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3" r:id="rId7"/>
    <p:sldId id="262" r:id="rId8"/>
    <p:sldId id="264" r:id="rId9"/>
    <p:sldId id="265" r:id="rId10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340" autoAdjust="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12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07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1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49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2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7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2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79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6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6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6F32F-553A-438E-AD62-AB36574EE1A6}" type="datetimeFigureOut">
              <a:rPr lang="en-US" smtClean="0"/>
              <a:t>7/9/2013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44F1A-8FBE-4078-AA3D-F45B515BA4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406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Double%20Tight%20626%20KP%20(382162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Double%20Tight%20628%20Waggle%20(382163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Double%20Tight%20747%20Power%20(382166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Double%20Tight%20728%20Waggle%20(382164).mp4" TargetMode="External"/><Relationship Id="rId2" Type="http://schemas.openxmlformats.org/officeDocument/2006/relationships/hyperlink" Target="Video/Blue%2033%20Wham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TIGHT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54075" indent="-854075">
              <a:buNone/>
            </a:pPr>
            <a:r>
              <a:rPr lang="en-US" dirty="0" smtClean="0"/>
              <a:t>PAGE	PLAY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Double Tight 626 Power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Double Tight 626 Keep Pass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Double Tight 628 Belly Sweep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Double Tight 628 Waggle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Double Tight 747 Power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Double Tight 747 Keep Pass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Double Tight 749 Belly Sweep</a:t>
            </a:r>
            <a:endParaRPr lang="en-US" dirty="0" smtClean="0"/>
          </a:p>
          <a:p>
            <a:pPr marL="854075" lvl="0" indent="-854075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Double Tight 749 Waggle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854075" indent="-854075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80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0" y="41275"/>
            <a:ext cx="6934201" cy="8848725"/>
            <a:chOff x="144" y="26"/>
            <a:chExt cx="4368" cy="5574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4" y="26"/>
              <a:ext cx="3936" cy="5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6"/>
            <p:cNvGrpSpPr>
              <a:grpSpLocks/>
            </p:cNvGrpSpPr>
            <p:nvPr/>
          </p:nvGrpSpPr>
          <p:grpSpPr bwMode="auto">
            <a:xfrm>
              <a:off x="172" y="54"/>
              <a:ext cx="4340" cy="5538"/>
              <a:chOff x="172" y="54"/>
              <a:chExt cx="4340" cy="5538"/>
            </a:xfrm>
          </p:grpSpPr>
          <p:sp>
            <p:nvSpPr>
              <p:cNvPr id="2105" name="Rectangle 6"/>
              <p:cNvSpPr>
                <a:spLocks noChangeArrowheads="1"/>
              </p:cNvSpPr>
              <p:nvPr/>
            </p:nvSpPr>
            <p:spPr bwMode="auto">
              <a:xfrm>
                <a:off x="172" y="4487"/>
                <a:ext cx="1917" cy="108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Rectangle 7"/>
              <p:cNvSpPr>
                <a:spLocks noChangeArrowheads="1"/>
              </p:cNvSpPr>
              <p:nvPr/>
            </p:nvSpPr>
            <p:spPr bwMode="auto">
              <a:xfrm>
                <a:off x="172" y="2233"/>
                <a:ext cx="1917" cy="108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Rectangle 8"/>
              <p:cNvSpPr>
                <a:spLocks noChangeArrowheads="1"/>
              </p:cNvSpPr>
              <p:nvPr/>
            </p:nvSpPr>
            <p:spPr bwMode="auto">
              <a:xfrm>
                <a:off x="172" y="3360"/>
                <a:ext cx="1917" cy="108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Rectangle 9"/>
              <p:cNvSpPr>
                <a:spLocks noChangeArrowheads="1"/>
              </p:cNvSpPr>
              <p:nvPr/>
            </p:nvSpPr>
            <p:spPr bwMode="auto">
              <a:xfrm>
                <a:off x="614" y="221"/>
                <a:ext cx="3322" cy="1873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9" name="Oval 10"/>
              <p:cNvSpPr>
                <a:spLocks noChangeArrowheads="1"/>
              </p:cNvSpPr>
              <p:nvPr/>
            </p:nvSpPr>
            <p:spPr bwMode="auto">
              <a:xfrm>
                <a:off x="1387" y="1279"/>
                <a:ext cx="112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Rectangle 11"/>
              <p:cNvSpPr>
                <a:spLocks noChangeArrowheads="1"/>
              </p:cNvSpPr>
              <p:nvPr/>
            </p:nvSpPr>
            <p:spPr bwMode="auto">
              <a:xfrm>
                <a:off x="1595" y="1061"/>
                <a:ext cx="166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1" name="Oval 12"/>
              <p:cNvSpPr>
                <a:spLocks noChangeArrowheads="1"/>
              </p:cNvSpPr>
              <p:nvPr/>
            </p:nvSpPr>
            <p:spPr bwMode="auto">
              <a:xfrm>
                <a:off x="1671" y="1273"/>
                <a:ext cx="112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Rectangle 13"/>
              <p:cNvSpPr>
                <a:spLocks noChangeArrowheads="1"/>
              </p:cNvSpPr>
              <p:nvPr/>
            </p:nvSpPr>
            <p:spPr bwMode="auto">
              <a:xfrm>
                <a:off x="2083" y="1061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3" name="Oval 14"/>
              <p:cNvSpPr>
                <a:spLocks noChangeArrowheads="1"/>
              </p:cNvSpPr>
              <p:nvPr/>
            </p:nvSpPr>
            <p:spPr bwMode="auto">
              <a:xfrm>
                <a:off x="1949" y="1273"/>
                <a:ext cx="112" cy="112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Rectangle 15"/>
              <p:cNvSpPr>
                <a:spLocks noChangeArrowheads="1"/>
              </p:cNvSpPr>
              <p:nvPr/>
            </p:nvSpPr>
            <p:spPr bwMode="auto">
              <a:xfrm>
                <a:off x="2554" y="1083"/>
                <a:ext cx="166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5" name="Rectangle 16"/>
              <p:cNvSpPr>
                <a:spLocks noChangeArrowheads="1"/>
              </p:cNvSpPr>
              <p:nvPr/>
            </p:nvSpPr>
            <p:spPr bwMode="auto">
              <a:xfrm>
                <a:off x="2227" y="1273"/>
                <a:ext cx="112" cy="112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Line 17"/>
              <p:cNvSpPr>
                <a:spLocks noChangeShapeType="1"/>
              </p:cNvSpPr>
              <p:nvPr/>
            </p:nvSpPr>
            <p:spPr bwMode="auto">
              <a:xfrm>
                <a:off x="2227" y="1273"/>
                <a:ext cx="108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7" name="Line 18"/>
              <p:cNvSpPr>
                <a:spLocks noChangeShapeType="1"/>
              </p:cNvSpPr>
              <p:nvPr/>
            </p:nvSpPr>
            <p:spPr bwMode="auto">
              <a:xfrm flipV="1">
                <a:off x="2227" y="1273"/>
                <a:ext cx="108" cy="10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19"/>
              <p:cNvSpPr>
                <a:spLocks noChangeArrowheads="1"/>
              </p:cNvSpPr>
              <p:nvPr/>
            </p:nvSpPr>
            <p:spPr bwMode="auto">
              <a:xfrm>
                <a:off x="1407" y="1044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9" name="Oval 20"/>
              <p:cNvSpPr>
                <a:spLocks noChangeArrowheads="1"/>
              </p:cNvSpPr>
              <p:nvPr/>
            </p:nvSpPr>
            <p:spPr bwMode="auto">
              <a:xfrm>
                <a:off x="2511" y="1273"/>
                <a:ext cx="112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Rectangle 21"/>
              <p:cNvSpPr>
                <a:spLocks noChangeArrowheads="1"/>
              </p:cNvSpPr>
              <p:nvPr/>
            </p:nvSpPr>
            <p:spPr bwMode="auto">
              <a:xfrm>
                <a:off x="2230" y="879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1" name="Oval 22"/>
              <p:cNvSpPr>
                <a:spLocks noChangeArrowheads="1"/>
              </p:cNvSpPr>
              <p:nvPr/>
            </p:nvSpPr>
            <p:spPr bwMode="auto">
              <a:xfrm>
                <a:off x="2789" y="1273"/>
                <a:ext cx="112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23"/>
              <p:cNvSpPr>
                <a:spLocks noChangeArrowheads="1"/>
              </p:cNvSpPr>
              <p:nvPr/>
            </p:nvSpPr>
            <p:spPr bwMode="auto">
              <a:xfrm>
                <a:off x="2872" y="879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3" name="Oval 24"/>
              <p:cNvSpPr>
                <a:spLocks noChangeArrowheads="1"/>
              </p:cNvSpPr>
              <p:nvPr/>
            </p:nvSpPr>
            <p:spPr bwMode="auto">
              <a:xfrm>
                <a:off x="3068" y="1273"/>
                <a:ext cx="111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25"/>
              <p:cNvSpPr>
                <a:spLocks noChangeArrowheads="1"/>
              </p:cNvSpPr>
              <p:nvPr/>
            </p:nvSpPr>
            <p:spPr bwMode="auto">
              <a:xfrm>
                <a:off x="3167" y="1078"/>
                <a:ext cx="174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5" name="Oval 26"/>
              <p:cNvSpPr>
                <a:spLocks noChangeArrowheads="1"/>
              </p:cNvSpPr>
              <p:nvPr/>
            </p:nvSpPr>
            <p:spPr bwMode="auto">
              <a:xfrm>
                <a:off x="2227" y="1449"/>
                <a:ext cx="112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27"/>
              <p:cNvSpPr>
                <a:spLocks noChangeArrowheads="1"/>
              </p:cNvSpPr>
              <p:nvPr/>
            </p:nvSpPr>
            <p:spPr bwMode="auto">
              <a:xfrm>
                <a:off x="1146" y="806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7" name="Oval 28"/>
              <p:cNvSpPr>
                <a:spLocks noChangeArrowheads="1"/>
              </p:cNvSpPr>
              <p:nvPr/>
            </p:nvSpPr>
            <p:spPr bwMode="auto">
              <a:xfrm>
                <a:off x="2227" y="1755"/>
                <a:ext cx="112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29"/>
              <p:cNvSpPr>
                <a:spLocks noChangeArrowheads="1"/>
              </p:cNvSpPr>
              <p:nvPr/>
            </p:nvSpPr>
            <p:spPr bwMode="auto">
              <a:xfrm>
                <a:off x="3491" y="879"/>
                <a:ext cx="18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9" name="Oval 30"/>
              <p:cNvSpPr>
                <a:spLocks noChangeArrowheads="1"/>
              </p:cNvSpPr>
              <p:nvPr/>
            </p:nvSpPr>
            <p:spPr bwMode="auto">
              <a:xfrm>
                <a:off x="1660" y="1761"/>
                <a:ext cx="111" cy="111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Rectangle 31"/>
              <p:cNvSpPr>
                <a:spLocks noChangeArrowheads="1"/>
              </p:cNvSpPr>
              <p:nvPr/>
            </p:nvSpPr>
            <p:spPr bwMode="auto">
              <a:xfrm>
                <a:off x="2628" y="460"/>
                <a:ext cx="267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1" name="Oval 32"/>
              <p:cNvSpPr>
                <a:spLocks noChangeArrowheads="1"/>
              </p:cNvSpPr>
              <p:nvPr/>
            </p:nvSpPr>
            <p:spPr bwMode="auto">
              <a:xfrm>
                <a:off x="3340" y="1488"/>
                <a:ext cx="112" cy="112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Rectangle 33"/>
              <p:cNvSpPr>
                <a:spLocks noChangeArrowheads="1"/>
              </p:cNvSpPr>
              <p:nvPr/>
            </p:nvSpPr>
            <p:spPr bwMode="auto">
              <a:xfrm>
                <a:off x="1501" y="460"/>
                <a:ext cx="275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3" name="Oval 34"/>
              <p:cNvSpPr>
                <a:spLocks noChangeArrowheads="1"/>
              </p:cNvSpPr>
              <p:nvPr/>
            </p:nvSpPr>
            <p:spPr bwMode="auto">
              <a:xfrm>
                <a:off x="572" y="2857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35"/>
              <p:cNvSpPr>
                <a:spLocks noChangeArrowheads="1"/>
              </p:cNvSpPr>
              <p:nvPr/>
            </p:nvSpPr>
            <p:spPr bwMode="auto">
              <a:xfrm>
                <a:off x="746" y="272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5" name="Oval 36"/>
              <p:cNvSpPr>
                <a:spLocks noChangeArrowheads="1"/>
              </p:cNvSpPr>
              <p:nvPr/>
            </p:nvSpPr>
            <p:spPr bwMode="auto">
              <a:xfrm>
                <a:off x="737" y="2857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37"/>
              <p:cNvSpPr>
                <a:spLocks noChangeArrowheads="1"/>
              </p:cNvSpPr>
              <p:nvPr/>
            </p:nvSpPr>
            <p:spPr bwMode="auto">
              <a:xfrm>
                <a:off x="984" y="272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7" name="Oval 38"/>
              <p:cNvSpPr>
                <a:spLocks noChangeArrowheads="1"/>
              </p:cNvSpPr>
              <p:nvPr/>
            </p:nvSpPr>
            <p:spPr bwMode="auto">
              <a:xfrm>
                <a:off x="902" y="2857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39"/>
              <p:cNvSpPr>
                <a:spLocks noChangeArrowheads="1"/>
              </p:cNvSpPr>
              <p:nvPr/>
            </p:nvSpPr>
            <p:spPr bwMode="auto">
              <a:xfrm>
                <a:off x="1308" y="272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9" name="Rectangle 40"/>
              <p:cNvSpPr>
                <a:spLocks noChangeArrowheads="1"/>
              </p:cNvSpPr>
              <p:nvPr/>
            </p:nvSpPr>
            <p:spPr bwMode="auto">
              <a:xfrm>
                <a:off x="1061" y="2857"/>
                <a:ext cx="63" cy="6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Line 41"/>
              <p:cNvSpPr>
                <a:spLocks noChangeShapeType="1"/>
              </p:cNvSpPr>
              <p:nvPr/>
            </p:nvSpPr>
            <p:spPr bwMode="auto">
              <a:xfrm>
                <a:off x="1061" y="2857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1" name="Line 42"/>
              <p:cNvSpPr>
                <a:spLocks noChangeShapeType="1"/>
              </p:cNvSpPr>
              <p:nvPr/>
            </p:nvSpPr>
            <p:spPr bwMode="auto">
              <a:xfrm flipV="1">
                <a:off x="1061" y="2857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43"/>
              <p:cNvSpPr>
                <a:spLocks noChangeArrowheads="1"/>
              </p:cNvSpPr>
              <p:nvPr/>
            </p:nvSpPr>
            <p:spPr bwMode="auto">
              <a:xfrm>
                <a:off x="578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3" name="Oval 44"/>
              <p:cNvSpPr>
                <a:spLocks noChangeArrowheads="1"/>
              </p:cNvSpPr>
              <p:nvPr/>
            </p:nvSpPr>
            <p:spPr bwMode="auto">
              <a:xfrm>
                <a:off x="1219" y="2857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45"/>
              <p:cNvSpPr>
                <a:spLocks noChangeArrowheads="1"/>
              </p:cNvSpPr>
              <p:nvPr/>
            </p:nvSpPr>
            <p:spPr bwMode="auto">
              <a:xfrm>
                <a:off x="90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5" name="Oval 46"/>
              <p:cNvSpPr>
                <a:spLocks noChangeArrowheads="1"/>
              </p:cNvSpPr>
              <p:nvPr/>
            </p:nvSpPr>
            <p:spPr bwMode="auto">
              <a:xfrm>
                <a:off x="1384" y="2857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Rectangle 47"/>
              <p:cNvSpPr>
                <a:spLocks noChangeArrowheads="1"/>
              </p:cNvSpPr>
              <p:nvPr/>
            </p:nvSpPr>
            <p:spPr bwMode="auto">
              <a:xfrm>
                <a:off x="1226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7" name="Oval 48"/>
              <p:cNvSpPr>
                <a:spLocks noChangeArrowheads="1"/>
              </p:cNvSpPr>
              <p:nvPr/>
            </p:nvSpPr>
            <p:spPr bwMode="auto">
              <a:xfrm>
                <a:off x="1543" y="2857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49"/>
              <p:cNvSpPr>
                <a:spLocks noChangeArrowheads="1"/>
              </p:cNvSpPr>
              <p:nvPr/>
            </p:nvSpPr>
            <p:spPr bwMode="auto">
              <a:xfrm>
                <a:off x="1552" y="272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9" name="Oval 50"/>
              <p:cNvSpPr>
                <a:spLocks noChangeArrowheads="1"/>
              </p:cNvSpPr>
              <p:nvPr/>
            </p:nvSpPr>
            <p:spPr bwMode="auto">
              <a:xfrm>
                <a:off x="1061" y="2959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Rectangle 51"/>
              <p:cNvSpPr>
                <a:spLocks noChangeArrowheads="1"/>
              </p:cNvSpPr>
              <p:nvPr/>
            </p:nvSpPr>
            <p:spPr bwMode="auto">
              <a:xfrm>
                <a:off x="459" y="256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1" name="Oval 52"/>
              <p:cNvSpPr>
                <a:spLocks noChangeArrowheads="1"/>
              </p:cNvSpPr>
              <p:nvPr/>
            </p:nvSpPr>
            <p:spPr bwMode="auto">
              <a:xfrm>
                <a:off x="1061" y="3073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53"/>
              <p:cNvSpPr>
                <a:spLocks noChangeArrowheads="1"/>
              </p:cNvSpPr>
              <p:nvPr/>
            </p:nvSpPr>
            <p:spPr bwMode="auto">
              <a:xfrm>
                <a:off x="170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3" name="Oval 54"/>
              <p:cNvSpPr>
                <a:spLocks noChangeArrowheads="1"/>
              </p:cNvSpPr>
              <p:nvPr/>
            </p:nvSpPr>
            <p:spPr bwMode="auto">
              <a:xfrm>
                <a:off x="731" y="3073"/>
                <a:ext cx="64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Rectangle 55"/>
              <p:cNvSpPr>
                <a:spLocks noChangeArrowheads="1"/>
              </p:cNvSpPr>
              <p:nvPr/>
            </p:nvSpPr>
            <p:spPr bwMode="auto">
              <a:xfrm>
                <a:off x="959" y="239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5" name="Oval 56"/>
              <p:cNvSpPr>
                <a:spLocks noChangeArrowheads="1"/>
              </p:cNvSpPr>
              <p:nvPr/>
            </p:nvSpPr>
            <p:spPr bwMode="auto">
              <a:xfrm>
                <a:off x="1708" y="2909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57"/>
              <p:cNvSpPr>
                <a:spLocks noChangeArrowheads="1"/>
              </p:cNvSpPr>
              <p:nvPr/>
            </p:nvSpPr>
            <p:spPr bwMode="auto">
              <a:xfrm>
                <a:off x="1873" y="25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7" name="Oval 58"/>
              <p:cNvSpPr>
                <a:spLocks noChangeArrowheads="1"/>
              </p:cNvSpPr>
              <p:nvPr/>
            </p:nvSpPr>
            <p:spPr bwMode="auto">
              <a:xfrm>
                <a:off x="731" y="5340"/>
                <a:ext cx="64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59"/>
              <p:cNvSpPr>
                <a:spLocks noChangeArrowheads="1"/>
              </p:cNvSpPr>
              <p:nvPr/>
            </p:nvSpPr>
            <p:spPr bwMode="auto">
              <a:xfrm>
                <a:off x="746" y="498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9" name="Oval 60"/>
              <p:cNvSpPr>
                <a:spLocks noChangeArrowheads="1"/>
              </p:cNvSpPr>
              <p:nvPr/>
            </p:nvSpPr>
            <p:spPr bwMode="auto">
              <a:xfrm>
                <a:off x="737" y="5113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61"/>
              <p:cNvSpPr>
                <a:spLocks noChangeArrowheads="1"/>
              </p:cNvSpPr>
              <p:nvPr/>
            </p:nvSpPr>
            <p:spPr bwMode="auto">
              <a:xfrm>
                <a:off x="1067" y="49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1" name="Oval 62"/>
              <p:cNvSpPr>
                <a:spLocks noChangeArrowheads="1"/>
              </p:cNvSpPr>
              <p:nvPr/>
            </p:nvSpPr>
            <p:spPr bwMode="auto">
              <a:xfrm>
                <a:off x="902" y="5113"/>
                <a:ext cx="63" cy="63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Rectangle 63"/>
              <p:cNvSpPr>
                <a:spLocks noChangeArrowheads="1"/>
              </p:cNvSpPr>
              <p:nvPr/>
            </p:nvSpPr>
            <p:spPr bwMode="auto">
              <a:xfrm>
                <a:off x="1387" y="498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3" name="Rectangle 64"/>
              <p:cNvSpPr>
                <a:spLocks noChangeArrowheads="1"/>
              </p:cNvSpPr>
              <p:nvPr/>
            </p:nvSpPr>
            <p:spPr bwMode="auto">
              <a:xfrm>
                <a:off x="1061" y="5113"/>
                <a:ext cx="63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Line 65"/>
              <p:cNvSpPr>
                <a:spLocks noChangeShapeType="1"/>
              </p:cNvSpPr>
              <p:nvPr/>
            </p:nvSpPr>
            <p:spPr bwMode="auto">
              <a:xfrm>
                <a:off x="1061" y="5113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5" name="Line 66"/>
              <p:cNvSpPr>
                <a:spLocks noChangeShapeType="1"/>
              </p:cNvSpPr>
              <p:nvPr/>
            </p:nvSpPr>
            <p:spPr bwMode="auto">
              <a:xfrm flipV="1">
                <a:off x="1061" y="5113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67"/>
              <p:cNvSpPr>
                <a:spLocks noChangeArrowheads="1"/>
              </p:cNvSpPr>
              <p:nvPr/>
            </p:nvSpPr>
            <p:spPr bwMode="auto">
              <a:xfrm>
                <a:off x="553" y="490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7" name="Oval 68"/>
              <p:cNvSpPr>
                <a:spLocks noChangeArrowheads="1"/>
              </p:cNvSpPr>
              <p:nvPr/>
            </p:nvSpPr>
            <p:spPr bwMode="auto">
              <a:xfrm>
                <a:off x="1219" y="5113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69"/>
              <p:cNvSpPr>
                <a:spLocks noChangeArrowheads="1"/>
              </p:cNvSpPr>
              <p:nvPr/>
            </p:nvSpPr>
            <p:spPr bwMode="auto">
              <a:xfrm>
                <a:off x="743" y="48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9" name="Oval 70"/>
              <p:cNvSpPr>
                <a:spLocks noChangeArrowheads="1"/>
              </p:cNvSpPr>
              <p:nvPr/>
            </p:nvSpPr>
            <p:spPr bwMode="auto">
              <a:xfrm>
                <a:off x="1384" y="5113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Rectangle 71"/>
              <p:cNvSpPr>
                <a:spLocks noChangeArrowheads="1"/>
              </p:cNvSpPr>
              <p:nvPr/>
            </p:nvSpPr>
            <p:spPr bwMode="auto">
              <a:xfrm>
                <a:off x="1067" y="48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1" name="Oval 72"/>
              <p:cNvSpPr>
                <a:spLocks noChangeArrowheads="1"/>
              </p:cNvSpPr>
              <p:nvPr/>
            </p:nvSpPr>
            <p:spPr bwMode="auto">
              <a:xfrm>
                <a:off x="1543" y="5113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73"/>
              <p:cNvSpPr>
                <a:spLocks noChangeArrowheads="1"/>
              </p:cNvSpPr>
              <p:nvPr/>
            </p:nvSpPr>
            <p:spPr bwMode="auto">
              <a:xfrm>
                <a:off x="1385" y="490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Oval 74"/>
              <p:cNvSpPr>
                <a:spLocks noChangeArrowheads="1"/>
              </p:cNvSpPr>
              <p:nvPr/>
            </p:nvSpPr>
            <p:spPr bwMode="auto">
              <a:xfrm>
                <a:off x="1061" y="5215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75"/>
              <p:cNvSpPr>
                <a:spLocks noChangeArrowheads="1"/>
              </p:cNvSpPr>
              <p:nvPr/>
            </p:nvSpPr>
            <p:spPr bwMode="auto">
              <a:xfrm>
                <a:off x="261" y="48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Oval 76"/>
              <p:cNvSpPr>
                <a:spLocks noChangeArrowheads="1"/>
              </p:cNvSpPr>
              <p:nvPr/>
            </p:nvSpPr>
            <p:spPr bwMode="auto">
              <a:xfrm>
                <a:off x="1061" y="5323"/>
                <a:ext cx="63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77"/>
              <p:cNvSpPr>
                <a:spLocks noChangeArrowheads="1"/>
              </p:cNvSpPr>
              <p:nvPr/>
            </p:nvSpPr>
            <p:spPr bwMode="auto">
              <a:xfrm>
                <a:off x="1788" y="480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7" name="Oval 78"/>
              <p:cNvSpPr>
                <a:spLocks noChangeArrowheads="1"/>
              </p:cNvSpPr>
              <p:nvPr/>
            </p:nvSpPr>
            <p:spPr bwMode="auto">
              <a:xfrm>
                <a:off x="555" y="5119"/>
                <a:ext cx="64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79"/>
              <p:cNvSpPr>
                <a:spLocks noChangeArrowheads="1"/>
              </p:cNvSpPr>
              <p:nvPr/>
            </p:nvSpPr>
            <p:spPr bwMode="auto">
              <a:xfrm>
                <a:off x="959" y="46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9" name="Oval 80"/>
              <p:cNvSpPr>
                <a:spLocks noChangeArrowheads="1"/>
              </p:cNvSpPr>
              <p:nvPr/>
            </p:nvSpPr>
            <p:spPr bwMode="auto">
              <a:xfrm>
                <a:off x="1708" y="5164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Rectangle 81"/>
              <p:cNvSpPr>
                <a:spLocks noChangeArrowheads="1"/>
              </p:cNvSpPr>
              <p:nvPr/>
            </p:nvSpPr>
            <p:spPr bwMode="auto">
              <a:xfrm>
                <a:off x="1603" y="499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1" name="Oval 82"/>
              <p:cNvSpPr>
                <a:spLocks noChangeArrowheads="1"/>
              </p:cNvSpPr>
              <p:nvPr/>
            </p:nvSpPr>
            <p:spPr bwMode="auto">
              <a:xfrm>
                <a:off x="561" y="3985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Rectangle 83"/>
              <p:cNvSpPr>
                <a:spLocks noChangeArrowheads="1"/>
              </p:cNvSpPr>
              <p:nvPr/>
            </p:nvSpPr>
            <p:spPr bwMode="auto">
              <a:xfrm>
                <a:off x="746" y="385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84"/>
              <p:cNvSpPr>
                <a:spLocks noChangeArrowheads="1"/>
              </p:cNvSpPr>
              <p:nvPr/>
            </p:nvSpPr>
            <p:spPr bwMode="auto">
              <a:xfrm>
                <a:off x="737" y="3985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85"/>
              <p:cNvSpPr>
                <a:spLocks noChangeArrowheads="1"/>
              </p:cNvSpPr>
              <p:nvPr/>
            </p:nvSpPr>
            <p:spPr bwMode="auto">
              <a:xfrm>
                <a:off x="1067" y="38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5" name="Oval 86"/>
              <p:cNvSpPr>
                <a:spLocks noChangeArrowheads="1"/>
              </p:cNvSpPr>
              <p:nvPr/>
            </p:nvSpPr>
            <p:spPr bwMode="auto">
              <a:xfrm>
                <a:off x="902" y="3985"/>
                <a:ext cx="63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Rectangle 87"/>
              <p:cNvSpPr>
                <a:spLocks noChangeArrowheads="1"/>
              </p:cNvSpPr>
              <p:nvPr/>
            </p:nvSpPr>
            <p:spPr bwMode="auto">
              <a:xfrm>
                <a:off x="1387" y="3852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7" name="Rectangle 88"/>
              <p:cNvSpPr>
                <a:spLocks noChangeArrowheads="1"/>
              </p:cNvSpPr>
              <p:nvPr/>
            </p:nvSpPr>
            <p:spPr bwMode="auto">
              <a:xfrm>
                <a:off x="1061" y="3985"/>
                <a:ext cx="63" cy="6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Line 89"/>
              <p:cNvSpPr>
                <a:spLocks noChangeShapeType="1"/>
              </p:cNvSpPr>
              <p:nvPr/>
            </p:nvSpPr>
            <p:spPr bwMode="auto">
              <a:xfrm>
                <a:off x="1061" y="3985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9" name="Line 90"/>
              <p:cNvSpPr>
                <a:spLocks noChangeShapeType="1"/>
              </p:cNvSpPr>
              <p:nvPr/>
            </p:nvSpPr>
            <p:spPr bwMode="auto">
              <a:xfrm flipV="1">
                <a:off x="1061" y="3985"/>
                <a:ext cx="65" cy="6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Rectangle 91"/>
              <p:cNvSpPr>
                <a:spLocks noChangeArrowheads="1"/>
              </p:cNvSpPr>
              <p:nvPr/>
            </p:nvSpPr>
            <p:spPr bwMode="auto">
              <a:xfrm>
                <a:off x="578" y="38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Oval 92"/>
              <p:cNvSpPr>
                <a:spLocks noChangeArrowheads="1"/>
              </p:cNvSpPr>
              <p:nvPr/>
            </p:nvSpPr>
            <p:spPr bwMode="auto">
              <a:xfrm>
                <a:off x="1219" y="3985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Rectangle 93"/>
              <p:cNvSpPr>
                <a:spLocks noChangeArrowheads="1"/>
              </p:cNvSpPr>
              <p:nvPr/>
            </p:nvSpPr>
            <p:spPr bwMode="auto">
              <a:xfrm>
                <a:off x="902" y="3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Oval 94"/>
              <p:cNvSpPr>
                <a:spLocks noChangeArrowheads="1"/>
              </p:cNvSpPr>
              <p:nvPr/>
            </p:nvSpPr>
            <p:spPr bwMode="auto">
              <a:xfrm>
                <a:off x="1384" y="3985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Rectangle 95"/>
              <p:cNvSpPr>
                <a:spLocks noChangeArrowheads="1"/>
              </p:cNvSpPr>
              <p:nvPr/>
            </p:nvSpPr>
            <p:spPr bwMode="auto">
              <a:xfrm>
                <a:off x="1226" y="3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5" name="Oval 96"/>
              <p:cNvSpPr>
                <a:spLocks noChangeArrowheads="1"/>
              </p:cNvSpPr>
              <p:nvPr/>
            </p:nvSpPr>
            <p:spPr bwMode="auto">
              <a:xfrm>
                <a:off x="1543" y="3985"/>
                <a:ext cx="64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Rectangle 97"/>
              <p:cNvSpPr>
                <a:spLocks noChangeArrowheads="1"/>
              </p:cNvSpPr>
              <p:nvPr/>
            </p:nvSpPr>
            <p:spPr bwMode="auto">
              <a:xfrm>
                <a:off x="1549" y="38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Oval 98"/>
              <p:cNvSpPr>
                <a:spLocks noChangeArrowheads="1"/>
              </p:cNvSpPr>
              <p:nvPr/>
            </p:nvSpPr>
            <p:spPr bwMode="auto">
              <a:xfrm>
                <a:off x="1061" y="4087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Rectangle 99"/>
              <p:cNvSpPr>
                <a:spLocks noChangeArrowheads="1"/>
              </p:cNvSpPr>
              <p:nvPr/>
            </p:nvSpPr>
            <p:spPr bwMode="auto">
              <a:xfrm>
                <a:off x="261" y="3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Oval 100"/>
              <p:cNvSpPr>
                <a:spLocks noChangeArrowheads="1"/>
              </p:cNvSpPr>
              <p:nvPr/>
            </p:nvSpPr>
            <p:spPr bwMode="auto">
              <a:xfrm>
                <a:off x="1061" y="4194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Rectangle 101"/>
              <p:cNvSpPr>
                <a:spLocks noChangeArrowheads="1"/>
              </p:cNvSpPr>
              <p:nvPr/>
            </p:nvSpPr>
            <p:spPr bwMode="auto">
              <a:xfrm>
                <a:off x="1788" y="3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Oval 102"/>
              <p:cNvSpPr>
                <a:spLocks noChangeArrowheads="1"/>
              </p:cNvSpPr>
              <p:nvPr/>
            </p:nvSpPr>
            <p:spPr bwMode="auto">
              <a:xfrm>
                <a:off x="731" y="4212"/>
                <a:ext cx="64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Rectangle 103"/>
              <p:cNvSpPr>
                <a:spLocks noChangeArrowheads="1"/>
              </p:cNvSpPr>
              <p:nvPr/>
            </p:nvSpPr>
            <p:spPr bwMode="auto">
              <a:xfrm>
                <a:off x="641" y="351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Oval 104"/>
              <p:cNvSpPr>
                <a:spLocks noChangeArrowheads="1"/>
              </p:cNvSpPr>
              <p:nvPr/>
            </p:nvSpPr>
            <p:spPr bwMode="auto">
              <a:xfrm>
                <a:off x="1708" y="4036"/>
                <a:ext cx="63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Rectangle 105"/>
              <p:cNvSpPr>
                <a:spLocks noChangeArrowheads="1"/>
              </p:cNvSpPr>
              <p:nvPr/>
            </p:nvSpPr>
            <p:spPr bwMode="auto">
              <a:xfrm>
                <a:off x="1523" y="351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Rectangle 106"/>
              <p:cNvSpPr>
                <a:spLocks noChangeArrowheads="1"/>
              </p:cNvSpPr>
              <p:nvPr/>
            </p:nvSpPr>
            <p:spPr bwMode="auto">
              <a:xfrm>
                <a:off x="1737" y="309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Rectangle 107"/>
              <p:cNvSpPr>
                <a:spLocks noChangeArrowheads="1"/>
              </p:cNvSpPr>
              <p:nvPr/>
            </p:nvSpPr>
            <p:spPr bwMode="auto">
              <a:xfrm>
                <a:off x="1843" y="547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Rectangle 108"/>
              <p:cNvSpPr>
                <a:spLocks noChangeArrowheads="1"/>
              </p:cNvSpPr>
              <p:nvPr/>
            </p:nvSpPr>
            <p:spPr bwMode="auto">
              <a:xfrm>
                <a:off x="1775" y="426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Rectangle 109"/>
              <p:cNvSpPr>
                <a:spLocks noChangeArrowheads="1"/>
              </p:cNvSpPr>
              <p:nvPr/>
            </p:nvSpPr>
            <p:spPr bwMode="auto">
              <a:xfrm>
                <a:off x="2243" y="54"/>
                <a:ext cx="63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Rectangle 110"/>
              <p:cNvSpPr>
                <a:spLocks noChangeArrowheads="1"/>
              </p:cNvSpPr>
              <p:nvPr/>
            </p:nvSpPr>
            <p:spPr bwMode="auto">
              <a:xfrm>
                <a:off x="734" y="1889"/>
                <a:ext cx="161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Rectangle 111"/>
              <p:cNvSpPr>
                <a:spLocks noChangeArrowheads="1"/>
              </p:cNvSpPr>
              <p:nvPr/>
            </p:nvSpPr>
            <p:spPr bwMode="auto">
              <a:xfrm>
                <a:off x="1650" y="60"/>
                <a:ext cx="42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Rectangle 112"/>
              <p:cNvSpPr>
                <a:spLocks noChangeArrowheads="1"/>
              </p:cNvSpPr>
              <p:nvPr/>
            </p:nvSpPr>
            <p:spPr bwMode="auto">
              <a:xfrm>
                <a:off x="1994" y="60"/>
                <a:ext cx="1558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626 Power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Rectangle 113"/>
              <p:cNvSpPr>
                <a:spLocks noChangeArrowheads="1"/>
              </p:cNvSpPr>
              <p:nvPr/>
            </p:nvSpPr>
            <p:spPr bwMode="auto">
              <a:xfrm>
                <a:off x="2126" y="2251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Rectangle 114"/>
              <p:cNvSpPr>
                <a:spLocks noChangeArrowheads="1"/>
              </p:cNvSpPr>
              <p:nvPr/>
            </p:nvSpPr>
            <p:spPr bwMode="auto">
              <a:xfrm>
                <a:off x="2304" y="2251"/>
                <a:ext cx="13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Lead-Backer. 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Rectangle 115"/>
              <p:cNvSpPr>
                <a:spLocks noChangeArrowheads="1"/>
              </p:cNvSpPr>
              <p:nvPr/>
            </p:nvSpPr>
            <p:spPr bwMode="auto">
              <a:xfrm>
                <a:off x="2126" y="2359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Rectangle 116"/>
              <p:cNvSpPr>
                <a:spLocks noChangeArrowheads="1"/>
              </p:cNvSpPr>
              <p:nvPr/>
            </p:nvSpPr>
            <p:spPr bwMode="auto">
              <a:xfrm>
                <a:off x="2126" y="2467"/>
                <a:ext cx="188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Rectangle 117"/>
              <p:cNvSpPr>
                <a:spLocks noChangeArrowheads="1"/>
              </p:cNvSpPr>
              <p:nvPr/>
            </p:nvSpPr>
            <p:spPr bwMode="auto">
              <a:xfrm>
                <a:off x="2304" y="2467"/>
                <a:ext cx="75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118"/>
              <p:cNvSpPr>
                <a:spLocks noChangeArrowheads="1"/>
              </p:cNvSpPr>
              <p:nvPr/>
            </p:nvSpPr>
            <p:spPr bwMode="auto">
              <a:xfrm>
                <a:off x="2126" y="2682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Rectangle 119"/>
              <p:cNvSpPr>
                <a:spLocks noChangeArrowheads="1"/>
              </p:cNvSpPr>
              <p:nvPr/>
            </p:nvSpPr>
            <p:spPr bwMode="auto">
              <a:xfrm>
                <a:off x="2325" y="2682"/>
                <a:ext cx="7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Gap-Area-Post.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9" name="Rectangle 120"/>
              <p:cNvSpPr>
                <a:spLocks noChangeArrowheads="1"/>
              </p:cNvSpPr>
              <p:nvPr/>
            </p:nvSpPr>
            <p:spPr bwMode="auto">
              <a:xfrm>
                <a:off x="2126" y="289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0" name="Rectangle 121"/>
              <p:cNvSpPr>
                <a:spLocks noChangeArrowheads="1"/>
              </p:cNvSpPr>
              <p:nvPr/>
            </p:nvSpPr>
            <p:spPr bwMode="auto">
              <a:xfrm>
                <a:off x="2329" y="2898"/>
                <a:ext cx="7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Rectangle 122"/>
              <p:cNvSpPr>
                <a:spLocks noChangeArrowheads="1"/>
              </p:cNvSpPr>
              <p:nvPr/>
            </p:nvSpPr>
            <p:spPr bwMode="auto">
              <a:xfrm>
                <a:off x="2126" y="3113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2" name="Rectangle 123"/>
              <p:cNvSpPr>
                <a:spLocks noChangeArrowheads="1"/>
              </p:cNvSpPr>
              <p:nvPr/>
            </p:nvSpPr>
            <p:spPr bwMode="auto">
              <a:xfrm>
                <a:off x="2292" y="3113"/>
                <a:ext cx="116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Lead Through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Rectangle 124"/>
              <p:cNvSpPr>
                <a:spLocks noChangeArrowheads="1"/>
              </p:cNvSpPr>
              <p:nvPr/>
            </p:nvSpPr>
            <p:spPr bwMode="auto">
              <a:xfrm>
                <a:off x="2126" y="3328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4" name="Rectangle 125"/>
              <p:cNvSpPr>
                <a:spLocks noChangeArrowheads="1"/>
              </p:cNvSpPr>
              <p:nvPr/>
            </p:nvSpPr>
            <p:spPr bwMode="auto">
              <a:xfrm>
                <a:off x="2254" y="3328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Rectangle 126"/>
              <p:cNvSpPr>
                <a:spLocks noChangeArrowheads="1"/>
              </p:cNvSpPr>
              <p:nvPr/>
            </p:nvSpPr>
            <p:spPr bwMode="auto">
              <a:xfrm>
                <a:off x="2126" y="3544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6" name="Rectangle 127"/>
              <p:cNvSpPr>
                <a:spLocks noChangeArrowheads="1"/>
              </p:cNvSpPr>
              <p:nvPr/>
            </p:nvSpPr>
            <p:spPr bwMode="auto">
              <a:xfrm>
                <a:off x="2254" y="3544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Rectangle 128"/>
              <p:cNvSpPr>
                <a:spLocks noChangeArrowheads="1"/>
              </p:cNvSpPr>
              <p:nvPr/>
            </p:nvSpPr>
            <p:spPr bwMode="auto">
              <a:xfrm>
                <a:off x="2126" y="3759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8" name="Rectangle 129"/>
              <p:cNvSpPr>
                <a:spLocks noChangeArrowheads="1"/>
              </p:cNvSpPr>
              <p:nvPr/>
            </p:nvSpPr>
            <p:spPr bwMode="auto">
              <a:xfrm>
                <a:off x="2302" y="3759"/>
                <a:ext cx="187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pivot. Ride to LH. Fake Keep Pass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9" name="Rectangle 130"/>
              <p:cNvSpPr>
                <a:spLocks noChangeArrowheads="1"/>
              </p:cNvSpPr>
              <p:nvPr/>
            </p:nvSpPr>
            <p:spPr bwMode="auto">
              <a:xfrm>
                <a:off x="2126" y="3975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0" name="Rectangle 131"/>
              <p:cNvSpPr>
                <a:spLocks noChangeArrowheads="1"/>
              </p:cNvSpPr>
              <p:nvPr/>
            </p:nvSpPr>
            <p:spPr bwMode="auto">
              <a:xfrm>
                <a:off x="2265" y="3975"/>
                <a:ext cx="22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Influence 1st man on or outside of TE. Wall off 1st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1" name="Rectangle 132"/>
              <p:cNvSpPr>
                <a:spLocks noChangeArrowheads="1"/>
              </p:cNvSpPr>
              <p:nvPr/>
            </p:nvSpPr>
            <p:spPr bwMode="auto">
              <a:xfrm>
                <a:off x="2126" y="4082"/>
                <a:ext cx="61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Backer inside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2" name="Rectangle 133"/>
              <p:cNvSpPr>
                <a:spLocks noChangeArrowheads="1"/>
              </p:cNvSpPr>
              <p:nvPr/>
            </p:nvSpPr>
            <p:spPr bwMode="auto">
              <a:xfrm>
                <a:off x="2126" y="4298"/>
                <a:ext cx="194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3" name="Rectangle 134"/>
              <p:cNvSpPr>
                <a:spLocks noChangeArrowheads="1"/>
              </p:cNvSpPr>
              <p:nvPr/>
            </p:nvSpPr>
            <p:spPr bwMode="auto">
              <a:xfrm>
                <a:off x="2266" y="4298"/>
                <a:ext cx="219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3 Step Motion to I. Belly path to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4" name="Rectangle 135"/>
              <p:cNvSpPr>
                <a:spLocks noChangeArrowheads="1"/>
              </p:cNvSpPr>
              <p:nvPr/>
            </p:nvSpPr>
            <p:spPr bwMode="auto">
              <a:xfrm>
                <a:off x="2126" y="4513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5" name="Rectangle 136"/>
              <p:cNvSpPr>
                <a:spLocks noChangeArrowheads="1"/>
              </p:cNvSpPr>
              <p:nvPr/>
            </p:nvSpPr>
            <p:spPr bwMode="auto">
              <a:xfrm>
                <a:off x="2256" y="4513"/>
                <a:ext cx="223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Crossover for tail of PST.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1st man outside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6" name="Rectangle 137"/>
              <p:cNvSpPr>
                <a:spLocks noChangeArrowheads="1"/>
              </p:cNvSpPr>
              <p:nvPr/>
            </p:nvSpPr>
            <p:spPr bwMode="auto">
              <a:xfrm>
                <a:off x="2126" y="4621"/>
                <a:ext cx="3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PST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7" name="Rectangle 138"/>
              <p:cNvSpPr>
                <a:spLocks noChangeArrowheads="1"/>
              </p:cNvSpPr>
              <p:nvPr/>
            </p:nvSpPr>
            <p:spPr bwMode="auto">
              <a:xfrm>
                <a:off x="2126" y="4836"/>
                <a:ext cx="771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8" name="Line 139"/>
              <p:cNvSpPr>
                <a:spLocks noChangeShapeType="1"/>
              </p:cNvSpPr>
              <p:nvPr/>
            </p:nvSpPr>
            <p:spPr bwMode="auto">
              <a:xfrm flipH="1" flipV="1">
                <a:off x="2676" y="1200"/>
                <a:ext cx="162" cy="5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40"/>
              <p:cNvSpPr>
                <a:spLocks/>
              </p:cNvSpPr>
              <p:nvPr/>
            </p:nvSpPr>
            <p:spPr bwMode="auto">
              <a:xfrm>
                <a:off x="2656" y="1160"/>
                <a:ext cx="33" cy="78"/>
              </a:xfrm>
              <a:custGeom>
                <a:avLst/>
                <a:gdLst>
                  <a:gd name="T0" fmla="*/ 68 w 88"/>
                  <a:gd name="T1" fmla="*/ 0 h 207"/>
                  <a:gd name="T2" fmla="*/ 88 w 88"/>
                  <a:gd name="T3" fmla="*/ 7 h 207"/>
                  <a:gd name="T4" fmla="*/ 19 w 88"/>
                  <a:gd name="T5" fmla="*/ 207 h 207"/>
                  <a:gd name="T6" fmla="*/ 0 w 88"/>
                  <a:gd name="T7" fmla="*/ 20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207">
                    <a:moveTo>
                      <a:pt x="68" y="0"/>
                    </a:moveTo>
                    <a:lnTo>
                      <a:pt x="88" y="7"/>
                    </a:lnTo>
                    <a:lnTo>
                      <a:pt x="19" y="207"/>
                    </a:lnTo>
                    <a:lnTo>
                      <a:pt x="0" y="20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Line 141"/>
              <p:cNvSpPr>
                <a:spLocks noChangeShapeType="1"/>
              </p:cNvSpPr>
              <p:nvPr/>
            </p:nvSpPr>
            <p:spPr bwMode="auto">
              <a:xfrm>
                <a:off x="2656" y="1236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Line 142"/>
              <p:cNvSpPr>
                <a:spLocks noChangeShapeType="1"/>
              </p:cNvSpPr>
              <p:nvPr/>
            </p:nvSpPr>
            <p:spPr bwMode="auto">
              <a:xfrm flipV="1">
                <a:off x="2589" y="1223"/>
                <a:ext cx="0" cy="4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43"/>
              <p:cNvSpPr>
                <a:spLocks/>
              </p:cNvSpPr>
              <p:nvPr/>
            </p:nvSpPr>
            <p:spPr bwMode="auto">
              <a:xfrm>
                <a:off x="2550" y="1216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Line 144"/>
              <p:cNvSpPr>
                <a:spLocks noChangeShapeType="1"/>
              </p:cNvSpPr>
              <p:nvPr/>
            </p:nvSpPr>
            <p:spPr bwMode="auto">
              <a:xfrm>
                <a:off x="2550" y="121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Line 145"/>
              <p:cNvSpPr>
                <a:spLocks noChangeShapeType="1"/>
              </p:cNvSpPr>
              <p:nvPr/>
            </p:nvSpPr>
            <p:spPr bwMode="auto">
              <a:xfrm flipH="1" flipV="1">
                <a:off x="2578" y="969"/>
                <a:ext cx="538" cy="3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46"/>
              <p:cNvSpPr>
                <a:spLocks/>
              </p:cNvSpPr>
              <p:nvPr/>
            </p:nvSpPr>
            <p:spPr bwMode="auto">
              <a:xfrm>
                <a:off x="2552" y="931"/>
                <a:ext cx="45" cy="73"/>
              </a:xfrm>
              <a:custGeom>
                <a:avLst/>
                <a:gdLst>
                  <a:gd name="T0" fmla="*/ 102 w 119"/>
                  <a:gd name="T1" fmla="*/ 0 h 192"/>
                  <a:gd name="T2" fmla="*/ 119 w 119"/>
                  <a:gd name="T3" fmla="*/ 9 h 192"/>
                  <a:gd name="T4" fmla="*/ 17 w 119"/>
                  <a:gd name="T5" fmla="*/ 192 h 192"/>
                  <a:gd name="T6" fmla="*/ 0 w 119"/>
                  <a:gd name="T7" fmla="*/ 18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9" h="192">
                    <a:moveTo>
                      <a:pt x="102" y="0"/>
                    </a:moveTo>
                    <a:lnTo>
                      <a:pt x="119" y="9"/>
                    </a:lnTo>
                    <a:lnTo>
                      <a:pt x="17" y="192"/>
                    </a:lnTo>
                    <a:lnTo>
                      <a:pt x="0" y="18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Line 147"/>
              <p:cNvSpPr>
                <a:spLocks noChangeShapeType="1"/>
              </p:cNvSpPr>
              <p:nvPr/>
            </p:nvSpPr>
            <p:spPr bwMode="auto">
              <a:xfrm>
                <a:off x="2552" y="1001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Arc 148"/>
              <p:cNvSpPr>
                <a:spLocks/>
              </p:cNvSpPr>
              <p:nvPr/>
            </p:nvSpPr>
            <p:spPr bwMode="auto">
              <a:xfrm>
                <a:off x="3318" y="1119"/>
                <a:ext cx="74" cy="358"/>
              </a:xfrm>
              <a:custGeom>
                <a:avLst/>
                <a:gdLst>
                  <a:gd name="G0" fmla="+- 0 0 0"/>
                  <a:gd name="G1" fmla="+- 21598 0 0"/>
                  <a:gd name="G2" fmla="+- 21600 0 0"/>
                  <a:gd name="T0" fmla="*/ 294 w 21600"/>
                  <a:gd name="T1" fmla="*/ 0 h 21657"/>
                  <a:gd name="T2" fmla="*/ 21600 w 21600"/>
                  <a:gd name="T3" fmla="*/ 21657 h 21657"/>
                  <a:gd name="T4" fmla="*/ 0 w 21600"/>
                  <a:gd name="T5" fmla="*/ 21598 h 21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7" fill="none" extrusionOk="0">
                    <a:moveTo>
                      <a:pt x="293" y="0"/>
                    </a:moveTo>
                    <a:cubicBezTo>
                      <a:pt x="12107" y="160"/>
                      <a:pt x="21600" y="9783"/>
                      <a:pt x="21600" y="21598"/>
                    </a:cubicBezTo>
                    <a:cubicBezTo>
                      <a:pt x="21600" y="21617"/>
                      <a:pt x="21599" y="21637"/>
                      <a:pt x="21599" y="21656"/>
                    </a:cubicBezTo>
                  </a:path>
                  <a:path w="21600" h="21657" stroke="0" extrusionOk="0">
                    <a:moveTo>
                      <a:pt x="293" y="0"/>
                    </a:moveTo>
                    <a:cubicBezTo>
                      <a:pt x="12107" y="160"/>
                      <a:pt x="21600" y="9783"/>
                      <a:pt x="21600" y="21598"/>
                    </a:cubicBezTo>
                    <a:cubicBezTo>
                      <a:pt x="21600" y="21617"/>
                      <a:pt x="21599" y="21637"/>
                      <a:pt x="21599" y="21656"/>
                    </a:cubicBezTo>
                    <a:lnTo>
                      <a:pt x="0" y="21598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Arc 149"/>
              <p:cNvSpPr>
                <a:spLocks/>
              </p:cNvSpPr>
              <p:nvPr/>
            </p:nvSpPr>
            <p:spPr bwMode="auto">
              <a:xfrm>
                <a:off x="3023" y="974"/>
                <a:ext cx="294" cy="14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74 w 21600"/>
                  <a:gd name="T1" fmla="*/ 0 h 21749"/>
                  <a:gd name="T2" fmla="*/ 21599 w 21600"/>
                  <a:gd name="T3" fmla="*/ 21749 h 21749"/>
                  <a:gd name="T4" fmla="*/ 0 w 21600"/>
                  <a:gd name="T5" fmla="*/ 21600 h 21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49" fill="none" extrusionOk="0">
                    <a:moveTo>
                      <a:pt x="73" y="0"/>
                    </a:moveTo>
                    <a:cubicBezTo>
                      <a:pt x="11974" y="40"/>
                      <a:pt x="21600" y="9699"/>
                      <a:pt x="21600" y="21600"/>
                    </a:cubicBezTo>
                    <a:cubicBezTo>
                      <a:pt x="21600" y="21649"/>
                      <a:pt x="21599" y="21699"/>
                      <a:pt x="21599" y="21749"/>
                    </a:cubicBezTo>
                  </a:path>
                  <a:path w="21600" h="21749" stroke="0" extrusionOk="0">
                    <a:moveTo>
                      <a:pt x="73" y="0"/>
                    </a:moveTo>
                    <a:cubicBezTo>
                      <a:pt x="11974" y="40"/>
                      <a:pt x="21600" y="9699"/>
                      <a:pt x="21600" y="21600"/>
                    </a:cubicBezTo>
                    <a:cubicBezTo>
                      <a:pt x="21600" y="21649"/>
                      <a:pt x="21599" y="21699"/>
                      <a:pt x="21599" y="2174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Freeform 150"/>
              <p:cNvSpPr>
                <a:spLocks/>
              </p:cNvSpPr>
              <p:nvPr/>
            </p:nvSpPr>
            <p:spPr bwMode="auto">
              <a:xfrm>
                <a:off x="3016" y="936"/>
                <a:ext cx="8" cy="79"/>
              </a:xfrm>
              <a:custGeom>
                <a:avLst/>
                <a:gdLst>
                  <a:gd name="T0" fmla="*/ 0 w 20"/>
                  <a:gd name="T1" fmla="*/ 0 h 209"/>
                  <a:gd name="T2" fmla="*/ 20 w 20"/>
                  <a:gd name="T3" fmla="*/ 0 h 209"/>
                  <a:gd name="T4" fmla="*/ 20 w 20"/>
                  <a:gd name="T5" fmla="*/ 209 h 209"/>
                  <a:gd name="T6" fmla="*/ 0 w 20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9">
                    <a:moveTo>
                      <a:pt x="0" y="0"/>
                    </a:moveTo>
                    <a:lnTo>
                      <a:pt x="20" y="0"/>
                    </a:lnTo>
                    <a:lnTo>
                      <a:pt x="20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Line 151"/>
              <p:cNvSpPr>
                <a:spLocks noChangeShapeType="1"/>
              </p:cNvSpPr>
              <p:nvPr/>
            </p:nvSpPr>
            <p:spPr bwMode="auto">
              <a:xfrm>
                <a:off x="3016" y="1015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Line 152"/>
              <p:cNvSpPr>
                <a:spLocks noChangeShapeType="1"/>
              </p:cNvSpPr>
              <p:nvPr/>
            </p:nvSpPr>
            <p:spPr bwMode="auto">
              <a:xfrm flipH="1" flipV="1">
                <a:off x="2184" y="1206"/>
                <a:ext cx="53" cy="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Freeform 153"/>
              <p:cNvSpPr>
                <a:spLocks/>
              </p:cNvSpPr>
              <p:nvPr/>
            </p:nvSpPr>
            <p:spPr bwMode="auto">
              <a:xfrm>
                <a:off x="2154" y="1170"/>
                <a:ext cx="55" cy="68"/>
              </a:xfrm>
              <a:custGeom>
                <a:avLst/>
                <a:gdLst>
                  <a:gd name="T0" fmla="*/ 128 w 143"/>
                  <a:gd name="T1" fmla="*/ 0 h 179"/>
                  <a:gd name="T2" fmla="*/ 143 w 143"/>
                  <a:gd name="T3" fmla="*/ 13 h 179"/>
                  <a:gd name="T4" fmla="*/ 15 w 143"/>
                  <a:gd name="T5" fmla="*/ 179 h 179"/>
                  <a:gd name="T6" fmla="*/ 0 w 143"/>
                  <a:gd name="T7" fmla="*/ 16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9">
                    <a:moveTo>
                      <a:pt x="128" y="0"/>
                    </a:moveTo>
                    <a:lnTo>
                      <a:pt x="143" y="13"/>
                    </a:lnTo>
                    <a:lnTo>
                      <a:pt x="15" y="179"/>
                    </a:lnTo>
                    <a:lnTo>
                      <a:pt x="0" y="1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Line 154"/>
              <p:cNvSpPr>
                <a:spLocks noChangeShapeType="1"/>
              </p:cNvSpPr>
              <p:nvPr/>
            </p:nvSpPr>
            <p:spPr bwMode="auto">
              <a:xfrm>
                <a:off x="2154" y="1233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Arc 155"/>
              <p:cNvSpPr>
                <a:spLocks/>
              </p:cNvSpPr>
              <p:nvPr/>
            </p:nvSpPr>
            <p:spPr bwMode="auto">
              <a:xfrm>
                <a:off x="2018" y="1384"/>
                <a:ext cx="884" cy="23"/>
              </a:xfrm>
              <a:custGeom>
                <a:avLst/>
                <a:gdLst>
                  <a:gd name="G0" fmla="+- 21579 0 0"/>
                  <a:gd name="G1" fmla="+- 0 0 0"/>
                  <a:gd name="G2" fmla="+- 21600 0 0"/>
                  <a:gd name="T0" fmla="*/ 21602 w 21602"/>
                  <a:gd name="T1" fmla="*/ 21600 h 21600"/>
                  <a:gd name="T2" fmla="*/ 0 w 21602"/>
                  <a:gd name="T3" fmla="*/ 959 h 21600"/>
                  <a:gd name="T4" fmla="*/ 21579 w 2160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2" h="21600" fill="none" extrusionOk="0">
                    <a:moveTo>
                      <a:pt x="21601" y="21599"/>
                    </a:moveTo>
                    <a:cubicBezTo>
                      <a:pt x="21594" y="21599"/>
                      <a:pt x="21586" y="21599"/>
                      <a:pt x="21579" y="21600"/>
                    </a:cubicBezTo>
                    <a:cubicBezTo>
                      <a:pt x="10022" y="21600"/>
                      <a:pt x="513" y="12504"/>
                      <a:pt x="0" y="958"/>
                    </a:cubicBezTo>
                  </a:path>
                  <a:path w="21602" h="21600" stroke="0" extrusionOk="0">
                    <a:moveTo>
                      <a:pt x="21601" y="21599"/>
                    </a:moveTo>
                    <a:cubicBezTo>
                      <a:pt x="21594" y="21599"/>
                      <a:pt x="21586" y="21599"/>
                      <a:pt x="21579" y="21600"/>
                    </a:cubicBezTo>
                    <a:cubicBezTo>
                      <a:pt x="10022" y="21600"/>
                      <a:pt x="513" y="12504"/>
                      <a:pt x="0" y="958"/>
                    </a:cubicBezTo>
                    <a:lnTo>
                      <a:pt x="2157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Arc 156"/>
              <p:cNvSpPr>
                <a:spLocks/>
              </p:cNvSpPr>
              <p:nvPr/>
            </p:nvSpPr>
            <p:spPr bwMode="auto">
              <a:xfrm>
                <a:off x="2901" y="1084"/>
                <a:ext cx="167" cy="32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2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9"/>
                      <a:pt x="12007" y="21528"/>
                      <a:pt x="128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9"/>
                      <a:pt x="12007" y="21528"/>
                      <a:pt x="12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157"/>
              <p:cNvSpPr>
                <a:spLocks/>
              </p:cNvSpPr>
              <p:nvPr/>
            </p:nvSpPr>
            <p:spPr bwMode="auto">
              <a:xfrm>
                <a:off x="3030" y="1077"/>
                <a:ext cx="79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Line 158"/>
              <p:cNvSpPr>
                <a:spLocks noChangeShapeType="1"/>
              </p:cNvSpPr>
              <p:nvPr/>
            </p:nvSpPr>
            <p:spPr bwMode="auto">
              <a:xfrm>
                <a:off x="3030" y="107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Arc 159"/>
              <p:cNvSpPr>
                <a:spLocks/>
              </p:cNvSpPr>
              <p:nvPr/>
            </p:nvSpPr>
            <p:spPr bwMode="auto">
              <a:xfrm>
                <a:off x="1727" y="1274"/>
                <a:ext cx="172" cy="10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8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8" y="207"/>
                    </a:moveTo>
                    <a:cubicBezTo>
                      <a:pt x="21484" y="12055"/>
                      <a:pt x="11848" y="21599"/>
                      <a:pt x="0" y="21600"/>
                    </a:cubicBezTo>
                  </a:path>
                  <a:path w="21599" h="21600" stroke="0" extrusionOk="0">
                    <a:moveTo>
                      <a:pt x="21598" y="207"/>
                    </a:moveTo>
                    <a:cubicBezTo>
                      <a:pt x="21484" y="12055"/>
                      <a:pt x="1184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160"/>
              <p:cNvSpPr>
                <a:spLocks/>
              </p:cNvSpPr>
              <p:nvPr/>
            </p:nvSpPr>
            <p:spPr bwMode="auto">
              <a:xfrm>
                <a:off x="1861" y="1245"/>
                <a:ext cx="79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Line 161"/>
              <p:cNvSpPr>
                <a:spLocks noChangeShapeType="1"/>
              </p:cNvSpPr>
              <p:nvPr/>
            </p:nvSpPr>
            <p:spPr bwMode="auto">
              <a:xfrm>
                <a:off x="1861" y="124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Arc 162"/>
              <p:cNvSpPr>
                <a:spLocks/>
              </p:cNvSpPr>
              <p:nvPr/>
            </p:nvSpPr>
            <p:spPr bwMode="auto">
              <a:xfrm>
                <a:off x="1449" y="1269"/>
                <a:ext cx="207" cy="1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0 h 21600"/>
                  <a:gd name="T2" fmla="*/ 103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170"/>
                    </a:moveTo>
                    <a:cubicBezTo>
                      <a:pt x="21506" y="11992"/>
                      <a:pt x="11925" y="21543"/>
                      <a:pt x="102" y="21599"/>
                    </a:cubicBezTo>
                  </a:path>
                  <a:path w="21599" h="21600" stroke="0" extrusionOk="0">
                    <a:moveTo>
                      <a:pt x="21599" y="170"/>
                    </a:moveTo>
                    <a:cubicBezTo>
                      <a:pt x="21506" y="11992"/>
                      <a:pt x="11925" y="21543"/>
                      <a:pt x="102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163"/>
              <p:cNvSpPr>
                <a:spLocks/>
              </p:cNvSpPr>
              <p:nvPr/>
            </p:nvSpPr>
            <p:spPr bwMode="auto">
              <a:xfrm>
                <a:off x="1618" y="1262"/>
                <a:ext cx="80" cy="8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64"/>
              <p:cNvSpPr>
                <a:spLocks noChangeShapeType="1"/>
              </p:cNvSpPr>
              <p:nvPr/>
            </p:nvSpPr>
            <p:spPr bwMode="auto">
              <a:xfrm>
                <a:off x="1618" y="1262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Line 165"/>
              <p:cNvSpPr>
                <a:spLocks noChangeShapeType="1"/>
              </p:cNvSpPr>
              <p:nvPr/>
            </p:nvSpPr>
            <p:spPr bwMode="auto">
              <a:xfrm flipV="1">
                <a:off x="2318" y="1217"/>
                <a:ext cx="798" cy="54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66"/>
              <p:cNvSpPr>
                <a:spLocks/>
              </p:cNvSpPr>
              <p:nvPr/>
            </p:nvSpPr>
            <p:spPr bwMode="auto">
              <a:xfrm>
                <a:off x="3094" y="1180"/>
                <a:ext cx="51" cy="70"/>
              </a:xfrm>
              <a:custGeom>
                <a:avLst/>
                <a:gdLst>
                  <a:gd name="T0" fmla="*/ 136 w 136"/>
                  <a:gd name="T1" fmla="*/ 175 h 186"/>
                  <a:gd name="T2" fmla="*/ 119 w 136"/>
                  <a:gd name="T3" fmla="*/ 186 h 186"/>
                  <a:gd name="T4" fmla="*/ 0 w 136"/>
                  <a:gd name="T5" fmla="*/ 11 h 186"/>
                  <a:gd name="T6" fmla="*/ 17 w 136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6">
                    <a:moveTo>
                      <a:pt x="136" y="175"/>
                    </a:moveTo>
                    <a:lnTo>
                      <a:pt x="119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Line 167"/>
              <p:cNvSpPr>
                <a:spLocks noChangeShapeType="1"/>
              </p:cNvSpPr>
              <p:nvPr/>
            </p:nvSpPr>
            <p:spPr bwMode="auto">
              <a:xfrm flipH="1">
                <a:off x="3094" y="1180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Freeform 168"/>
              <p:cNvSpPr>
                <a:spLocks/>
              </p:cNvSpPr>
              <p:nvPr/>
            </p:nvSpPr>
            <p:spPr bwMode="auto">
              <a:xfrm>
                <a:off x="1773" y="1489"/>
                <a:ext cx="1088" cy="539"/>
              </a:xfrm>
              <a:custGeom>
                <a:avLst/>
                <a:gdLst>
                  <a:gd name="T0" fmla="*/ 0 w 2875"/>
                  <a:gd name="T1" fmla="*/ 931 h 1425"/>
                  <a:gd name="T2" fmla="*/ 47 w 2875"/>
                  <a:gd name="T3" fmla="*/ 883 h 1425"/>
                  <a:gd name="T4" fmla="*/ 66 w 2875"/>
                  <a:gd name="T5" fmla="*/ 1015 h 1425"/>
                  <a:gd name="T6" fmla="*/ 161 w 2875"/>
                  <a:gd name="T7" fmla="*/ 920 h 1425"/>
                  <a:gd name="T8" fmla="*/ 180 w 2875"/>
                  <a:gd name="T9" fmla="*/ 1053 h 1425"/>
                  <a:gd name="T10" fmla="*/ 275 w 2875"/>
                  <a:gd name="T11" fmla="*/ 957 h 1425"/>
                  <a:gd name="T12" fmla="*/ 295 w 2875"/>
                  <a:gd name="T13" fmla="*/ 1090 h 1425"/>
                  <a:gd name="T14" fmla="*/ 389 w 2875"/>
                  <a:gd name="T15" fmla="*/ 995 h 1425"/>
                  <a:gd name="T16" fmla="*/ 409 w 2875"/>
                  <a:gd name="T17" fmla="*/ 1127 h 1425"/>
                  <a:gd name="T18" fmla="*/ 503 w 2875"/>
                  <a:gd name="T19" fmla="*/ 1032 h 1425"/>
                  <a:gd name="T20" fmla="*/ 523 w 2875"/>
                  <a:gd name="T21" fmla="*/ 1165 h 1425"/>
                  <a:gd name="T22" fmla="*/ 617 w 2875"/>
                  <a:gd name="T23" fmla="*/ 1069 h 1425"/>
                  <a:gd name="T24" fmla="*/ 637 w 2875"/>
                  <a:gd name="T25" fmla="*/ 1202 h 1425"/>
                  <a:gd name="T26" fmla="*/ 731 w 2875"/>
                  <a:gd name="T27" fmla="*/ 1106 h 1425"/>
                  <a:gd name="T28" fmla="*/ 751 w 2875"/>
                  <a:gd name="T29" fmla="*/ 1239 h 1425"/>
                  <a:gd name="T30" fmla="*/ 845 w 2875"/>
                  <a:gd name="T31" fmla="*/ 1144 h 1425"/>
                  <a:gd name="T32" fmla="*/ 865 w 2875"/>
                  <a:gd name="T33" fmla="*/ 1276 h 1425"/>
                  <a:gd name="T34" fmla="*/ 959 w 2875"/>
                  <a:gd name="T35" fmla="*/ 1181 h 1425"/>
                  <a:gd name="T36" fmla="*/ 979 w 2875"/>
                  <a:gd name="T37" fmla="*/ 1314 h 1425"/>
                  <a:gd name="T38" fmla="*/ 1073 w 2875"/>
                  <a:gd name="T39" fmla="*/ 1218 h 1425"/>
                  <a:gd name="T40" fmla="*/ 1093 w 2875"/>
                  <a:gd name="T41" fmla="*/ 1351 h 1425"/>
                  <a:gd name="T42" fmla="*/ 1187 w 2875"/>
                  <a:gd name="T43" fmla="*/ 1255 h 1425"/>
                  <a:gd name="T44" fmla="*/ 1207 w 2875"/>
                  <a:gd name="T45" fmla="*/ 1388 h 1425"/>
                  <a:gd name="T46" fmla="*/ 1301 w 2875"/>
                  <a:gd name="T47" fmla="*/ 1293 h 1425"/>
                  <a:gd name="T48" fmla="*/ 1321 w 2875"/>
                  <a:gd name="T49" fmla="*/ 1425 h 1425"/>
                  <a:gd name="T50" fmla="*/ 1368 w 2875"/>
                  <a:gd name="T51" fmla="*/ 1378 h 1425"/>
                  <a:gd name="T52" fmla="*/ 1408 w 2875"/>
                  <a:gd name="T53" fmla="*/ 1391 h 1425"/>
                  <a:gd name="T54" fmla="*/ 2875 w 2875"/>
                  <a:gd name="T55" fmla="*/ 0 h 1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75" h="1425">
                    <a:moveTo>
                      <a:pt x="0" y="931"/>
                    </a:moveTo>
                    <a:lnTo>
                      <a:pt x="47" y="883"/>
                    </a:lnTo>
                    <a:lnTo>
                      <a:pt x="66" y="1015"/>
                    </a:lnTo>
                    <a:lnTo>
                      <a:pt x="161" y="920"/>
                    </a:lnTo>
                    <a:lnTo>
                      <a:pt x="180" y="1053"/>
                    </a:lnTo>
                    <a:lnTo>
                      <a:pt x="275" y="957"/>
                    </a:lnTo>
                    <a:lnTo>
                      <a:pt x="295" y="1090"/>
                    </a:lnTo>
                    <a:lnTo>
                      <a:pt x="389" y="995"/>
                    </a:lnTo>
                    <a:lnTo>
                      <a:pt x="409" y="1127"/>
                    </a:lnTo>
                    <a:lnTo>
                      <a:pt x="503" y="1032"/>
                    </a:lnTo>
                    <a:lnTo>
                      <a:pt x="523" y="1165"/>
                    </a:lnTo>
                    <a:lnTo>
                      <a:pt x="617" y="1069"/>
                    </a:lnTo>
                    <a:lnTo>
                      <a:pt x="637" y="1202"/>
                    </a:lnTo>
                    <a:lnTo>
                      <a:pt x="731" y="1106"/>
                    </a:lnTo>
                    <a:lnTo>
                      <a:pt x="751" y="1239"/>
                    </a:lnTo>
                    <a:lnTo>
                      <a:pt x="845" y="1144"/>
                    </a:lnTo>
                    <a:lnTo>
                      <a:pt x="865" y="1276"/>
                    </a:lnTo>
                    <a:lnTo>
                      <a:pt x="959" y="1181"/>
                    </a:lnTo>
                    <a:lnTo>
                      <a:pt x="979" y="1314"/>
                    </a:lnTo>
                    <a:lnTo>
                      <a:pt x="1073" y="1218"/>
                    </a:lnTo>
                    <a:lnTo>
                      <a:pt x="1093" y="1351"/>
                    </a:lnTo>
                    <a:lnTo>
                      <a:pt x="1187" y="1255"/>
                    </a:lnTo>
                    <a:lnTo>
                      <a:pt x="1207" y="1388"/>
                    </a:lnTo>
                    <a:lnTo>
                      <a:pt x="1301" y="1293"/>
                    </a:lnTo>
                    <a:lnTo>
                      <a:pt x="1321" y="1425"/>
                    </a:lnTo>
                    <a:lnTo>
                      <a:pt x="1368" y="1378"/>
                    </a:lnTo>
                    <a:lnTo>
                      <a:pt x="1408" y="1391"/>
                    </a:lnTo>
                    <a:lnTo>
                      <a:pt x="287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Freeform 169"/>
              <p:cNvSpPr>
                <a:spLocks/>
              </p:cNvSpPr>
              <p:nvPr/>
            </p:nvSpPr>
            <p:spPr bwMode="auto">
              <a:xfrm>
                <a:off x="2807" y="1489"/>
                <a:ext cx="54" cy="54"/>
              </a:xfrm>
              <a:custGeom>
                <a:avLst/>
                <a:gdLst>
                  <a:gd name="T0" fmla="*/ 54 w 54"/>
                  <a:gd name="T1" fmla="*/ 0 h 54"/>
                  <a:gd name="T2" fmla="*/ 0 w 54"/>
                  <a:gd name="T3" fmla="*/ 24 h 54"/>
                  <a:gd name="T4" fmla="*/ 24 w 54"/>
                  <a:gd name="T5" fmla="*/ 29 h 54"/>
                  <a:gd name="T6" fmla="*/ 28 w 54"/>
                  <a:gd name="T7" fmla="*/ 54 h 54"/>
                  <a:gd name="T8" fmla="*/ 54 w 5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4">
                    <a:moveTo>
                      <a:pt x="54" y="0"/>
                    </a:moveTo>
                    <a:lnTo>
                      <a:pt x="0" y="24"/>
                    </a:lnTo>
                    <a:lnTo>
                      <a:pt x="24" y="29"/>
                    </a:lnTo>
                    <a:lnTo>
                      <a:pt x="28" y="54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Arc 170"/>
              <p:cNvSpPr>
                <a:spLocks/>
              </p:cNvSpPr>
              <p:nvPr/>
            </p:nvSpPr>
            <p:spPr bwMode="auto">
              <a:xfrm>
                <a:off x="2225" y="1505"/>
                <a:ext cx="289" cy="20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4 w 21674"/>
                  <a:gd name="T1" fmla="*/ 21600 h 21600"/>
                  <a:gd name="T2" fmla="*/ 0 w 21674"/>
                  <a:gd name="T3" fmla="*/ 107 h 21600"/>
                  <a:gd name="T4" fmla="*/ 21600 w 216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4" h="21600" fill="none" extrusionOk="0">
                    <a:moveTo>
                      <a:pt x="21673" y="21599"/>
                    </a:moveTo>
                    <a:cubicBezTo>
                      <a:pt x="21649" y="21599"/>
                      <a:pt x="21624" y="21599"/>
                      <a:pt x="21600" y="21600"/>
                    </a:cubicBezTo>
                    <a:cubicBezTo>
                      <a:pt x="9712" y="21600"/>
                      <a:pt x="59" y="11994"/>
                      <a:pt x="0" y="106"/>
                    </a:cubicBezTo>
                  </a:path>
                  <a:path w="21674" h="21600" stroke="0" extrusionOk="0">
                    <a:moveTo>
                      <a:pt x="21673" y="21599"/>
                    </a:moveTo>
                    <a:cubicBezTo>
                      <a:pt x="21649" y="21599"/>
                      <a:pt x="21624" y="21599"/>
                      <a:pt x="21600" y="21600"/>
                    </a:cubicBezTo>
                    <a:cubicBezTo>
                      <a:pt x="9712" y="21600"/>
                      <a:pt x="59" y="11994"/>
                      <a:pt x="0" y="106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Freeform 171"/>
              <p:cNvSpPr>
                <a:spLocks/>
              </p:cNvSpPr>
              <p:nvPr/>
            </p:nvSpPr>
            <p:spPr bwMode="auto">
              <a:xfrm>
                <a:off x="2514" y="1674"/>
                <a:ext cx="215" cy="116"/>
              </a:xfrm>
              <a:custGeom>
                <a:avLst/>
                <a:gdLst>
                  <a:gd name="T0" fmla="*/ 0 w 567"/>
                  <a:gd name="T1" fmla="*/ 92 h 307"/>
                  <a:gd name="T2" fmla="*/ 414 w 567"/>
                  <a:gd name="T3" fmla="*/ 0 h 307"/>
                  <a:gd name="T4" fmla="*/ 567 w 567"/>
                  <a:gd name="T5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7" h="307">
                    <a:moveTo>
                      <a:pt x="0" y="92"/>
                    </a:moveTo>
                    <a:lnTo>
                      <a:pt x="414" y="0"/>
                    </a:lnTo>
                    <a:lnTo>
                      <a:pt x="567" y="30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Arc 172"/>
              <p:cNvSpPr>
                <a:spLocks/>
              </p:cNvSpPr>
              <p:nvPr/>
            </p:nvSpPr>
            <p:spPr bwMode="auto">
              <a:xfrm>
                <a:off x="2729" y="1789"/>
                <a:ext cx="253" cy="9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23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6" y="21600"/>
                      <a:pt x="122" y="12064"/>
                      <a:pt x="0" y="222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6" y="21600"/>
                      <a:pt x="122" y="12064"/>
                      <a:pt x="0" y="222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Arc 173"/>
              <p:cNvSpPr>
                <a:spLocks/>
              </p:cNvSpPr>
              <p:nvPr/>
            </p:nvSpPr>
            <p:spPr bwMode="auto">
              <a:xfrm>
                <a:off x="2982" y="1829"/>
                <a:ext cx="277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74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6" y="373"/>
                    </a:moveTo>
                    <a:cubicBezTo>
                      <a:pt x="21392" y="12155"/>
                      <a:pt x="11783" y="21599"/>
                      <a:pt x="0" y="21600"/>
                    </a:cubicBezTo>
                  </a:path>
                  <a:path w="21597" h="21600" stroke="0" extrusionOk="0">
                    <a:moveTo>
                      <a:pt x="21596" y="373"/>
                    </a:moveTo>
                    <a:cubicBezTo>
                      <a:pt x="21392" y="12155"/>
                      <a:pt x="11783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Arc 174"/>
              <p:cNvSpPr>
                <a:spLocks/>
              </p:cNvSpPr>
              <p:nvPr/>
            </p:nvSpPr>
            <p:spPr bwMode="auto">
              <a:xfrm>
                <a:off x="3260" y="1679"/>
                <a:ext cx="80" cy="14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8"/>
                  <a:gd name="T2" fmla="*/ 269 w 21600"/>
                  <a:gd name="T3" fmla="*/ 21598 h 21598"/>
                  <a:gd name="T4" fmla="*/ 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600" y="0"/>
                    </a:moveTo>
                    <a:cubicBezTo>
                      <a:pt x="21600" y="11824"/>
                      <a:pt x="12092" y="21451"/>
                      <a:pt x="269" y="21598"/>
                    </a:cubicBezTo>
                  </a:path>
                  <a:path w="21600" h="21598" stroke="0" extrusionOk="0">
                    <a:moveTo>
                      <a:pt x="21600" y="0"/>
                    </a:moveTo>
                    <a:cubicBezTo>
                      <a:pt x="21600" y="11824"/>
                      <a:pt x="12092" y="21451"/>
                      <a:pt x="269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Freeform 175"/>
              <p:cNvSpPr>
                <a:spLocks/>
              </p:cNvSpPr>
              <p:nvPr/>
            </p:nvSpPr>
            <p:spPr bwMode="auto">
              <a:xfrm>
                <a:off x="3321" y="1679"/>
                <a:ext cx="40" cy="57"/>
              </a:xfrm>
              <a:custGeom>
                <a:avLst/>
                <a:gdLst>
                  <a:gd name="T0" fmla="*/ 20 w 40"/>
                  <a:gd name="T1" fmla="*/ 0 h 57"/>
                  <a:gd name="T2" fmla="*/ 0 w 40"/>
                  <a:gd name="T3" fmla="*/ 57 h 57"/>
                  <a:gd name="T4" fmla="*/ 20 w 40"/>
                  <a:gd name="T5" fmla="*/ 42 h 57"/>
                  <a:gd name="T6" fmla="*/ 40 w 40"/>
                  <a:gd name="T7" fmla="*/ 57 h 57"/>
                  <a:gd name="T8" fmla="*/ 20 w 40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7">
                    <a:moveTo>
                      <a:pt x="20" y="0"/>
                    </a:moveTo>
                    <a:lnTo>
                      <a:pt x="0" y="57"/>
                    </a:lnTo>
                    <a:lnTo>
                      <a:pt x="20" y="42"/>
                    </a:lnTo>
                    <a:lnTo>
                      <a:pt x="40" y="5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Line 176"/>
              <p:cNvSpPr>
                <a:spLocks noChangeShapeType="1"/>
              </p:cNvSpPr>
              <p:nvPr/>
            </p:nvSpPr>
            <p:spPr bwMode="auto">
              <a:xfrm flipH="1" flipV="1">
                <a:off x="1363" y="2804"/>
                <a:ext cx="58" cy="5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177"/>
              <p:cNvSpPr>
                <a:spLocks/>
              </p:cNvSpPr>
              <p:nvPr/>
            </p:nvSpPr>
            <p:spPr bwMode="auto">
              <a:xfrm>
                <a:off x="1331" y="2769"/>
                <a:ext cx="59" cy="64"/>
              </a:xfrm>
              <a:custGeom>
                <a:avLst/>
                <a:gdLst>
                  <a:gd name="T0" fmla="*/ 140 w 155"/>
                  <a:gd name="T1" fmla="*/ 0 h 170"/>
                  <a:gd name="T2" fmla="*/ 155 w 155"/>
                  <a:gd name="T3" fmla="*/ 13 h 170"/>
                  <a:gd name="T4" fmla="*/ 14 w 155"/>
                  <a:gd name="T5" fmla="*/ 170 h 170"/>
                  <a:gd name="T6" fmla="*/ 0 w 155"/>
                  <a:gd name="T7" fmla="*/ 158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170">
                    <a:moveTo>
                      <a:pt x="140" y="0"/>
                    </a:moveTo>
                    <a:lnTo>
                      <a:pt x="155" y="13"/>
                    </a:lnTo>
                    <a:lnTo>
                      <a:pt x="14" y="170"/>
                    </a:lnTo>
                    <a:lnTo>
                      <a:pt x="0" y="15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Line 178"/>
              <p:cNvSpPr>
                <a:spLocks noChangeShapeType="1"/>
              </p:cNvSpPr>
              <p:nvPr/>
            </p:nvSpPr>
            <p:spPr bwMode="auto">
              <a:xfrm>
                <a:off x="1331" y="2829"/>
                <a:ext cx="5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Line 179"/>
              <p:cNvSpPr>
                <a:spLocks noChangeShapeType="1"/>
              </p:cNvSpPr>
              <p:nvPr/>
            </p:nvSpPr>
            <p:spPr bwMode="auto">
              <a:xfrm flipV="1">
                <a:off x="1265" y="2822"/>
                <a:ext cx="34" cy="4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Freeform 180"/>
              <p:cNvSpPr>
                <a:spLocks/>
              </p:cNvSpPr>
              <p:nvPr/>
            </p:nvSpPr>
            <p:spPr bwMode="auto">
              <a:xfrm>
                <a:off x="1270" y="2790"/>
                <a:ext cx="64" cy="57"/>
              </a:xfrm>
              <a:custGeom>
                <a:avLst/>
                <a:gdLst>
                  <a:gd name="T0" fmla="*/ 170 w 170"/>
                  <a:gd name="T1" fmla="*/ 137 h 152"/>
                  <a:gd name="T2" fmla="*/ 157 w 170"/>
                  <a:gd name="T3" fmla="*/ 152 h 152"/>
                  <a:gd name="T4" fmla="*/ 0 w 170"/>
                  <a:gd name="T5" fmla="*/ 15 h 152"/>
                  <a:gd name="T6" fmla="*/ 12 w 170"/>
                  <a:gd name="T7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0" h="152">
                    <a:moveTo>
                      <a:pt x="170" y="137"/>
                    </a:moveTo>
                    <a:lnTo>
                      <a:pt x="157" y="152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Line 181"/>
              <p:cNvSpPr>
                <a:spLocks noChangeShapeType="1"/>
              </p:cNvSpPr>
              <p:nvPr/>
            </p:nvSpPr>
            <p:spPr bwMode="auto">
              <a:xfrm flipH="1">
                <a:off x="1270" y="2790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Line 182"/>
              <p:cNvSpPr>
                <a:spLocks noChangeShapeType="1"/>
              </p:cNvSpPr>
              <p:nvPr/>
            </p:nvSpPr>
            <p:spPr bwMode="auto">
              <a:xfrm flipH="1" flipV="1">
                <a:off x="1086" y="2717"/>
                <a:ext cx="213" cy="10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Freeform 183"/>
              <p:cNvSpPr>
                <a:spLocks/>
              </p:cNvSpPr>
              <p:nvPr/>
            </p:nvSpPr>
            <p:spPr bwMode="auto">
              <a:xfrm>
                <a:off x="1061" y="2678"/>
                <a:ext cx="42" cy="74"/>
              </a:xfrm>
              <a:custGeom>
                <a:avLst/>
                <a:gdLst>
                  <a:gd name="T0" fmla="*/ 94 w 111"/>
                  <a:gd name="T1" fmla="*/ 0 h 196"/>
                  <a:gd name="T2" fmla="*/ 111 w 111"/>
                  <a:gd name="T3" fmla="*/ 9 h 196"/>
                  <a:gd name="T4" fmla="*/ 17 w 111"/>
                  <a:gd name="T5" fmla="*/ 196 h 196"/>
                  <a:gd name="T6" fmla="*/ 0 w 111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" h="196">
                    <a:moveTo>
                      <a:pt x="94" y="0"/>
                    </a:moveTo>
                    <a:lnTo>
                      <a:pt x="111" y="9"/>
                    </a:lnTo>
                    <a:lnTo>
                      <a:pt x="17" y="196"/>
                    </a:lnTo>
                    <a:lnTo>
                      <a:pt x="0" y="18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Line 184"/>
              <p:cNvSpPr>
                <a:spLocks noChangeShapeType="1"/>
              </p:cNvSpPr>
              <p:nvPr/>
            </p:nvSpPr>
            <p:spPr bwMode="auto">
              <a:xfrm>
                <a:off x="1061" y="2749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Line 185"/>
              <p:cNvSpPr>
                <a:spLocks noChangeShapeType="1"/>
              </p:cNvSpPr>
              <p:nvPr/>
            </p:nvSpPr>
            <p:spPr bwMode="auto">
              <a:xfrm flipH="1" flipV="1">
                <a:off x="1033" y="2815"/>
                <a:ext cx="64" cy="4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Freeform 186"/>
              <p:cNvSpPr>
                <a:spLocks/>
              </p:cNvSpPr>
              <p:nvPr/>
            </p:nvSpPr>
            <p:spPr bwMode="auto">
              <a:xfrm>
                <a:off x="1005" y="2777"/>
                <a:ext cx="50" cy="72"/>
              </a:xfrm>
              <a:custGeom>
                <a:avLst/>
                <a:gdLst>
                  <a:gd name="T0" fmla="*/ 115 w 132"/>
                  <a:gd name="T1" fmla="*/ 0 h 190"/>
                  <a:gd name="T2" fmla="*/ 132 w 132"/>
                  <a:gd name="T3" fmla="*/ 11 h 190"/>
                  <a:gd name="T4" fmla="*/ 17 w 132"/>
                  <a:gd name="T5" fmla="*/ 190 h 190"/>
                  <a:gd name="T6" fmla="*/ 0 w 132"/>
                  <a:gd name="T7" fmla="*/ 17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90">
                    <a:moveTo>
                      <a:pt x="115" y="0"/>
                    </a:moveTo>
                    <a:lnTo>
                      <a:pt x="132" y="11"/>
                    </a:lnTo>
                    <a:lnTo>
                      <a:pt x="17" y="190"/>
                    </a:lnTo>
                    <a:lnTo>
                      <a:pt x="0" y="17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Line 187"/>
              <p:cNvSpPr>
                <a:spLocks noChangeShapeType="1"/>
              </p:cNvSpPr>
              <p:nvPr/>
            </p:nvSpPr>
            <p:spPr bwMode="auto">
              <a:xfrm>
                <a:off x="1005" y="2845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Arc 188"/>
              <p:cNvSpPr>
                <a:spLocks/>
              </p:cNvSpPr>
              <p:nvPr/>
            </p:nvSpPr>
            <p:spPr bwMode="auto">
              <a:xfrm>
                <a:off x="924" y="2919"/>
                <a:ext cx="526" cy="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Arc 189"/>
              <p:cNvSpPr>
                <a:spLocks/>
              </p:cNvSpPr>
              <p:nvPr/>
            </p:nvSpPr>
            <p:spPr bwMode="auto">
              <a:xfrm>
                <a:off x="1449" y="2728"/>
                <a:ext cx="39" cy="2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00 h 21593"/>
                  <a:gd name="T2" fmla="*/ 548 w 21600"/>
                  <a:gd name="T3" fmla="*/ 21593 h 21593"/>
                  <a:gd name="T4" fmla="*/ 0 w 21600"/>
                  <a:gd name="T5" fmla="*/ 0 h 21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3" fill="none" extrusionOk="0">
                    <a:moveTo>
                      <a:pt x="21599" y="99"/>
                    </a:moveTo>
                    <a:cubicBezTo>
                      <a:pt x="21545" y="11776"/>
                      <a:pt x="12221" y="21296"/>
                      <a:pt x="548" y="21593"/>
                    </a:cubicBezTo>
                  </a:path>
                  <a:path w="21600" h="21593" stroke="0" extrusionOk="0">
                    <a:moveTo>
                      <a:pt x="21599" y="99"/>
                    </a:moveTo>
                    <a:cubicBezTo>
                      <a:pt x="21545" y="11776"/>
                      <a:pt x="12221" y="21296"/>
                      <a:pt x="548" y="21593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Freeform 190"/>
              <p:cNvSpPr>
                <a:spLocks/>
              </p:cNvSpPr>
              <p:nvPr/>
            </p:nvSpPr>
            <p:spPr bwMode="auto">
              <a:xfrm>
                <a:off x="1451" y="2714"/>
                <a:ext cx="80" cy="22"/>
              </a:xfrm>
              <a:custGeom>
                <a:avLst/>
                <a:gdLst>
                  <a:gd name="T0" fmla="*/ 211 w 211"/>
                  <a:gd name="T1" fmla="*/ 39 h 58"/>
                  <a:gd name="T2" fmla="*/ 209 w 211"/>
                  <a:gd name="T3" fmla="*/ 58 h 58"/>
                  <a:gd name="T4" fmla="*/ 0 w 211"/>
                  <a:gd name="T5" fmla="*/ 19 h 58"/>
                  <a:gd name="T6" fmla="*/ 2 w 211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8">
                    <a:moveTo>
                      <a:pt x="211" y="39"/>
                    </a:moveTo>
                    <a:lnTo>
                      <a:pt x="209" y="58"/>
                    </a:lnTo>
                    <a:lnTo>
                      <a:pt x="0" y="19"/>
                    </a:lnTo>
                    <a:lnTo>
                      <a:pt x="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Line 191"/>
              <p:cNvSpPr>
                <a:spLocks noChangeShapeType="1"/>
              </p:cNvSpPr>
              <p:nvPr/>
            </p:nvSpPr>
            <p:spPr bwMode="auto">
              <a:xfrm flipH="1">
                <a:off x="1451" y="2714"/>
                <a:ext cx="1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Arc 192"/>
              <p:cNvSpPr>
                <a:spLocks/>
              </p:cNvSpPr>
              <p:nvPr/>
            </p:nvSpPr>
            <p:spPr bwMode="auto">
              <a:xfrm>
                <a:off x="767" y="2821"/>
                <a:ext cx="114" cy="10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7 h 21600"/>
                  <a:gd name="T2" fmla="*/ 0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07"/>
                    </a:moveTo>
                    <a:cubicBezTo>
                      <a:pt x="21485" y="12055"/>
                      <a:pt x="11848" y="21599"/>
                      <a:pt x="0" y="21600"/>
                    </a:cubicBezTo>
                  </a:path>
                  <a:path w="21599" h="21600" stroke="0" extrusionOk="0">
                    <a:moveTo>
                      <a:pt x="21599" y="207"/>
                    </a:moveTo>
                    <a:cubicBezTo>
                      <a:pt x="21485" y="12055"/>
                      <a:pt x="1184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193"/>
              <p:cNvSpPr>
                <a:spLocks/>
              </p:cNvSpPr>
              <p:nvPr/>
            </p:nvSpPr>
            <p:spPr bwMode="auto">
              <a:xfrm>
                <a:off x="844" y="2814"/>
                <a:ext cx="79" cy="8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Line 194"/>
              <p:cNvSpPr>
                <a:spLocks noChangeShapeType="1"/>
              </p:cNvSpPr>
              <p:nvPr/>
            </p:nvSpPr>
            <p:spPr bwMode="auto">
              <a:xfrm>
                <a:off x="844" y="2814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Arc 195"/>
              <p:cNvSpPr>
                <a:spLocks/>
              </p:cNvSpPr>
              <p:nvPr/>
            </p:nvSpPr>
            <p:spPr bwMode="auto">
              <a:xfrm>
                <a:off x="599" y="2827"/>
                <a:ext cx="126" cy="9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71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2"/>
                      <a:pt x="12033" y="21505"/>
                      <a:pt x="171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2"/>
                      <a:pt x="12033" y="21505"/>
                      <a:pt x="17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196"/>
              <p:cNvSpPr>
                <a:spLocks/>
              </p:cNvSpPr>
              <p:nvPr/>
            </p:nvSpPr>
            <p:spPr bwMode="auto">
              <a:xfrm>
                <a:off x="687" y="2820"/>
                <a:ext cx="80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Line 197"/>
              <p:cNvSpPr>
                <a:spLocks noChangeShapeType="1"/>
              </p:cNvSpPr>
              <p:nvPr/>
            </p:nvSpPr>
            <p:spPr bwMode="auto">
              <a:xfrm>
                <a:off x="687" y="282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Freeform 198"/>
              <p:cNvSpPr>
                <a:spLocks/>
              </p:cNvSpPr>
              <p:nvPr/>
            </p:nvSpPr>
            <p:spPr bwMode="auto">
              <a:xfrm>
                <a:off x="1559" y="2706"/>
                <a:ext cx="128" cy="144"/>
              </a:xfrm>
              <a:custGeom>
                <a:avLst/>
                <a:gdLst>
                  <a:gd name="T0" fmla="*/ 0 w 337"/>
                  <a:gd name="T1" fmla="*/ 383 h 383"/>
                  <a:gd name="T2" fmla="*/ 32 w 337"/>
                  <a:gd name="T3" fmla="*/ 289 h 383"/>
                  <a:gd name="T4" fmla="*/ 337 w 337"/>
                  <a:gd name="T5" fmla="*/ 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7" h="383">
                    <a:moveTo>
                      <a:pt x="0" y="383"/>
                    </a:moveTo>
                    <a:lnTo>
                      <a:pt x="32" y="289"/>
                    </a:lnTo>
                    <a:lnTo>
                      <a:pt x="33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199"/>
              <p:cNvSpPr>
                <a:spLocks/>
              </p:cNvSpPr>
              <p:nvPr/>
            </p:nvSpPr>
            <p:spPr bwMode="auto">
              <a:xfrm>
                <a:off x="1660" y="2672"/>
                <a:ext cx="60" cy="62"/>
              </a:xfrm>
              <a:custGeom>
                <a:avLst/>
                <a:gdLst>
                  <a:gd name="T0" fmla="*/ 159 w 159"/>
                  <a:gd name="T1" fmla="*/ 154 h 166"/>
                  <a:gd name="T2" fmla="*/ 144 w 159"/>
                  <a:gd name="T3" fmla="*/ 166 h 166"/>
                  <a:gd name="T4" fmla="*/ 0 w 159"/>
                  <a:gd name="T5" fmla="*/ 13 h 166"/>
                  <a:gd name="T6" fmla="*/ 15 w 159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166">
                    <a:moveTo>
                      <a:pt x="159" y="154"/>
                    </a:moveTo>
                    <a:lnTo>
                      <a:pt x="144" y="16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Line 200"/>
              <p:cNvSpPr>
                <a:spLocks noChangeShapeType="1"/>
              </p:cNvSpPr>
              <p:nvPr/>
            </p:nvSpPr>
            <p:spPr bwMode="auto">
              <a:xfrm flipH="1">
                <a:off x="1660" y="2672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201"/>
              <p:cNvSpPr>
                <a:spLocks/>
              </p:cNvSpPr>
              <p:nvPr/>
            </p:nvSpPr>
            <p:spPr bwMode="auto">
              <a:xfrm>
                <a:off x="1392" y="2665"/>
                <a:ext cx="382" cy="242"/>
              </a:xfrm>
              <a:custGeom>
                <a:avLst/>
                <a:gdLst>
                  <a:gd name="T0" fmla="*/ 918 w 1010"/>
                  <a:gd name="T1" fmla="*/ 641 h 641"/>
                  <a:gd name="T2" fmla="*/ 1010 w 1010"/>
                  <a:gd name="T3" fmla="*/ 473 h 641"/>
                  <a:gd name="T4" fmla="*/ 0 w 1010"/>
                  <a:gd name="T5" fmla="*/ 0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10" h="641">
                    <a:moveTo>
                      <a:pt x="918" y="641"/>
                    </a:moveTo>
                    <a:lnTo>
                      <a:pt x="1010" y="47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Freeform 202"/>
              <p:cNvSpPr>
                <a:spLocks/>
              </p:cNvSpPr>
              <p:nvPr/>
            </p:nvSpPr>
            <p:spPr bwMode="auto">
              <a:xfrm>
                <a:off x="1368" y="2626"/>
                <a:ext cx="41" cy="75"/>
              </a:xfrm>
              <a:custGeom>
                <a:avLst/>
                <a:gdLst>
                  <a:gd name="T0" fmla="*/ 89 w 108"/>
                  <a:gd name="T1" fmla="*/ 0 h 200"/>
                  <a:gd name="T2" fmla="*/ 108 w 108"/>
                  <a:gd name="T3" fmla="*/ 8 h 200"/>
                  <a:gd name="T4" fmla="*/ 19 w 108"/>
                  <a:gd name="T5" fmla="*/ 200 h 200"/>
                  <a:gd name="T6" fmla="*/ 0 w 108"/>
                  <a:gd name="T7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200">
                    <a:moveTo>
                      <a:pt x="89" y="0"/>
                    </a:moveTo>
                    <a:lnTo>
                      <a:pt x="108" y="8"/>
                    </a:lnTo>
                    <a:lnTo>
                      <a:pt x="19" y="200"/>
                    </a:lnTo>
                    <a:lnTo>
                      <a:pt x="0" y="19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Line 203"/>
              <p:cNvSpPr>
                <a:spLocks noChangeShapeType="1"/>
              </p:cNvSpPr>
              <p:nvPr/>
            </p:nvSpPr>
            <p:spPr bwMode="auto">
              <a:xfrm>
                <a:off x="1368" y="2698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Line 204"/>
              <p:cNvSpPr>
                <a:spLocks noChangeShapeType="1"/>
              </p:cNvSpPr>
              <p:nvPr/>
            </p:nvSpPr>
            <p:spPr bwMode="auto">
              <a:xfrm flipV="1">
                <a:off x="1109" y="2822"/>
                <a:ext cx="416" cy="2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205"/>
              <p:cNvSpPr>
                <a:spLocks/>
              </p:cNvSpPr>
              <p:nvPr/>
            </p:nvSpPr>
            <p:spPr bwMode="auto">
              <a:xfrm>
                <a:off x="1504" y="2783"/>
                <a:ext cx="48" cy="72"/>
              </a:xfrm>
              <a:custGeom>
                <a:avLst/>
                <a:gdLst>
                  <a:gd name="T0" fmla="*/ 127 w 127"/>
                  <a:gd name="T1" fmla="*/ 179 h 190"/>
                  <a:gd name="T2" fmla="*/ 110 w 127"/>
                  <a:gd name="T3" fmla="*/ 190 h 190"/>
                  <a:gd name="T4" fmla="*/ 0 w 127"/>
                  <a:gd name="T5" fmla="*/ 11 h 190"/>
                  <a:gd name="T6" fmla="*/ 17 w 127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90">
                    <a:moveTo>
                      <a:pt x="127" y="179"/>
                    </a:moveTo>
                    <a:lnTo>
                      <a:pt x="110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H="1">
              <a:off x="1504" y="2783"/>
              <a:ext cx="7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767" y="2989"/>
              <a:ext cx="654" cy="238"/>
            </a:xfrm>
            <a:custGeom>
              <a:avLst/>
              <a:gdLst>
                <a:gd name="T0" fmla="*/ 0 w 1727"/>
                <a:gd name="T1" fmla="*/ 381 h 630"/>
                <a:gd name="T2" fmla="*/ 43 w 1727"/>
                <a:gd name="T3" fmla="*/ 329 h 630"/>
                <a:gd name="T4" fmla="*/ 73 w 1727"/>
                <a:gd name="T5" fmla="*/ 460 h 630"/>
                <a:gd name="T6" fmla="*/ 159 w 1727"/>
                <a:gd name="T7" fmla="*/ 358 h 630"/>
                <a:gd name="T8" fmla="*/ 189 w 1727"/>
                <a:gd name="T9" fmla="*/ 488 h 630"/>
                <a:gd name="T10" fmla="*/ 276 w 1727"/>
                <a:gd name="T11" fmla="*/ 386 h 630"/>
                <a:gd name="T12" fmla="*/ 306 w 1727"/>
                <a:gd name="T13" fmla="*/ 517 h 630"/>
                <a:gd name="T14" fmla="*/ 393 w 1727"/>
                <a:gd name="T15" fmla="*/ 414 h 630"/>
                <a:gd name="T16" fmla="*/ 423 w 1727"/>
                <a:gd name="T17" fmla="*/ 545 h 630"/>
                <a:gd name="T18" fmla="*/ 509 w 1727"/>
                <a:gd name="T19" fmla="*/ 442 h 630"/>
                <a:gd name="T20" fmla="*/ 539 w 1727"/>
                <a:gd name="T21" fmla="*/ 573 h 630"/>
                <a:gd name="T22" fmla="*/ 626 w 1727"/>
                <a:gd name="T23" fmla="*/ 471 h 630"/>
                <a:gd name="T24" fmla="*/ 656 w 1727"/>
                <a:gd name="T25" fmla="*/ 602 h 630"/>
                <a:gd name="T26" fmla="*/ 742 w 1727"/>
                <a:gd name="T27" fmla="*/ 499 h 630"/>
                <a:gd name="T28" fmla="*/ 772 w 1727"/>
                <a:gd name="T29" fmla="*/ 630 h 630"/>
                <a:gd name="T30" fmla="*/ 859 w 1727"/>
                <a:gd name="T31" fmla="*/ 527 h 630"/>
                <a:gd name="T32" fmla="*/ 874 w 1727"/>
                <a:gd name="T33" fmla="*/ 593 h 630"/>
                <a:gd name="T34" fmla="*/ 886 w 1727"/>
                <a:gd name="T35" fmla="*/ 596 h 630"/>
                <a:gd name="T36" fmla="*/ 1727 w 1727"/>
                <a:gd name="T37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27" h="630">
                  <a:moveTo>
                    <a:pt x="0" y="381"/>
                  </a:moveTo>
                  <a:lnTo>
                    <a:pt x="43" y="329"/>
                  </a:lnTo>
                  <a:lnTo>
                    <a:pt x="73" y="460"/>
                  </a:lnTo>
                  <a:lnTo>
                    <a:pt x="159" y="358"/>
                  </a:lnTo>
                  <a:lnTo>
                    <a:pt x="189" y="488"/>
                  </a:lnTo>
                  <a:lnTo>
                    <a:pt x="276" y="386"/>
                  </a:lnTo>
                  <a:lnTo>
                    <a:pt x="306" y="517"/>
                  </a:lnTo>
                  <a:lnTo>
                    <a:pt x="393" y="414"/>
                  </a:lnTo>
                  <a:lnTo>
                    <a:pt x="423" y="545"/>
                  </a:lnTo>
                  <a:lnTo>
                    <a:pt x="509" y="442"/>
                  </a:lnTo>
                  <a:lnTo>
                    <a:pt x="539" y="573"/>
                  </a:lnTo>
                  <a:lnTo>
                    <a:pt x="626" y="471"/>
                  </a:lnTo>
                  <a:lnTo>
                    <a:pt x="656" y="602"/>
                  </a:lnTo>
                  <a:lnTo>
                    <a:pt x="742" y="499"/>
                  </a:lnTo>
                  <a:lnTo>
                    <a:pt x="772" y="630"/>
                  </a:lnTo>
                  <a:lnTo>
                    <a:pt x="859" y="527"/>
                  </a:lnTo>
                  <a:lnTo>
                    <a:pt x="874" y="593"/>
                  </a:lnTo>
                  <a:lnTo>
                    <a:pt x="886" y="596"/>
                  </a:lnTo>
                  <a:lnTo>
                    <a:pt x="172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363" y="2989"/>
              <a:ext cx="58" cy="49"/>
            </a:xfrm>
            <a:custGeom>
              <a:avLst/>
              <a:gdLst>
                <a:gd name="T0" fmla="*/ 58 w 58"/>
                <a:gd name="T1" fmla="*/ 0 h 49"/>
                <a:gd name="T2" fmla="*/ 0 w 58"/>
                <a:gd name="T3" fmla="*/ 15 h 49"/>
                <a:gd name="T4" fmla="*/ 24 w 58"/>
                <a:gd name="T5" fmla="*/ 24 h 49"/>
                <a:gd name="T6" fmla="*/ 24 w 58"/>
                <a:gd name="T7" fmla="*/ 49 h 49"/>
                <a:gd name="T8" fmla="*/ 58 w 5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58" y="0"/>
                  </a:moveTo>
                  <a:lnTo>
                    <a:pt x="0" y="15"/>
                  </a:lnTo>
                  <a:lnTo>
                    <a:pt x="24" y="24"/>
                  </a:lnTo>
                  <a:lnTo>
                    <a:pt x="24" y="4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064" y="2988"/>
              <a:ext cx="149" cy="97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0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5" y="21600"/>
                    <a:pt x="120" y="12062"/>
                    <a:pt x="0" y="219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5" y="21600"/>
                    <a:pt x="120" y="12062"/>
                    <a:pt x="0" y="219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213" y="3082"/>
              <a:ext cx="104" cy="80"/>
            </a:xfrm>
            <a:custGeom>
              <a:avLst/>
              <a:gdLst>
                <a:gd name="T0" fmla="*/ 0 w 274"/>
                <a:gd name="T1" fmla="*/ 14 h 213"/>
                <a:gd name="T2" fmla="*/ 213 w 274"/>
                <a:gd name="T3" fmla="*/ 0 h 213"/>
                <a:gd name="T4" fmla="*/ 274 w 274"/>
                <a:gd name="T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13">
                  <a:moveTo>
                    <a:pt x="0" y="14"/>
                  </a:moveTo>
                  <a:lnTo>
                    <a:pt x="213" y="0"/>
                  </a:lnTo>
                  <a:lnTo>
                    <a:pt x="274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1318" y="3161"/>
              <a:ext cx="196" cy="39"/>
            </a:xfrm>
            <a:custGeom>
              <a:avLst/>
              <a:gdLst>
                <a:gd name="G0" fmla="+- 21593 0 0"/>
                <a:gd name="G1" fmla="+- 0 0 0"/>
                <a:gd name="G2" fmla="+- 21600 0 0"/>
                <a:gd name="T0" fmla="*/ 21698 w 21698"/>
                <a:gd name="T1" fmla="*/ 21600 h 21600"/>
                <a:gd name="T2" fmla="*/ 0 w 21698"/>
                <a:gd name="T3" fmla="*/ 552 h 21600"/>
                <a:gd name="T4" fmla="*/ 21593 w 2169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8" h="21600" fill="none" extrusionOk="0">
                  <a:moveTo>
                    <a:pt x="21697" y="21599"/>
                  </a:moveTo>
                  <a:cubicBezTo>
                    <a:pt x="21662" y="21599"/>
                    <a:pt x="21627" y="21599"/>
                    <a:pt x="21593" y="21600"/>
                  </a:cubicBezTo>
                  <a:cubicBezTo>
                    <a:pt x="9878" y="21600"/>
                    <a:pt x="299" y="12262"/>
                    <a:pt x="0" y="551"/>
                  </a:cubicBezTo>
                </a:path>
                <a:path w="21698" h="21600" stroke="0" extrusionOk="0">
                  <a:moveTo>
                    <a:pt x="21697" y="21599"/>
                  </a:moveTo>
                  <a:cubicBezTo>
                    <a:pt x="21662" y="21599"/>
                    <a:pt x="21627" y="21599"/>
                    <a:pt x="21593" y="21600"/>
                  </a:cubicBezTo>
                  <a:cubicBezTo>
                    <a:pt x="9878" y="21600"/>
                    <a:pt x="299" y="12262"/>
                    <a:pt x="0" y="551"/>
                  </a:cubicBezTo>
                  <a:lnTo>
                    <a:pt x="2159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513" y="3138"/>
              <a:ext cx="172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43 h 21600"/>
                <a:gd name="T2" fmla="*/ 122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343"/>
                  </a:moveTo>
                  <a:cubicBezTo>
                    <a:pt x="21410" y="12089"/>
                    <a:pt x="11869" y="21533"/>
                    <a:pt x="121" y="21599"/>
                  </a:cubicBezTo>
                </a:path>
                <a:path w="21597" h="21600" stroke="0" extrusionOk="0">
                  <a:moveTo>
                    <a:pt x="21597" y="343"/>
                  </a:moveTo>
                  <a:cubicBezTo>
                    <a:pt x="21410" y="12089"/>
                    <a:pt x="11869" y="21533"/>
                    <a:pt x="1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686" y="2999"/>
              <a:ext cx="46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50 h 21595"/>
                <a:gd name="T2" fmla="*/ 463 w 21599"/>
                <a:gd name="T3" fmla="*/ 21595 h 21595"/>
                <a:gd name="T4" fmla="*/ 0 w 21599"/>
                <a:gd name="T5" fmla="*/ 0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5" fill="none" extrusionOk="0">
                  <a:moveTo>
                    <a:pt x="21599" y="150"/>
                  </a:moveTo>
                  <a:cubicBezTo>
                    <a:pt x="21518" y="11840"/>
                    <a:pt x="12150" y="21344"/>
                    <a:pt x="463" y="21595"/>
                  </a:cubicBezTo>
                </a:path>
                <a:path w="21599" h="21595" stroke="0" extrusionOk="0">
                  <a:moveTo>
                    <a:pt x="21599" y="150"/>
                  </a:moveTo>
                  <a:cubicBezTo>
                    <a:pt x="21518" y="11840"/>
                    <a:pt x="12150" y="21344"/>
                    <a:pt x="463" y="2159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697" y="3000"/>
              <a:ext cx="38" cy="60"/>
            </a:xfrm>
            <a:custGeom>
              <a:avLst/>
              <a:gdLst>
                <a:gd name="T0" fmla="*/ 37 w 38"/>
                <a:gd name="T1" fmla="*/ 0 h 60"/>
                <a:gd name="T2" fmla="*/ 0 w 38"/>
                <a:gd name="T3" fmla="*/ 47 h 60"/>
                <a:gd name="T4" fmla="*/ 24 w 38"/>
                <a:gd name="T5" fmla="*/ 40 h 60"/>
                <a:gd name="T6" fmla="*/ 38 w 38"/>
                <a:gd name="T7" fmla="*/ 60 h 60"/>
                <a:gd name="T8" fmla="*/ 37 w 3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0">
                  <a:moveTo>
                    <a:pt x="37" y="0"/>
                  </a:moveTo>
                  <a:lnTo>
                    <a:pt x="0" y="47"/>
                  </a:lnTo>
                  <a:lnTo>
                    <a:pt x="24" y="40"/>
                  </a:lnTo>
                  <a:lnTo>
                    <a:pt x="38" y="6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H="1" flipV="1">
              <a:off x="1461" y="3930"/>
              <a:ext cx="105" cy="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435" y="3892"/>
              <a:ext cx="46" cy="72"/>
            </a:xfrm>
            <a:custGeom>
              <a:avLst/>
              <a:gdLst>
                <a:gd name="T0" fmla="*/ 103 w 120"/>
                <a:gd name="T1" fmla="*/ 0 h 192"/>
                <a:gd name="T2" fmla="*/ 120 w 120"/>
                <a:gd name="T3" fmla="*/ 9 h 192"/>
                <a:gd name="T4" fmla="*/ 18 w 120"/>
                <a:gd name="T5" fmla="*/ 192 h 192"/>
                <a:gd name="T6" fmla="*/ 0 w 120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03" y="0"/>
                  </a:moveTo>
                  <a:lnTo>
                    <a:pt x="120" y="9"/>
                  </a:lnTo>
                  <a:lnTo>
                    <a:pt x="18" y="192"/>
                  </a:lnTo>
                  <a:lnTo>
                    <a:pt x="0" y="18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435" y="3961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1421" y="3942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382" y="3934"/>
              <a:ext cx="78" cy="8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382" y="3934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340" y="3780"/>
              <a:ext cx="394" cy="254"/>
            </a:xfrm>
            <a:custGeom>
              <a:avLst/>
              <a:gdLst>
                <a:gd name="T0" fmla="*/ 1040 w 1040"/>
                <a:gd name="T1" fmla="*/ 671 h 671"/>
                <a:gd name="T2" fmla="*/ 780 w 1040"/>
                <a:gd name="T3" fmla="*/ 443 h 671"/>
                <a:gd name="T4" fmla="*/ 488 w 1040"/>
                <a:gd name="T5" fmla="*/ 0 h 671"/>
                <a:gd name="T6" fmla="*/ 0 w 1040"/>
                <a:gd name="T7" fmla="*/ 30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0" h="671">
                  <a:moveTo>
                    <a:pt x="1040" y="671"/>
                  </a:moveTo>
                  <a:lnTo>
                    <a:pt x="780" y="443"/>
                  </a:lnTo>
                  <a:lnTo>
                    <a:pt x="488" y="0"/>
                  </a:lnTo>
                  <a:lnTo>
                    <a:pt x="0" y="3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331" y="3752"/>
              <a:ext cx="12" cy="79"/>
            </a:xfrm>
            <a:custGeom>
              <a:avLst/>
              <a:gdLst>
                <a:gd name="T0" fmla="*/ 0 w 32"/>
                <a:gd name="T1" fmla="*/ 0 h 209"/>
                <a:gd name="T2" fmla="*/ 19 w 32"/>
                <a:gd name="T3" fmla="*/ 0 h 209"/>
                <a:gd name="T4" fmla="*/ 32 w 32"/>
                <a:gd name="T5" fmla="*/ 209 h 209"/>
                <a:gd name="T6" fmla="*/ 12 w 32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0" y="0"/>
                  </a:moveTo>
                  <a:lnTo>
                    <a:pt x="19" y="0"/>
                  </a:lnTo>
                  <a:lnTo>
                    <a:pt x="32" y="209"/>
                  </a:lnTo>
                  <a:lnTo>
                    <a:pt x="12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>
              <a:off x="1335" y="3831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085" y="3934"/>
              <a:ext cx="114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5 h 21599"/>
                <a:gd name="T2" fmla="*/ 185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85"/>
                  </a:moveTo>
                  <a:cubicBezTo>
                    <a:pt x="21498" y="11969"/>
                    <a:pt x="11969" y="21498"/>
                    <a:pt x="185" y="21599"/>
                  </a:cubicBezTo>
                </a:path>
                <a:path w="21599" h="21599" stroke="0" extrusionOk="0">
                  <a:moveTo>
                    <a:pt x="21599" y="185"/>
                  </a:moveTo>
                  <a:cubicBezTo>
                    <a:pt x="21498" y="11969"/>
                    <a:pt x="11969" y="21498"/>
                    <a:pt x="18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161" y="3928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161" y="392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33" y="3808"/>
              <a:ext cx="226" cy="174"/>
            </a:xfrm>
            <a:custGeom>
              <a:avLst/>
              <a:gdLst>
                <a:gd name="T0" fmla="*/ 596 w 596"/>
                <a:gd name="T1" fmla="*/ 460 h 460"/>
                <a:gd name="T2" fmla="*/ 596 w 596"/>
                <a:gd name="T3" fmla="*/ 230 h 460"/>
                <a:gd name="T4" fmla="*/ 0 w 596"/>
                <a:gd name="T5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6" h="460">
                  <a:moveTo>
                    <a:pt x="596" y="460"/>
                  </a:moveTo>
                  <a:lnTo>
                    <a:pt x="596" y="23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012" y="3769"/>
              <a:ext cx="35" cy="76"/>
            </a:xfrm>
            <a:custGeom>
              <a:avLst/>
              <a:gdLst>
                <a:gd name="T0" fmla="*/ 73 w 92"/>
                <a:gd name="T1" fmla="*/ 0 h 202"/>
                <a:gd name="T2" fmla="*/ 92 w 92"/>
                <a:gd name="T3" fmla="*/ 6 h 202"/>
                <a:gd name="T4" fmla="*/ 19 w 92"/>
                <a:gd name="T5" fmla="*/ 202 h 202"/>
                <a:gd name="T6" fmla="*/ 0 w 92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2">
                  <a:moveTo>
                    <a:pt x="73" y="0"/>
                  </a:moveTo>
                  <a:lnTo>
                    <a:pt x="92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012" y="3843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930" y="4056"/>
              <a:ext cx="480" cy="22"/>
            </a:xfrm>
            <a:custGeom>
              <a:avLst/>
              <a:gdLst>
                <a:gd name="G0" fmla="+- 21578 0 0"/>
                <a:gd name="G1" fmla="+- 0 0 0"/>
                <a:gd name="G2" fmla="+- 21600 0 0"/>
                <a:gd name="T0" fmla="*/ 21619 w 21619"/>
                <a:gd name="T1" fmla="*/ 21600 h 21600"/>
                <a:gd name="T2" fmla="*/ 0 w 21619"/>
                <a:gd name="T3" fmla="*/ 980 h 21600"/>
                <a:gd name="T4" fmla="*/ 21578 w 2161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9" h="21600" fill="none" extrusionOk="0">
                  <a:moveTo>
                    <a:pt x="21618" y="21599"/>
                  </a:moveTo>
                  <a:cubicBezTo>
                    <a:pt x="21605" y="21599"/>
                    <a:pt x="21591" y="21599"/>
                    <a:pt x="21578" y="21600"/>
                  </a:cubicBezTo>
                  <a:cubicBezTo>
                    <a:pt x="10029" y="21600"/>
                    <a:pt x="524" y="12516"/>
                    <a:pt x="0" y="979"/>
                  </a:cubicBezTo>
                </a:path>
                <a:path w="21619" h="21600" stroke="0" extrusionOk="0">
                  <a:moveTo>
                    <a:pt x="21618" y="21599"/>
                  </a:moveTo>
                  <a:cubicBezTo>
                    <a:pt x="21605" y="21599"/>
                    <a:pt x="21591" y="21599"/>
                    <a:pt x="21578" y="21600"/>
                  </a:cubicBezTo>
                  <a:cubicBezTo>
                    <a:pt x="10029" y="21600"/>
                    <a:pt x="524" y="12516"/>
                    <a:pt x="0" y="979"/>
                  </a:cubicBezTo>
                  <a:lnTo>
                    <a:pt x="2157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Arc 232"/>
            <p:cNvSpPr>
              <a:spLocks/>
            </p:cNvSpPr>
            <p:nvPr/>
          </p:nvSpPr>
          <p:spPr bwMode="auto">
            <a:xfrm>
              <a:off x="1409" y="3836"/>
              <a:ext cx="127" cy="2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8 h 21599"/>
                <a:gd name="T2" fmla="*/ 169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87"/>
                  </a:moveTo>
                  <a:cubicBezTo>
                    <a:pt x="21551" y="11917"/>
                    <a:pt x="11997" y="21506"/>
                    <a:pt x="169" y="21599"/>
                  </a:cubicBezTo>
                </a:path>
                <a:path w="21600" h="21599" stroke="0" extrusionOk="0">
                  <a:moveTo>
                    <a:pt x="21599" y="87"/>
                  </a:moveTo>
                  <a:cubicBezTo>
                    <a:pt x="21551" y="11917"/>
                    <a:pt x="11997" y="21506"/>
                    <a:pt x="16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233"/>
            <p:cNvSpPr>
              <a:spLocks/>
            </p:cNvSpPr>
            <p:nvPr/>
          </p:nvSpPr>
          <p:spPr bwMode="auto">
            <a:xfrm>
              <a:off x="1497" y="3830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234"/>
            <p:cNvSpPr>
              <a:spLocks noChangeShapeType="1"/>
            </p:cNvSpPr>
            <p:nvPr/>
          </p:nvSpPr>
          <p:spPr bwMode="auto">
            <a:xfrm>
              <a:off x="1497" y="383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Arc 235"/>
            <p:cNvSpPr>
              <a:spLocks/>
            </p:cNvSpPr>
            <p:nvPr/>
          </p:nvSpPr>
          <p:spPr bwMode="auto">
            <a:xfrm>
              <a:off x="767" y="3964"/>
              <a:ext cx="98" cy="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36"/>
            <p:cNvSpPr>
              <a:spLocks/>
            </p:cNvSpPr>
            <p:nvPr/>
          </p:nvSpPr>
          <p:spPr bwMode="auto">
            <a:xfrm>
              <a:off x="826" y="3957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237"/>
            <p:cNvSpPr>
              <a:spLocks noChangeShapeType="1"/>
            </p:cNvSpPr>
            <p:nvPr/>
          </p:nvSpPr>
          <p:spPr bwMode="auto">
            <a:xfrm>
              <a:off x="826" y="3957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Arc 238"/>
            <p:cNvSpPr>
              <a:spLocks/>
            </p:cNvSpPr>
            <p:nvPr/>
          </p:nvSpPr>
          <p:spPr bwMode="auto">
            <a:xfrm>
              <a:off x="593" y="3958"/>
              <a:ext cx="120" cy="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8 h 21599"/>
                <a:gd name="T2" fmla="*/ 177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17"/>
                  </a:moveTo>
                  <a:cubicBezTo>
                    <a:pt x="21480" y="11992"/>
                    <a:pt x="11951" y="21502"/>
                    <a:pt x="177" y="21599"/>
                  </a:cubicBezTo>
                </a:path>
                <a:path w="21599" h="21599" stroke="0" extrusionOk="0">
                  <a:moveTo>
                    <a:pt x="21598" y="217"/>
                  </a:moveTo>
                  <a:cubicBezTo>
                    <a:pt x="21480" y="11992"/>
                    <a:pt x="11951" y="21502"/>
                    <a:pt x="17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39"/>
            <p:cNvSpPr>
              <a:spLocks/>
            </p:cNvSpPr>
            <p:nvPr/>
          </p:nvSpPr>
          <p:spPr bwMode="auto">
            <a:xfrm>
              <a:off x="676" y="3952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240"/>
            <p:cNvSpPr>
              <a:spLocks noChangeShapeType="1"/>
            </p:cNvSpPr>
            <p:nvPr/>
          </p:nvSpPr>
          <p:spPr bwMode="auto">
            <a:xfrm>
              <a:off x="676" y="395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241"/>
            <p:cNvSpPr>
              <a:spLocks noChangeShapeType="1"/>
            </p:cNvSpPr>
            <p:nvPr/>
          </p:nvSpPr>
          <p:spPr bwMode="auto">
            <a:xfrm flipV="1">
              <a:off x="1126" y="3930"/>
              <a:ext cx="411" cy="28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Freeform 242"/>
            <p:cNvSpPr>
              <a:spLocks/>
            </p:cNvSpPr>
            <p:nvPr/>
          </p:nvSpPr>
          <p:spPr bwMode="auto">
            <a:xfrm>
              <a:off x="1514" y="3894"/>
              <a:ext cx="52" cy="68"/>
            </a:xfrm>
            <a:custGeom>
              <a:avLst/>
              <a:gdLst>
                <a:gd name="T0" fmla="*/ 137 w 137"/>
                <a:gd name="T1" fmla="*/ 170 h 181"/>
                <a:gd name="T2" fmla="*/ 119 w 137"/>
                <a:gd name="T3" fmla="*/ 181 h 181"/>
                <a:gd name="T4" fmla="*/ 0 w 137"/>
                <a:gd name="T5" fmla="*/ 10 h 181"/>
                <a:gd name="T6" fmla="*/ 17 w 137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181">
                  <a:moveTo>
                    <a:pt x="137" y="170"/>
                  </a:moveTo>
                  <a:lnTo>
                    <a:pt x="119" y="181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243"/>
            <p:cNvSpPr>
              <a:spLocks noChangeShapeType="1"/>
            </p:cNvSpPr>
            <p:nvPr/>
          </p:nvSpPr>
          <p:spPr bwMode="auto">
            <a:xfrm flipH="1">
              <a:off x="1514" y="3894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Freeform 244"/>
            <p:cNvSpPr>
              <a:spLocks/>
            </p:cNvSpPr>
            <p:nvPr/>
          </p:nvSpPr>
          <p:spPr bwMode="auto">
            <a:xfrm>
              <a:off x="779" y="4057"/>
              <a:ext cx="717" cy="293"/>
            </a:xfrm>
            <a:custGeom>
              <a:avLst/>
              <a:gdLst>
                <a:gd name="T0" fmla="*/ 0 w 1893"/>
                <a:gd name="T1" fmla="*/ 550 h 776"/>
                <a:gd name="T2" fmla="*/ 41 w 1893"/>
                <a:gd name="T3" fmla="*/ 497 h 776"/>
                <a:gd name="T4" fmla="*/ 75 w 1893"/>
                <a:gd name="T5" fmla="*/ 627 h 776"/>
                <a:gd name="T6" fmla="*/ 159 w 1893"/>
                <a:gd name="T7" fmla="*/ 522 h 776"/>
                <a:gd name="T8" fmla="*/ 192 w 1893"/>
                <a:gd name="T9" fmla="*/ 652 h 776"/>
                <a:gd name="T10" fmla="*/ 276 w 1893"/>
                <a:gd name="T11" fmla="*/ 547 h 776"/>
                <a:gd name="T12" fmla="*/ 310 w 1893"/>
                <a:gd name="T13" fmla="*/ 677 h 776"/>
                <a:gd name="T14" fmla="*/ 393 w 1893"/>
                <a:gd name="T15" fmla="*/ 572 h 776"/>
                <a:gd name="T16" fmla="*/ 427 w 1893"/>
                <a:gd name="T17" fmla="*/ 702 h 776"/>
                <a:gd name="T18" fmla="*/ 511 w 1893"/>
                <a:gd name="T19" fmla="*/ 597 h 776"/>
                <a:gd name="T20" fmla="*/ 545 w 1893"/>
                <a:gd name="T21" fmla="*/ 727 h 776"/>
                <a:gd name="T22" fmla="*/ 628 w 1893"/>
                <a:gd name="T23" fmla="*/ 622 h 776"/>
                <a:gd name="T24" fmla="*/ 662 w 1893"/>
                <a:gd name="T25" fmla="*/ 752 h 776"/>
                <a:gd name="T26" fmla="*/ 746 w 1893"/>
                <a:gd name="T27" fmla="*/ 647 h 776"/>
                <a:gd name="T28" fmla="*/ 779 w 1893"/>
                <a:gd name="T29" fmla="*/ 776 h 776"/>
                <a:gd name="T30" fmla="*/ 821 w 1893"/>
                <a:gd name="T31" fmla="*/ 724 h 776"/>
                <a:gd name="T32" fmla="*/ 871 w 1893"/>
                <a:gd name="T33" fmla="*/ 735 h 776"/>
                <a:gd name="T34" fmla="*/ 1893 w 1893"/>
                <a:gd name="T35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3" h="776">
                  <a:moveTo>
                    <a:pt x="0" y="550"/>
                  </a:moveTo>
                  <a:lnTo>
                    <a:pt x="41" y="497"/>
                  </a:lnTo>
                  <a:lnTo>
                    <a:pt x="75" y="627"/>
                  </a:lnTo>
                  <a:lnTo>
                    <a:pt x="159" y="522"/>
                  </a:lnTo>
                  <a:lnTo>
                    <a:pt x="192" y="652"/>
                  </a:lnTo>
                  <a:lnTo>
                    <a:pt x="276" y="547"/>
                  </a:lnTo>
                  <a:lnTo>
                    <a:pt x="310" y="677"/>
                  </a:lnTo>
                  <a:lnTo>
                    <a:pt x="393" y="572"/>
                  </a:lnTo>
                  <a:lnTo>
                    <a:pt x="427" y="702"/>
                  </a:lnTo>
                  <a:lnTo>
                    <a:pt x="511" y="597"/>
                  </a:lnTo>
                  <a:lnTo>
                    <a:pt x="545" y="727"/>
                  </a:lnTo>
                  <a:lnTo>
                    <a:pt x="628" y="622"/>
                  </a:lnTo>
                  <a:lnTo>
                    <a:pt x="662" y="752"/>
                  </a:lnTo>
                  <a:lnTo>
                    <a:pt x="746" y="647"/>
                  </a:lnTo>
                  <a:lnTo>
                    <a:pt x="779" y="776"/>
                  </a:lnTo>
                  <a:lnTo>
                    <a:pt x="821" y="724"/>
                  </a:lnTo>
                  <a:lnTo>
                    <a:pt x="871" y="735"/>
                  </a:lnTo>
                  <a:lnTo>
                    <a:pt x="189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Freeform 245"/>
            <p:cNvSpPr>
              <a:spLocks/>
            </p:cNvSpPr>
            <p:nvPr/>
          </p:nvSpPr>
          <p:spPr bwMode="auto">
            <a:xfrm>
              <a:off x="1438" y="4057"/>
              <a:ext cx="58" cy="49"/>
            </a:xfrm>
            <a:custGeom>
              <a:avLst/>
              <a:gdLst>
                <a:gd name="T0" fmla="*/ 58 w 58"/>
                <a:gd name="T1" fmla="*/ 0 h 49"/>
                <a:gd name="T2" fmla="*/ 0 w 58"/>
                <a:gd name="T3" fmla="*/ 16 h 49"/>
                <a:gd name="T4" fmla="*/ 24 w 58"/>
                <a:gd name="T5" fmla="*/ 24 h 49"/>
                <a:gd name="T6" fmla="*/ 24 w 58"/>
                <a:gd name="T7" fmla="*/ 49 h 49"/>
                <a:gd name="T8" fmla="*/ 58 w 5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9">
                  <a:moveTo>
                    <a:pt x="58" y="0"/>
                  </a:moveTo>
                  <a:lnTo>
                    <a:pt x="0" y="16"/>
                  </a:lnTo>
                  <a:lnTo>
                    <a:pt x="24" y="24"/>
                  </a:lnTo>
                  <a:lnTo>
                    <a:pt x="24" y="4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Arc 246"/>
            <p:cNvSpPr>
              <a:spLocks/>
            </p:cNvSpPr>
            <p:nvPr/>
          </p:nvSpPr>
          <p:spPr bwMode="auto">
            <a:xfrm>
              <a:off x="1057" y="4120"/>
              <a:ext cx="150" cy="1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47"/>
            <p:cNvSpPr>
              <a:spLocks/>
            </p:cNvSpPr>
            <p:nvPr/>
          </p:nvSpPr>
          <p:spPr bwMode="auto">
            <a:xfrm>
              <a:off x="1207" y="4213"/>
              <a:ext cx="92" cy="40"/>
            </a:xfrm>
            <a:custGeom>
              <a:avLst/>
              <a:gdLst>
                <a:gd name="T0" fmla="*/ 0 w 242"/>
                <a:gd name="T1" fmla="*/ 45 h 107"/>
                <a:gd name="T2" fmla="*/ 198 w 242"/>
                <a:gd name="T3" fmla="*/ 0 h 107"/>
                <a:gd name="T4" fmla="*/ 242 w 242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2" h="107">
                  <a:moveTo>
                    <a:pt x="0" y="45"/>
                  </a:moveTo>
                  <a:lnTo>
                    <a:pt x="198" y="0"/>
                  </a:lnTo>
                  <a:lnTo>
                    <a:pt x="242" y="1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Arc 248"/>
            <p:cNvSpPr>
              <a:spLocks/>
            </p:cNvSpPr>
            <p:nvPr/>
          </p:nvSpPr>
          <p:spPr bwMode="auto">
            <a:xfrm>
              <a:off x="1299" y="4253"/>
              <a:ext cx="238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89 w 21689"/>
                <a:gd name="T1" fmla="*/ 21600 h 21600"/>
                <a:gd name="T2" fmla="*/ 0 w 21689"/>
                <a:gd name="T3" fmla="*/ 0 h 21600"/>
                <a:gd name="T4" fmla="*/ 21600 w 2168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9" h="21600" fill="none" extrusionOk="0">
                  <a:moveTo>
                    <a:pt x="21688" y="21599"/>
                  </a:moveTo>
                  <a:cubicBezTo>
                    <a:pt x="21659" y="21599"/>
                    <a:pt x="2162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89" h="21600" stroke="0" extrusionOk="0">
                  <a:moveTo>
                    <a:pt x="21688" y="21599"/>
                  </a:moveTo>
                  <a:cubicBezTo>
                    <a:pt x="21659" y="21599"/>
                    <a:pt x="2162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Arc 249"/>
            <p:cNvSpPr>
              <a:spLocks/>
            </p:cNvSpPr>
            <p:nvPr/>
          </p:nvSpPr>
          <p:spPr bwMode="auto">
            <a:xfrm>
              <a:off x="1536" y="4258"/>
              <a:ext cx="161" cy="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74 h 21600"/>
                <a:gd name="T2" fmla="*/ 130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6" y="373"/>
                  </a:moveTo>
                  <a:cubicBezTo>
                    <a:pt x="21393" y="12105"/>
                    <a:pt x="11862" y="21528"/>
                    <a:pt x="129" y="21599"/>
                  </a:cubicBezTo>
                </a:path>
                <a:path w="21597" h="21600" stroke="0" extrusionOk="0">
                  <a:moveTo>
                    <a:pt x="21596" y="373"/>
                  </a:moveTo>
                  <a:cubicBezTo>
                    <a:pt x="21393" y="12105"/>
                    <a:pt x="11862" y="21528"/>
                    <a:pt x="12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Arc 250"/>
            <p:cNvSpPr>
              <a:spLocks/>
            </p:cNvSpPr>
            <p:nvPr/>
          </p:nvSpPr>
          <p:spPr bwMode="auto">
            <a:xfrm>
              <a:off x="1698" y="4166"/>
              <a:ext cx="34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3 h 21591"/>
                <a:gd name="T2" fmla="*/ 625 w 21599"/>
                <a:gd name="T3" fmla="*/ 21591 h 21591"/>
                <a:gd name="T4" fmla="*/ 0 w 21599"/>
                <a:gd name="T5" fmla="*/ 0 h 2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1" fill="none" extrusionOk="0">
                  <a:moveTo>
                    <a:pt x="21598" y="222"/>
                  </a:moveTo>
                  <a:cubicBezTo>
                    <a:pt x="21479" y="11821"/>
                    <a:pt x="12219" y="21255"/>
                    <a:pt x="624" y="21590"/>
                  </a:cubicBezTo>
                </a:path>
                <a:path w="21599" h="21591" stroke="0" extrusionOk="0">
                  <a:moveTo>
                    <a:pt x="21598" y="222"/>
                  </a:moveTo>
                  <a:cubicBezTo>
                    <a:pt x="21479" y="11821"/>
                    <a:pt x="12219" y="21255"/>
                    <a:pt x="624" y="2159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251"/>
            <p:cNvSpPr>
              <a:spLocks/>
            </p:cNvSpPr>
            <p:nvPr/>
          </p:nvSpPr>
          <p:spPr bwMode="auto">
            <a:xfrm>
              <a:off x="1695" y="4167"/>
              <a:ext cx="39" cy="59"/>
            </a:xfrm>
            <a:custGeom>
              <a:avLst/>
              <a:gdLst>
                <a:gd name="T0" fmla="*/ 39 w 39"/>
                <a:gd name="T1" fmla="*/ 0 h 59"/>
                <a:gd name="T2" fmla="*/ 0 w 39"/>
                <a:gd name="T3" fmla="*/ 45 h 59"/>
                <a:gd name="T4" fmla="*/ 24 w 39"/>
                <a:gd name="T5" fmla="*/ 39 h 59"/>
                <a:gd name="T6" fmla="*/ 39 w 39"/>
                <a:gd name="T7" fmla="*/ 59 h 59"/>
                <a:gd name="T8" fmla="*/ 3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39" y="0"/>
                  </a:moveTo>
                  <a:lnTo>
                    <a:pt x="0" y="45"/>
                  </a:lnTo>
                  <a:lnTo>
                    <a:pt x="24" y="39"/>
                  </a:lnTo>
                  <a:lnTo>
                    <a:pt x="39" y="59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252"/>
            <p:cNvSpPr>
              <a:spLocks noChangeShapeType="1"/>
            </p:cNvSpPr>
            <p:nvPr/>
          </p:nvSpPr>
          <p:spPr bwMode="auto">
            <a:xfrm flipH="1" flipV="1">
              <a:off x="1456" y="5042"/>
              <a:ext cx="116" cy="7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53"/>
            <p:cNvSpPr>
              <a:spLocks/>
            </p:cNvSpPr>
            <p:nvPr/>
          </p:nvSpPr>
          <p:spPr bwMode="auto">
            <a:xfrm>
              <a:off x="1427" y="5004"/>
              <a:ext cx="50" cy="72"/>
            </a:xfrm>
            <a:custGeom>
              <a:avLst/>
              <a:gdLst>
                <a:gd name="T0" fmla="*/ 115 w 132"/>
                <a:gd name="T1" fmla="*/ 0 h 190"/>
                <a:gd name="T2" fmla="*/ 132 w 132"/>
                <a:gd name="T3" fmla="*/ 11 h 190"/>
                <a:gd name="T4" fmla="*/ 17 w 132"/>
                <a:gd name="T5" fmla="*/ 190 h 190"/>
                <a:gd name="T6" fmla="*/ 0 w 132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90">
                  <a:moveTo>
                    <a:pt x="115" y="0"/>
                  </a:moveTo>
                  <a:lnTo>
                    <a:pt x="132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254"/>
            <p:cNvSpPr>
              <a:spLocks noChangeShapeType="1"/>
            </p:cNvSpPr>
            <p:nvPr/>
          </p:nvSpPr>
          <p:spPr bwMode="auto">
            <a:xfrm>
              <a:off x="1427" y="5072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255"/>
            <p:cNvSpPr>
              <a:spLocks noChangeShapeType="1"/>
            </p:cNvSpPr>
            <p:nvPr/>
          </p:nvSpPr>
          <p:spPr bwMode="auto">
            <a:xfrm flipV="1">
              <a:off x="1415" y="5066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256"/>
            <p:cNvSpPr>
              <a:spLocks/>
            </p:cNvSpPr>
            <p:nvPr/>
          </p:nvSpPr>
          <p:spPr bwMode="auto">
            <a:xfrm>
              <a:off x="1376" y="5058"/>
              <a:ext cx="79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7"/>
            <p:cNvSpPr>
              <a:spLocks noChangeShapeType="1"/>
            </p:cNvSpPr>
            <p:nvPr/>
          </p:nvSpPr>
          <p:spPr bwMode="auto">
            <a:xfrm>
              <a:off x="1376" y="5058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58"/>
            <p:cNvSpPr>
              <a:spLocks/>
            </p:cNvSpPr>
            <p:nvPr/>
          </p:nvSpPr>
          <p:spPr bwMode="auto">
            <a:xfrm>
              <a:off x="1474" y="4944"/>
              <a:ext cx="260" cy="214"/>
            </a:xfrm>
            <a:custGeom>
              <a:avLst/>
              <a:gdLst>
                <a:gd name="T0" fmla="*/ 688 w 688"/>
                <a:gd name="T1" fmla="*/ 567 h 567"/>
                <a:gd name="T2" fmla="*/ 596 w 688"/>
                <a:gd name="T3" fmla="*/ 154 h 567"/>
                <a:gd name="T4" fmla="*/ 0 w 688"/>
                <a:gd name="T5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8" h="567">
                  <a:moveTo>
                    <a:pt x="688" y="567"/>
                  </a:moveTo>
                  <a:lnTo>
                    <a:pt x="596" y="154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259"/>
            <p:cNvSpPr>
              <a:spLocks/>
            </p:cNvSpPr>
            <p:nvPr/>
          </p:nvSpPr>
          <p:spPr bwMode="auto">
            <a:xfrm>
              <a:off x="1457" y="4904"/>
              <a:ext cx="26" cy="79"/>
            </a:xfrm>
            <a:custGeom>
              <a:avLst/>
              <a:gdLst>
                <a:gd name="T0" fmla="*/ 51 w 70"/>
                <a:gd name="T1" fmla="*/ 0 h 209"/>
                <a:gd name="T2" fmla="*/ 70 w 70"/>
                <a:gd name="T3" fmla="*/ 4 h 209"/>
                <a:gd name="T4" fmla="*/ 19 w 70"/>
                <a:gd name="T5" fmla="*/ 209 h 209"/>
                <a:gd name="T6" fmla="*/ 0 w 70"/>
                <a:gd name="T7" fmla="*/ 2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209">
                  <a:moveTo>
                    <a:pt x="51" y="0"/>
                  </a:moveTo>
                  <a:lnTo>
                    <a:pt x="70" y="4"/>
                  </a:lnTo>
                  <a:lnTo>
                    <a:pt x="19" y="209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260"/>
            <p:cNvSpPr>
              <a:spLocks noChangeShapeType="1"/>
            </p:cNvSpPr>
            <p:nvPr/>
          </p:nvSpPr>
          <p:spPr bwMode="auto">
            <a:xfrm>
              <a:off x="1457" y="4981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261"/>
            <p:cNvSpPr>
              <a:spLocks noChangeShapeType="1"/>
            </p:cNvSpPr>
            <p:nvPr/>
          </p:nvSpPr>
          <p:spPr bwMode="auto">
            <a:xfrm flipV="1">
              <a:off x="1091" y="5071"/>
              <a:ext cx="0" cy="3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Freeform 262"/>
            <p:cNvSpPr>
              <a:spLocks/>
            </p:cNvSpPr>
            <p:nvPr/>
          </p:nvSpPr>
          <p:spPr bwMode="auto">
            <a:xfrm>
              <a:off x="1052" y="5064"/>
              <a:ext cx="79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263"/>
            <p:cNvSpPr>
              <a:spLocks noChangeShapeType="1"/>
            </p:cNvSpPr>
            <p:nvPr/>
          </p:nvSpPr>
          <p:spPr bwMode="auto">
            <a:xfrm>
              <a:off x="1052" y="506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64"/>
            <p:cNvSpPr>
              <a:spLocks/>
            </p:cNvSpPr>
            <p:nvPr/>
          </p:nvSpPr>
          <p:spPr bwMode="auto">
            <a:xfrm>
              <a:off x="1149" y="4961"/>
              <a:ext cx="110" cy="145"/>
            </a:xfrm>
            <a:custGeom>
              <a:avLst/>
              <a:gdLst>
                <a:gd name="T0" fmla="*/ 275 w 290"/>
                <a:gd name="T1" fmla="*/ 383 h 383"/>
                <a:gd name="T2" fmla="*/ 290 w 290"/>
                <a:gd name="T3" fmla="*/ 262 h 383"/>
                <a:gd name="T4" fmla="*/ 0 w 290"/>
                <a:gd name="T5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0" h="383">
                  <a:moveTo>
                    <a:pt x="275" y="383"/>
                  </a:moveTo>
                  <a:lnTo>
                    <a:pt x="290" y="26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65"/>
            <p:cNvSpPr>
              <a:spLocks/>
            </p:cNvSpPr>
            <p:nvPr/>
          </p:nvSpPr>
          <p:spPr bwMode="auto">
            <a:xfrm>
              <a:off x="1117" y="4926"/>
              <a:ext cx="59" cy="65"/>
            </a:xfrm>
            <a:custGeom>
              <a:avLst/>
              <a:gdLst>
                <a:gd name="T0" fmla="*/ 141 w 156"/>
                <a:gd name="T1" fmla="*/ 0 h 171"/>
                <a:gd name="T2" fmla="*/ 156 w 156"/>
                <a:gd name="T3" fmla="*/ 13 h 171"/>
                <a:gd name="T4" fmla="*/ 15 w 156"/>
                <a:gd name="T5" fmla="*/ 171 h 171"/>
                <a:gd name="T6" fmla="*/ 0 w 156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1">
                  <a:moveTo>
                    <a:pt x="141" y="0"/>
                  </a:moveTo>
                  <a:lnTo>
                    <a:pt x="156" y="13"/>
                  </a:lnTo>
                  <a:lnTo>
                    <a:pt x="15" y="171"/>
                  </a:lnTo>
                  <a:lnTo>
                    <a:pt x="0" y="1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266"/>
            <p:cNvSpPr>
              <a:spLocks noChangeShapeType="1"/>
            </p:cNvSpPr>
            <p:nvPr/>
          </p:nvSpPr>
          <p:spPr bwMode="auto">
            <a:xfrm>
              <a:off x="1117" y="498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Arc 267"/>
            <p:cNvSpPr>
              <a:spLocks/>
            </p:cNvSpPr>
            <p:nvPr/>
          </p:nvSpPr>
          <p:spPr bwMode="auto">
            <a:xfrm>
              <a:off x="925" y="5185"/>
              <a:ext cx="450" cy="34"/>
            </a:xfrm>
            <a:custGeom>
              <a:avLst/>
              <a:gdLst>
                <a:gd name="G0" fmla="+- 21591 0 0"/>
                <a:gd name="G1" fmla="+- 0 0 0"/>
                <a:gd name="G2" fmla="+- 21600 0 0"/>
                <a:gd name="T0" fmla="*/ 21591 w 21591"/>
                <a:gd name="T1" fmla="*/ 21600 h 21600"/>
                <a:gd name="T2" fmla="*/ 0 w 21591"/>
                <a:gd name="T3" fmla="*/ 634 h 21600"/>
                <a:gd name="T4" fmla="*/ 21591 w 215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1" h="21600" fill="none" extrusionOk="0">
                  <a:moveTo>
                    <a:pt x="21591" y="21600"/>
                  </a:moveTo>
                  <a:cubicBezTo>
                    <a:pt x="9908" y="21600"/>
                    <a:pt x="343" y="12311"/>
                    <a:pt x="0" y="633"/>
                  </a:cubicBezTo>
                </a:path>
                <a:path w="21591" h="21600" stroke="0" extrusionOk="0">
                  <a:moveTo>
                    <a:pt x="21591" y="21600"/>
                  </a:moveTo>
                  <a:cubicBezTo>
                    <a:pt x="9908" y="21600"/>
                    <a:pt x="343" y="12311"/>
                    <a:pt x="0" y="633"/>
                  </a:cubicBezTo>
                  <a:lnTo>
                    <a:pt x="2159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Arc 268"/>
            <p:cNvSpPr>
              <a:spLocks/>
            </p:cNvSpPr>
            <p:nvPr/>
          </p:nvSpPr>
          <p:spPr bwMode="auto">
            <a:xfrm>
              <a:off x="1374" y="4925"/>
              <a:ext cx="207" cy="2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3 h 21600"/>
                <a:gd name="T2" fmla="*/ 10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2"/>
                  </a:moveTo>
                  <a:cubicBezTo>
                    <a:pt x="21559" y="11933"/>
                    <a:pt x="11964" y="21542"/>
                    <a:pt x="103" y="21599"/>
                  </a:cubicBezTo>
                </a:path>
                <a:path w="21600" h="21600" stroke="0" extrusionOk="0">
                  <a:moveTo>
                    <a:pt x="21599" y="72"/>
                  </a:moveTo>
                  <a:cubicBezTo>
                    <a:pt x="21559" y="11933"/>
                    <a:pt x="11964" y="21542"/>
                    <a:pt x="10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Freeform 269"/>
            <p:cNvSpPr>
              <a:spLocks/>
            </p:cNvSpPr>
            <p:nvPr/>
          </p:nvSpPr>
          <p:spPr bwMode="auto">
            <a:xfrm>
              <a:off x="1544" y="491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Line 270"/>
            <p:cNvSpPr>
              <a:spLocks noChangeShapeType="1"/>
            </p:cNvSpPr>
            <p:nvPr/>
          </p:nvSpPr>
          <p:spPr bwMode="auto">
            <a:xfrm>
              <a:off x="1544" y="491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Arc 271"/>
            <p:cNvSpPr>
              <a:spLocks/>
            </p:cNvSpPr>
            <p:nvPr/>
          </p:nvSpPr>
          <p:spPr bwMode="auto">
            <a:xfrm>
              <a:off x="767" y="5087"/>
              <a:ext cx="97" cy="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9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8"/>
                  </a:moveTo>
                  <a:cubicBezTo>
                    <a:pt x="21478" y="12062"/>
                    <a:pt x="11843" y="21599"/>
                    <a:pt x="0" y="21600"/>
                  </a:cubicBezTo>
                </a:path>
                <a:path w="21599" h="21600" stroke="0" extrusionOk="0">
                  <a:moveTo>
                    <a:pt x="21598" y="218"/>
                  </a:moveTo>
                  <a:cubicBezTo>
                    <a:pt x="21478" y="12062"/>
                    <a:pt x="1184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Freeform 272"/>
            <p:cNvSpPr>
              <a:spLocks/>
            </p:cNvSpPr>
            <p:nvPr/>
          </p:nvSpPr>
          <p:spPr bwMode="auto">
            <a:xfrm>
              <a:off x="826" y="5081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273"/>
            <p:cNvSpPr>
              <a:spLocks noChangeShapeType="1"/>
            </p:cNvSpPr>
            <p:nvPr/>
          </p:nvSpPr>
          <p:spPr bwMode="auto">
            <a:xfrm>
              <a:off x="826" y="508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Arc 274"/>
            <p:cNvSpPr>
              <a:spLocks/>
            </p:cNvSpPr>
            <p:nvPr/>
          </p:nvSpPr>
          <p:spPr bwMode="auto">
            <a:xfrm>
              <a:off x="582" y="5082"/>
              <a:ext cx="125" cy="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9 h 21599"/>
                <a:gd name="T2" fmla="*/ 169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18"/>
                  </a:moveTo>
                  <a:cubicBezTo>
                    <a:pt x="21479" y="11996"/>
                    <a:pt x="11946" y="21507"/>
                    <a:pt x="169" y="21599"/>
                  </a:cubicBezTo>
                </a:path>
                <a:path w="21599" h="21599" stroke="0" extrusionOk="0">
                  <a:moveTo>
                    <a:pt x="21598" y="218"/>
                  </a:moveTo>
                  <a:cubicBezTo>
                    <a:pt x="21479" y="11996"/>
                    <a:pt x="11946" y="21507"/>
                    <a:pt x="16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Freeform 275"/>
            <p:cNvSpPr>
              <a:spLocks/>
            </p:cNvSpPr>
            <p:nvPr/>
          </p:nvSpPr>
          <p:spPr bwMode="auto">
            <a:xfrm>
              <a:off x="670" y="5075"/>
              <a:ext cx="79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276"/>
            <p:cNvSpPr>
              <a:spLocks noChangeShapeType="1"/>
            </p:cNvSpPr>
            <p:nvPr/>
          </p:nvSpPr>
          <p:spPr bwMode="auto">
            <a:xfrm>
              <a:off x="670" y="5075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277"/>
            <p:cNvSpPr>
              <a:spLocks noChangeShapeType="1"/>
            </p:cNvSpPr>
            <p:nvPr/>
          </p:nvSpPr>
          <p:spPr bwMode="auto">
            <a:xfrm flipV="1">
              <a:off x="1120" y="5071"/>
              <a:ext cx="474" cy="2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Freeform 278"/>
            <p:cNvSpPr>
              <a:spLocks/>
            </p:cNvSpPr>
            <p:nvPr/>
          </p:nvSpPr>
          <p:spPr bwMode="auto">
            <a:xfrm>
              <a:off x="1574" y="5033"/>
              <a:ext cx="47" cy="72"/>
            </a:xfrm>
            <a:custGeom>
              <a:avLst/>
              <a:gdLst>
                <a:gd name="T0" fmla="*/ 123 w 123"/>
                <a:gd name="T1" fmla="*/ 179 h 189"/>
                <a:gd name="T2" fmla="*/ 106 w 123"/>
                <a:gd name="T3" fmla="*/ 189 h 189"/>
                <a:gd name="T4" fmla="*/ 0 w 123"/>
                <a:gd name="T5" fmla="*/ 10 h 189"/>
                <a:gd name="T6" fmla="*/ 17 w 123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89">
                  <a:moveTo>
                    <a:pt x="123" y="179"/>
                  </a:moveTo>
                  <a:lnTo>
                    <a:pt x="106" y="189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279"/>
            <p:cNvSpPr>
              <a:spLocks noChangeShapeType="1"/>
            </p:cNvSpPr>
            <p:nvPr/>
          </p:nvSpPr>
          <p:spPr bwMode="auto">
            <a:xfrm flipH="1">
              <a:off x="1574" y="5033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Freeform 280"/>
            <p:cNvSpPr>
              <a:spLocks/>
            </p:cNvSpPr>
            <p:nvPr/>
          </p:nvSpPr>
          <p:spPr bwMode="auto">
            <a:xfrm>
              <a:off x="762" y="5221"/>
              <a:ext cx="712" cy="262"/>
            </a:xfrm>
            <a:custGeom>
              <a:avLst/>
              <a:gdLst>
                <a:gd name="T0" fmla="*/ 0 w 1881"/>
                <a:gd name="T1" fmla="*/ 505 h 694"/>
                <a:gd name="T2" fmla="*/ 38 w 1881"/>
                <a:gd name="T3" fmla="*/ 449 h 694"/>
                <a:gd name="T4" fmla="*/ 80 w 1881"/>
                <a:gd name="T5" fmla="*/ 576 h 694"/>
                <a:gd name="T6" fmla="*/ 156 w 1881"/>
                <a:gd name="T7" fmla="*/ 466 h 694"/>
                <a:gd name="T8" fmla="*/ 199 w 1881"/>
                <a:gd name="T9" fmla="*/ 593 h 694"/>
                <a:gd name="T10" fmla="*/ 275 w 1881"/>
                <a:gd name="T11" fmla="*/ 483 h 694"/>
                <a:gd name="T12" fmla="*/ 318 w 1881"/>
                <a:gd name="T13" fmla="*/ 610 h 694"/>
                <a:gd name="T14" fmla="*/ 394 w 1881"/>
                <a:gd name="T15" fmla="*/ 500 h 694"/>
                <a:gd name="T16" fmla="*/ 437 w 1881"/>
                <a:gd name="T17" fmla="*/ 627 h 694"/>
                <a:gd name="T18" fmla="*/ 513 w 1881"/>
                <a:gd name="T19" fmla="*/ 516 h 694"/>
                <a:gd name="T20" fmla="*/ 555 w 1881"/>
                <a:gd name="T21" fmla="*/ 644 h 694"/>
                <a:gd name="T22" fmla="*/ 632 w 1881"/>
                <a:gd name="T23" fmla="*/ 533 h 694"/>
                <a:gd name="T24" fmla="*/ 674 w 1881"/>
                <a:gd name="T25" fmla="*/ 660 h 694"/>
                <a:gd name="T26" fmla="*/ 750 w 1881"/>
                <a:gd name="T27" fmla="*/ 550 h 694"/>
                <a:gd name="T28" fmla="*/ 793 w 1881"/>
                <a:gd name="T29" fmla="*/ 677 h 694"/>
                <a:gd name="T30" fmla="*/ 869 w 1881"/>
                <a:gd name="T31" fmla="*/ 567 h 694"/>
                <a:gd name="T32" fmla="*/ 912 w 1881"/>
                <a:gd name="T33" fmla="*/ 694 h 694"/>
                <a:gd name="T34" fmla="*/ 950 w 1881"/>
                <a:gd name="T35" fmla="*/ 639 h 694"/>
                <a:gd name="T36" fmla="*/ 977 w 1881"/>
                <a:gd name="T37" fmla="*/ 643 h 694"/>
                <a:gd name="T38" fmla="*/ 1881 w 1881"/>
                <a:gd name="T39" fmla="*/ 0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1" h="694">
                  <a:moveTo>
                    <a:pt x="0" y="505"/>
                  </a:moveTo>
                  <a:lnTo>
                    <a:pt x="38" y="449"/>
                  </a:lnTo>
                  <a:lnTo>
                    <a:pt x="80" y="576"/>
                  </a:lnTo>
                  <a:lnTo>
                    <a:pt x="156" y="466"/>
                  </a:lnTo>
                  <a:lnTo>
                    <a:pt x="199" y="593"/>
                  </a:lnTo>
                  <a:lnTo>
                    <a:pt x="275" y="483"/>
                  </a:lnTo>
                  <a:lnTo>
                    <a:pt x="318" y="610"/>
                  </a:lnTo>
                  <a:lnTo>
                    <a:pt x="394" y="500"/>
                  </a:lnTo>
                  <a:lnTo>
                    <a:pt x="437" y="627"/>
                  </a:lnTo>
                  <a:lnTo>
                    <a:pt x="513" y="516"/>
                  </a:lnTo>
                  <a:lnTo>
                    <a:pt x="555" y="644"/>
                  </a:lnTo>
                  <a:lnTo>
                    <a:pt x="632" y="533"/>
                  </a:lnTo>
                  <a:lnTo>
                    <a:pt x="674" y="660"/>
                  </a:lnTo>
                  <a:lnTo>
                    <a:pt x="750" y="550"/>
                  </a:lnTo>
                  <a:lnTo>
                    <a:pt x="793" y="677"/>
                  </a:lnTo>
                  <a:lnTo>
                    <a:pt x="869" y="567"/>
                  </a:lnTo>
                  <a:lnTo>
                    <a:pt x="912" y="694"/>
                  </a:lnTo>
                  <a:lnTo>
                    <a:pt x="950" y="639"/>
                  </a:lnTo>
                  <a:lnTo>
                    <a:pt x="977" y="643"/>
                  </a:lnTo>
                  <a:lnTo>
                    <a:pt x="188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Freeform 281"/>
            <p:cNvSpPr>
              <a:spLocks/>
            </p:cNvSpPr>
            <p:nvPr/>
          </p:nvSpPr>
          <p:spPr bwMode="auto">
            <a:xfrm>
              <a:off x="1415" y="5221"/>
              <a:ext cx="59" cy="49"/>
            </a:xfrm>
            <a:custGeom>
              <a:avLst/>
              <a:gdLst>
                <a:gd name="T0" fmla="*/ 59 w 59"/>
                <a:gd name="T1" fmla="*/ 0 h 49"/>
                <a:gd name="T2" fmla="*/ 0 w 59"/>
                <a:gd name="T3" fmla="*/ 15 h 49"/>
                <a:gd name="T4" fmla="*/ 24 w 59"/>
                <a:gd name="T5" fmla="*/ 24 h 49"/>
                <a:gd name="T6" fmla="*/ 24 w 59"/>
                <a:gd name="T7" fmla="*/ 49 h 49"/>
                <a:gd name="T8" fmla="*/ 59 w 59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9">
                  <a:moveTo>
                    <a:pt x="59" y="0"/>
                  </a:moveTo>
                  <a:lnTo>
                    <a:pt x="0" y="15"/>
                  </a:lnTo>
                  <a:lnTo>
                    <a:pt x="24" y="24"/>
                  </a:lnTo>
                  <a:lnTo>
                    <a:pt x="24" y="49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Arc 282"/>
            <p:cNvSpPr>
              <a:spLocks/>
            </p:cNvSpPr>
            <p:nvPr/>
          </p:nvSpPr>
          <p:spPr bwMode="auto">
            <a:xfrm>
              <a:off x="1057" y="5244"/>
              <a:ext cx="185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16 w 21716"/>
                <a:gd name="T1" fmla="*/ 21600 h 21600"/>
                <a:gd name="T2" fmla="*/ 0 w 21716"/>
                <a:gd name="T3" fmla="*/ 0 h 21600"/>
                <a:gd name="T4" fmla="*/ 21600 w 217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6" h="21600" fill="none" extrusionOk="0">
                  <a:moveTo>
                    <a:pt x="21715" y="21599"/>
                  </a:moveTo>
                  <a:cubicBezTo>
                    <a:pt x="21677" y="21599"/>
                    <a:pt x="2163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16" h="21600" stroke="0" extrusionOk="0">
                  <a:moveTo>
                    <a:pt x="21715" y="21599"/>
                  </a:moveTo>
                  <a:cubicBezTo>
                    <a:pt x="21677" y="21599"/>
                    <a:pt x="2163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Freeform 283"/>
            <p:cNvSpPr>
              <a:spLocks/>
            </p:cNvSpPr>
            <p:nvPr/>
          </p:nvSpPr>
          <p:spPr bwMode="auto">
            <a:xfrm>
              <a:off x="1242" y="5326"/>
              <a:ext cx="144" cy="91"/>
            </a:xfrm>
            <a:custGeom>
              <a:avLst/>
              <a:gdLst>
                <a:gd name="T0" fmla="*/ 0 w 382"/>
                <a:gd name="T1" fmla="*/ 77 h 243"/>
                <a:gd name="T2" fmla="*/ 245 w 382"/>
                <a:gd name="T3" fmla="*/ 0 h 243"/>
                <a:gd name="T4" fmla="*/ 382 w 382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2" h="243">
                  <a:moveTo>
                    <a:pt x="0" y="77"/>
                  </a:moveTo>
                  <a:lnTo>
                    <a:pt x="245" y="0"/>
                  </a:lnTo>
                  <a:lnTo>
                    <a:pt x="382" y="24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Arc 284"/>
            <p:cNvSpPr>
              <a:spLocks/>
            </p:cNvSpPr>
            <p:nvPr/>
          </p:nvSpPr>
          <p:spPr bwMode="auto">
            <a:xfrm>
              <a:off x="1386" y="5417"/>
              <a:ext cx="156" cy="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33 w 21733"/>
                <a:gd name="T1" fmla="*/ 21600 h 21600"/>
                <a:gd name="T2" fmla="*/ 0 w 21733"/>
                <a:gd name="T3" fmla="*/ 0 h 21600"/>
                <a:gd name="T4" fmla="*/ 21600 w 2173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3" h="21600" fill="none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33" h="21600" stroke="0" extrusionOk="0">
                  <a:moveTo>
                    <a:pt x="21732" y="21599"/>
                  </a:moveTo>
                  <a:cubicBezTo>
                    <a:pt x="21688" y="21599"/>
                    <a:pt x="2164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Arc 285"/>
            <p:cNvSpPr>
              <a:spLocks/>
            </p:cNvSpPr>
            <p:nvPr/>
          </p:nvSpPr>
          <p:spPr bwMode="auto">
            <a:xfrm>
              <a:off x="1542" y="5411"/>
              <a:ext cx="126" cy="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4 w 21594"/>
                <a:gd name="T1" fmla="*/ 525 h 21599"/>
                <a:gd name="T2" fmla="*/ 165 w 21594"/>
                <a:gd name="T3" fmla="*/ 21599 h 21599"/>
                <a:gd name="T4" fmla="*/ 0 w 21594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4" h="21599" fill="none" extrusionOk="0">
                  <a:moveTo>
                    <a:pt x="21593" y="524"/>
                  </a:moveTo>
                  <a:cubicBezTo>
                    <a:pt x="21310" y="12182"/>
                    <a:pt x="11825" y="21510"/>
                    <a:pt x="165" y="21599"/>
                  </a:cubicBezTo>
                </a:path>
                <a:path w="21594" h="21599" stroke="0" extrusionOk="0">
                  <a:moveTo>
                    <a:pt x="21593" y="524"/>
                  </a:moveTo>
                  <a:cubicBezTo>
                    <a:pt x="21310" y="12182"/>
                    <a:pt x="11825" y="21510"/>
                    <a:pt x="16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Arc 286"/>
            <p:cNvSpPr>
              <a:spLocks/>
            </p:cNvSpPr>
            <p:nvPr/>
          </p:nvSpPr>
          <p:spPr bwMode="auto">
            <a:xfrm>
              <a:off x="1669" y="5301"/>
              <a:ext cx="39" cy="10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92 h 21593"/>
                <a:gd name="T2" fmla="*/ 534 w 21599"/>
                <a:gd name="T3" fmla="*/ 21593 h 21593"/>
                <a:gd name="T4" fmla="*/ 0 w 21599"/>
                <a:gd name="T5" fmla="*/ 0 h 21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3" fill="none" extrusionOk="0">
                  <a:moveTo>
                    <a:pt x="21599" y="192"/>
                  </a:moveTo>
                  <a:cubicBezTo>
                    <a:pt x="21495" y="11838"/>
                    <a:pt x="12177" y="21305"/>
                    <a:pt x="534" y="21593"/>
                  </a:cubicBezTo>
                </a:path>
                <a:path w="21599" h="21593" stroke="0" extrusionOk="0">
                  <a:moveTo>
                    <a:pt x="21599" y="192"/>
                  </a:moveTo>
                  <a:cubicBezTo>
                    <a:pt x="21495" y="11838"/>
                    <a:pt x="12177" y="21305"/>
                    <a:pt x="534" y="2159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Freeform 287"/>
            <p:cNvSpPr>
              <a:spLocks/>
            </p:cNvSpPr>
            <p:nvPr/>
          </p:nvSpPr>
          <p:spPr bwMode="auto">
            <a:xfrm>
              <a:off x="1672" y="5302"/>
              <a:ext cx="38" cy="60"/>
            </a:xfrm>
            <a:custGeom>
              <a:avLst/>
              <a:gdLst>
                <a:gd name="T0" fmla="*/ 38 w 38"/>
                <a:gd name="T1" fmla="*/ 0 h 60"/>
                <a:gd name="T2" fmla="*/ 0 w 38"/>
                <a:gd name="T3" fmla="*/ 46 h 60"/>
                <a:gd name="T4" fmla="*/ 24 w 38"/>
                <a:gd name="T5" fmla="*/ 40 h 60"/>
                <a:gd name="T6" fmla="*/ 38 w 38"/>
                <a:gd name="T7" fmla="*/ 60 h 60"/>
                <a:gd name="T8" fmla="*/ 38 w 38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0">
                  <a:moveTo>
                    <a:pt x="38" y="0"/>
                  </a:moveTo>
                  <a:lnTo>
                    <a:pt x="0" y="46"/>
                  </a:lnTo>
                  <a:lnTo>
                    <a:pt x="24" y="40"/>
                  </a:lnTo>
                  <a:lnTo>
                    <a:pt x="38" y="6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1758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36538" y="381000"/>
            <a:ext cx="10679112" cy="8001000"/>
            <a:chOff x="149" y="240"/>
            <a:chExt cx="6727" cy="5040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9" y="240"/>
              <a:ext cx="3839" cy="5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83" y="245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04" y="24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83" y="23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04" y="23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83" y="231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04" y="23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83" y="224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04" y="22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83" y="2174"/>
              <a:ext cx="376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591" y="21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43" y="21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83" y="21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04" y="21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83" y="203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04" y="20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183" y="19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04" y="19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83" y="188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04" y="18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83" y="1815"/>
              <a:ext cx="376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591" y="179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43" y="179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83" y="17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04" y="17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183" y="16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04" y="16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183" y="16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3904" y="16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183" y="15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3904" y="152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83" y="1461"/>
              <a:ext cx="376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1591" y="143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543" y="143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183" y="13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3904" y="13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183" y="13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3904" y="13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183" y="124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3904" y="12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183" y="117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3904" y="11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83" y="1107"/>
              <a:ext cx="376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1591" y="10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543" y="10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183" y="10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3904" y="10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183" y="96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3904" y="9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183" y="8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3904" y="8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183" y="82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3904" y="8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83" y="747"/>
              <a:ext cx="376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1591" y="72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543" y="72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183" y="6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3904" y="6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183" y="6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3904" y="6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183" y="5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3904" y="5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183" y="4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68"/>
            <p:cNvSpPr>
              <a:spLocks noChangeShapeType="1"/>
            </p:cNvSpPr>
            <p:nvPr/>
          </p:nvSpPr>
          <p:spPr bwMode="auto">
            <a:xfrm>
              <a:off x="3904" y="4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69"/>
            <p:cNvSpPr>
              <a:spLocks noChangeArrowheads="1"/>
            </p:cNvSpPr>
            <p:nvPr/>
          </p:nvSpPr>
          <p:spPr bwMode="auto">
            <a:xfrm>
              <a:off x="175" y="393"/>
              <a:ext cx="3777" cy="213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70"/>
            <p:cNvSpPr>
              <a:spLocks noChangeArrowheads="1"/>
            </p:cNvSpPr>
            <p:nvPr/>
          </p:nvSpPr>
          <p:spPr bwMode="auto">
            <a:xfrm>
              <a:off x="1318" y="1756"/>
              <a:ext cx="125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1"/>
            <p:cNvSpPr>
              <a:spLocks noChangeArrowheads="1"/>
            </p:cNvSpPr>
            <p:nvPr/>
          </p:nvSpPr>
          <p:spPr bwMode="auto">
            <a:xfrm>
              <a:off x="1392" y="1487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2"/>
            <p:cNvSpPr>
              <a:spLocks noChangeArrowheads="1"/>
            </p:cNvSpPr>
            <p:nvPr/>
          </p:nvSpPr>
          <p:spPr bwMode="auto">
            <a:xfrm>
              <a:off x="1540" y="1751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3"/>
            <p:cNvSpPr>
              <a:spLocks noChangeArrowheads="1"/>
            </p:cNvSpPr>
            <p:nvPr/>
          </p:nvSpPr>
          <p:spPr bwMode="auto">
            <a:xfrm>
              <a:off x="1868" y="149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Oval 74"/>
            <p:cNvSpPr>
              <a:spLocks noChangeArrowheads="1"/>
            </p:cNvSpPr>
            <p:nvPr/>
          </p:nvSpPr>
          <p:spPr bwMode="auto">
            <a:xfrm>
              <a:off x="1778" y="1746"/>
              <a:ext cx="125" cy="125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344" y="1487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9" name="Rectangle 76"/>
            <p:cNvSpPr>
              <a:spLocks noChangeArrowheads="1"/>
            </p:cNvSpPr>
            <p:nvPr/>
          </p:nvSpPr>
          <p:spPr bwMode="auto">
            <a:xfrm>
              <a:off x="2022" y="1746"/>
              <a:ext cx="124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>
              <a:off x="2022" y="1746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78"/>
            <p:cNvSpPr>
              <a:spLocks noChangeShapeType="1"/>
            </p:cNvSpPr>
            <p:nvPr/>
          </p:nvSpPr>
          <p:spPr bwMode="auto">
            <a:xfrm flipV="1">
              <a:off x="2022" y="1746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79"/>
            <p:cNvSpPr>
              <a:spLocks noChangeArrowheads="1"/>
            </p:cNvSpPr>
            <p:nvPr/>
          </p:nvSpPr>
          <p:spPr bwMode="auto">
            <a:xfrm>
              <a:off x="1170" y="146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80"/>
            <p:cNvSpPr>
              <a:spLocks noChangeArrowheads="1"/>
            </p:cNvSpPr>
            <p:nvPr/>
          </p:nvSpPr>
          <p:spPr bwMode="auto">
            <a:xfrm>
              <a:off x="2265" y="1746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1"/>
            <p:cNvSpPr>
              <a:spLocks noChangeArrowheads="1"/>
            </p:cNvSpPr>
            <p:nvPr/>
          </p:nvSpPr>
          <p:spPr bwMode="auto">
            <a:xfrm>
              <a:off x="2027" y="12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2"/>
            <p:cNvSpPr>
              <a:spLocks noChangeArrowheads="1"/>
            </p:cNvSpPr>
            <p:nvPr/>
          </p:nvSpPr>
          <p:spPr bwMode="auto">
            <a:xfrm>
              <a:off x="2518" y="1746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3"/>
            <p:cNvSpPr>
              <a:spLocks noChangeArrowheads="1"/>
            </p:cNvSpPr>
            <p:nvPr/>
          </p:nvSpPr>
          <p:spPr bwMode="auto">
            <a:xfrm>
              <a:off x="2662" y="12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4"/>
            <p:cNvSpPr>
              <a:spLocks noChangeArrowheads="1"/>
            </p:cNvSpPr>
            <p:nvPr/>
          </p:nvSpPr>
          <p:spPr bwMode="auto">
            <a:xfrm>
              <a:off x="2826" y="1746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5"/>
            <p:cNvSpPr>
              <a:spLocks noChangeArrowheads="1"/>
            </p:cNvSpPr>
            <p:nvPr/>
          </p:nvSpPr>
          <p:spPr bwMode="auto">
            <a:xfrm>
              <a:off x="2910" y="1498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6"/>
            <p:cNvSpPr>
              <a:spLocks noChangeArrowheads="1"/>
            </p:cNvSpPr>
            <p:nvPr/>
          </p:nvSpPr>
          <p:spPr bwMode="auto">
            <a:xfrm>
              <a:off x="2022" y="1873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7"/>
            <p:cNvSpPr>
              <a:spLocks noChangeArrowheads="1"/>
            </p:cNvSpPr>
            <p:nvPr/>
          </p:nvSpPr>
          <p:spPr bwMode="auto">
            <a:xfrm>
              <a:off x="1006" y="111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8"/>
            <p:cNvSpPr>
              <a:spLocks noChangeArrowheads="1"/>
            </p:cNvSpPr>
            <p:nvPr/>
          </p:nvSpPr>
          <p:spPr bwMode="auto">
            <a:xfrm>
              <a:off x="2022" y="2163"/>
              <a:ext cx="124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89"/>
            <p:cNvSpPr>
              <a:spLocks noChangeArrowheads="1"/>
            </p:cNvSpPr>
            <p:nvPr/>
          </p:nvSpPr>
          <p:spPr bwMode="auto">
            <a:xfrm>
              <a:off x="3307" y="12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90"/>
            <p:cNvSpPr>
              <a:spLocks noChangeArrowheads="1"/>
            </p:cNvSpPr>
            <p:nvPr/>
          </p:nvSpPr>
          <p:spPr bwMode="auto">
            <a:xfrm>
              <a:off x="1545" y="2158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1"/>
            <p:cNvSpPr>
              <a:spLocks noChangeArrowheads="1"/>
            </p:cNvSpPr>
            <p:nvPr/>
          </p:nvSpPr>
          <p:spPr bwMode="auto">
            <a:xfrm>
              <a:off x="1189" y="821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Oval 92"/>
            <p:cNvSpPr>
              <a:spLocks noChangeArrowheads="1"/>
            </p:cNvSpPr>
            <p:nvPr/>
          </p:nvSpPr>
          <p:spPr bwMode="auto">
            <a:xfrm>
              <a:off x="3148" y="1952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789" y="821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237" y="2598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502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1873" y="266"/>
              <a:ext cx="120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DT 626 Keep Pass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239" y="2847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432" y="2847"/>
              <a:ext cx="6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:Gap-Lead-Back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239" y="30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432" y="3048"/>
              <a:ext cx="5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239" y="324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432" y="3248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239" y="344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432" y="3449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239" y="365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432" y="3650"/>
              <a:ext cx="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239" y="3851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400" y="3851"/>
              <a:ext cx="180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:Gap-Lead-Backer."2" Count. Release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239" y="405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439" y="4051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239" y="425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432" y="4252"/>
              <a:ext cx="29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pivot. Ride LH. Attack flank. Option Run or Pass. Look deep first.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239" y="445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432" y="4453"/>
              <a:ext cx="1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Block on LB. Run Flag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39" y="46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432" y="4654"/>
              <a:ext cx="22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.3 Step Motion to I. Fake Power. Block 1st LB Play Side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239" y="485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432" y="4855"/>
              <a:ext cx="246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:Aim for tail of PST. Kick Out to Over Block 7 or 9 Technique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239" y="5055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Freeform 120"/>
            <p:cNvSpPr>
              <a:spLocks/>
            </p:cNvSpPr>
            <p:nvPr/>
          </p:nvSpPr>
          <p:spPr bwMode="auto">
            <a:xfrm>
              <a:off x="1840" y="1876"/>
              <a:ext cx="393" cy="86"/>
            </a:xfrm>
            <a:custGeom>
              <a:avLst/>
              <a:gdLst>
                <a:gd name="T0" fmla="*/ 0 w 1114"/>
                <a:gd name="T1" fmla="*/ 0 h 243"/>
                <a:gd name="T2" fmla="*/ 382 w 1114"/>
                <a:gd name="T3" fmla="*/ 228 h 243"/>
                <a:gd name="T4" fmla="*/ 1114 w 1114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4" h="243">
                  <a:moveTo>
                    <a:pt x="0" y="0"/>
                  </a:moveTo>
                  <a:lnTo>
                    <a:pt x="382" y="228"/>
                  </a:lnTo>
                  <a:lnTo>
                    <a:pt x="1114" y="2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2233" y="1822"/>
              <a:ext cx="895" cy="166"/>
            </a:xfrm>
            <a:custGeom>
              <a:avLst/>
              <a:gdLst>
                <a:gd name="T0" fmla="*/ 0 w 2539"/>
                <a:gd name="T1" fmla="*/ 396 h 472"/>
                <a:gd name="T2" fmla="*/ 31 w 2539"/>
                <a:gd name="T3" fmla="*/ 336 h 472"/>
                <a:gd name="T4" fmla="*/ 88 w 2539"/>
                <a:gd name="T5" fmla="*/ 457 h 472"/>
                <a:gd name="T6" fmla="*/ 151 w 2539"/>
                <a:gd name="T7" fmla="*/ 338 h 472"/>
                <a:gd name="T8" fmla="*/ 208 w 2539"/>
                <a:gd name="T9" fmla="*/ 459 h 472"/>
                <a:gd name="T10" fmla="*/ 270 w 2539"/>
                <a:gd name="T11" fmla="*/ 340 h 472"/>
                <a:gd name="T12" fmla="*/ 328 w 2539"/>
                <a:gd name="T13" fmla="*/ 461 h 472"/>
                <a:gd name="T14" fmla="*/ 390 w 2539"/>
                <a:gd name="T15" fmla="*/ 342 h 472"/>
                <a:gd name="T16" fmla="*/ 448 w 2539"/>
                <a:gd name="T17" fmla="*/ 463 h 472"/>
                <a:gd name="T18" fmla="*/ 510 w 2539"/>
                <a:gd name="T19" fmla="*/ 344 h 472"/>
                <a:gd name="T20" fmla="*/ 568 w 2539"/>
                <a:gd name="T21" fmla="*/ 465 h 472"/>
                <a:gd name="T22" fmla="*/ 630 w 2539"/>
                <a:gd name="T23" fmla="*/ 346 h 472"/>
                <a:gd name="T24" fmla="*/ 688 w 2539"/>
                <a:gd name="T25" fmla="*/ 467 h 472"/>
                <a:gd name="T26" fmla="*/ 750 w 2539"/>
                <a:gd name="T27" fmla="*/ 349 h 472"/>
                <a:gd name="T28" fmla="*/ 808 w 2539"/>
                <a:gd name="T29" fmla="*/ 470 h 472"/>
                <a:gd name="T30" fmla="*/ 870 w 2539"/>
                <a:gd name="T31" fmla="*/ 351 h 472"/>
                <a:gd name="T32" fmla="*/ 928 w 2539"/>
                <a:gd name="T33" fmla="*/ 472 h 472"/>
                <a:gd name="T34" fmla="*/ 959 w 2539"/>
                <a:gd name="T35" fmla="*/ 412 h 472"/>
                <a:gd name="T36" fmla="*/ 980 w 2539"/>
                <a:gd name="T37" fmla="*/ 413 h 472"/>
                <a:gd name="T38" fmla="*/ 2173 w 2539"/>
                <a:gd name="T39" fmla="*/ 413 h 472"/>
                <a:gd name="T40" fmla="*/ 2539 w 2539"/>
                <a:gd name="T41" fmla="*/ 274 h 472"/>
                <a:gd name="T42" fmla="*/ 2539 w 2539"/>
                <a:gd name="T43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39" h="472">
                  <a:moveTo>
                    <a:pt x="0" y="396"/>
                  </a:moveTo>
                  <a:lnTo>
                    <a:pt x="31" y="336"/>
                  </a:lnTo>
                  <a:lnTo>
                    <a:pt x="88" y="457"/>
                  </a:lnTo>
                  <a:lnTo>
                    <a:pt x="151" y="338"/>
                  </a:lnTo>
                  <a:lnTo>
                    <a:pt x="208" y="459"/>
                  </a:lnTo>
                  <a:lnTo>
                    <a:pt x="270" y="340"/>
                  </a:lnTo>
                  <a:lnTo>
                    <a:pt x="328" y="461"/>
                  </a:lnTo>
                  <a:lnTo>
                    <a:pt x="390" y="342"/>
                  </a:lnTo>
                  <a:lnTo>
                    <a:pt x="448" y="463"/>
                  </a:lnTo>
                  <a:lnTo>
                    <a:pt x="510" y="344"/>
                  </a:lnTo>
                  <a:lnTo>
                    <a:pt x="568" y="465"/>
                  </a:lnTo>
                  <a:lnTo>
                    <a:pt x="630" y="346"/>
                  </a:lnTo>
                  <a:lnTo>
                    <a:pt x="688" y="467"/>
                  </a:lnTo>
                  <a:lnTo>
                    <a:pt x="750" y="349"/>
                  </a:lnTo>
                  <a:lnTo>
                    <a:pt x="808" y="470"/>
                  </a:lnTo>
                  <a:lnTo>
                    <a:pt x="870" y="351"/>
                  </a:lnTo>
                  <a:lnTo>
                    <a:pt x="928" y="472"/>
                  </a:lnTo>
                  <a:lnTo>
                    <a:pt x="959" y="412"/>
                  </a:lnTo>
                  <a:lnTo>
                    <a:pt x="980" y="413"/>
                  </a:lnTo>
                  <a:lnTo>
                    <a:pt x="2173" y="413"/>
                  </a:lnTo>
                  <a:lnTo>
                    <a:pt x="2539" y="274"/>
                  </a:lnTo>
                  <a:lnTo>
                    <a:pt x="25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3091" y="1815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3"/>
            <p:cNvSpPr>
              <a:spLocks noChangeShapeType="1"/>
            </p:cNvSpPr>
            <p:nvPr/>
          </p:nvSpPr>
          <p:spPr bwMode="auto">
            <a:xfrm>
              <a:off x="3091" y="18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4"/>
            <p:cNvSpPr>
              <a:spLocks noChangeShapeType="1"/>
            </p:cNvSpPr>
            <p:nvPr/>
          </p:nvSpPr>
          <p:spPr bwMode="auto">
            <a:xfrm flipV="1">
              <a:off x="2330" y="1655"/>
              <a:ext cx="6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2299" y="1646"/>
              <a:ext cx="74" cy="10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Line 126"/>
            <p:cNvSpPr>
              <a:spLocks noChangeShapeType="1"/>
            </p:cNvSpPr>
            <p:nvPr/>
          </p:nvSpPr>
          <p:spPr bwMode="auto">
            <a:xfrm>
              <a:off x="2299" y="16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Arc 127"/>
            <p:cNvSpPr>
              <a:spLocks/>
            </p:cNvSpPr>
            <p:nvPr/>
          </p:nvSpPr>
          <p:spPr bwMode="auto">
            <a:xfrm>
              <a:off x="1602" y="1697"/>
              <a:ext cx="129" cy="18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8 h 21599"/>
                <a:gd name="T2" fmla="*/ 16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17"/>
                  </a:moveTo>
                  <a:cubicBezTo>
                    <a:pt x="21535" y="11936"/>
                    <a:pt x="11984" y="21508"/>
                    <a:pt x="166" y="21599"/>
                  </a:cubicBezTo>
                </a:path>
                <a:path w="21600" h="21599" stroke="0" extrusionOk="0">
                  <a:moveTo>
                    <a:pt x="21599" y="117"/>
                  </a:moveTo>
                  <a:cubicBezTo>
                    <a:pt x="21535" y="11936"/>
                    <a:pt x="11984" y="21508"/>
                    <a:pt x="16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1695" y="1691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129"/>
            <p:cNvSpPr>
              <a:spLocks noChangeShapeType="1"/>
            </p:cNvSpPr>
            <p:nvPr/>
          </p:nvSpPr>
          <p:spPr bwMode="auto">
            <a:xfrm>
              <a:off x="1695" y="16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Arc 130"/>
            <p:cNvSpPr>
              <a:spLocks/>
            </p:cNvSpPr>
            <p:nvPr/>
          </p:nvSpPr>
          <p:spPr bwMode="auto">
            <a:xfrm>
              <a:off x="1618" y="1697"/>
              <a:ext cx="118" cy="2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</a:path>
                <a:path w="21600" h="21600" stroke="0" extrusionOk="0">
                  <a:moveTo>
                    <a:pt x="21599" y="76"/>
                  </a:moveTo>
                  <a:cubicBezTo>
                    <a:pt x="21557" y="11976"/>
                    <a:pt x="1189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1612" y="1941"/>
              <a:ext cx="6" cy="74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132"/>
            <p:cNvSpPr>
              <a:spLocks noChangeShapeType="1"/>
            </p:cNvSpPr>
            <p:nvPr/>
          </p:nvSpPr>
          <p:spPr bwMode="auto">
            <a:xfrm>
              <a:off x="1612" y="201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Arc 133"/>
            <p:cNvSpPr>
              <a:spLocks/>
            </p:cNvSpPr>
            <p:nvPr/>
          </p:nvSpPr>
          <p:spPr bwMode="auto">
            <a:xfrm>
              <a:off x="2087" y="1697"/>
              <a:ext cx="107" cy="1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1 h 21599"/>
                <a:gd name="T2" fmla="*/ 20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20"/>
                  </a:moveTo>
                  <a:cubicBezTo>
                    <a:pt x="21533" y="11924"/>
                    <a:pt x="12003" y="21489"/>
                    <a:pt x="200" y="21599"/>
                  </a:cubicBezTo>
                </a:path>
                <a:path w="21600" h="21599" stroke="0" extrusionOk="0">
                  <a:moveTo>
                    <a:pt x="21599" y="120"/>
                  </a:moveTo>
                  <a:cubicBezTo>
                    <a:pt x="21533" y="11924"/>
                    <a:pt x="12003" y="21489"/>
                    <a:pt x="20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2158" y="1691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5"/>
            <p:cNvSpPr>
              <a:spLocks noChangeShapeType="1"/>
            </p:cNvSpPr>
            <p:nvPr/>
          </p:nvSpPr>
          <p:spPr bwMode="auto">
            <a:xfrm>
              <a:off x="2158" y="16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6"/>
            <p:cNvSpPr>
              <a:spLocks/>
            </p:cNvSpPr>
            <p:nvPr/>
          </p:nvSpPr>
          <p:spPr bwMode="auto">
            <a:xfrm>
              <a:off x="2023" y="1961"/>
              <a:ext cx="296" cy="22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73 w 21673"/>
                <a:gd name="T1" fmla="*/ 21600 h 21600"/>
                <a:gd name="T2" fmla="*/ 0 w 21673"/>
                <a:gd name="T3" fmla="*/ 96 h 21600"/>
                <a:gd name="T4" fmla="*/ 21600 w 2167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3" h="21600" fill="none" extrusionOk="0">
                  <a:moveTo>
                    <a:pt x="21672" y="21599"/>
                  </a:moveTo>
                  <a:cubicBezTo>
                    <a:pt x="21648" y="21599"/>
                    <a:pt x="21624" y="21599"/>
                    <a:pt x="21600" y="21600"/>
                  </a:cubicBezTo>
                  <a:cubicBezTo>
                    <a:pt x="9708" y="21600"/>
                    <a:pt x="53" y="11987"/>
                    <a:pt x="0" y="95"/>
                  </a:cubicBezTo>
                </a:path>
                <a:path w="21673" h="21600" stroke="0" extrusionOk="0">
                  <a:moveTo>
                    <a:pt x="21672" y="21599"/>
                  </a:moveTo>
                  <a:cubicBezTo>
                    <a:pt x="21648" y="21599"/>
                    <a:pt x="21624" y="21599"/>
                    <a:pt x="21600" y="21600"/>
                  </a:cubicBezTo>
                  <a:cubicBezTo>
                    <a:pt x="9708" y="21600"/>
                    <a:pt x="53" y="11987"/>
                    <a:pt x="0" y="9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Arc 137"/>
            <p:cNvSpPr>
              <a:spLocks/>
            </p:cNvSpPr>
            <p:nvPr/>
          </p:nvSpPr>
          <p:spPr bwMode="auto">
            <a:xfrm>
              <a:off x="2319" y="2187"/>
              <a:ext cx="470" cy="15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5 w 21645"/>
                <a:gd name="T1" fmla="*/ 21600 h 21600"/>
                <a:gd name="T2" fmla="*/ 0 w 21645"/>
                <a:gd name="T3" fmla="*/ 144 h 21600"/>
                <a:gd name="T4" fmla="*/ 21600 w 2164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5" h="21600" fill="none" extrusionOk="0">
                  <a:moveTo>
                    <a:pt x="21644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</a:path>
                <a:path w="21645" h="21600" stroke="0" extrusionOk="0">
                  <a:moveTo>
                    <a:pt x="21644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Arc 138"/>
            <p:cNvSpPr>
              <a:spLocks/>
            </p:cNvSpPr>
            <p:nvPr/>
          </p:nvSpPr>
          <p:spPr bwMode="auto">
            <a:xfrm>
              <a:off x="2788" y="2047"/>
              <a:ext cx="538" cy="2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4 h 21600"/>
                <a:gd name="T2" fmla="*/ 4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3"/>
                  </a:moveTo>
                  <a:cubicBezTo>
                    <a:pt x="21559" y="11958"/>
                    <a:pt x="11924" y="21577"/>
                    <a:pt x="39" y="21599"/>
                  </a:cubicBezTo>
                </a:path>
                <a:path w="21600" h="21600" stroke="0" extrusionOk="0">
                  <a:moveTo>
                    <a:pt x="21599" y="73"/>
                  </a:moveTo>
                  <a:cubicBezTo>
                    <a:pt x="21559" y="11958"/>
                    <a:pt x="11924" y="21577"/>
                    <a:pt x="3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39"/>
            <p:cNvSpPr>
              <a:spLocks/>
            </p:cNvSpPr>
            <p:nvPr/>
          </p:nvSpPr>
          <p:spPr bwMode="auto">
            <a:xfrm>
              <a:off x="3309" y="2048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40"/>
            <p:cNvSpPr>
              <a:spLocks noChangeShapeType="1"/>
            </p:cNvSpPr>
            <p:nvPr/>
          </p:nvSpPr>
          <p:spPr bwMode="auto">
            <a:xfrm flipH="1" flipV="1">
              <a:off x="2443" y="1617"/>
              <a:ext cx="151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2415" y="1583"/>
              <a:ext cx="51" cy="63"/>
            </a:xfrm>
            <a:custGeom>
              <a:avLst/>
              <a:gdLst>
                <a:gd name="T0" fmla="*/ 128 w 143"/>
                <a:gd name="T1" fmla="*/ 0 h 179"/>
                <a:gd name="T2" fmla="*/ 143 w 143"/>
                <a:gd name="T3" fmla="*/ 13 h 179"/>
                <a:gd name="T4" fmla="*/ 15 w 143"/>
                <a:gd name="T5" fmla="*/ 179 h 179"/>
                <a:gd name="T6" fmla="*/ 0 w 143"/>
                <a:gd name="T7" fmla="*/ 167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28" y="0"/>
                  </a:moveTo>
                  <a:lnTo>
                    <a:pt x="143" y="13"/>
                  </a:lnTo>
                  <a:lnTo>
                    <a:pt x="15" y="179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2415" y="164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3"/>
            <p:cNvSpPr>
              <a:spLocks/>
            </p:cNvSpPr>
            <p:nvPr/>
          </p:nvSpPr>
          <p:spPr bwMode="auto">
            <a:xfrm>
              <a:off x="2825" y="1369"/>
              <a:ext cx="398" cy="58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54 w 21600"/>
                <a:gd name="T1" fmla="*/ 0 h 21637"/>
                <a:gd name="T2" fmla="*/ 21600 w 21600"/>
                <a:gd name="T3" fmla="*/ 21637 h 21637"/>
                <a:gd name="T4" fmla="*/ 0 w 21600"/>
                <a:gd name="T5" fmla="*/ 21600 h 2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7" fill="none" extrusionOk="0">
                  <a:moveTo>
                    <a:pt x="53" y="0"/>
                  </a:moveTo>
                  <a:cubicBezTo>
                    <a:pt x="11962" y="29"/>
                    <a:pt x="21600" y="9691"/>
                    <a:pt x="21600" y="21600"/>
                  </a:cubicBezTo>
                  <a:cubicBezTo>
                    <a:pt x="21600" y="21612"/>
                    <a:pt x="21599" y="21624"/>
                    <a:pt x="21599" y="21636"/>
                  </a:cubicBezTo>
                </a:path>
                <a:path w="21600" h="21637" stroke="0" extrusionOk="0">
                  <a:moveTo>
                    <a:pt x="53" y="0"/>
                  </a:moveTo>
                  <a:cubicBezTo>
                    <a:pt x="11962" y="29"/>
                    <a:pt x="21600" y="9691"/>
                    <a:pt x="21600" y="21600"/>
                  </a:cubicBezTo>
                  <a:cubicBezTo>
                    <a:pt x="21600" y="21612"/>
                    <a:pt x="21599" y="21624"/>
                    <a:pt x="21599" y="2163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Line 144"/>
            <p:cNvSpPr>
              <a:spLocks noChangeShapeType="1"/>
            </p:cNvSpPr>
            <p:nvPr/>
          </p:nvSpPr>
          <p:spPr bwMode="auto">
            <a:xfrm flipV="1">
              <a:off x="2826" y="642"/>
              <a:ext cx="480" cy="7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45"/>
            <p:cNvSpPr>
              <a:spLocks/>
            </p:cNvSpPr>
            <p:nvPr/>
          </p:nvSpPr>
          <p:spPr bwMode="auto">
            <a:xfrm>
              <a:off x="3261" y="642"/>
              <a:ext cx="45" cy="55"/>
            </a:xfrm>
            <a:custGeom>
              <a:avLst/>
              <a:gdLst>
                <a:gd name="T0" fmla="*/ 45 w 45"/>
                <a:gd name="T1" fmla="*/ 0 h 55"/>
                <a:gd name="T2" fmla="*/ 0 w 45"/>
                <a:gd name="T3" fmla="*/ 33 h 55"/>
                <a:gd name="T4" fmla="*/ 24 w 45"/>
                <a:gd name="T5" fmla="*/ 33 h 55"/>
                <a:gd name="T6" fmla="*/ 33 w 45"/>
                <a:gd name="T7" fmla="*/ 55 h 55"/>
                <a:gd name="T8" fmla="*/ 45 w 4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5">
                  <a:moveTo>
                    <a:pt x="45" y="0"/>
                  </a:moveTo>
                  <a:lnTo>
                    <a:pt x="0" y="33"/>
                  </a:lnTo>
                  <a:lnTo>
                    <a:pt x="24" y="33"/>
                  </a:lnTo>
                  <a:lnTo>
                    <a:pt x="33" y="5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2681" y="1273"/>
              <a:ext cx="722" cy="468"/>
            </a:xfrm>
            <a:custGeom>
              <a:avLst/>
              <a:gdLst>
                <a:gd name="T0" fmla="*/ 581 w 2049"/>
                <a:gd name="T1" fmla="*/ 1329 h 1329"/>
                <a:gd name="T2" fmla="*/ 0 w 2049"/>
                <a:gd name="T3" fmla="*/ 564 h 1329"/>
                <a:gd name="T4" fmla="*/ 2049 w 2049"/>
                <a:gd name="T5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9" h="1329">
                  <a:moveTo>
                    <a:pt x="581" y="1329"/>
                  </a:moveTo>
                  <a:lnTo>
                    <a:pt x="0" y="564"/>
                  </a:lnTo>
                  <a:lnTo>
                    <a:pt x="20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7"/>
            <p:cNvSpPr>
              <a:spLocks/>
            </p:cNvSpPr>
            <p:nvPr/>
          </p:nvSpPr>
          <p:spPr bwMode="auto">
            <a:xfrm>
              <a:off x="3347" y="1268"/>
              <a:ext cx="56" cy="37"/>
            </a:xfrm>
            <a:custGeom>
              <a:avLst/>
              <a:gdLst>
                <a:gd name="T0" fmla="*/ 56 w 56"/>
                <a:gd name="T1" fmla="*/ 5 h 37"/>
                <a:gd name="T2" fmla="*/ 0 w 56"/>
                <a:gd name="T3" fmla="*/ 0 h 37"/>
                <a:gd name="T4" fmla="*/ 18 w 56"/>
                <a:gd name="T5" fmla="*/ 14 h 37"/>
                <a:gd name="T6" fmla="*/ 10 w 56"/>
                <a:gd name="T7" fmla="*/ 37 h 37"/>
                <a:gd name="T8" fmla="*/ 56 w 56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7">
                  <a:moveTo>
                    <a:pt x="56" y="5"/>
                  </a:moveTo>
                  <a:lnTo>
                    <a:pt x="0" y="0"/>
                  </a:lnTo>
                  <a:lnTo>
                    <a:pt x="18" y="14"/>
                  </a:lnTo>
                  <a:lnTo>
                    <a:pt x="10" y="37"/>
                  </a:lnTo>
                  <a:lnTo>
                    <a:pt x="56" y="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Arc 148"/>
            <p:cNvSpPr>
              <a:spLocks/>
            </p:cNvSpPr>
            <p:nvPr/>
          </p:nvSpPr>
          <p:spPr bwMode="auto">
            <a:xfrm>
              <a:off x="1380" y="1681"/>
              <a:ext cx="156" cy="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3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75"/>
                    <a:pt x="12012" y="21524"/>
                    <a:pt x="136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75"/>
                    <a:pt x="12012" y="21524"/>
                    <a:pt x="13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9"/>
            <p:cNvSpPr>
              <a:spLocks/>
            </p:cNvSpPr>
            <p:nvPr/>
          </p:nvSpPr>
          <p:spPr bwMode="auto">
            <a:xfrm>
              <a:off x="1501" y="1675"/>
              <a:ext cx="74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Line 150"/>
            <p:cNvSpPr>
              <a:spLocks noChangeShapeType="1"/>
            </p:cNvSpPr>
            <p:nvPr/>
          </p:nvSpPr>
          <p:spPr bwMode="auto">
            <a:xfrm>
              <a:off x="1501" y="167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Arc 151"/>
            <p:cNvSpPr>
              <a:spLocks/>
            </p:cNvSpPr>
            <p:nvPr/>
          </p:nvSpPr>
          <p:spPr bwMode="auto">
            <a:xfrm>
              <a:off x="1419" y="1681"/>
              <a:ext cx="118" cy="2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8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57"/>
                    <a:pt x="12040" y="21498"/>
                    <a:pt x="183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57"/>
                    <a:pt x="12040" y="21498"/>
                    <a:pt x="18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52"/>
            <p:cNvSpPr>
              <a:spLocks/>
            </p:cNvSpPr>
            <p:nvPr/>
          </p:nvSpPr>
          <p:spPr bwMode="auto">
            <a:xfrm>
              <a:off x="1413" y="1936"/>
              <a:ext cx="7" cy="73"/>
            </a:xfrm>
            <a:custGeom>
              <a:avLst/>
              <a:gdLst>
                <a:gd name="T0" fmla="*/ 0 w 20"/>
                <a:gd name="T1" fmla="*/ 0 h 209"/>
                <a:gd name="T2" fmla="*/ 20 w 20"/>
                <a:gd name="T3" fmla="*/ 0 h 209"/>
                <a:gd name="T4" fmla="*/ 20 w 20"/>
                <a:gd name="T5" fmla="*/ 209 h 209"/>
                <a:gd name="T6" fmla="*/ 0 w 20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9">
                  <a:moveTo>
                    <a:pt x="0" y="0"/>
                  </a:moveTo>
                  <a:lnTo>
                    <a:pt x="20" y="0"/>
                  </a:lnTo>
                  <a:lnTo>
                    <a:pt x="20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Line 153"/>
            <p:cNvSpPr>
              <a:spLocks noChangeShapeType="1"/>
            </p:cNvSpPr>
            <p:nvPr/>
          </p:nvSpPr>
          <p:spPr bwMode="auto">
            <a:xfrm>
              <a:off x="1413" y="200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154"/>
            <p:cNvSpPr>
              <a:spLocks noChangeShapeType="1"/>
            </p:cNvSpPr>
            <p:nvPr/>
          </p:nvSpPr>
          <p:spPr bwMode="auto">
            <a:xfrm flipV="1">
              <a:off x="2136" y="1709"/>
              <a:ext cx="760" cy="4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5"/>
            <p:cNvSpPr>
              <a:spLocks/>
            </p:cNvSpPr>
            <p:nvPr/>
          </p:nvSpPr>
          <p:spPr bwMode="auto">
            <a:xfrm>
              <a:off x="2877" y="1673"/>
              <a:ext cx="45" cy="67"/>
            </a:xfrm>
            <a:custGeom>
              <a:avLst/>
              <a:gdLst>
                <a:gd name="T0" fmla="*/ 128 w 128"/>
                <a:gd name="T1" fmla="*/ 179 h 190"/>
                <a:gd name="T2" fmla="*/ 111 w 128"/>
                <a:gd name="T3" fmla="*/ 190 h 190"/>
                <a:gd name="T4" fmla="*/ 0 w 128"/>
                <a:gd name="T5" fmla="*/ 11 h 190"/>
                <a:gd name="T6" fmla="*/ 17 w 128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28" y="179"/>
                  </a:moveTo>
                  <a:lnTo>
                    <a:pt x="111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Line 156"/>
            <p:cNvSpPr>
              <a:spLocks noChangeShapeType="1"/>
            </p:cNvSpPr>
            <p:nvPr/>
          </p:nvSpPr>
          <p:spPr bwMode="auto">
            <a:xfrm flipH="1">
              <a:off x="2877" y="167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57"/>
            <p:cNvSpPr>
              <a:spLocks/>
            </p:cNvSpPr>
            <p:nvPr/>
          </p:nvSpPr>
          <p:spPr bwMode="auto">
            <a:xfrm>
              <a:off x="2901" y="1639"/>
              <a:ext cx="146" cy="80"/>
            </a:xfrm>
            <a:custGeom>
              <a:avLst/>
              <a:gdLst>
                <a:gd name="T0" fmla="*/ 0 w 413"/>
                <a:gd name="T1" fmla="*/ 228 h 228"/>
                <a:gd name="T2" fmla="*/ 413 w 413"/>
                <a:gd name="T3" fmla="*/ 168 h 228"/>
                <a:gd name="T4" fmla="*/ 337 w 413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3" h="228">
                  <a:moveTo>
                    <a:pt x="0" y="228"/>
                  </a:moveTo>
                  <a:lnTo>
                    <a:pt x="413" y="168"/>
                  </a:lnTo>
                  <a:lnTo>
                    <a:pt x="33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Freeform 158"/>
            <p:cNvSpPr>
              <a:spLocks/>
            </p:cNvSpPr>
            <p:nvPr/>
          </p:nvSpPr>
          <p:spPr bwMode="auto">
            <a:xfrm>
              <a:off x="2983" y="1617"/>
              <a:ext cx="71" cy="37"/>
            </a:xfrm>
            <a:custGeom>
              <a:avLst/>
              <a:gdLst>
                <a:gd name="T0" fmla="*/ 192 w 200"/>
                <a:gd name="T1" fmla="*/ 0 h 105"/>
                <a:gd name="T2" fmla="*/ 200 w 200"/>
                <a:gd name="T3" fmla="*/ 19 h 105"/>
                <a:gd name="T4" fmla="*/ 9 w 200"/>
                <a:gd name="T5" fmla="*/ 105 h 105"/>
                <a:gd name="T6" fmla="*/ 0 w 200"/>
                <a:gd name="T7" fmla="*/ 8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5">
                  <a:moveTo>
                    <a:pt x="192" y="0"/>
                  </a:moveTo>
                  <a:lnTo>
                    <a:pt x="200" y="19"/>
                  </a:lnTo>
                  <a:lnTo>
                    <a:pt x="9" y="105"/>
                  </a:lnTo>
                  <a:lnTo>
                    <a:pt x="0" y="8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Line 159"/>
            <p:cNvSpPr>
              <a:spLocks noChangeShapeType="1"/>
            </p:cNvSpPr>
            <p:nvPr/>
          </p:nvSpPr>
          <p:spPr bwMode="auto">
            <a:xfrm>
              <a:off x="2983" y="1647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60"/>
            <p:cNvSpPr>
              <a:spLocks/>
            </p:cNvSpPr>
            <p:nvPr/>
          </p:nvSpPr>
          <p:spPr bwMode="auto">
            <a:xfrm>
              <a:off x="1608" y="2267"/>
              <a:ext cx="582" cy="199"/>
            </a:xfrm>
            <a:custGeom>
              <a:avLst/>
              <a:gdLst>
                <a:gd name="T0" fmla="*/ 0 w 1651"/>
                <a:gd name="T1" fmla="*/ 50 h 563"/>
                <a:gd name="T2" fmla="*/ 45 w 1651"/>
                <a:gd name="T3" fmla="*/ 0 h 563"/>
                <a:gd name="T4" fmla="*/ 69 w 1651"/>
                <a:gd name="T5" fmla="*/ 132 h 563"/>
                <a:gd name="T6" fmla="*/ 160 w 1651"/>
                <a:gd name="T7" fmla="*/ 33 h 563"/>
                <a:gd name="T8" fmla="*/ 185 w 1651"/>
                <a:gd name="T9" fmla="*/ 165 h 563"/>
                <a:gd name="T10" fmla="*/ 276 w 1651"/>
                <a:gd name="T11" fmla="*/ 66 h 563"/>
                <a:gd name="T12" fmla="*/ 300 w 1651"/>
                <a:gd name="T13" fmla="*/ 198 h 563"/>
                <a:gd name="T14" fmla="*/ 391 w 1651"/>
                <a:gd name="T15" fmla="*/ 100 h 563"/>
                <a:gd name="T16" fmla="*/ 415 w 1651"/>
                <a:gd name="T17" fmla="*/ 232 h 563"/>
                <a:gd name="T18" fmla="*/ 506 w 1651"/>
                <a:gd name="T19" fmla="*/ 133 h 563"/>
                <a:gd name="T20" fmla="*/ 531 w 1651"/>
                <a:gd name="T21" fmla="*/ 265 h 563"/>
                <a:gd name="T22" fmla="*/ 622 w 1651"/>
                <a:gd name="T23" fmla="*/ 166 h 563"/>
                <a:gd name="T24" fmla="*/ 646 w 1651"/>
                <a:gd name="T25" fmla="*/ 298 h 563"/>
                <a:gd name="T26" fmla="*/ 737 w 1651"/>
                <a:gd name="T27" fmla="*/ 199 h 563"/>
                <a:gd name="T28" fmla="*/ 761 w 1651"/>
                <a:gd name="T29" fmla="*/ 331 h 563"/>
                <a:gd name="T30" fmla="*/ 852 w 1651"/>
                <a:gd name="T31" fmla="*/ 232 h 563"/>
                <a:gd name="T32" fmla="*/ 877 w 1651"/>
                <a:gd name="T33" fmla="*/ 364 h 563"/>
                <a:gd name="T34" fmla="*/ 967 w 1651"/>
                <a:gd name="T35" fmla="*/ 266 h 563"/>
                <a:gd name="T36" fmla="*/ 992 w 1651"/>
                <a:gd name="T37" fmla="*/ 397 h 563"/>
                <a:gd name="T38" fmla="*/ 1083 w 1651"/>
                <a:gd name="T39" fmla="*/ 299 h 563"/>
                <a:gd name="T40" fmla="*/ 1107 w 1651"/>
                <a:gd name="T41" fmla="*/ 431 h 563"/>
                <a:gd name="T42" fmla="*/ 1198 w 1651"/>
                <a:gd name="T43" fmla="*/ 332 h 563"/>
                <a:gd name="T44" fmla="*/ 1223 w 1651"/>
                <a:gd name="T45" fmla="*/ 464 h 563"/>
                <a:gd name="T46" fmla="*/ 1313 w 1651"/>
                <a:gd name="T47" fmla="*/ 365 h 563"/>
                <a:gd name="T48" fmla="*/ 1338 w 1651"/>
                <a:gd name="T49" fmla="*/ 497 h 563"/>
                <a:gd name="T50" fmla="*/ 1429 w 1651"/>
                <a:gd name="T51" fmla="*/ 398 h 563"/>
                <a:gd name="T52" fmla="*/ 1453 w 1651"/>
                <a:gd name="T53" fmla="*/ 530 h 563"/>
                <a:gd name="T54" fmla="*/ 1544 w 1651"/>
                <a:gd name="T55" fmla="*/ 431 h 563"/>
                <a:gd name="T56" fmla="*/ 1569 w 1651"/>
                <a:gd name="T57" fmla="*/ 563 h 563"/>
                <a:gd name="T58" fmla="*/ 1614 w 1651"/>
                <a:gd name="T59" fmla="*/ 514 h 563"/>
                <a:gd name="T60" fmla="*/ 1651 w 1651"/>
                <a:gd name="T61" fmla="*/ 525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51" h="563">
                  <a:moveTo>
                    <a:pt x="0" y="50"/>
                  </a:moveTo>
                  <a:lnTo>
                    <a:pt x="45" y="0"/>
                  </a:lnTo>
                  <a:lnTo>
                    <a:pt x="69" y="132"/>
                  </a:lnTo>
                  <a:lnTo>
                    <a:pt x="160" y="33"/>
                  </a:lnTo>
                  <a:lnTo>
                    <a:pt x="185" y="165"/>
                  </a:lnTo>
                  <a:lnTo>
                    <a:pt x="276" y="66"/>
                  </a:lnTo>
                  <a:lnTo>
                    <a:pt x="300" y="198"/>
                  </a:lnTo>
                  <a:lnTo>
                    <a:pt x="391" y="100"/>
                  </a:lnTo>
                  <a:lnTo>
                    <a:pt x="415" y="232"/>
                  </a:lnTo>
                  <a:lnTo>
                    <a:pt x="506" y="133"/>
                  </a:lnTo>
                  <a:lnTo>
                    <a:pt x="531" y="265"/>
                  </a:lnTo>
                  <a:lnTo>
                    <a:pt x="622" y="166"/>
                  </a:lnTo>
                  <a:lnTo>
                    <a:pt x="646" y="298"/>
                  </a:lnTo>
                  <a:lnTo>
                    <a:pt x="737" y="199"/>
                  </a:lnTo>
                  <a:lnTo>
                    <a:pt x="761" y="331"/>
                  </a:lnTo>
                  <a:lnTo>
                    <a:pt x="852" y="232"/>
                  </a:lnTo>
                  <a:lnTo>
                    <a:pt x="877" y="364"/>
                  </a:lnTo>
                  <a:lnTo>
                    <a:pt x="967" y="266"/>
                  </a:lnTo>
                  <a:lnTo>
                    <a:pt x="992" y="397"/>
                  </a:lnTo>
                  <a:lnTo>
                    <a:pt x="1083" y="299"/>
                  </a:lnTo>
                  <a:lnTo>
                    <a:pt x="1107" y="431"/>
                  </a:lnTo>
                  <a:lnTo>
                    <a:pt x="1198" y="332"/>
                  </a:lnTo>
                  <a:lnTo>
                    <a:pt x="1223" y="464"/>
                  </a:lnTo>
                  <a:lnTo>
                    <a:pt x="1313" y="365"/>
                  </a:lnTo>
                  <a:lnTo>
                    <a:pt x="1338" y="497"/>
                  </a:lnTo>
                  <a:lnTo>
                    <a:pt x="1429" y="398"/>
                  </a:lnTo>
                  <a:lnTo>
                    <a:pt x="1453" y="530"/>
                  </a:lnTo>
                  <a:lnTo>
                    <a:pt x="1544" y="431"/>
                  </a:lnTo>
                  <a:lnTo>
                    <a:pt x="1569" y="563"/>
                  </a:lnTo>
                  <a:lnTo>
                    <a:pt x="1614" y="514"/>
                  </a:lnTo>
                  <a:lnTo>
                    <a:pt x="1651" y="5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Arc 161"/>
            <p:cNvSpPr>
              <a:spLocks/>
            </p:cNvSpPr>
            <p:nvPr/>
          </p:nvSpPr>
          <p:spPr bwMode="auto">
            <a:xfrm>
              <a:off x="2189" y="1606"/>
              <a:ext cx="420" cy="8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9"/>
                    <a:pt x="11960" y="21571"/>
                    <a:pt x="5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9"/>
                    <a:pt x="11960" y="21571"/>
                    <a:pt x="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Freeform 162"/>
            <p:cNvSpPr>
              <a:spLocks/>
            </p:cNvSpPr>
            <p:nvPr/>
          </p:nvSpPr>
          <p:spPr bwMode="auto">
            <a:xfrm>
              <a:off x="2574" y="1600"/>
              <a:ext cx="7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Line 163"/>
            <p:cNvSpPr>
              <a:spLocks noChangeShapeType="1"/>
            </p:cNvSpPr>
            <p:nvPr/>
          </p:nvSpPr>
          <p:spPr bwMode="auto">
            <a:xfrm>
              <a:off x="6876" y="3860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5" name="Rectangle 164">
            <a:hlinkClick r:id="rId2" action="ppaction://hlinkfile"/>
          </p:cNvPr>
          <p:cNvSpPr/>
          <p:nvPr/>
        </p:nvSpPr>
        <p:spPr>
          <a:xfrm>
            <a:off x="4865689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5763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320675"/>
            <a:ext cx="6491287" cy="8628063"/>
            <a:chOff x="279" y="202"/>
            <a:chExt cx="4089" cy="5435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79" y="202"/>
              <a:ext cx="3792" cy="5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6"/>
            <p:cNvGrpSpPr>
              <a:grpSpLocks/>
            </p:cNvGrpSpPr>
            <p:nvPr/>
          </p:nvGrpSpPr>
          <p:grpSpPr bwMode="auto">
            <a:xfrm>
              <a:off x="307" y="230"/>
              <a:ext cx="4061" cy="5407"/>
              <a:chOff x="307" y="230"/>
              <a:chExt cx="4061" cy="5407"/>
            </a:xfrm>
          </p:grpSpPr>
          <p:sp>
            <p:nvSpPr>
              <p:cNvPr id="3134" name="Rectangle 6"/>
              <p:cNvSpPr>
                <a:spLocks noChangeArrowheads="1"/>
              </p:cNvSpPr>
              <p:nvPr/>
            </p:nvSpPr>
            <p:spPr bwMode="auto">
              <a:xfrm>
                <a:off x="307" y="4526"/>
                <a:ext cx="1858" cy="104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5" name="Rectangle 7"/>
              <p:cNvSpPr>
                <a:spLocks noChangeArrowheads="1"/>
              </p:cNvSpPr>
              <p:nvPr/>
            </p:nvSpPr>
            <p:spPr bwMode="auto">
              <a:xfrm>
                <a:off x="307" y="2339"/>
                <a:ext cx="1858" cy="104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6" name="Rectangle 8"/>
              <p:cNvSpPr>
                <a:spLocks noChangeArrowheads="1"/>
              </p:cNvSpPr>
              <p:nvPr/>
            </p:nvSpPr>
            <p:spPr bwMode="auto">
              <a:xfrm>
                <a:off x="307" y="3433"/>
                <a:ext cx="1858" cy="104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7" name="Rectangle 9"/>
              <p:cNvSpPr>
                <a:spLocks noChangeArrowheads="1"/>
              </p:cNvSpPr>
              <p:nvPr/>
            </p:nvSpPr>
            <p:spPr bwMode="auto">
              <a:xfrm>
                <a:off x="735" y="385"/>
                <a:ext cx="3221" cy="1819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8" name="Oval 10"/>
              <p:cNvSpPr>
                <a:spLocks noChangeArrowheads="1"/>
              </p:cNvSpPr>
              <p:nvPr/>
            </p:nvSpPr>
            <p:spPr bwMode="auto">
              <a:xfrm>
                <a:off x="1281" y="1335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9" name="Rectangle 11"/>
              <p:cNvSpPr>
                <a:spLocks noChangeArrowheads="1"/>
              </p:cNvSpPr>
              <p:nvPr/>
            </p:nvSpPr>
            <p:spPr bwMode="auto">
              <a:xfrm>
                <a:off x="1780" y="110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0" name="Oval 12"/>
              <p:cNvSpPr>
                <a:spLocks noChangeArrowheads="1"/>
              </p:cNvSpPr>
              <p:nvPr/>
            </p:nvSpPr>
            <p:spPr bwMode="auto">
              <a:xfrm>
                <a:off x="1523" y="1330"/>
                <a:ext cx="109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1" name="Rectangle 13"/>
              <p:cNvSpPr>
                <a:spLocks noChangeArrowheads="1"/>
              </p:cNvSpPr>
              <p:nvPr/>
            </p:nvSpPr>
            <p:spPr bwMode="auto">
              <a:xfrm>
                <a:off x="2237" y="11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2" name="Oval 14"/>
              <p:cNvSpPr>
                <a:spLocks noChangeArrowheads="1"/>
              </p:cNvSpPr>
              <p:nvPr/>
            </p:nvSpPr>
            <p:spPr bwMode="auto">
              <a:xfrm>
                <a:off x="1799" y="1330"/>
                <a:ext cx="108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3" name="Rectangle 15"/>
              <p:cNvSpPr>
                <a:spLocks noChangeArrowheads="1"/>
              </p:cNvSpPr>
              <p:nvPr/>
            </p:nvSpPr>
            <p:spPr bwMode="auto">
              <a:xfrm>
                <a:off x="2644" y="1118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4" name="Rectangle 16"/>
              <p:cNvSpPr>
                <a:spLocks noChangeArrowheads="1"/>
              </p:cNvSpPr>
              <p:nvPr/>
            </p:nvSpPr>
            <p:spPr bwMode="auto">
              <a:xfrm>
                <a:off x="2069" y="1330"/>
                <a:ext cx="108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5" name="Line 17"/>
              <p:cNvSpPr>
                <a:spLocks noChangeShapeType="1"/>
              </p:cNvSpPr>
              <p:nvPr/>
            </p:nvSpPr>
            <p:spPr bwMode="auto">
              <a:xfrm>
                <a:off x="2069" y="1330"/>
                <a:ext cx="104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6" name="Line 18"/>
              <p:cNvSpPr>
                <a:spLocks noChangeShapeType="1"/>
              </p:cNvSpPr>
              <p:nvPr/>
            </p:nvSpPr>
            <p:spPr bwMode="auto">
              <a:xfrm flipV="1">
                <a:off x="2069" y="1330"/>
                <a:ext cx="104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7" name="Rectangle 19"/>
              <p:cNvSpPr>
                <a:spLocks noChangeArrowheads="1"/>
              </p:cNvSpPr>
              <p:nvPr/>
            </p:nvSpPr>
            <p:spPr bwMode="auto">
              <a:xfrm>
                <a:off x="1229" y="112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48" name="Oval 20"/>
              <p:cNvSpPr>
                <a:spLocks noChangeArrowheads="1"/>
              </p:cNvSpPr>
              <p:nvPr/>
            </p:nvSpPr>
            <p:spPr bwMode="auto">
              <a:xfrm>
                <a:off x="2339" y="1330"/>
                <a:ext cx="108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9" name="Rectangle 21"/>
              <p:cNvSpPr>
                <a:spLocks noChangeArrowheads="1"/>
              </p:cNvSpPr>
              <p:nvPr/>
            </p:nvSpPr>
            <p:spPr bwMode="auto">
              <a:xfrm>
                <a:off x="1576" y="98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0" name="Oval 22"/>
              <p:cNvSpPr>
                <a:spLocks noChangeArrowheads="1"/>
              </p:cNvSpPr>
              <p:nvPr/>
            </p:nvSpPr>
            <p:spPr bwMode="auto">
              <a:xfrm>
                <a:off x="2609" y="1330"/>
                <a:ext cx="107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1" name="Rectangle 23"/>
              <p:cNvSpPr>
                <a:spLocks noChangeArrowheads="1"/>
              </p:cNvSpPr>
              <p:nvPr/>
            </p:nvSpPr>
            <p:spPr bwMode="auto">
              <a:xfrm>
                <a:off x="2396" y="94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2" name="Oval 24"/>
              <p:cNvSpPr>
                <a:spLocks noChangeArrowheads="1"/>
              </p:cNvSpPr>
              <p:nvPr/>
            </p:nvSpPr>
            <p:spPr bwMode="auto">
              <a:xfrm>
                <a:off x="2878" y="1330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3" name="Rectangle 25"/>
              <p:cNvSpPr>
                <a:spLocks noChangeArrowheads="1"/>
              </p:cNvSpPr>
              <p:nvPr/>
            </p:nvSpPr>
            <p:spPr bwMode="auto">
              <a:xfrm>
                <a:off x="2936" y="1113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4" name="Oval 26"/>
              <p:cNvSpPr>
                <a:spLocks noChangeArrowheads="1"/>
              </p:cNvSpPr>
              <p:nvPr/>
            </p:nvSpPr>
            <p:spPr bwMode="auto">
              <a:xfrm>
                <a:off x="2069" y="1500"/>
                <a:ext cx="108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5" name="Rectangle 27"/>
              <p:cNvSpPr>
                <a:spLocks noChangeArrowheads="1"/>
              </p:cNvSpPr>
              <p:nvPr/>
            </p:nvSpPr>
            <p:spPr bwMode="auto">
              <a:xfrm>
                <a:off x="1102" y="94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6" name="Oval 28"/>
              <p:cNvSpPr>
                <a:spLocks noChangeArrowheads="1"/>
              </p:cNvSpPr>
              <p:nvPr/>
            </p:nvSpPr>
            <p:spPr bwMode="auto">
              <a:xfrm>
                <a:off x="1512" y="1698"/>
                <a:ext cx="109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7" name="Rectangle 29"/>
              <p:cNvSpPr>
                <a:spLocks noChangeArrowheads="1"/>
              </p:cNvSpPr>
              <p:nvPr/>
            </p:nvSpPr>
            <p:spPr bwMode="auto">
              <a:xfrm>
                <a:off x="3547" y="78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58" name="Oval 30"/>
              <p:cNvSpPr>
                <a:spLocks noChangeArrowheads="1"/>
              </p:cNvSpPr>
              <p:nvPr/>
            </p:nvSpPr>
            <p:spPr bwMode="auto">
              <a:xfrm>
                <a:off x="2063" y="1682"/>
                <a:ext cx="108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9" name="Rectangle 31"/>
              <p:cNvSpPr>
                <a:spLocks noChangeArrowheads="1"/>
              </p:cNvSpPr>
              <p:nvPr/>
            </p:nvSpPr>
            <p:spPr bwMode="auto">
              <a:xfrm>
                <a:off x="2275" y="634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0" name="Oval 32"/>
              <p:cNvSpPr>
                <a:spLocks noChangeArrowheads="1"/>
              </p:cNvSpPr>
              <p:nvPr/>
            </p:nvSpPr>
            <p:spPr bwMode="auto">
              <a:xfrm>
                <a:off x="3048" y="1467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1" name="Rectangle 33"/>
              <p:cNvSpPr>
                <a:spLocks noChangeArrowheads="1"/>
              </p:cNvSpPr>
              <p:nvPr/>
            </p:nvSpPr>
            <p:spPr bwMode="auto">
              <a:xfrm>
                <a:off x="3076" y="92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2" name="Oval 34"/>
              <p:cNvSpPr>
                <a:spLocks noChangeArrowheads="1"/>
              </p:cNvSpPr>
              <p:nvPr/>
            </p:nvSpPr>
            <p:spPr bwMode="auto">
              <a:xfrm>
                <a:off x="640" y="29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3" name="Rectangle 35"/>
              <p:cNvSpPr>
                <a:spLocks noChangeArrowheads="1"/>
              </p:cNvSpPr>
              <p:nvPr/>
            </p:nvSpPr>
            <p:spPr bwMode="auto">
              <a:xfrm>
                <a:off x="786" y="281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4" name="Oval 36"/>
              <p:cNvSpPr>
                <a:spLocks noChangeArrowheads="1"/>
              </p:cNvSpPr>
              <p:nvPr/>
            </p:nvSpPr>
            <p:spPr bwMode="auto">
              <a:xfrm>
                <a:off x="777" y="294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5" name="Rectangle 37"/>
              <p:cNvSpPr>
                <a:spLocks noChangeArrowheads="1"/>
              </p:cNvSpPr>
              <p:nvPr/>
            </p:nvSpPr>
            <p:spPr bwMode="auto">
              <a:xfrm>
                <a:off x="1017" y="281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6" name="Oval 38"/>
              <p:cNvSpPr>
                <a:spLocks noChangeArrowheads="1"/>
              </p:cNvSpPr>
              <p:nvPr/>
            </p:nvSpPr>
            <p:spPr bwMode="auto">
              <a:xfrm>
                <a:off x="931" y="2944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7" name="Rectangle 39"/>
              <p:cNvSpPr>
                <a:spLocks noChangeArrowheads="1"/>
              </p:cNvSpPr>
              <p:nvPr/>
            </p:nvSpPr>
            <p:spPr bwMode="auto">
              <a:xfrm>
                <a:off x="1331" y="281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68" name="Rectangle 40"/>
              <p:cNvSpPr>
                <a:spLocks noChangeArrowheads="1"/>
              </p:cNvSpPr>
              <p:nvPr/>
            </p:nvSpPr>
            <p:spPr bwMode="auto">
              <a:xfrm>
                <a:off x="1091" y="2944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9" name="Line 41"/>
              <p:cNvSpPr>
                <a:spLocks noChangeShapeType="1"/>
              </p:cNvSpPr>
              <p:nvPr/>
            </p:nvSpPr>
            <p:spPr bwMode="auto">
              <a:xfrm>
                <a:off x="1091" y="2944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0" name="Line 42"/>
              <p:cNvSpPr>
                <a:spLocks noChangeShapeType="1"/>
              </p:cNvSpPr>
              <p:nvPr/>
            </p:nvSpPr>
            <p:spPr bwMode="auto">
              <a:xfrm flipV="1">
                <a:off x="1091" y="2944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1" name="Rectangle 43"/>
              <p:cNvSpPr>
                <a:spLocks noChangeArrowheads="1"/>
              </p:cNvSpPr>
              <p:nvPr/>
            </p:nvSpPr>
            <p:spPr bwMode="auto">
              <a:xfrm>
                <a:off x="585" y="279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2" name="Oval 44"/>
              <p:cNvSpPr>
                <a:spLocks noChangeArrowheads="1"/>
              </p:cNvSpPr>
              <p:nvPr/>
            </p:nvSpPr>
            <p:spPr bwMode="auto">
              <a:xfrm>
                <a:off x="1245" y="2944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3" name="Rectangle 45"/>
              <p:cNvSpPr>
                <a:spLocks noChangeArrowheads="1"/>
              </p:cNvSpPr>
              <p:nvPr/>
            </p:nvSpPr>
            <p:spPr bwMode="auto">
              <a:xfrm>
                <a:off x="937" y="2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4" name="Oval 46"/>
              <p:cNvSpPr>
                <a:spLocks noChangeArrowheads="1"/>
              </p:cNvSpPr>
              <p:nvPr/>
            </p:nvSpPr>
            <p:spPr bwMode="auto">
              <a:xfrm>
                <a:off x="1405" y="294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5" name="Rectangle 47"/>
              <p:cNvSpPr>
                <a:spLocks noChangeArrowheads="1"/>
              </p:cNvSpPr>
              <p:nvPr/>
            </p:nvSpPr>
            <p:spPr bwMode="auto">
              <a:xfrm>
                <a:off x="1251" y="2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6" name="Oval 48"/>
              <p:cNvSpPr>
                <a:spLocks noChangeArrowheads="1"/>
              </p:cNvSpPr>
              <p:nvPr/>
            </p:nvSpPr>
            <p:spPr bwMode="auto">
              <a:xfrm>
                <a:off x="1559" y="294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7" name="Rectangle 49"/>
              <p:cNvSpPr>
                <a:spLocks noChangeArrowheads="1"/>
              </p:cNvSpPr>
              <p:nvPr/>
            </p:nvSpPr>
            <p:spPr bwMode="auto">
              <a:xfrm>
                <a:off x="1507" y="281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78" name="Oval 50"/>
              <p:cNvSpPr>
                <a:spLocks noChangeArrowheads="1"/>
              </p:cNvSpPr>
              <p:nvPr/>
            </p:nvSpPr>
            <p:spPr bwMode="auto">
              <a:xfrm>
                <a:off x="1091" y="304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9" name="Rectangle 51"/>
              <p:cNvSpPr>
                <a:spLocks noChangeArrowheads="1"/>
              </p:cNvSpPr>
              <p:nvPr/>
            </p:nvSpPr>
            <p:spPr bwMode="auto">
              <a:xfrm>
                <a:off x="469" y="25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0" name="Oval 52"/>
              <p:cNvSpPr>
                <a:spLocks noChangeArrowheads="1"/>
              </p:cNvSpPr>
              <p:nvPr/>
            </p:nvSpPr>
            <p:spPr bwMode="auto">
              <a:xfrm>
                <a:off x="766" y="3203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1" name="Rectangle 53"/>
              <p:cNvSpPr>
                <a:spLocks noChangeArrowheads="1"/>
              </p:cNvSpPr>
              <p:nvPr/>
            </p:nvSpPr>
            <p:spPr bwMode="auto">
              <a:xfrm>
                <a:off x="1703" y="2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2" name="Oval 54"/>
              <p:cNvSpPr>
                <a:spLocks noChangeArrowheads="1"/>
              </p:cNvSpPr>
              <p:nvPr/>
            </p:nvSpPr>
            <p:spPr bwMode="auto">
              <a:xfrm>
                <a:off x="1091" y="320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3" name="Rectangle 55"/>
              <p:cNvSpPr>
                <a:spLocks noChangeArrowheads="1"/>
              </p:cNvSpPr>
              <p:nvPr/>
            </p:nvSpPr>
            <p:spPr bwMode="auto">
              <a:xfrm>
                <a:off x="1224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4" name="Oval 56"/>
              <p:cNvSpPr>
                <a:spLocks noChangeArrowheads="1"/>
              </p:cNvSpPr>
              <p:nvPr/>
            </p:nvSpPr>
            <p:spPr bwMode="auto">
              <a:xfrm>
                <a:off x="1658" y="302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5" name="Rectangle 57"/>
              <p:cNvSpPr>
                <a:spLocks noChangeArrowheads="1"/>
              </p:cNvSpPr>
              <p:nvPr/>
            </p:nvSpPr>
            <p:spPr bwMode="auto">
              <a:xfrm>
                <a:off x="1972" y="258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6" name="Oval 58"/>
              <p:cNvSpPr>
                <a:spLocks noChangeArrowheads="1"/>
              </p:cNvSpPr>
              <p:nvPr/>
            </p:nvSpPr>
            <p:spPr bwMode="auto">
              <a:xfrm>
                <a:off x="541" y="512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7" name="Rectangle 59"/>
              <p:cNvSpPr>
                <a:spLocks noChangeArrowheads="1"/>
              </p:cNvSpPr>
              <p:nvPr/>
            </p:nvSpPr>
            <p:spPr bwMode="auto">
              <a:xfrm>
                <a:off x="703" y="500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88" name="Oval 60"/>
              <p:cNvSpPr>
                <a:spLocks noChangeArrowheads="1"/>
              </p:cNvSpPr>
              <p:nvPr/>
            </p:nvSpPr>
            <p:spPr bwMode="auto">
              <a:xfrm>
                <a:off x="700" y="513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9" name="Rectangle 61"/>
              <p:cNvSpPr>
                <a:spLocks noChangeArrowheads="1"/>
              </p:cNvSpPr>
              <p:nvPr/>
            </p:nvSpPr>
            <p:spPr bwMode="auto">
              <a:xfrm>
                <a:off x="1014" y="50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0" name="Oval 62"/>
              <p:cNvSpPr>
                <a:spLocks noChangeArrowheads="1"/>
              </p:cNvSpPr>
              <p:nvPr/>
            </p:nvSpPr>
            <p:spPr bwMode="auto">
              <a:xfrm>
                <a:off x="854" y="5134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1" name="Rectangle 63"/>
              <p:cNvSpPr>
                <a:spLocks noChangeArrowheads="1"/>
              </p:cNvSpPr>
              <p:nvPr/>
            </p:nvSpPr>
            <p:spPr bwMode="auto">
              <a:xfrm>
                <a:off x="1331" y="500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2" name="Rectangle 64"/>
              <p:cNvSpPr>
                <a:spLocks noChangeArrowheads="1"/>
              </p:cNvSpPr>
              <p:nvPr/>
            </p:nvSpPr>
            <p:spPr bwMode="auto">
              <a:xfrm>
                <a:off x="1014" y="5134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3" name="Line 65"/>
              <p:cNvSpPr>
                <a:spLocks noChangeShapeType="1"/>
              </p:cNvSpPr>
              <p:nvPr/>
            </p:nvSpPr>
            <p:spPr bwMode="auto">
              <a:xfrm>
                <a:off x="1014" y="5134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4" name="Line 66"/>
              <p:cNvSpPr>
                <a:spLocks noChangeShapeType="1"/>
              </p:cNvSpPr>
              <p:nvPr/>
            </p:nvSpPr>
            <p:spPr bwMode="auto">
              <a:xfrm flipV="1">
                <a:off x="1014" y="5134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5" name="Rectangle 67"/>
              <p:cNvSpPr>
                <a:spLocks noChangeArrowheads="1"/>
              </p:cNvSpPr>
              <p:nvPr/>
            </p:nvSpPr>
            <p:spPr bwMode="auto">
              <a:xfrm>
                <a:off x="455" y="491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6" name="Oval 68"/>
              <p:cNvSpPr>
                <a:spLocks noChangeArrowheads="1"/>
              </p:cNvSpPr>
              <p:nvPr/>
            </p:nvSpPr>
            <p:spPr bwMode="auto">
              <a:xfrm>
                <a:off x="1168" y="5134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7" name="Rectangle 69"/>
              <p:cNvSpPr>
                <a:spLocks noChangeArrowheads="1"/>
              </p:cNvSpPr>
              <p:nvPr/>
            </p:nvSpPr>
            <p:spPr bwMode="auto">
              <a:xfrm>
                <a:off x="700" y="49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98" name="Oval 70"/>
              <p:cNvSpPr>
                <a:spLocks noChangeArrowheads="1"/>
              </p:cNvSpPr>
              <p:nvPr/>
            </p:nvSpPr>
            <p:spPr bwMode="auto">
              <a:xfrm>
                <a:off x="1322" y="513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9" name="Rectangle 71"/>
              <p:cNvSpPr>
                <a:spLocks noChangeArrowheads="1"/>
              </p:cNvSpPr>
              <p:nvPr/>
            </p:nvSpPr>
            <p:spPr bwMode="auto">
              <a:xfrm>
                <a:off x="1014" y="49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0" name="Oval 72"/>
              <p:cNvSpPr>
                <a:spLocks noChangeArrowheads="1"/>
              </p:cNvSpPr>
              <p:nvPr/>
            </p:nvSpPr>
            <p:spPr bwMode="auto">
              <a:xfrm>
                <a:off x="1482" y="513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1" name="Rectangle 73"/>
              <p:cNvSpPr>
                <a:spLocks noChangeArrowheads="1"/>
              </p:cNvSpPr>
              <p:nvPr/>
            </p:nvSpPr>
            <p:spPr bwMode="auto">
              <a:xfrm>
                <a:off x="1328" y="49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2" name="Oval 74"/>
              <p:cNvSpPr>
                <a:spLocks noChangeArrowheads="1"/>
              </p:cNvSpPr>
              <p:nvPr/>
            </p:nvSpPr>
            <p:spPr bwMode="auto">
              <a:xfrm>
                <a:off x="1014" y="523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3" name="Rectangle 75"/>
              <p:cNvSpPr>
                <a:spLocks noChangeArrowheads="1"/>
              </p:cNvSpPr>
              <p:nvPr/>
            </p:nvSpPr>
            <p:spPr bwMode="auto">
              <a:xfrm>
                <a:off x="833" y="465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4" name="Oval 76"/>
              <p:cNvSpPr>
                <a:spLocks noChangeArrowheads="1"/>
              </p:cNvSpPr>
              <p:nvPr/>
            </p:nvSpPr>
            <p:spPr bwMode="auto">
              <a:xfrm>
                <a:off x="695" y="539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5" name="Rectangle 77"/>
              <p:cNvSpPr>
                <a:spLocks noChangeArrowheads="1"/>
              </p:cNvSpPr>
              <p:nvPr/>
            </p:nvSpPr>
            <p:spPr bwMode="auto">
              <a:xfrm>
                <a:off x="1906" y="47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6" name="Oval 78"/>
              <p:cNvSpPr>
                <a:spLocks noChangeArrowheads="1"/>
              </p:cNvSpPr>
              <p:nvPr/>
            </p:nvSpPr>
            <p:spPr bwMode="auto">
              <a:xfrm>
                <a:off x="1014" y="538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7" name="Rectangle 79"/>
              <p:cNvSpPr>
                <a:spLocks noChangeArrowheads="1"/>
              </p:cNvSpPr>
              <p:nvPr/>
            </p:nvSpPr>
            <p:spPr bwMode="auto">
              <a:xfrm>
                <a:off x="1361" y="466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08" name="Oval 80"/>
              <p:cNvSpPr>
                <a:spLocks noChangeArrowheads="1"/>
              </p:cNvSpPr>
              <p:nvPr/>
            </p:nvSpPr>
            <p:spPr bwMode="auto">
              <a:xfrm>
                <a:off x="1592" y="5206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9" name="Rectangle 81"/>
              <p:cNvSpPr>
                <a:spLocks noChangeArrowheads="1"/>
              </p:cNvSpPr>
              <p:nvPr/>
            </p:nvSpPr>
            <p:spPr bwMode="auto">
              <a:xfrm>
                <a:off x="1540" y="49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0" name="Oval 82"/>
              <p:cNvSpPr>
                <a:spLocks noChangeArrowheads="1"/>
              </p:cNvSpPr>
              <p:nvPr/>
            </p:nvSpPr>
            <p:spPr bwMode="auto">
              <a:xfrm>
                <a:off x="612" y="403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1" name="Rectangle 83"/>
              <p:cNvSpPr>
                <a:spLocks noChangeArrowheads="1"/>
              </p:cNvSpPr>
              <p:nvPr/>
            </p:nvSpPr>
            <p:spPr bwMode="auto">
              <a:xfrm>
                <a:off x="786" y="391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2" name="Oval 84"/>
              <p:cNvSpPr>
                <a:spLocks noChangeArrowheads="1"/>
              </p:cNvSpPr>
              <p:nvPr/>
            </p:nvSpPr>
            <p:spPr bwMode="auto">
              <a:xfrm>
                <a:off x="777" y="403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3" name="Rectangle 85"/>
              <p:cNvSpPr>
                <a:spLocks noChangeArrowheads="1"/>
              </p:cNvSpPr>
              <p:nvPr/>
            </p:nvSpPr>
            <p:spPr bwMode="auto">
              <a:xfrm>
                <a:off x="1091" y="391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4" name="Oval 86"/>
              <p:cNvSpPr>
                <a:spLocks noChangeArrowheads="1"/>
              </p:cNvSpPr>
              <p:nvPr/>
            </p:nvSpPr>
            <p:spPr bwMode="auto">
              <a:xfrm>
                <a:off x="931" y="4039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5" name="Rectangle 87"/>
              <p:cNvSpPr>
                <a:spLocks noChangeArrowheads="1"/>
              </p:cNvSpPr>
              <p:nvPr/>
            </p:nvSpPr>
            <p:spPr bwMode="auto">
              <a:xfrm>
                <a:off x="1408" y="391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16" name="Rectangle 88"/>
              <p:cNvSpPr>
                <a:spLocks noChangeArrowheads="1"/>
              </p:cNvSpPr>
              <p:nvPr/>
            </p:nvSpPr>
            <p:spPr bwMode="auto">
              <a:xfrm>
                <a:off x="1091" y="4039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7" name="Line 89"/>
              <p:cNvSpPr>
                <a:spLocks noChangeShapeType="1"/>
              </p:cNvSpPr>
              <p:nvPr/>
            </p:nvSpPr>
            <p:spPr bwMode="auto">
              <a:xfrm>
                <a:off x="1091" y="4039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8" name="Line 90"/>
              <p:cNvSpPr>
                <a:spLocks noChangeShapeType="1"/>
              </p:cNvSpPr>
              <p:nvPr/>
            </p:nvSpPr>
            <p:spPr bwMode="auto">
              <a:xfrm flipV="1">
                <a:off x="1091" y="4039"/>
                <a:ext cx="63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9" name="Rectangle 91"/>
              <p:cNvSpPr>
                <a:spLocks noChangeArrowheads="1"/>
              </p:cNvSpPr>
              <p:nvPr/>
            </p:nvSpPr>
            <p:spPr bwMode="auto">
              <a:xfrm>
                <a:off x="623" y="391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0" name="Oval 92"/>
              <p:cNvSpPr>
                <a:spLocks noChangeArrowheads="1"/>
              </p:cNvSpPr>
              <p:nvPr/>
            </p:nvSpPr>
            <p:spPr bwMode="auto">
              <a:xfrm>
                <a:off x="1245" y="4039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1" name="Rectangle 93"/>
              <p:cNvSpPr>
                <a:spLocks noChangeArrowheads="1"/>
              </p:cNvSpPr>
              <p:nvPr/>
            </p:nvSpPr>
            <p:spPr bwMode="auto">
              <a:xfrm>
                <a:off x="937" y="38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2" name="Oval 94"/>
              <p:cNvSpPr>
                <a:spLocks noChangeArrowheads="1"/>
              </p:cNvSpPr>
              <p:nvPr/>
            </p:nvSpPr>
            <p:spPr bwMode="auto">
              <a:xfrm>
                <a:off x="1405" y="403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3" name="Rectangle 95"/>
              <p:cNvSpPr>
                <a:spLocks noChangeArrowheads="1"/>
              </p:cNvSpPr>
              <p:nvPr/>
            </p:nvSpPr>
            <p:spPr bwMode="auto">
              <a:xfrm>
                <a:off x="1251" y="38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4" name="Oval 96"/>
              <p:cNvSpPr>
                <a:spLocks noChangeArrowheads="1"/>
              </p:cNvSpPr>
              <p:nvPr/>
            </p:nvSpPr>
            <p:spPr bwMode="auto">
              <a:xfrm>
                <a:off x="1559" y="403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5" name="Rectangle 97"/>
              <p:cNvSpPr>
                <a:spLocks noChangeArrowheads="1"/>
              </p:cNvSpPr>
              <p:nvPr/>
            </p:nvSpPr>
            <p:spPr bwMode="auto">
              <a:xfrm>
                <a:off x="1620" y="391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6" name="Oval 98"/>
              <p:cNvSpPr>
                <a:spLocks noChangeArrowheads="1"/>
              </p:cNvSpPr>
              <p:nvPr/>
            </p:nvSpPr>
            <p:spPr bwMode="auto">
              <a:xfrm>
                <a:off x="1091" y="413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7" name="Rectangle 99"/>
              <p:cNvSpPr>
                <a:spLocks noChangeArrowheads="1"/>
              </p:cNvSpPr>
              <p:nvPr/>
            </p:nvSpPr>
            <p:spPr bwMode="auto">
              <a:xfrm>
                <a:off x="469" y="38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28" name="Oval 100"/>
              <p:cNvSpPr>
                <a:spLocks noChangeArrowheads="1"/>
              </p:cNvSpPr>
              <p:nvPr/>
            </p:nvSpPr>
            <p:spPr bwMode="auto">
              <a:xfrm>
                <a:off x="782" y="4281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9" name="Rectangle 101"/>
              <p:cNvSpPr>
                <a:spLocks noChangeArrowheads="1"/>
              </p:cNvSpPr>
              <p:nvPr/>
            </p:nvSpPr>
            <p:spPr bwMode="auto">
              <a:xfrm>
                <a:off x="1879" y="374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0" name="Oval 102"/>
              <p:cNvSpPr>
                <a:spLocks noChangeArrowheads="1"/>
              </p:cNvSpPr>
              <p:nvPr/>
            </p:nvSpPr>
            <p:spPr bwMode="auto">
              <a:xfrm>
                <a:off x="1091" y="428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1" name="Rectangle 103"/>
              <p:cNvSpPr>
                <a:spLocks noChangeArrowheads="1"/>
              </p:cNvSpPr>
              <p:nvPr/>
            </p:nvSpPr>
            <p:spPr bwMode="auto">
              <a:xfrm>
                <a:off x="678" y="358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2" name="Oval 104"/>
              <p:cNvSpPr>
                <a:spLocks noChangeArrowheads="1"/>
              </p:cNvSpPr>
              <p:nvPr/>
            </p:nvSpPr>
            <p:spPr bwMode="auto">
              <a:xfrm>
                <a:off x="1653" y="4121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3" name="Rectangle 105"/>
              <p:cNvSpPr>
                <a:spLocks noChangeArrowheads="1"/>
              </p:cNvSpPr>
              <p:nvPr/>
            </p:nvSpPr>
            <p:spPr bwMode="auto">
              <a:xfrm>
                <a:off x="1540" y="358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4" name="Rectangle 106"/>
              <p:cNvSpPr>
                <a:spLocks noChangeArrowheads="1"/>
              </p:cNvSpPr>
              <p:nvPr/>
            </p:nvSpPr>
            <p:spPr bwMode="auto">
              <a:xfrm>
                <a:off x="1902" y="325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5" name="Rectangle 107"/>
              <p:cNvSpPr>
                <a:spLocks noChangeArrowheads="1"/>
              </p:cNvSpPr>
              <p:nvPr/>
            </p:nvSpPr>
            <p:spPr bwMode="auto">
              <a:xfrm>
                <a:off x="1926" y="548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6" name="Rectangle 108"/>
              <p:cNvSpPr>
                <a:spLocks noChangeArrowheads="1"/>
              </p:cNvSpPr>
              <p:nvPr/>
            </p:nvSpPr>
            <p:spPr bwMode="auto">
              <a:xfrm>
                <a:off x="1939" y="438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7" name="Rectangle 109"/>
              <p:cNvSpPr>
                <a:spLocks noChangeArrowheads="1"/>
              </p:cNvSpPr>
              <p:nvPr/>
            </p:nvSpPr>
            <p:spPr bwMode="auto">
              <a:xfrm>
                <a:off x="851" y="20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8" name="Rectangle 110"/>
              <p:cNvSpPr>
                <a:spLocks noChangeArrowheads="1"/>
              </p:cNvSpPr>
              <p:nvPr/>
            </p:nvSpPr>
            <p:spPr bwMode="auto">
              <a:xfrm>
                <a:off x="1740" y="230"/>
                <a:ext cx="399" cy="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39" name="Rectangle 111"/>
              <p:cNvSpPr>
                <a:spLocks noChangeArrowheads="1"/>
              </p:cNvSpPr>
              <p:nvPr/>
            </p:nvSpPr>
            <p:spPr bwMode="auto">
              <a:xfrm>
                <a:off x="2066" y="230"/>
                <a:ext cx="124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DT 628 Belly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0" name="Rectangle 112"/>
              <p:cNvSpPr>
                <a:spLocks noChangeArrowheads="1"/>
              </p:cNvSpPr>
              <p:nvPr/>
            </p:nvSpPr>
            <p:spPr bwMode="auto">
              <a:xfrm>
                <a:off x="2201" y="2356"/>
                <a:ext cx="21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1" name="Rectangle 113"/>
              <p:cNvSpPr>
                <a:spLocks noChangeArrowheads="1"/>
              </p:cNvSpPr>
              <p:nvPr/>
            </p:nvSpPr>
            <p:spPr bwMode="auto">
              <a:xfrm>
                <a:off x="2319" y="2356"/>
                <a:ext cx="56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2" name="Rectangle 114"/>
              <p:cNvSpPr>
                <a:spLocks noChangeArrowheads="1"/>
              </p:cNvSpPr>
              <p:nvPr/>
            </p:nvSpPr>
            <p:spPr bwMode="auto">
              <a:xfrm>
                <a:off x="2201" y="2588"/>
                <a:ext cx="21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3" name="Rectangle 115"/>
              <p:cNvSpPr>
                <a:spLocks noChangeArrowheads="1"/>
              </p:cNvSpPr>
              <p:nvPr/>
            </p:nvSpPr>
            <p:spPr bwMode="auto">
              <a:xfrm>
                <a:off x="2331" y="2588"/>
                <a:ext cx="50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4" name="Rectangle 116"/>
              <p:cNvSpPr>
                <a:spLocks noChangeArrowheads="1"/>
              </p:cNvSpPr>
              <p:nvPr/>
            </p:nvSpPr>
            <p:spPr bwMode="auto">
              <a:xfrm>
                <a:off x="2201" y="2819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5" name="Rectangle 117"/>
              <p:cNvSpPr>
                <a:spLocks noChangeArrowheads="1"/>
              </p:cNvSpPr>
              <p:nvPr/>
            </p:nvSpPr>
            <p:spPr bwMode="auto">
              <a:xfrm>
                <a:off x="2352" y="2819"/>
                <a:ext cx="1369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or 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6" name="Rectangle 118"/>
              <p:cNvSpPr>
                <a:spLocks noChangeArrowheads="1"/>
              </p:cNvSpPr>
              <p:nvPr/>
            </p:nvSpPr>
            <p:spPr bwMode="auto">
              <a:xfrm>
                <a:off x="2201" y="3050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7" name="Rectangle 119"/>
              <p:cNvSpPr>
                <a:spLocks noChangeArrowheads="1"/>
              </p:cNvSpPr>
              <p:nvPr/>
            </p:nvSpPr>
            <p:spPr bwMode="auto">
              <a:xfrm>
                <a:off x="2371" y="3050"/>
                <a:ext cx="1037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8" name="Rectangle 120"/>
              <p:cNvSpPr>
                <a:spLocks noChangeArrowheads="1"/>
              </p:cNvSpPr>
              <p:nvPr/>
            </p:nvSpPr>
            <p:spPr bwMode="auto">
              <a:xfrm>
                <a:off x="2201" y="3281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49" name="Rectangle 121"/>
              <p:cNvSpPr>
                <a:spLocks noChangeArrowheads="1"/>
              </p:cNvSpPr>
              <p:nvPr/>
            </p:nvSpPr>
            <p:spPr bwMode="auto">
              <a:xfrm>
                <a:off x="2352" y="3281"/>
                <a:ext cx="19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Outside RE. If A Gap 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0" name="Rectangle 122"/>
              <p:cNvSpPr>
                <a:spLocks noChangeArrowheads="1"/>
              </p:cNvSpPr>
              <p:nvPr/>
            </p:nvSpPr>
            <p:spPr bwMode="auto">
              <a:xfrm>
                <a:off x="2201" y="3396"/>
                <a:ext cx="147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Threatened. Make Home Call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1" name="Rectangle 123"/>
              <p:cNvSpPr>
                <a:spLocks noChangeArrowheads="1"/>
              </p:cNvSpPr>
              <p:nvPr/>
            </p:nvSpPr>
            <p:spPr bwMode="auto">
              <a:xfrm>
                <a:off x="2201" y="3627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2" name="Rectangle 124"/>
              <p:cNvSpPr>
                <a:spLocks noChangeArrowheads="1"/>
              </p:cNvSpPr>
              <p:nvPr/>
            </p:nvSpPr>
            <p:spPr bwMode="auto">
              <a:xfrm>
                <a:off x="2335" y="3627"/>
                <a:ext cx="2033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 Pull and Log if RG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3" name="Rectangle 125"/>
              <p:cNvSpPr>
                <a:spLocks noChangeArrowheads="1"/>
              </p:cNvSpPr>
              <p:nvPr/>
            </p:nvSpPr>
            <p:spPr bwMode="auto">
              <a:xfrm>
                <a:off x="2201" y="3743"/>
                <a:ext cx="7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declares home.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4" name="Rectangle 126"/>
              <p:cNvSpPr>
                <a:spLocks noChangeArrowheads="1"/>
              </p:cNvSpPr>
              <p:nvPr/>
            </p:nvSpPr>
            <p:spPr bwMode="auto">
              <a:xfrm>
                <a:off x="2201" y="3974"/>
                <a:ext cx="218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5" name="Rectangle 127"/>
              <p:cNvSpPr>
                <a:spLocks noChangeArrowheads="1"/>
              </p:cNvSpPr>
              <p:nvPr/>
            </p:nvSpPr>
            <p:spPr bwMode="auto">
              <a:xfrm>
                <a:off x="2354" y="3974"/>
                <a:ext cx="1054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6" name="Rectangle 128"/>
              <p:cNvSpPr>
                <a:spLocks noChangeArrowheads="1"/>
              </p:cNvSpPr>
              <p:nvPr/>
            </p:nvSpPr>
            <p:spPr bwMode="auto">
              <a:xfrm>
                <a:off x="2201" y="4205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7" name="Rectangle 129"/>
              <p:cNvSpPr>
                <a:spLocks noChangeArrowheads="1"/>
              </p:cNvSpPr>
              <p:nvPr/>
            </p:nvSpPr>
            <p:spPr bwMode="auto">
              <a:xfrm>
                <a:off x="2328" y="4205"/>
                <a:ext cx="199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over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midline.Ride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quick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8" name="Rectangle 130"/>
              <p:cNvSpPr>
                <a:spLocks noChangeArrowheads="1"/>
              </p:cNvSpPr>
              <p:nvPr/>
            </p:nvSpPr>
            <p:spPr bwMode="auto">
              <a:xfrm>
                <a:off x="2201" y="4321"/>
                <a:ext cx="215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Belly 1 step. Turn back to LOS and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59" name="Rectangle 131"/>
              <p:cNvSpPr>
                <a:spLocks noChangeArrowheads="1"/>
              </p:cNvSpPr>
              <p:nvPr/>
            </p:nvSpPr>
            <p:spPr bwMode="auto">
              <a:xfrm>
                <a:off x="2201" y="4436"/>
                <a:ext cx="565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 to LH.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0" name="Rectangle 132"/>
              <p:cNvSpPr>
                <a:spLocks noChangeArrowheads="1"/>
              </p:cNvSpPr>
              <p:nvPr/>
            </p:nvSpPr>
            <p:spPr bwMode="auto">
              <a:xfrm>
                <a:off x="2201" y="4667"/>
                <a:ext cx="231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1" name="Rectangle 133"/>
              <p:cNvSpPr>
                <a:spLocks noChangeArrowheads="1"/>
              </p:cNvSpPr>
              <p:nvPr/>
            </p:nvSpPr>
            <p:spPr bwMode="auto">
              <a:xfrm>
                <a:off x="2340" y="4667"/>
                <a:ext cx="1212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Wall off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2" name="Rectangle 134"/>
              <p:cNvSpPr>
                <a:spLocks noChangeArrowheads="1"/>
              </p:cNvSpPr>
              <p:nvPr/>
            </p:nvSpPr>
            <p:spPr bwMode="auto">
              <a:xfrm>
                <a:off x="2201" y="4898"/>
                <a:ext cx="22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3" name="Rectangle 135"/>
              <p:cNvSpPr>
                <a:spLocks noChangeArrowheads="1"/>
              </p:cNvSpPr>
              <p:nvPr/>
            </p:nvSpPr>
            <p:spPr bwMode="auto">
              <a:xfrm>
                <a:off x="2348" y="4898"/>
                <a:ext cx="2020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carrier.Aim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1ft. behind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FB.Follow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4" name="Rectangle 136"/>
              <p:cNvSpPr>
                <a:spLocks noChangeArrowheads="1"/>
              </p:cNvSpPr>
              <p:nvPr/>
            </p:nvSpPr>
            <p:spPr bwMode="auto">
              <a:xfrm>
                <a:off x="2201" y="5014"/>
                <a:ext cx="398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guards.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5" name="Rectangle 137"/>
              <p:cNvSpPr>
                <a:spLocks noChangeArrowheads="1"/>
              </p:cNvSpPr>
              <p:nvPr/>
            </p:nvSpPr>
            <p:spPr bwMode="auto">
              <a:xfrm>
                <a:off x="2201" y="5245"/>
                <a:ext cx="204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6" name="Rectangle 138"/>
              <p:cNvSpPr>
                <a:spLocks noChangeArrowheads="1"/>
              </p:cNvSpPr>
              <p:nvPr/>
            </p:nvSpPr>
            <p:spPr bwMode="auto">
              <a:xfrm>
                <a:off x="2287" y="5245"/>
                <a:ext cx="2081" cy="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path.Wind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fill for BSG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7" name="Rectangle 139"/>
              <p:cNvSpPr>
                <a:spLocks noChangeArrowheads="1"/>
              </p:cNvSpPr>
              <p:nvPr/>
            </p:nvSpPr>
            <p:spPr bwMode="auto">
              <a:xfrm>
                <a:off x="2201" y="5476"/>
                <a:ext cx="892" cy="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68" name="Freeform 140"/>
              <p:cNvSpPr>
                <a:spLocks/>
              </p:cNvSpPr>
              <p:nvPr/>
            </p:nvSpPr>
            <p:spPr bwMode="auto">
              <a:xfrm>
                <a:off x="838" y="3961"/>
                <a:ext cx="40" cy="106"/>
              </a:xfrm>
              <a:custGeom>
                <a:avLst/>
                <a:gdLst>
                  <a:gd name="T0" fmla="*/ 0 w 109"/>
                  <a:gd name="T1" fmla="*/ 289 h 289"/>
                  <a:gd name="T2" fmla="*/ 109 w 109"/>
                  <a:gd name="T3" fmla="*/ 151 h 289"/>
                  <a:gd name="T4" fmla="*/ 109 w 109"/>
                  <a:gd name="T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289">
                    <a:moveTo>
                      <a:pt x="0" y="289"/>
                    </a:moveTo>
                    <a:lnTo>
                      <a:pt x="109" y="151"/>
                    </a:lnTo>
                    <a:lnTo>
                      <a:pt x="10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9" name="Freeform 141"/>
              <p:cNvSpPr>
                <a:spLocks/>
              </p:cNvSpPr>
              <p:nvPr/>
            </p:nvSpPr>
            <p:spPr bwMode="auto">
              <a:xfrm>
                <a:off x="840" y="3954"/>
                <a:ext cx="76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0" name="Line 142"/>
              <p:cNvSpPr>
                <a:spLocks noChangeShapeType="1"/>
              </p:cNvSpPr>
              <p:nvPr/>
            </p:nvSpPr>
            <p:spPr bwMode="auto">
              <a:xfrm>
                <a:off x="840" y="395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1" name="Line 143"/>
              <p:cNvSpPr>
                <a:spLocks noChangeShapeType="1"/>
              </p:cNvSpPr>
              <p:nvPr/>
            </p:nvSpPr>
            <p:spPr bwMode="auto">
              <a:xfrm>
                <a:off x="754" y="5441"/>
                <a:ext cx="298" cy="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2" name="Arc 144"/>
              <p:cNvSpPr>
                <a:spLocks/>
              </p:cNvSpPr>
              <p:nvPr/>
            </p:nvSpPr>
            <p:spPr bwMode="auto">
              <a:xfrm>
                <a:off x="1051" y="5194"/>
                <a:ext cx="667" cy="2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6"/>
                      <a:pt x="11948" y="21582"/>
                      <a:pt x="31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6"/>
                      <a:pt x="11948" y="21582"/>
                      <a:pt x="3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3" name="Freeform 145"/>
              <p:cNvSpPr>
                <a:spLocks/>
              </p:cNvSpPr>
              <p:nvPr/>
            </p:nvSpPr>
            <p:spPr bwMode="auto">
              <a:xfrm>
                <a:off x="1700" y="5194"/>
                <a:ext cx="39" cy="55"/>
              </a:xfrm>
              <a:custGeom>
                <a:avLst/>
                <a:gdLst>
                  <a:gd name="T0" fmla="*/ 19 w 39"/>
                  <a:gd name="T1" fmla="*/ 0 h 55"/>
                  <a:gd name="T2" fmla="*/ 0 w 39"/>
                  <a:gd name="T3" fmla="*/ 55 h 55"/>
                  <a:gd name="T4" fmla="*/ 19 w 39"/>
                  <a:gd name="T5" fmla="*/ 41 h 55"/>
                  <a:gd name="T6" fmla="*/ 39 w 39"/>
                  <a:gd name="T7" fmla="*/ 55 h 55"/>
                  <a:gd name="T8" fmla="*/ 19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4" name="Arc 146"/>
              <p:cNvSpPr>
                <a:spLocks/>
              </p:cNvSpPr>
              <p:nvPr/>
            </p:nvSpPr>
            <p:spPr bwMode="auto">
              <a:xfrm>
                <a:off x="1199" y="5193"/>
                <a:ext cx="368" cy="27"/>
              </a:xfrm>
              <a:custGeom>
                <a:avLst/>
                <a:gdLst>
                  <a:gd name="G0" fmla="+- 21585 0 0"/>
                  <a:gd name="G1" fmla="+- 0 0 0"/>
                  <a:gd name="G2" fmla="+- 21600 0 0"/>
                  <a:gd name="T0" fmla="*/ 21585 w 21585"/>
                  <a:gd name="T1" fmla="*/ 21600 h 21600"/>
                  <a:gd name="T2" fmla="*/ 0 w 21585"/>
                  <a:gd name="T3" fmla="*/ 798 h 21600"/>
                  <a:gd name="T4" fmla="*/ 21585 w 2158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5" h="21600" fill="none" extrusionOk="0">
                    <a:moveTo>
                      <a:pt x="21585" y="21600"/>
                    </a:moveTo>
                    <a:cubicBezTo>
                      <a:pt x="9966" y="21600"/>
                      <a:pt x="429" y="12408"/>
                      <a:pt x="-1" y="798"/>
                    </a:cubicBezTo>
                  </a:path>
                  <a:path w="21585" h="21600" stroke="0" extrusionOk="0">
                    <a:moveTo>
                      <a:pt x="21585" y="21600"/>
                    </a:moveTo>
                    <a:cubicBezTo>
                      <a:pt x="9966" y="21600"/>
                      <a:pt x="429" y="12408"/>
                      <a:pt x="-1" y="798"/>
                    </a:cubicBezTo>
                    <a:lnTo>
                      <a:pt x="21585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5" name="Arc 147"/>
              <p:cNvSpPr>
                <a:spLocks/>
              </p:cNvSpPr>
              <p:nvPr/>
            </p:nvSpPr>
            <p:spPr bwMode="auto">
              <a:xfrm>
                <a:off x="1567" y="5137"/>
                <a:ext cx="145" cy="8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58 h 21600"/>
                  <a:gd name="T2" fmla="*/ 0 w 21598"/>
                  <a:gd name="T3" fmla="*/ 21600 h 21600"/>
                  <a:gd name="T4" fmla="*/ 0 w 2159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600" fill="none" extrusionOk="0">
                    <a:moveTo>
                      <a:pt x="21598" y="258"/>
                    </a:moveTo>
                    <a:cubicBezTo>
                      <a:pt x="21457" y="12085"/>
                      <a:pt x="11828" y="21599"/>
                      <a:pt x="0" y="21600"/>
                    </a:cubicBezTo>
                  </a:path>
                  <a:path w="21598" h="21600" stroke="0" extrusionOk="0">
                    <a:moveTo>
                      <a:pt x="21598" y="258"/>
                    </a:moveTo>
                    <a:cubicBezTo>
                      <a:pt x="21457" y="12085"/>
                      <a:pt x="11828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6" name="Arc 148"/>
              <p:cNvSpPr>
                <a:spLocks/>
              </p:cNvSpPr>
              <p:nvPr/>
            </p:nvSpPr>
            <p:spPr bwMode="auto">
              <a:xfrm>
                <a:off x="1668" y="5054"/>
                <a:ext cx="45" cy="8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852"/>
                  <a:gd name="T2" fmla="*/ 21599 w 21600"/>
                  <a:gd name="T3" fmla="*/ 21852 h 21852"/>
                  <a:gd name="T4" fmla="*/ 0 w 21600"/>
                  <a:gd name="T5" fmla="*/ 21600 h 21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52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4"/>
                      <a:pt x="21599" y="21767"/>
                      <a:pt x="21598" y="21851"/>
                    </a:cubicBezTo>
                  </a:path>
                  <a:path w="21600" h="21852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4"/>
                      <a:pt x="21599" y="21767"/>
                      <a:pt x="21598" y="2185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7" name="Freeform 149"/>
              <p:cNvSpPr>
                <a:spLocks/>
              </p:cNvSpPr>
              <p:nvPr/>
            </p:nvSpPr>
            <p:spPr bwMode="auto">
              <a:xfrm>
                <a:off x="1632" y="5030"/>
                <a:ext cx="70" cy="42"/>
              </a:xfrm>
              <a:custGeom>
                <a:avLst/>
                <a:gdLst>
                  <a:gd name="T0" fmla="*/ 183 w 192"/>
                  <a:gd name="T1" fmla="*/ 0 h 115"/>
                  <a:gd name="T2" fmla="*/ 192 w 192"/>
                  <a:gd name="T3" fmla="*/ 17 h 115"/>
                  <a:gd name="T4" fmla="*/ 9 w 192"/>
                  <a:gd name="T5" fmla="*/ 115 h 115"/>
                  <a:gd name="T6" fmla="*/ 0 w 192"/>
                  <a:gd name="T7" fmla="*/ 9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15">
                    <a:moveTo>
                      <a:pt x="183" y="0"/>
                    </a:moveTo>
                    <a:lnTo>
                      <a:pt x="192" y="17"/>
                    </a:lnTo>
                    <a:lnTo>
                      <a:pt x="9" y="115"/>
                    </a:lnTo>
                    <a:lnTo>
                      <a:pt x="0" y="98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" name="Line 150"/>
              <p:cNvSpPr>
                <a:spLocks noChangeShapeType="1"/>
              </p:cNvSpPr>
              <p:nvPr/>
            </p:nvSpPr>
            <p:spPr bwMode="auto">
              <a:xfrm>
                <a:off x="1632" y="5066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9" name="Arc 151"/>
              <p:cNvSpPr>
                <a:spLocks/>
              </p:cNvSpPr>
              <p:nvPr/>
            </p:nvSpPr>
            <p:spPr bwMode="auto">
              <a:xfrm>
                <a:off x="563" y="5093"/>
                <a:ext cx="156" cy="10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37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5"/>
                      <a:pt x="12012" y="21524"/>
                      <a:pt x="136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5"/>
                      <a:pt x="12012" y="21524"/>
                      <a:pt x="13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0" name="Freeform 152"/>
              <p:cNvSpPr>
                <a:spLocks/>
              </p:cNvSpPr>
              <p:nvPr/>
            </p:nvSpPr>
            <p:spPr bwMode="auto">
              <a:xfrm>
                <a:off x="682" y="5086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1" name="Line 153"/>
              <p:cNvSpPr>
                <a:spLocks noChangeShapeType="1"/>
              </p:cNvSpPr>
              <p:nvPr/>
            </p:nvSpPr>
            <p:spPr bwMode="auto">
              <a:xfrm>
                <a:off x="682" y="508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2" name="Line 154"/>
              <p:cNvSpPr>
                <a:spLocks noChangeShapeType="1"/>
              </p:cNvSpPr>
              <p:nvPr/>
            </p:nvSpPr>
            <p:spPr bwMode="auto">
              <a:xfrm>
                <a:off x="844" y="4325"/>
                <a:ext cx="286" cy="5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3" name="Arc 155"/>
              <p:cNvSpPr>
                <a:spLocks/>
              </p:cNvSpPr>
              <p:nvPr/>
            </p:nvSpPr>
            <p:spPr bwMode="auto">
              <a:xfrm>
                <a:off x="1129" y="4134"/>
                <a:ext cx="673" cy="24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90 h 21600"/>
                  <a:gd name="T2" fmla="*/ 32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89"/>
                    </a:moveTo>
                    <a:cubicBezTo>
                      <a:pt x="21550" y="11971"/>
                      <a:pt x="11913" y="21582"/>
                      <a:pt x="31" y="21599"/>
                    </a:cubicBezTo>
                  </a:path>
                  <a:path w="21600" h="21600" stroke="0" extrusionOk="0">
                    <a:moveTo>
                      <a:pt x="21599" y="89"/>
                    </a:moveTo>
                    <a:cubicBezTo>
                      <a:pt x="21550" y="11971"/>
                      <a:pt x="11913" y="21582"/>
                      <a:pt x="31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4" name="Freeform 156"/>
              <p:cNvSpPr>
                <a:spLocks/>
              </p:cNvSpPr>
              <p:nvPr/>
            </p:nvSpPr>
            <p:spPr bwMode="auto">
              <a:xfrm>
                <a:off x="1784" y="4135"/>
                <a:ext cx="39" cy="54"/>
              </a:xfrm>
              <a:custGeom>
                <a:avLst/>
                <a:gdLst>
                  <a:gd name="T0" fmla="*/ 20 w 39"/>
                  <a:gd name="T1" fmla="*/ 0 h 54"/>
                  <a:gd name="T2" fmla="*/ 0 w 39"/>
                  <a:gd name="T3" fmla="*/ 54 h 54"/>
                  <a:gd name="T4" fmla="*/ 20 w 39"/>
                  <a:gd name="T5" fmla="*/ 40 h 54"/>
                  <a:gd name="T6" fmla="*/ 39 w 39"/>
                  <a:gd name="T7" fmla="*/ 54 h 54"/>
                  <a:gd name="T8" fmla="*/ 20 w 39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39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5" name="Arc 157"/>
              <p:cNvSpPr>
                <a:spLocks/>
              </p:cNvSpPr>
              <p:nvPr/>
            </p:nvSpPr>
            <p:spPr bwMode="auto">
              <a:xfrm>
                <a:off x="646" y="3988"/>
                <a:ext cx="112" cy="11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90 h 21599"/>
                  <a:gd name="T2" fmla="*/ 190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90"/>
                    </a:moveTo>
                    <a:cubicBezTo>
                      <a:pt x="21495" y="11970"/>
                      <a:pt x="11970" y="21495"/>
                      <a:pt x="190" y="21599"/>
                    </a:cubicBezTo>
                  </a:path>
                  <a:path w="21599" h="21599" stroke="0" extrusionOk="0">
                    <a:moveTo>
                      <a:pt x="21599" y="190"/>
                    </a:moveTo>
                    <a:cubicBezTo>
                      <a:pt x="21495" y="11970"/>
                      <a:pt x="11970" y="21495"/>
                      <a:pt x="190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6" name="Freeform 158"/>
              <p:cNvSpPr>
                <a:spLocks/>
              </p:cNvSpPr>
              <p:nvPr/>
            </p:nvSpPr>
            <p:spPr bwMode="auto">
              <a:xfrm>
                <a:off x="722" y="3982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7" name="Line 159"/>
              <p:cNvSpPr>
                <a:spLocks noChangeShapeType="1"/>
              </p:cNvSpPr>
              <p:nvPr/>
            </p:nvSpPr>
            <p:spPr bwMode="auto">
              <a:xfrm>
                <a:off x="722" y="398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8" name="Line 160"/>
              <p:cNvSpPr>
                <a:spLocks noChangeShapeType="1"/>
              </p:cNvSpPr>
              <p:nvPr/>
            </p:nvSpPr>
            <p:spPr bwMode="auto">
              <a:xfrm>
                <a:off x="833" y="3249"/>
                <a:ext cx="297" cy="4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9" name="Arc 161"/>
              <p:cNvSpPr>
                <a:spLocks/>
              </p:cNvSpPr>
              <p:nvPr/>
            </p:nvSpPr>
            <p:spPr bwMode="auto">
              <a:xfrm>
                <a:off x="1129" y="3018"/>
                <a:ext cx="639" cy="2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34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6"/>
                      <a:pt x="11950" y="21581"/>
                      <a:pt x="33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6"/>
                      <a:pt x="11950" y="21581"/>
                      <a:pt x="3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0" name="Freeform 162"/>
              <p:cNvSpPr>
                <a:spLocks/>
              </p:cNvSpPr>
              <p:nvPr/>
            </p:nvSpPr>
            <p:spPr bwMode="auto">
              <a:xfrm>
                <a:off x="1751" y="3018"/>
                <a:ext cx="39" cy="55"/>
              </a:xfrm>
              <a:custGeom>
                <a:avLst/>
                <a:gdLst>
                  <a:gd name="T0" fmla="*/ 19 w 39"/>
                  <a:gd name="T1" fmla="*/ 0 h 55"/>
                  <a:gd name="T2" fmla="*/ 0 w 39"/>
                  <a:gd name="T3" fmla="*/ 55 h 55"/>
                  <a:gd name="T4" fmla="*/ 19 w 39"/>
                  <a:gd name="T5" fmla="*/ 41 h 55"/>
                  <a:gd name="T6" fmla="*/ 39 w 39"/>
                  <a:gd name="T7" fmla="*/ 55 h 55"/>
                  <a:gd name="T8" fmla="*/ 19 w 39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5">
                    <a:moveTo>
                      <a:pt x="19" y="0"/>
                    </a:moveTo>
                    <a:lnTo>
                      <a:pt x="0" y="55"/>
                    </a:lnTo>
                    <a:lnTo>
                      <a:pt x="19" y="41"/>
                    </a:lnTo>
                    <a:lnTo>
                      <a:pt x="39" y="5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1" name="Arc 163"/>
              <p:cNvSpPr>
                <a:spLocks/>
              </p:cNvSpPr>
              <p:nvPr/>
            </p:nvSpPr>
            <p:spPr bwMode="auto">
              <a:xfrm>
                <a:off x="669" y="2894"/>
                <a:ext cx="117" cy="12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173 h 21599"/>
                  <a:gd name="T2" fmla="*/ 183 w 21599"/>
                  <a:gd name="T3" fmla="*/ 21599 h 21599"/>
                  <a:gd name="T4" fmla="*/ 0 w 21599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599" fill="none" extrusionOk="0">
                    <a:moveTo>
                      <a:pt x="21599" y="173"/>
                    </a:moveTo>
                    <a:cubicBezTo>
                      <a:pt x="21504" y="11963"/>
                      <a:pt x="11973" y="21499"/>
                      <a:pt x="183" y="21599"/>
                    </a:cubicBezTo>
                  </a:path>
                  <a:path w="21599" h="21599" stroke="0" extrusionOk="0">
                    <a:moveTo>
                      <a:pt x="21599" y="173"/>
                    </a:moveTo>
                    <a:cubicBezTo>
                      <a:pt x="21504" y="11963"/>
                      <a:pt x="11973" y="21499"/>
                      <a:pt x="183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2" name="Freeform 164"/>
              <p:cNvSpPr>
                <a:spLocks/>
              </p:cNvSpPr>
              <p:nvPr/>
            </p:nvSpPr>
            <p:spPr bwMode="auto">
              <a:xfrm>
                <a:off x="750" y="2888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3" name="Line 165"/>
              <p:cNvSpPr>
                <a:spLocks noChangeShapeType="1"/>
              </p:cNvSpPr>
              <p:nvPr/>
            </p:nvSpPr>
            <p:spPr bwMode="auto">
              <a:xfrm>
                <a:off x="750" y="288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4" name="Line 166"/>
              <p:cNvSpPr>
                <a:spLocks noChangeShapeType="1"/>
              </p:cNvSpPr>
              <p:nvPr/>
            </p:nvSpPr>
            <p:spPr bwMode="auto">
              <a:xfrm>
                <a:off x="1624" y="1762"/>
                <a:ext cx="488" cy="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5" name="Arc 167"/>
              <p:cNvSpPr>
                <a:spLocks/>
              </p:cNvSpPr>
              <p:nvPr/>
            </p:nvSpPr>
            <p:spPr bwMode="auto">
              <a:xfrm>
                <a:off x="2111" y="1414"/>
                <a:ext cx="1128" cy="40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4 h 21600"/>
                  <a:gd name="T2" fmla="*/ 1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3"/>
                    </a:moveTo>
                    <a:cubicBezTo>
                      <a:pt x="21570" y="11954"/>
                      <a:pt x="11919" y="21589"/>
                      <a:pt x="18" y="21599"/>
                    </a:cubicBezTo>
                  </a:path>
                  <a:path w="21600" h="21600" stroke="0" extrusionOk="0">
                    <a:moveTo>
                      <a:pt x="21599" y="53"/>
                    </a:moveTo>
                    <a:cubicBezTo>
                      <a:pt x="21570" y="11954"/>
                      <a:pt x="11919" y="21589"/>
                      <a:pt x="1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6" name="Freeform 168"/>
              <p:cNvSpPr>
                <a:spLocks/>
              </p:cNvSpPr>
              <p:nvPr/>
            </p:nvSpPr>
            <p:spPr bwMode="auto">
              <a:xfrm>
                <a:off x="3220" y="1415"/>
                <a:ext cx="40" cy="54"/>
              </a:xfrm>
              <a:custGeom>
                <a:avLst/>
                <a:gdLst>
                  <a:gd name="T0" fmla="*/ 20 w 40"/>
                  <a:gd name="T1" fmla="*/ 0 h 54"/>
                  <a:gd name="T2" fmla="*/ 0 w 40"/>
                  <a:gd name="T3" fmla="*/ 54 h 54"/>
                  <a:gd name="T4" fmla="*/ 20 w 40"/>
                  <a:gd name="T5" fmla="*/ 40 h 54"/>
                  <a:gd name="T6" fmla="*/ 40 w 40"/>
                  <a:gd name="T7" fmla="*/ 54 h 54"/>
                  <a:gd name="T8" fmla="*/ 20 w 40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4">
                    <a:moveTo>
                      <a:pt x="20" y="0"/>
                    </a:moveTo>
                    <a:lnTo>
                      <a:pt x="0" y="54"/>
                    </a:lnTo>
                    <a:lnTo>
                      <a:pt x="20" y="40"/>
                    </a:lnTo>
                    <a:lnTo>
                      <a:pt x="40" y="5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7" name="Arc 169"/>
              <p:cNvSpPr>
                <a:spLocks/>
              </p:cNvSpPr>
              <p:nvPr/>
            </p:nvSpPr>
            <p:spPr bwMode="auto">
              <a:xfrm>
                <a:off x="2672" y="1380"/>
                <a:ext cx="448" cy="6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52 h 21600"/>
                  <a:gd name="T2" fmla="*/ 47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352"/>
                    </a:moveTo>
                    <a:cubicBezTo>
                      <a:pt x="21405" y="12124"/>
                      <a:pt x="11820" y="21574"/>
                      <a:pt x="46" y="21599"/>
                    </a:cubicBezTo>
                  </a:path>
                  <a:path w="21597" h="21600" stroke="0" extrusionOk="0">
                    <a:moveTo>
                      <a:pt x="21597" y="352"/>
                    </a:moveTo>
                    <a:cubicBezTo>
                      <a:pt x="21405" y="12124"/>
                      <a:pt x="11820" y="21574"/>
                      <a:pt x="46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8" name="Arc 170"/>
              <p:cNvSpPr>
                <a:spLocks/>
              </p:cNvSpPr>
              <p:nvPr/>
            </p:nvSpPr>
            <p:spPr bwMode="auto">
              <a:xfrm>
                <a:off x="3121" y="1274"/>
                <a:ext cx="44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5"/>
                  <a:gd name="T2" fmla="*/ 484 w 21600"/>
                  <a:gd name="T3" fmla="*/ 21595 h 21595"/>
                  <a:gd name="T4" fmla="*/ 0 w 21600"/>
                  <a:gd name="T5" fmla="*/ 0 h 21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5" fill="none" extrusionOk="0">
                    <a:moveTo>
                      <a:pt x="21600" y="0"/>
                    </a:moveTo>
                    <a:cubicBezTo>
                      <a:pt x="21600" y="11740"/>
                      <a:pt x="12221" y="21331"/>
                      <a:pt x="483" y="21594"/>
                    </a:cubicBezTo>
                  </a:path>
                  <a:path w="21600" h="21595" stroke="0" extrusionOk="0">
                    <a:moveTo>
                      <a:pt x="21600" y="0"/>
                    </a:moveTo>
                    <a:cubicBezTo>
                      <a:pt x="21600" y="11740"/>
                      <a:pt x="12221" y="21331"/>
                      <a:pt x="483" y="21594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9" name="Arc 171"/>
              <p:cNvSpPr>
                <a:spLocks/>
              </p:cNvSpPr>
              <p:nvPr/>
            </p:nvSpPr>
            <p:spPr bwMode="auto">
              <a:xfrm>
                <a:off x="3054" y="1197"/>
                <a:ext cx="111" cy="77"/>
              </a:xfrm>
              <a:custGeom>
                <a:avLst/>
                <a:gdLst>
                  <a:gd name="G0" fmla="+- 0 0 0"/>
                  <a:gd name="G1" fmla="+- 21599 0 0"/>
                  <a:gd name="G2" fmla="+- 21600 0 0"/>
                  <a:gd name="T0" fmla="*/ 193 w 21600"/>
                  <a:gd name="T1" fmla="*/ 0 h 21599"/>
                  <a:gd name="T2" fmla="*/ 21600 w 21600"/>
                  <a:gd name="T3" fmla="*/ 21599 h 21599"/>
                  <a:gd name="T4" fmla="*/ 0 w 21600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193" y="-1"/>
                    </a:moveTo>
                    <a:cubicBezTo>
                      <a:pt x="12046" y="105"/>
                      <a:pt x="21600" y="9744"/>
                      <a:pt x="21600" y="21599"/>
                    </a:cubicBezTo>
                  </a:path>
                  <a:path w="21600" h="21599" stroke="0" extrusionOk="0">
                    <a:moveTo>
                      <a:pt x="193" y="-1"/>
                    </a:moveTo>
                    <a:cubicBezTo>
                      <a:pt x="12046" y="105"/>
                      <a:pt x="21600" y="9744"/>
                      <a:pt x="21600" y="21599"/>
                    </a:cubicBezTo>
                    <a:lnTo>
                      <a:pt x="0" y="21599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0" name="Freeform 172"/>
              <p:cNvSpPr>
                <a:spLocks/>
              </p:cNvSpPr>
              <p:nvPr/>
            </p:nvSpPr>
            <p:spPr bwMode="auto">
              <a:xfrm>
                <a:off x="3048" y="1157"/>
                <a:ext cx="7" cy="77"/>
              </a:xfrm>
              <a:custGeom>
                <a:avLst/>
                <a:gdLst>
                  <a:gd name="T0" fmla="*/ 0 w 19"/>
                  <a:gd name="T1" fmla="*/ 0 h 209"/>
                  <a:gd name="T2" fmla="*/ 19 w 19"/>
                  <a:gd name="T3" fmla="*/ 0 h 209"/>
                  <a:gd name="T4" fmla="*/ 19 w 19"/>
                  <a:gd name="T5" fmla="*/ 209 h 209"/>
                  <a:gd name="T6" fmla="*/ 0 w 19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9">
                    <a:moveTo>
                      <a:pt x="0" y="0"/>
                    </a:moveTo>
                    <a:lnTo>
                      <a:pt x="19" y="0"/>
                    </a:lnTo>
                    <a:lnTo>
                      <a:pt x="19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1" name="Line 173"/>
              <p:cNvSpPr>
                <a:spLocks noChangeShapeType="1"/>
              </p:cNvSpPr>
              <p:nvPr/>
            </p:nvSpPr>
            <p:spPr bwMode="auto">
              <a:xfrm>
                <a:off x="3048" y="1234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2" name="Line 174"/>
              <p:cNvSpPr>
                <a:spLocks noChangeShapeType="1"/>
              </p:cNvSpPr>
              <p:nvPr/>
            </p:nvSpPr>
            <p:spPr bwMode="auto">
              <a:xfrm flipH="1" flipV="1">
                <a:off x="2342" y="1224"/>
                <a:ext cx="51" cy="10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3" name="Freeform 175"/>
              <p:cNvSpPr>
                <a:spLocks/>
              </p:cNvSpPr>
              <p:nvPr/>
            </p:nvSpPr>
            <p:spPr bwMode="auto">
              <a:xfrm>
                <a:off x="2305" y="1200"/>
                <a:ext cx="72" cy="41"/>
              </a:xfrm>
              <a:custGeom>
                <a:avLst/>
                <a:gdLst>
                  <a:gd name="T0" fmla="*/ 187 w 196"/>
                  <a:gd name="T1" fmla="*/ 0 h 111"/>
                  <a:gd name="T2" fmla="*/ 196 w 196"/>
                  <a:gd name="T3" fmla="*/ 17 h 111"/>
                  <a:gd name="T4" fmla="*/ 9 w 196"/>
                  <a:gd name="T5" fmla="*/ 111 h 111"/>
                  <a:gd name="T6" fmla="*/ 0 w 196"/>
                  <a:gd name="T7" fmla="*/ 9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1">
                    <a:moveTo>
                      <a:pt x="187" y="0"/>
                    </a:moveTo>
                    <a:lnTo>
                      <a:pt x="196" y="17"/>
                    </a:lnTo>
                    <a:lnTo>
                      <a:pt x="9" y="111"/>
                    </a:lnTo>
                    <a:lnTo>
                      <a:pt x="0" y="94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4" name="Line 176"/>
              <p:cNvSpPr>
                <a:spLocks noChangeShapeType="1"/>
              </p:cNvSpPr>
              <p:nvPr/>
            </p:nvSpPr>
            <p:spPr bwMode="auto">
              <a:xfrm>
                <a:off x="2305" y="1235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5" name="Line 177"/>
              <p:cNvSpPr>
                <a:spLocks noChangeShapeType="1"/>
              </p:cNvSpPr>
              <p:nvPr/>
            </p:nvSpPr>
            <p:spPr bwMode="auto">
              <a:xfrm flipH="1" flipV="1">
                <a:off x="1961" y="1213"/>
                <a:ext cx="163" cy="11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6" name="Freeform 178"/>
              <p:cNvSpPr>
                <a:spLocks/>
              </p:cNvSpPr>
              <p:nvPr/>
            </p:nvSpPr>
            <p:spPr bwMode="auto">
              <a:xfrm>
                <a:off x="1932" y="1178"/>
                <a:ext cx="52" cy="66"/>
              </a:xfrm>
              <a:custGeom>
                <a:avLst/>
                <a:gdLst>
                  <a:gd name="T0" fmla="*/ 124 w 141"/>
                  <a:gd name="T1" fmla="*/ 0 h 181"/>
                  <a:gd name="T2" fmla="*/ 141 w 141"/>
                  <a:gd name="T3" fmla="*/ 11 h 181"/>
                  <a:gd name="T4" fmla="*/ 17 w 141"/>
                  <a:gd name="T5" fmla="*/ 181 h 181"/>
                  <a:gd name="T6" fmla="*/ 0 w 141"/>
                  <a:gd name="T7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81">
                    <a:moveTo>
                      <a:pt x="124" y="0"/>
                    </a:moveTo>
                    <a:lnTo>
                      <a:pt x="141" y="11"/>
                    </a:lnTo>
                    <a:lnTo>
                      <a:pt x="17" y="181"/>
                    </a:lnTo>
                    <a:lnTo>
                      <a:pt x="0" y="17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7" name="Line 179"/>
              <p:cNvSpPr>
                <a:spLocks noChangeShapeType="1"/>
              </p:cNvSpPr>
              <p:nvPr/>
            </p:nvSpPr>
            <p:spPr bwMode="auto">
              <a:xfrm>
                <a:off x="1932" y="1240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8" name="Arc 180"/>
              <p:cNvSpPr>
                <a:spLocks/>
              </p:cNvSpPr>
              <p:nvPr/>
            </p:nvSpPr>
            <p:spPr bwMode="auto">
              <a:xfrm>
                <a:off x="1332" y="1269"/>
                <a:ext cx="235" cy="16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9" name="Freeform 181"/>
              <p:cNvSpPr>
                <a:spLocks/>
              </p:cNvSpPr>
              <p:nvPr/>
            </p:nvSpPr>
            <p:spPr bwMode="auto">
              <a:xfrm>
                <a:off x="1529" y="1262"/>
                <a:ext cx="77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0" name="Line 182"/>
              <p:cNvSpPr>
                <a:spLocks noChangeShapeType="1"/>
              </p:cNvSpPr>
              <p:nvPr/>
            </p:nvSpPr>
            <p:spPr bwMode="auto">
              <a:xfrm>
                <a:off x="1529" y="126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1" name="Freeform 183"/>
              <p:cNvSpPr>
                <a:spLocks/>
              </p:cNvSpPr>
              <p:nvPr/>
            </p:nvSpPr>
            <p:spPr bwMode="auto">
              <a:xfrm>
                <a:off x="1119" y="3983"/>
                <a:ext cx="28" cy="57"/>
              </a:xfrm>
              <a:custGeom>
                <a:avLst/>
                <a:gdLst>
                  <a:gd name="T0" fmla="*/ 0 w 77"/>
                  <a:gd name="T1" fmla="*/ 154 h 154"/>
                  <a:gd name="T2" fmla="*/ 77 w 77"/>
                  <a:gd name="T3" fmla="*/ 47 h 154"/>
                  <a:gd name="T4" fmla="*/ 77 w 77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54">
                    <a:moveTo>
                      <a:pt x="0" y="154"/>
                    </a:moveTo>
                    <a:lnTo>
                      <a:pt x="77" y="47"/>
                    </a:lnTo>
                    <a:lnTo>
                      <a:pt x="7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2" name="Freeform 184"/>
              <p:cNvSpPr>
                <a:spLocks/>
              </p:cNvSpPr>
              <p:nvPr/>
            </p:nvSpPr>
            <p:spPr bwMode="auto">
              <a:xfrm>
                <a:off x="1109" y="3976"/>
                <a:ext cx="76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3" name="Line 185"/>
              <p:cNvSpPr>
                <a:spLocks noChangeShapeType="1"/>
              </p:cNvSpPr>
              <p:nvPr/>
            </p:nvSpPr>
            <p:spPr bwMode="auto">
              <a:xfrm>
                <a:off x="1109" y="397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4" name="Line 186"/>
              <p:cNvSpPr>
                <a:spLocks noChangeShapeType="1"/>
              </p:cNvSpPr>
              <p:nvPr/>
            </p:nvSpPr>
            <p:spPr bwMode="auto">
              <a:xfrm flipH="1" flipV="1">
                <a:off x="1461" y="3955"/>
                <a:ext cx="129" cy="79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5" name="Freeform 187"/>
              <p:cNvSpPr>
                <a:spLocks/>
              </p:cNvSpPr>
              <p:nvPr/>
            </p:nvSpPr>
            <p:spPr bwMode="auto">
              <a:xfrm>
                <a:off x="1435" y="3918"/>
                <a:ext cx="47" cy="70"/>
              </a:xfrm>
              <a:custGeom>
                <a:avLst/>
                <a:gdLst>
                  <a:gd name="T0" fmla="*/ 111 w 128"/>
                  <a:gd name="T1" fmla="*/ 0 h 190"/>
                  <a:gd name="T2" fmla="*/ 128 w 128"/>
                  <a:gd name="T3" fmla="*/ 11 h 190"/>
                  <a:gd name="T4" fmla="*/ 17 w 128"/>
                  <a:gd name="T5" fmla="*/ 190 h 190"/>
                  <a:gd name="T6" fmla="*/ 0 w 128"/>
                  <a:gd name="T7" fmla="*/ 17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11" y="0"/>
                    </a:moveTo>
                    <a:lnTo>
                      <a:pt x="128" y="11"/>
                    </a:lnTo>
                    <a:lnTo>
                      <a:pt x="17" y="190"/>
                    </a:lnTo>
                    <a:lnTo>
                      <a:pt x="0" y="17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6" name="Line 188"/>
              <p:cNvSpPr>
                <a:spLocks noChangeShapeType="1"/>
              </p:cNvSpPr>
              <p:nvPr/>
            </p:nvSpPr>
            <p:spPr bwMode="auto">
              <a:xfrm>
                <a:off x="1435" y="3984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7" name="Freeform 189"/>
              <p:cNvSpPr>
                <a:spLocks/>
              </p:cNvSpPr>
              <p:nvPr/>
            </p:nvSpPr>
            <p:spPr bwMode="auto">
              <a:xfrm>
                <a:off x="732" y="5088"/>
                <a:ext cx="51" cy="39"/>
              </a:xfrm>
              <a:custGeom>
                <a:avLst/>
                <a:gdLst>
                  <a:gd name="T0" fmla="*/ 0 w 139"/>
                  <a:gd name="T1" fmla="*/ 106 h 106"/>
                  <a:gd name="T2" fmla="*/ 139 w 139"/>
                  <a:gd name="T3" fmla="*/ 62 h 106"/>
                  <a:gd name="T4" fmla="*/ 139 w 139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6">
                    <a:moveTo>
                      <a:pt x="0" y="106"/>
                    </a:moveTo>
                    <a:lnTo>
                      <a:pt x="139" y="62"/>
                    </a:lnTo>
                    <a:lnTo>
                      <a:pt x="13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8" name="Freeform 190"/>
              <p:cNvSpPr>
                <a:spLocks/>
              </p:cNvSpPr>
              <p:nvPr/>
            </p:nvSpPr>
            <p:spPr bwMode="auto">
              <a:xfrm>
                <a:off x="744" y="5081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9" name="Line 191"/>
              <p:cNvSpPr>
                <a:spLocks noChangeShapeType="1"/>
              </p:cNvSpPr>
              <p:nvPr/>
            </p:nvSpPr>
            <p:spPr bwMode="auto">
              <a:xfrm>
                <a:off x="744" y="508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0" name="Line 192"/>
              <p:cNvSpPr>
                <a:spLocks noChangeShapeType="1"/>
              </p:cNvSpPr>
              <p:nvPr/>
            </p:nvSpPr>
            <p:spPr bwMode="auto">
              <a:xfrm flipH="1" flipV="1">
                <a:off x="1383" y="5065"/>
                <a:ext cx="118" cy="6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1" name="Freeform 193"/>
              <p:cNvSpPr>
                <a:spLocks/>
              </p:cNvSpPr>
              <p:nvPr/>
            </p:nvSpPr>
            <p:spPr bwMode="auto">
              <a:xfrm>
                <a:off x="1359" y="5028"/>
                <a:ext cx="42" cy="72"/>
              </a:xfrm>
              <a:custGeom>
                <a:avLst/>
                <a:gdLst>
                  <a:gd name="T0" fmla="*/ 98 w 115"/>
                  <a:gd name="T1" fmla="*/ 0 h 196"/>
                  <a:gd name="T2" fmla="*/ 115 w 115"/>
                  <a:gd name="T3" fmla="*/ 8 h 196"/>
                  <a:gd name="T4" fmla="*/ 17 w 115"/>
                  <a:gd name="T5" fmla="*/ 196 h 196"/>
                  <a:gd name="T6" fmla="*/ 0 w 115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98" y="0"/>
                    </a:moveTo>
                    <a:lnTo>
                      <a:pt x="115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2" name="Line 194"/>
              <p:cNvSpPr>
                <a:spLocks noChangeShapeType="1"/>
              </p:cNvSpPr>
              <p:nvPr/>
            </p:nvSpPr>
            <p:spPr bwMode="auto">
              <a:xfrm>
                <a:off x="1359" y="5096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3" name="Line 195"/>
              <p:cNvSpPr>
                <a:spLocks noChangeShapeType="1"/>
              </p:cNvSpPr>
              <p:nvPr/>
            </p:nvSpPr>
            <p:spPr bwMode="auto">
              <a:xfrm flipH="1" flipV="1">
                <a:off x="2724" y="1238"/>
                <a:ext cx="211" cy="9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4" name="Freeform 196"/>
              <p:cNvSpPr>
                <a:spLocks/>
              </p:cNvSpPr>
              <p:nvPr/>
            </p:nvSpPr>
            <p:spPr bwMode="auto">
              <a:xfrm>
                <a:off x="2701" y="1200"/>
                <a:ext cx="39" cy="73"/>
              </a:xfrm>
              <a:custGeom>
                <a:avLst/>
                <a:gdLst>
                  <a:gd name="T0" fmla="*/ 85 w 104"/>
                  <a:gd name="T1" fmla="*/ 0 h 200"/>
                  <a:gd name="T2" fmla="*/ 104 w 104"/>
                  <a:gd name="T3" fmla="*/ 8 h 200"/>
                  <a:gd name="T4" fmla="*/ 19 w 104"/>
                  <a:gd name="T5" fmla="*/ 200 h 200"/>
                  <a:gd name="T6" fmla="*/ 0 w 104"/>
                  <a:gd name="T7" fmla="*/ 1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85" y="0"/>
                    </a:moveTo>
                    <a:lnTo>
                      <a:pt x="104" y="8"/>
                    </a:lnTo>
                    <a:lnTo>
                      <a:pt x="19" y="200"/>
                    </a:lnTo>
                    <a:lnTo>
                      <a:pt x="0" y="19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5" name="Line 197"/>
              <p:cNvSpPr>
                <a:spLocks noChangeShapeType="1"/>
              </p:cNvSpPr>
              <p:nvPr/>
            </p:nvSpPr>
            <p:spPr bwMode="auto">
              <a:xfrm>
                <a:off x="2701" y="1270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6" name="Freeform 198"/>
              <p:cNvSpPr>
                <a:spLocks/>
              </p:cNvSpPr>
              <p:nvPr/>
            </p:nvSpPr>
            <p:spPr bwMode="auto">
              <a:xfrm>
                <a:off x="2517" y="1085"/>
                <a:ext cx="589" cy="380"/>
              </a:xfrm>
              <a:custGeom>
                <a:avLst/>
                <a:gdLst>
                  <a:gd name="T0" fmla="*/ 1604 w 1604"/>
                  <a:gd name="T1" fmla="*/ 1037 h 1037"/>
                  <a:gd name="T2" fmla="*/ 1604 w 1604"/>
                  <a:gd name="T3" fmla="*/ 735 h 1037"/>
                  <a:gd name="T4" fmla="*/ 0 w 1604"/>
                  <a:gd name="T5" fmla="*/ 0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4" h="1037">
                    <a:moveTo>
                      <a:pt x="1604" y="1037"/>
                    </a:moveTo>
                    <a:lnTo>
                      <a:pt x="1604" y="73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7" name="Freeform 199"/>
              <p:cNvSpPr>
                <a:spLocks/>
              </p:cNvSpPr>
              <p:nvPr/>
            </p:nvSpPr>
            <p:spPr bwMode="auto">
              <a:xfrm>
                <a:off x="2495" y="1046"/>
                <a:ext cx="38" cy="74"/>
              </a:xfrm>
              <a:custGeom>
                <a:avLst/>
                <a:gdLst>
                  <a:gd name="T0" fmla="*/ 85 w 104"/>
                  <a:gd name="T1" fmla="*/ 0 h 201"/>
                  <a:gd name="T2" fmla="*/ 104 w 104"/>
                  <a:gd name="T3" fmla="*/ 9 h 201"/>
                  <a:gd name="T4" fmla="*/ 19 w 104"/>
                  <a:gd name="T5" fmla="*/ 201 h 201"/>
                  <a:gd name="T6" fmla="*/ 0 w 104"/>
                  <a:gd name="T7" fmla="*/ 19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1">
                    <a:moveTo>
                      <a:pt x="85" y="0"/>
                    </a:moveTo>
                    <a:lnTo>
                      <a:pt x="104" y="9"/>
                    </a:lnTo>
                    <a:lnTo>
                      <a:pt x="19" y="201"/>
                    </a:lnTo>
                    <a:lnTo>
                      <a:pt x="0" y="19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8" name="Line 200"/>
              <p:cNvSpPr>
                <a:spLocks noChangeShapeType="1"/>
              </p:cNvSpPr>
              <p:nvPr/>
            </p:nvSpPr>
            <p:spPr bwMode="auto">
              <a:xfrm>
                <a:off x="2495" y="1117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9" name="Freeform 201"/>
              <p:cNvSpPr>
                <a:spLocks/>
              </p:cNvSpPr>
              <p:nvPr/>
            </p:nvSpPr>
            <p:spPr bwMode="auto">
              <a:xfrm>
                <a:off x="1884" y="1058"/>
                <a:ext cx="1685" cy="423"/>
              </a:xfrm>
              <a:custGeom>
                <a:avLst/>
                <a:gdLst>
                  <a:gd name="T0" fmla="*/ 0 w 4592"/>
                  <a:gd name="T1" fmla="*/ 1008 h 1153"/>
                  <a:gd name="T2" fmla="*/ 245 w 4592"/>
                  <a:gd name="T3" fmla="*/ 1153 h 1153"/>
                  <a:gd name="T4" fmla="*/ 3297 w 4592"/>
                  <a:gd name="T5" fmla="*/ 1138 h 1153"/>
                  <a:gd name="T6" fmla="*/ 4592 w 4592"/>
                  <a:gd name="T7" fmla="*/ 0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92" h="1153">
                    <a:moveTo>
                      <a:pt x="0" y="1008"/>
                    </a:moveTo>
                    <a:lnTo>
                      <a:pt x="245" y="1153"/>
                    </a:lnTo>
                    <a:lnTo>
                      <a:pt x="3297" y="1138"/>
                    </a:lnTo>
                    <a:lnTo>
                      <a:pt x="4592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0" name="Freeform 202"/>
              <p:cNvSpPr>
                <a:spLocks/>
              </p:cNvSpPr>
              <p:nvPr/>
            </p:nvSpPr>
            <p:spPr bwMode="auto">
              <a:xfrm>
                <a:off x="3543" y="1025"/>
                <a:ext cx="57" cy="62"/>
              </a:xfrm>
              <a:custGeom>
                <a:avLst/>
                <a:gdLst>
                  <a:gd name="T0" fmla="*/ 155 w 155"/>
                  <a:gd name="T1" fmla="*/ 157 h 170"/>
                  <a:gd name="T2" fmla="*/ 141 w 155"/>
                  <a:gd name="T3" fmla="*/ 170 h 170"/>
                  <a:gd name="T4" fmla="*/ 0 w 155"/>
                  <a:gd name="T5" fmla="*/ 13 h 170"/>
                  <a:gd name="T6" fmla="*/ 15 w 155"/>
                  <a:gd name="T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170">
                    <a:moveTo>
                      <a:pt x="155" y="157"/>
                    </a:moveTo>
                    <a:lnTo>
                      <a:pt x="141" y="170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1" name="Line 203"/>
              <p:cNvSpPr>
                <a:spLocks noChangeShapeType="1"/>
              </p:cNvSpPr>
              <p:nvPr/>
            </p:nvSpPr>
            <p:spPr bwMode="auto">
              <a:xfrm flipH="1">
                <a:off x="3543" y="1025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2" name="Arc 204"/>
              <p:cNvSpPr>
                <a:spLocks/>
              </p:cNvSpPr>
              <p:nvPr/>
            </p:nvSpPr>
            <p:spPr bwMode="auto">
              <a:xfrm>
                <a:off x="1587" y="1264"/>
                <a:ext cx="226" cy="1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23 h 21600"/>
                  <a:gd name="T2" fmla="*/ 95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122"/>
                    </a:moveTo>
                    <a:cubicBezTo>
                      <a:pt x="21532" y="11967"/>
                      <a:pt x="11939" y="21547"/>
                      <a:pt x="94" y="21599"/>
                    </a:cubicBezTo>
                  </a:path>
                  <a:path w="21600" h="21600" stroke="0" extrusionOk="0">
                    <a:moveTo>
                      <a:pt x="21599" y="122"/>
                    </a:moveTo>
                    <a:cubicBezTo>
                      <a:pt x="21532" y="11967"/>
                      <a:pt x="11939" y="21547"/>
                      <a:pt x="9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3" name="Freeform 205"/>
              <p:cNvSpPr>
                <a:spLocks/>
              </p:cNvSpPr>
              <p:nvPr/>
            </p:nvSpPr>
            <p:spPr bwMode="auto">
              <a:xfrm>
                <a:off x="1776" y="1258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776" y="125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2120" y="1575"/>
              <a:ext cx="179" cy="20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12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82"/>
                    <a:pt x="12002" y="21533"/>
                    <a:pt x="119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82"/>
                    <a:pt x="12002" y="21533"/>
                    <a:pt x="11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 flipV="1">
              <a:off x="2005" y="1312"/>
              <a:ext cx="296" cy="2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974" y="1278"/>
              <a:ext cx="57" cy="63"/>
            </a:xfrm>
            <a:custGeom>
              <a:avLst/>
              <a:gdLst>
                <a:gd name="T0" fmla="*/ 141 w 156"/>
                <a:gd name="T1" fmla="*/ 0 h 170"/>
                <a:gd name="T2" fmla="*/ 156 w 156"/>
                <a:gd name="T3" fmla="*/ 13 h 170"/>
                <a:gd name="T4" fmla="*/ 15 w 156"/>
                <a:gd name="T5" fmla="*/ 170 h 170"/>
                <a:gd name="T6" fmla="*/ 0 w 156"/>
                <a:gd name="T7" fmla="*/ 15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70">
                  <a:moveTo>
                    <a:pt x="141" y="0"/>
                  </a:moveTo>
                  <a:lnTo>
                    <a:pt x="156" y="13"/>
                  </a:lnTo>
                  <a:lnTo>
                    <a:pt x="15" y="170"/>
                  </a:lnTo>
                  <a:lnTo>
                    <a:pt x="0" y="15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974" y="133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2091" y="1601"/>
              <a:ext cx="136" cy="58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71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12" y="21600"/>
                    <a:pt x="202" y="12153"/>
                    <a:pt x="0" y="370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2227" y="1607"/>
              <a:ext cx="25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967" y="1607"/>
              <a:ext cx="284" cy="33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7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9"/>
                    <a:pt x="11975" y="21557"/>
                    <a:pt x="7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9"/>
                    <a:pt x="11975" y="21557"/>
                    <a:pt x="7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968" y="1921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H="1" flipV="1">
              <a:off x="1546" y="2906"/>
              <a:ext cx="37" cy="3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513" y="2873"/>
              <a:ext cx="60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5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513" y="2928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 flipV="1">
              <a:off x="1377" y="2900"/>
              <a:ext cx="52" cy="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348" y="2865"/>
              <a:ext cx="51" cy="67"/>
            </a:xfrm>
            <a:custGeom>
              <a:avLst/>
              <a:gdLst>
                <a:gd name="T0" fmla="*/ 123 w 140"/>
                <a:gd name="T1" fmla="*/ 0 h 181"/>
                <a:gd name="T2" fmla="*/ 140 w 140"/>
                <a:gd name="T3" fmla="*/ 11 h 181"/>
                <a:gd name="T4" fmla="*/ 17 w 140"/>
                <a:gd name="T5" fmla="*/ 181 h 181"/>
                <a:gd name="T6" fmla="*/ 0 w 140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81">
                  <a:moveTo>
                    <a:pt x="123" y="0"/>
                  </a:moveTo>
                  <a:lnTo>
                    <a:pt x="140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>
              <a:off x="1348" y="2928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287" y="3007"/>
              <a:ext cx="63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3"/>
            <p:cNvSpPr>
              <a:spLocks/>
            </p:cNvSpPr>
            <p:nvPr/>
          </p:nvSpPr>
          <p:spPr bwMode="auto">
            <a:xfrm>
              <a:off x="1350" y="2811"/>
              <a:ext cx="291" cy="2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603" y="2794"/>
              <a:ext cx="38" cy="16"/>
            </a:xfrm>
            <a:custGeom>
              <a:avLst/>
              <a:gdLst>
                <a:gd name="G0" fmla="+- 21555 0 0"/>
                <a:gd name="G1" fmla="+- 0 0 0"/>
                <a:gd name="G2" fmla="+- 21600 0 0"/>
                <a:gd name="T0" fmla="*/ 22087 w 22087"/>
                <a:gd name="T1" fmla="*/ 21593 h 21600"/>
                <a:gd name="T2" fmla="*/ 0 w 22087"/>
                <a:gd name="T3" fmla="*/ 1391 h 21600"/>
                <a:gd name="T4" fmla="*/ 21555 w 220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87" h="21600" fill="none" extrusionOk="0">
                  <a:moveTo>
                    <a:pt x="22087" y="21593"/>
                  </a:moveTo>
                  <a:cubicBezTo>
                    <a:pt x="21909" y="21597"/>
                    <a:pt x="21732" y="21599"/>
                    <a:pt x="21555" y="21600"/>
                  </a:cubicBezTo>
                  <a:cubicBezTo>
                    <a:pt x="10165" y="21600"/>
                    <a:pt x="733" y="12756"/>
                    <a:pt x="-1" y="1391"/>
                  </a:cubicBezTo>
                </a:path>
                <a:path w="22087" h="21600" stroke="0" extrusionOk="0">
                  <a:moveTo>
                    <a:pt x="22087" y="21593"/>
                  </a:moveTo>
                  <a:cubicBezTo>
                    <a:pt x="21909" y="21597"/>
                    <a:pt x="21732" y="21599"/>
                    <a:pt x="21555" y="21600"/>
                  </a:cubicBezTo>
                  <a:cubicBezTo>
                    <a:pt x="10165" y="21600"/>
                    <a:pt x="733" y="12756"/>
                    <a:pt x="-1" y="1391"/>
                  </a:cubicBezTo>
                  <a:lnTo>
                    <a:pt x="21555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581" y="2757"/>
              <a:ext cx="38" cy="73"/>
            </a:xfrm>
            <a:custGeom>
              <a:avLst/>
              <a:gdLst>
                <a:gd name="T0" fmla="*/ 85 w 104"/>
                <a:gd name="T1" fmla="*/ 0 h 200"/>
                <a:gd name="T2" fmla="*/ 104 w 104"/>
                <a:gd name="T3" fmla="*/ 9 h 200"/>
                <a:gd name="T4" fmla="*/ 19 w 104"/>
                <a:gd name="T5" fmla="*/ 200 h 200"/>
                <a:gd name="T6" fmla="*/ 0 w 104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85" y="0"/>
                  </a:moveTo>
                  <a:lnTo>
                    <a:pt x="104" y="9"/>
                  </a:lnTo>
                  <a:lnTo>
                    <a:pt x="19" y="200"/>
                  </a:lnTo>
                  <a:lnTo>
                    <a:pt x="0" y="19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581" y="2827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353" y="2795"/>
              <a:ext cx="327" cy="216"/>
            </a:xfrm>
            <a:custGeom>
              <a:avLst/>
              <a:gdLst>
                <a:gd name="T0" fmla="*/ 877 w 892"/>
                <a:gd name="T1" fmla="*/ 590 h 590"/>
                <a:gd name="T2" fmla="*/ 892 w 892"/>
                <a:gd name="T3" fmla="*/ 433 h 590"/>
                <a:gd name="T4" fmla="*/ 0 w 892"/>
                <a:gd name="T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2" h="590">
                  <a:moveTo>
                    <a:pt x="877" y="590"/>
                  </a:moveTo>
                  <a:lnTo>
                    <a:pt x="892" y="43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330" y="2757"/>
              <a:ext cx="39" cy="73"/>
            </a:xfrm>
            <a:custGeom>
              <a:avLst/>
              <a:gdLst>
                <a:gd name="T0" fmla="*/ 89 w 106"/>
                <a:gd name="T1" fmla="*/ 0 h 200"/>
                <a:gd name="T2" fmla="*/ 106 w 106"/>
                <a:gd name="T3" fmla="*/ 9 h 200"/>
                <a:gd name="T4" fmla="*/ 17 w 106"/>
                <a:gd name="T5" fmla="*/ 200 h 200"/>
                <a:gd name="T6" fmla="*/ 0 w 106"/>
                <a:gd name="T7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200">
                  <a:moveTo>
                    <a:pt x="89" y="0"/>
                  </a:moveTo>
                  <a:lnTo>
                    <a:pt x="106" y="9"/>
                  </a:lnTo>
                  <a:lnTo>
                    <a:pt x="17" y="200"/>
                  </a:lnTo>
                  <a:lnTo>
                    <a:pt x="0" y="19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1330" y="2827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086" y="2885"/>
              <a:ext cx="84" cy="58"/>
            </a:xfrm>
            <a:custGeom>
              <a:avLst/>
              <a:gdLst>
                <a:gd name="T0" fmla="*/ 145 w 230"/>
                <a:gd name="T1" fmla="*/ 158 h 158"/>
                <a:gd name="T2" fmla="*/ 230 w 230"/>
                <a:gd name="T3" fmla="*/ 73 h 158"/>
                <a:gd name="T4" fmla="*/ 0 w 23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58">
                  <a:moveTo>
                    <a:pt x="145" y="158"/>
                  </a:moveTo>
                  <a:lnTo>
                    <a:pt x="230" y="7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067" y="2846"/>
              <a:ext cx="31" cy="75"/>
            </a:xfrm>
            <a:custGeom>
              <a:avLst/>
              <a:gdLst>
                <a:gd name="T0" fmla="*/ 64 w 83"/>
                <a:gd name="T1" fmla="*/ 0 h 206"/>
                <a:gd name="T2" fmla="*/ 83 w 83"/>
                <a:gd name="T3" fmla="*/ 6 h 206"/>
                <a:gd name="T4" fmla="*/ 19 w 83"/>
                <a:gd name="T5" fmla="*/ 206 h 206"/>
                <a:gd name="T6" fmla="*/ 0 w 83"/>
                <a:gd name="T7" fmla="*/ 20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64" y="0"/>
                  </a:moveTo>
                  <a:lnTo>
                    <a:pt x="83" y="6"/>
                  </a:lnTo>
                  <a:lnTo>
                    <a:pt x="19" y="206"/>
                  </a:lnTo>
                  <a:lnTo>
                    <a:pt x="0" y="20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232"/>
            <p:cNvSpPr>
              <a:spLocks noChangeShapeType="1"/>
            </p:cNvSpPr>
            <p:nvPr/>
          </p:nvSpPr>
          <p:spPr bwMode="auto">
            <a:xfrm>
              <a:off x="1067" y="2919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Freeform 233"/>
            <p:cNvSpPr>
              <a:spLocks/>
            </p:cNvSpPr>
            <p:nvPr/>
          </p:nvSpPr>
          <p:spPr bwMode="auto">
            <a:xfrm>
              <a:off x="975" y="2779"/>
              <a:ext cx="1009" cy="270"/>
            </a:xfrm>
            <a:custGeom>
              <a:avLst/>
              <a:gdLst>
                <a:gd name="T0" fmla="*/ 0 w 2750"/>
                <a:gd name="T1" fmla="*/ 620 h 735"/>
                <a:gd name="T2" fmla="*/ 217 w 2750"/>
                <a:gd name="T3" fmla="*/ 720 h 735"/>
                <a:gd name="T4" fmla="*/ 1885 w 2750"/>
                <a:gd name="T5" fmla="*/ 735 h 735"/>
                <a:gd name="T6" fmla="*/ 2750 w 2750"/>
                <a:gd name="T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0" h="735">
                  <a:moveTo>
                    <a:pt x="0" y="620"/>
                  </a:moveTo>
                  <a:lnTo>
                    <a:pt x="217" y="720"/>
                  </a:lnTo>
                  <a:lnTo>
                    <a:pt x="1885" y="735"/>
                  </a:lnTo>
                  <a:lnTo>
                    <a:pt x="275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Freeform 234"/>
            <p:cNvSpPr>
              <a:spLocks/>
            </p:cNvSpPr>
            <p:nvPr/>
          </p:nvSpPr>
          <p:spPr bwMode="auto">
            <a:xfrm>
              <a:off x="1960" y="2745"/>
              <a:ext cx="55" cy="64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4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235"/>
            <p:cNvSpPr>
              <a:spLocks noChangeShapeType="1"/>
            </p:cNvSpPr>
            <p:nvPr/>
          </p:nvSpPr>
          <p:spPr bwMode="auto">
            <a:xfrm flipH="1">
              <a:off x="1960" y="2745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Arc 236"/>
            <p:cNvSpPr>
              <a:spLocks/>
            </p:cNvSpPr>
            <p:nvPr/>
          </p:nvSpPr>
          <p:spPr bwMode="auto">
            <a:xfrm>
              <a:off x="1127" y="3106"/>
              <a:ext cx="116" cy="16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1 h 21599"/>
                <a:gd name="T2" fmla="*/ 184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30"/>
                  </a:moveTo>
                  <a:cubicBezTo>
                    <a:pt x="21527" y="11937"/>
                    <a:pt x="11990" y="21498"/>
                    <a:pt x="184" y="21599"/>
                  </a:cubicBezTo>
                </a:path>
                <a:path w="21600" h="21599" stroke="0" extrusionOk="0">
                  <a:moveTo>
                    <a:pt x="21599" y="130"/>
                  </a:moveTo>
                  <a:cubicBezTo>
                    <a:pt x="21527" y="11937"/>
                    <a:pt x="11990" y="21498"/>
                    <a:pt x="18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237"/>
            <p:cNvSpPr>
              <a:spLocks noChangeShapeType="1"/>
            </p:cNvSpPr>
            <p:nvPr/>
          </p:nvSpPr>
          <p:spPr bwMode="auto">
            <a:xfrm flipH="1" flipV="1">
              <a:off x="1065" y="2800"/>
              <a:ext cx="180" cy="30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Freeform 238"/>
            <p:cNvSpPr>
              <a:spLocks/>
            </p:cNvSpPr>
            <p:nvPr/>
          </p:nvSpPr>
          <p:spPr bwMode="auto">
            <a:xfrm>
              <a:off x="1027" y="2775"/>
              <a:ext cx="71" cy="45"/>
            </a:xfrm>
            <a:custGeom>
              <a:avLst/>
              <a:gdLst>
                <a:gd name="T0" fmla="*/ 183 w 193"/>
                <a:gd name="T1" fmla="*/ 0 h 124"/>
                <a:gd name="T2" fmla="*/ 193 w 193"/>
                <a:gd name="T3" fmla="*/ 17 h 124"/>
                <a:gd name="T4" fmla="*/ 10 w 193"/>
                <a:gd name="T5" fmla="*/ 124 h 124"/>
                <a:gd name="T6" fmla="*/ 0 w 193"/>
                <a:gd name="T7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124">
                  <a:moveTo>
                    <a:pt x="183" y="0"/>
                  </a:moveTo>
                  <a:lnTo>
                    <a:pt x="193" y="17"/>
                  </a:lnTo>
                  <a:lnTo>
                    <a:pt x="10" y="124"/>
                  </a:lnTo>
                  <a:lnTo>
                    <a:pt x="0" y="1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239"/>
            <p:cNvSpPr>
              <a:spLocks noChangeShapeType="1"/>
            </p:cNvSpPr>
            <p:nvPr/>
          </p:nvSpPr>
          <p:spPr bwMode="auto">
            <a:xfrm>
              <a:off x="1027" y="2814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Arc 240"/>
            <p:cNvSpPr>
              <a:spLocks/>
            </p:cNvSpPr>
            <p:nvPr/>
          </p:nvSpPr>
          <p:spPr bwMode="auto">
            <a:xfrm>
              <a:off x="800" y="2905"/>
              <a:ext cx="115" cy="1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5 h 21599"/>
                <a:gd name="T2" fmla="*/ 18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205"/>
                  </a:moveTo>
                  <a:cubicBezTo>
                    <a:pt x="21487" y="11982"/>
                    <a:pt x="11960" y="21499"/>
                    <a:pt x="183" y="21599"/>
                  </a:cubicBezTo>
                </a:path>
                <a:path w="21599" h="21599" stroke="0" extrusionOk="0">
                  <a:moveTo>
                    <a:pt x="21599" y="205"/>
                  </a:moveTo>
                  <a:cubicBezTo>
                    <a:pt x="21487" y="11982"/>
                    <a:pt x="11960" y="21499"/>
                    <a:pt x="18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Freeform 241"/>
            <p:cNvSpPr>
              <a:spLocks/>
            </p:cNvSpPr>
            <p:nvPr/>
          </p:nvSpPr>
          <p:spPr bwMode="auto">
            <a:xfrm>
              <a:off x="879" y="289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242"/>
            <p:cNvSpPr>
              <a:spLocks noChangeShapeType="1"/>
            </p:cNvSpPr>
            <p:nvPr/>
          </p:nvSpPr>
          <p:spPr bwMode="auto">
            <a:xfrm>
              <a:off x="879" y="289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Arc 243"/>
            <p:cNvSpPr>
              <a:spLocks/>
            </p:cNvSpPr>
            <p:nvPr/>
          </p:nvSpPr>
          <p:spPr bwMode="auto">
            <a:xfrm>
              <a:off x="1098" y="3085"/>
              <a:ext cx="126" cy="9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68 w 21768"/>
                <a:gd name="T1" fmla="*/ 21599 h 21600"/>
                <a:gd name="T2" fmla="*/ 0 w 21768"/>
                <a:gd name="T3" fmla="*/ 228 h 21600"/>
                <a:gd name="T4" fmla="*/ 21599 w 217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8" h="21600" fill="none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58" y="21600"/>
                    <a:pt x="125" y="12067"/>
                    <a:pt x="0" y="227"/>
                  </a:cubicBezTo>
                </a:path>
                <a:path w="21768" h="21600" stroke="0" extrusionOk="0">
                  <a:moveTo>
                    <a:pt x="21768" y="21599"/>
                  </a:moveTo>
                  <a:cubicBezTo>
                    <a:pt x="21711" y="21599"/>
                    <a:pt x="21655" y="21599"/>
                    <a:pt x="21599" y="21600"/>
                  </a:cubicBezTo>
                  <a:cubicBezTo>
                    <a:pt x="9758" y="21600"/>
                    <a:pt x="125" y="12067"/>
                    <a:pt x="0" y="22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Arc 244"/>
            <p:cNvSpPr>
              <a:spLocks/>
            </p:cNvSpPr>
            <p:nvPr/>
          </p:nvSpPr>
          <p:spPr bwMode="auto">
            <a:xfrm>
              <a:off x="1212" y="3180"/>
              <a:ext cx="10" cy="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03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03"/>
                  </a:moveTo>
                  <a:cubicBezTo>
                    <a:pt x="21487" y="12052"/>
                    <a:pt x="11850" y="21599"/>
                    <a:pt x="0" y="21600"/>
                  </a:cubicBezTo>
                </a:path>
                <a:path w="21599" h="21600" stroke="0" extrusionOk="0">
                  <a:moveTo>
                    <a:pt x="21599" y="203"/>
                  </a:moveTo>
                  <a:cubicBezTo>
                    <a:pt x="21487" y="12052"/>
                    <a:pt x="1185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Arc 245"/>
            <p:cNvSpPr>
              <a:spLocks/>
            </p:cNvSpPr>
            <p:nvPr/>
          </p:nvSpPr>
          <p:spPr bwMode="auto">
            <a:xfrm>
              <a:off x="974" y="3275"/>
              <a:ext cx="237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9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894"/>
                    <a:pt x="11984" y="21550"/>
                    <a:pt x="89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894"/>
                    <a:pt x="11984" y="21550"/>
                    <a:pt x="8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Freeform 246"/>
            <p:cNvSpPr>
              <a:spLocks/>
            </p:cNvSpPr>
            <p:nvPr/>
          </p:nvSpPr>
          <p:spPr bwMode="auto">
            <a:xfrm>
              <a:off x="975" y="3297"/>
              <a:ext cx="58" cy="38"/>
            </a:xfrm>
            <a:custGeom>
              <a:avLst/>
              <a:gdLst>
                <a:gd name="T0" fmla="*/ 0 w 58"/>
                <a:gd name="T1" fmla="*/ 31 h 38"/>
                <a:gd name="T2" fmla="*/ 58 w 58"/>
                <a:gd name="T3" fmla="*/ 38 h 38"/>
                <a:gd name="T4" fmla="*/ 40 w 58"/>
                <a:gd name="T5" fmla="*/ 23 h 38"/>
                <a:gd name="T6" fmla="*/ 49 w 58"/>
                <a:gd name="T7" fmla="*/ 0 h 38"/>
                <a:gd name="T8" fmla="*/ 0 w 58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8">
                  <a:moveTo>
                    <a:pt x="0" y="31"/>
                  </a:moveTo>
                  <a:lnTo>
                    <a:pt x="58" y="38"/>
                  </a:lnTo>
                  <a:lnTo>
                    <a:pt x="40" y="23"/>
                  </a:lnTo>
                  <a:lnTo>
                    <a:pt x="49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247"/>
            <p:cNvSpPr>
              <a:spLocks noChangeShapeType="1"/>
            </p:cNvSpPr>
            <p:nvPr/>
          </p:nvSpPr>
          <p:spPr bwMode="auto">
            <a:xfrm flipH="1" flipV="1">
              <a:off x="1297" y="3909"/>
              <a:ext cx="132" cy="1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Freeform 248"/>
            <p:cNvSpPr>
              <a:spLocks/>
            </p:cNvSpPr>
            <p:nvPr/>
          </p:nvSpPr>
          <p:spPr bwMode="auto">
            <a:xfrm>
              <a:off x="1264" y="3876"/>
              <a:ext cx="60" cy="60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249"/>
            <p:cNvSpPr>
              <a:spLocks noChangeShapeType="1"/>
            </p:cNvSpPr>
            <p:nvPr/>
          </p:nvSpPr>
          <p:spPr bwMode="auto">
            <a:xfrm>
              <a:off x="1264" y="3931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250"/>
            <p:cNvSpPr>
              <a:spLocks noChangeShapeType="1"/>
            </p:cNvSpPr>
            <p:nvPr/>
          </p:nvSpPr>
          <p:spPr bwMode="auto">
            <a:xfrm flipH="1" flipV="1">
              <a:off x="1113" y="3877"/>
              <a:ext cx="147" cy="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Freeform 251"/>
            <p:cNvSpPr>
              <a:spLocks/>
            </p:cNvSpPr>
            <p:nvPr/>
          </p:nvSpPr>
          <p:spPr bwMode="auto">
            <a:xfrm>
              <a:off x="1100" y="3838"/>
              <a:ext cx="18" cy="77"/>
            </a:xfrm>
            <a:custGeom>
              <a:avLst/>
              <a:gdLst>
                <a:gd name="T0" fmla="*/ 30 w 49"/>
                <a:gd name="T1" fmla="*/ 0 h 211"/>
                <a:gd name="T2" fmla="*/ 49 w 49"/>
                <a:gd name="T3" fmla="*/ 2 h 211"/>
                <a:gd name="T4" fmla="*/ 19 w 49"/>
                <a:gd name="T5" fmla="*/ 211 h 211"/>
                <a:gd name="T6" fmla="*/ 0 w 49"/>
                <a:gd name="T7" fmla="*/ 2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30" y="0"/>
                  </a:moveTo>
                  <a:lnTo>
                    <a:pt x="49" y="2"/>
                  </a:lnTo>
                  <a:lnTo>
                    <a:pt x="19" y="211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252"/>
            <p:cNvSpPr>
              <a:spLocks noChangeShapeType="1"/>
            </p:cNvSpPr>
            <p:nvPr/>
          </p:nvSpPr>
          <p:spPr bwMode="auto">
            <a:xfrm>
              <a:off x="1100" y="391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Freeform 253"/>
            <p:cNvSpPr>
              <a:spLocks/>
            </p:cNvSpPr>
            <p:nvPr/>
          </p:nvSpPr>
          <p:spPr bwMode="auto">
            <a:xfrm>
              <a:off x="1374" y="3882"/>
              <a:ext cx="322" cy="238"/>
            </a:xfrm>
            <a:custGeom>
              <a:avLst/>
              <a:gdLst>
                <a:gd name="T0" fmla="*/ 850 w 878"/>
                <a:gd name="T1" fmla="*/ 648 h 648"/>
                <a:gd name="T2" fmla="*/ 878 w 878"/>
                <a:gd name="T3" fmla="*/ 448 h 648"/>
                <a:gd name="T4" fmla="*/ 0 w 878"/>
                <a:gd name="T5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8" h="648">
                  <a:moveTo>
                    <a:pt x="850" y="648"/>
                  </a:moveTo>
                  <a:lnTo>
                    <a:pt x="878" y="44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Freeform 254"/>
            <p:cNvSpPr>
              <a:spLocks/>
            </p:cNvSpPr>
            <p:nvPr/>
          </p:nvSpPr>
          <p:spPr bwMode="auto">
            <a:xfrm>
              <a:off x="1350" y="3845"/>
              <a:ext cx="41" cy="72"/>
            </a:xfrm>
            <a:custGeom>
              <a:avLst/>
              <a:gdLst>
                <a:gd name="T0" fmla="*/ 94 w 111"/>
                <a:gd name="T1" fmla="*/ 0 h 196"/>
                <a:gd name="T2" fmla="*/ 111 w 111"/>
                <a:gd name="T3" fmla="*/ 9 h 196"/>
                <a:gd name="T4" fmla="*/ 17 w 111"/>
                <a:gd name="T5" fmla="*/ 196 h 196"/>
                <a:gd name="T6" fmla="*/ 0 w 111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94" y="0"/>
                  </a:moveTo>
                  <a:lnTo>
                    <a:pt x="111" y="9"/>
                  </a:lnTo>
                  <a:lnTo>
                    <a:pt x="17" y="196"/>
                  </a:lnTo>
                  <a:lnTo>
                    <a:pt x="0" y="18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255"/>
            <p:cNvSpPr>
              <a:spLocks noChangeShapeType="1"/>
            </p:cNvSpPr>
            <p:nvPr/>
          </p:nvSpPr>
          <p:spPr bwMode="auto">
            <a:xfrm>
              <a:off x="1350" y="3914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256"/>
            <p:cNvSpPr>
              <a:spLocks noChangeShapeType="1"/>
            </p:cNvSpPr>
            <p:nvPr/>
          </p:nvSpPr>
          <p:spPr bwMode="auto">
            <a:xfrm>
              <a:off x="1276" y="4104"/>
              <a:ext cx="63" cy="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Arc 257"/>
            <p:cNvSpPr>
              <a:spLocks/>
            </p:cNvSpPr>
            <p:nvPr/>
          </p:nvSpPr>
          <p:spPr bwMode="auto">
            <a:xfrm>
              <a:off x="1338" y="3977"/>
              <a:ext cx="348" cy="1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7 h 21600"/>
                <a:gd name="T2" fmla="*/ 6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36"/>
                  </a:moveTo>
                  <a:cubicBezTo>
                    <a:pt x="21524" y="11988"/>
                    <a:pt x="11913" y="21566"/>
                    <a:pt x="60" y="21599"/>
                  </a:cubicBezTo>
                </a:path>
                <a:path w="21600" h="21600" stroke="0" extrusionOk="0">
                  <a:moveTo>
                    <a:pt x="21599" y="136"/>
                  </a:moveTo>
                  <a:cubicBezTo>
                    <a:pt x="21524" y="11988"/>
                    <a:pt x="11913" y="21566"/>
                    <a:pt x="6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Freeform 258"/>
            <p:cNvSpPr>
              <a:spLocks/>
            </p:cNvSpPr>
            <p:nvPr/>
          </p:nvSpPr>
          <p:spPr bwMode="auto">
            <a:xfrm>
              <a:off x="1665" y="3939"/>
              <a:ext cx="7" cy="77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259"/>
            <p:cNvSpPr>
              <a:spLocks noChangeShapeType="1"/>
            </p:cNvSpPr>
            <p:nvPr/>
          </p:nvSpPr>
          <p:spPr bwMode="auto">
            <a:xfrm>
              <a:off x="1665" y="4016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Freeform 260"/>
            <p:cNvSpPr>
              <a:spLocks/>
            </p:cNvSpPr>
            <p:nvPr/>
          </p:nvSpPr>
          <p:spPr bwMode="auto">
            <a:xfrm>
              <a:off x="980" y="3893"/>
              <a:ext cx="941" cy="248"/>
            </a:xfrm>
            <a:custGeom>
              <a:avLst/>
              <a:gdLst>
                <a:gd name="T0" fmla="*/ 0 w 2562"/>
                <a:gd name="T1" fmla="*/ 590 h 675"/>
                <a:gd name="T2" fmla="*/ 130 w 2562"/>
                <a:gd name="T3" fmla="*/ 675 h 675"/>
                <a:gd name="T4" fmla="*/ 1625 w 2562"/>
                <a:gd name="T5" fmla="*/ 675 h 675"/>
                <a:gd name="T6" fmla="*/ 2562 w 2562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2" h="675">
                  <a:moveTo>
                    <a:pt x="0" y="590"/>
                  </a:moveTo>
                  <a:lnTo>
                    <a:pt x="130" y="675"/>
                  </a:lnTo>
                  <a:lnTo>
                    <a:pt x="1625" y="675"/>
                  </a:lnTo>
                  <a:lnTo>
                    <a:pt x="256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Freeform 261"/>
            <p:cNvSpPr>
              <a:spLocks/>
            </p:cNvSpPr>
            <p:nvPr/>
          </p:nvSpPr>
          <p:spPr bwMode="auto">
            <a:xfrm>
              <a:off x="1898" y="3858"/>
              <a:ext cx="52" cy="66"/>
            </a:xfrm>
            <a:custGeom>
              <a:avLst/>
              <a:gdLst>
                <a:gd name="T0" fmla="*/ 141 w 141"/>
                <a:gd name="T1" fmla="*/ 171 h 181"/>
                <a:gd name="T2" fmla="*/ 124 w 141"/>
                <a:gd name="T3" fmla="*/ 181 h 181"/>
                <a:gd name="T4" fmla="*/ 0 w 141"/>
                <a:gd name="T5" fmla="*/ 11 h 181"/>
                <a:gd name="T6" fmla="*/ 17 w 141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41" y="171"/>
                  </a:moveTo>
                  <a:lnTo>
                    <a:pt x="124" y="18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262"/>
            <p:cNvSpPr>
              <a:spLocks noChangeShapeType="1"/>
            </p:cNvSpPr>
            <p:nvPr/>
          </p:nvSpPr>
          <p:spPr bwMode="auto">
            <a:xfrm flipH="1">
              <a:off x="1898" y="3858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Arc 263"/>
            <p:cNvSpPr>
              <a:spLocks/>
            </p:cNvSpPr>
            <p:nvPr/>
          </p:nvSpPr>
          <p:spPr bwMode="auto">
            <a:xfrm>
              <a:off x="1118" y="4178"/>
              <a:ext cx="110" cy="1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4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3"/>
                  </a:moveTo>
                  <a:cubicBezTo>
                    <a:pt x="21531" y="12004"/>
                    <a:pt x="11880" y="21599"/>
                    <a:pt x="0" y="21600"/>
                  </a:cubicBezTo>
                </a:path>
                <a:path w="21600" h="21600" stroke="0" extrusionOk="0">
                  <a:moveTo>
                    <a:pt x="21599" y="123"/>
                  </a:moveTo>
                  <a:cubicBezTo>
                    <a:pt x="21531" y="12004"/>
                    <a:pt x="1188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264"/>
            <p:cNvSpPr>
              <a:spLocks noChangeShapeType="1"/>
            </p:cNvSpPr>
            <p:nvPr/>
          </p:nvSpPr>
          <p:spPr bwMode="auto">
            <a:xfrm flipH="1" flipV="1">
              <a:off x="1007" y="3924"/>
              <a:ext cx="221" cy="25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Freeform 265"/>
            <p:cNvSpPr>
              <a:spLocks/>
            </p:cNvSpPr>
            <p:nvPr/>
          </p:nvSpPr>
          <p:spPr bwMode="auto">
            <a:xfrm>
              <a:off x="974" y="3894"/>
              <a:ext cx="62" cy="56"/>
            </a:xfrm>
            <a:custGeom>
              <a:avLst/>
              <a:gdLst>
                <a:gd name="T0" fmla="*/ 157 w 170"/>
                <a:gd name="T1" fmla="*/ 0 h 152"/>
                <a:gd name="T2" fmla="*/ 170 w 170"/>
                <a:gd name="T3" fmla="*/ 15 h 152"/>
                <a:gd name="T4" fmla="*/ 12 w 170"/>
                <a:gd name="T5" fmla="*/ 152 h 152"/>
                <a:gd name="T6" fmla="*/ 0 w 170"/>
                <a:gd name="T7" fmla="*/ 13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2">
                  <a:moveTo>
                    <a:pt x="157" y="0"/>
                  </a:moveTo>
                  <a:lnTo>
                    <a:pt x="170" y="15"/>
                  </a:lnTo>
                  <a:lnTo>
                    <a:pt x="12" y="152"/>
                  </a:lnTo>
                  <a:lnTo>
                    <a:pt x="0" y="13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266"/>
            <p:cNvSpPr>
              <a:spLocks noChangeShapeType="1"/>
            </p:cNvSpPr>
            <p:nvPr/>
          </p:nvSpPr>
          <p:spPr bwMode="auto">
            <a:xfrm>
              <a:off x="974" y="3944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Arc 267"/>
            <p:cNvSpPr>
              <a:spLocks/>
            </p:cNvSpPr>
            <p:nvPr/>
          </p:nvSpPr>
          <p:spPr bwMode="auto">
            <a:xfrm>
              <a:off x="1097" y="4183"/>
              <a:ext cx="100" cy="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17 w 21817"/>
                <a:gd name="T1" fmla="*/ 21599 h 21600"/>
                <a:gd name="T2" fmla="*/ 0 w 21817"/>
                <a:gd name="T3" fmla="*/ 0 h 21600"/>
                <a:gd name="T4" fmla="*/ 21600 w 218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7" h="21600" fill="none" extrusionOk="0">
                  <a:moveTo>
                    <a:pt x="21816" y="21598"/>
                  </a:moveTo>
                  <a:cubicBezTo>
                    <a:pt x="21744" y="21599"/>
                    <a:pt x="216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17" h="21600" stroke="0" extrusionOk="0">
                  <a:moveTo>
                    <a:pt x="21816" y="21598"/>
                  </a:moveTo>
                  <a:cubicBezTo>
                    <a:pt x="21744" y="21599"/>
                    <a:pt x="2167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Arc 268"/>
            <p:cNvSpPr>
              <a:spLocks/>
            </p:cNvSpPr>
            <p:nvPr/>
          </p:nvSpPr>
          <p:spPr bwMode="auto">
            <a:xfrm>
              <a:off x="1197" y="4225"/>
              <a:ext cx="10" cy="3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Arc 269"/>
            <p:cNvSpPr>
              <a:spLocks/>
            </p:cNvSpPr>
            <p:nvPr/>
          </p:nvSpPr>
          <p:spPr bwMode="auto">
            <a:xfrm>
              <a:off x="1164" y="4225"/>
              <a:ext cx="42" cy="1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4"/>
                <a:gd name="T2" fmla="*/ 509 w 21600"/>
                <a:gd name="T3" fmla="*/ 21594 h 21594"/>
                <a:gd name="T4" fmla="*/ 0 w 21600"/>
                <a:gd name="T5" fmla="*/ 0 h 21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4" fill="none" extrusionOk="0">
                  <a:moveTo>
                    <a:pt x="21600" y="0"/>
                  </a:moveTo>
                  <a:cubicBezTo>
                    <a:pt x="21600" y="11731"/>
                    <a:pt x="12236" y="21317"/>
                    <a:pt x="509" y="21594"/>
                  </a:cubicBezTo>
                </a:path>
                <a:path w="21600" h="21594" stroke="0" extrusionOk="0">
                  <a:moveTo>
                    <a:pt x="21600" y="0"/>
                  </a:moveTo>
                  <a:cubicBezTo>
                    <a:pt x="21600" y="11731"/>
                    <a:pt x="12236" y="21317"/>
                    <a:pt x="509" y="2159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Arc 270"/>
            <p:cNvSpPr>
              <a:spLocks/>
            </p:cNvSpPr>
            <p:nvPr/>
          </p:nvSpPr>
          <p:spPr bwMode="auto">
            <a:xfrm>
              <a:off x="1017" y="4378"/>
              <a:ext cx="146" cy="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4 w 21574"/>
                <a:gd name="T1" fmla="*/ 1068 h 21600"/>
                <a:gd name="T2" fmla="*/ 0 w 21574"/>
                <a:gd name="T3" fmla="*/ 21600 h 21600"/>
                <a:gd name="T4" fmla="*/ 0 w 2157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4" h="21600" fill="none" extrusionOk="0">
                  <a:moveTo>
                    <a:pt x="21573" y="1067"/>
                  </a:moveTo>
                  <a:cubicBezTo>
                    <a:pt x="21004" y="12568"/>
                    <a:pt x="11514" y="21599"/>
                    <a:pt x="0" y="21600"/>
                  </a:cubicBezTo>
                </a:path>
                <a:path w="21574" h="21600" stroke="0" extrusionOk="0">
                  <a:moveTo>
                    <a:pt x="21573" y="1067"/>
                  </a:moveTo>
                  <a:cubicBezTo>
                    <a:pt x="21004" y="12568"/>
                    <a:pt x="1151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Freeform 271"/>
            <p:cNvSpPr>
              <a:spLocks/>
            </p:cNvSpPr>
            <p:nvPr/>
          </p:nvSpPr>
          <p:spPr bwMode="auto">
            <a:xfrm>
              <a:off x="1017" y="4372"/>
              <a:ext cx="57" cy="39"/>
            </a:xfrm>
            <a:custGeom>
              <a:avLst/>
              <a:gdLst>
                <a:gd name="T0" fmla="*/ 0 w 57"/>
                <a:gd name="T1" fmla="*/ 27 h 39"/>
                <a:gd name="T2" fmla="*/ 57 w 57"/>
                <a:gd name="T3" fmla="*/ 39 h 39"/>
                <a:gd name="T4" fmla="*/ 40 w 57"/>
                <a:gd name="T5" fmla="*/ 22 h 39"/>
                <a:gd name="T6" fmla="*/ 52 w 57"/>
                <a:gd name="T7" fmla="*/ 0 h 39"/>
                <a:gd name="T8" fmla="*/ 0 w 57"/>
                <a:gd name="T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27"/>
                  </a:moveTo>
                  <a:lnTo>
                    <a:pt x="57" y="39"/>
                  </a:lnTo>
                  <a:lnTo>
                    <a:pt x="40" y="22"/>
                  </a:lnTo>
                  <a:lnTo>
                    <a:pt x="52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Line 272"/>
            <p:cNvSpPr>
              <a:spLocks noChangeShapeType="1"/>
            </p:cNvSpPr>
            <p:nvPr/>
          </p:nvSpPr>
          <p:spPr bwMode="auto">
            <a:xfrm flipH="1" flipV="1">
              <a:off x="1107" y="4981"/>
              <a:ext cx="243" cy="14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Freeform 273"/>
            <p:cNvSpPr>
              <a:spLocks/>
            </p:cNvSpPr>
            <p:nvPr/>
          </p:nvSpPr>
          <p:spPr bwMode="auto">
            <a:xfrm>
              <a:off x="1081" y="4944"/>
              <a:ext cx="46" cy="70"/>
            </a:xfrm>
            <a:custGeom>
              <a:avLst/>
              <a:gdLst>
                <a:gd name="T0" fmla="*/ 106 w 123"/>
                <a:gd name="T1" fmla="*/ 0 h 190"/>
                <a:gd name="T2" fmla="*/ 123 w 123"/>
                <a:gd name="T3" fmla="*/ 11 h 190"/>
                <a:gd name="T4" fmla="*/ 17 w 123"/>
                <a:gd name="T5" fmla="*/ 190 h 190"/>
                <a:gd name="T6" fmla="*/ 0 w 123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190">
                  <a:moveTo>
                    <a:pt x="106" y="0"/>
                  </a:moveTo>
                  <a:lnTo>
                    <a:pt x="123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Line 274"/>
            <p:cNvSpPr>
              <a:spLocks noChangeShapeType="1"/>
            </p:cNvSpPr>
            <p:nvPr/>
          </p:nvSpPr>
          <p:spPr bwMode="auto">
            <a:xfrm>
              <a:off x="1081" y="5010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Freeform 275"/>
            <p:cNvSpPr>
              <a:spLocks/>
            </p:cNvSpPr>
            <p:nvPr/>
          </p:nvSpPr>
          <p:spPr bwMode="auto">
            <a:xfrm>
              <a:off x="1070" y="5075"/>
              <a:ext cx="27" cy="59"/>
            </a:xfrm>
            <a:custGeom>
              <a:avLst/>
              <a:gdLst>
                <a:gd name="T0" fmla="*/ 0 w 72"/>
                <a:gd name="T1" fmla="*/ 160 h 160"/>
                <a:gd name="T2" fmla="*/ 72 w 72"/>
                <a:gd name="T3" fmla="*/ 72 h 160"/>
                <a:gd name="T4" fmla="*/ 72 w 72"/>
                <a:gd name="T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160">
                  <a:moveTo>
                    <a:pt x="0" y="160"/>
                  </a:moveTo>
                  <a:lnTo>
                    <a:pt x="72" y="72"/>
                  </a:lnTo>
                  <a:lnTo>
                    <a:pt x="7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Freeform 276"/>
            <p:cNvSpPr>
              <a:spLocks/>
            </p:cNvSpPr>
            <p:nvPr/>
          </p:nvSpPr>
          <p:spPr bwMode="auto">
            <a:xfrm>
              <a:off x="1059" y="506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277"/>
            <p:cNvSpPr>
              <a:spLocks noChangeShapeType="1"/>
            </p:cNvSpPr>
            <p:nvPr/>
          </p:nvSpPr>
          <p:spPr bwMode="auto">
            <a:xfrm>
              <a:off x="1059" y="506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Freeform 278"/>
            <p:cNvSpPr>
              <a:spLocks/>
            </p:cNvSpPr>
            <p:nvPr/>
          </p:nvSpPr>
          <p:spPr bwMode="auto">
            <a:xfrm>
              <a:off x="1406" y="4986"/>
              <a:ext cx="282" cy="221"/>
            </a:xfrm>
            <a:custGeom>
              <a:avLst/>
              <a:gdLst>
                <a:gd name="T0" fmla="*/ 639 w 768"/>
                <a:gd name="T1" fmla="*/ 605 h 605"/>
                <a:gd name="T2" fmla="*/ 768 w 768"/>
                <a:gd name="T3" fmla="*/ 432 h 605"/>
                <a:gd name="T4" fmla="*/ 0 w 768"/>
                <a:gd name="T5" fmla="*/ 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8" h="605">
                  <a:moveTo>
                    <a:pt x="639" y="605"/>
                  </a:moveTo>
                  <a:lnTo>
                    <a:pt x="768" y="43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Freeform 279"/>
            <p:cNvSpPr>
              <a:spLocks/>
            </p:cNvSpPr>
            <p:nvPr/>
          </p:nvSpPr>
          <p:spPr bwMode="auto">
            <a:xfrm>
              <a:off x="1381" y="4949"/>
              <a:ext cx="44" cy="70"/>
            </a:xfrm>
            <a:custGeom>
              <a:avLst/>
              <a:gdLst>
                <a:gd name="T0" fmla="*/ 103 w 120"/>
                <a:gd name="T1" fmla="*/ 0 h 192"/>
                <a:gd name="T2" fmla="*/ 120 w 120"/>
                <a:gd name="T3" fmla="*/ 8 h 192"/>
                <a:gd name="T4" fmla="*/ 17 w 120"/>
                <a:gd name="T5" fmla="*/ 192 h 192"/>
                <a:gd name="T6" fmla="*/ 0 w 120"/>
                <a:gd name="T7" fmla="*/ 1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03" y="0"/>
                  </a:moveTo>
                  <a:lnTo>
                    <a:pt x="120" y="8"/>
                  </a:lnTo>
                  <a:lnTo>
                    <a:pt x="17" y="192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Line 280"/>
            <p:cNvSpPr>
              <a:spLocks noChangeShapeType="1"/>
            </p:cNvSpPr>
            <p:nvPr/>
          </p:nvSpPr>
          <p:spPr bwMode="auto">
            <a:xfrm>
              <a:off x="1381" y="5016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Freeform 281"/>
            <p:cNvSpPr>
              <a:spLocks/>
            </p:cNvSpPr>
            <p:nvPr/>
          </p:nvSpPr>
          <p:spPr bwMode="auto">
            <a:xfrm>
              <a:off x="891" y="4960"/>
              <a:ext cx="1072" cy="279"/>
            </a:xfrm>
            <a:custGeom>
              <a:avLst/>
              <a:gdLst>
                <a:gd name="T0" fmla="*/ 0 w 2922"/>
                <a:gd name="T1" fmla="*/ 647 h 762"/>
                <a:gd name="T2" fmla="*/ 130 w 2922"/>
                <a:gd name="T3" fmla="*/ 762 h 762"/>
                <a:gd name="T4" fmla="*/ 1582 w 2922"/>
                <a:gd name="T5" fmla="*/ 762 h 762"/>
                <a:gd name="T6" fmla="*/ 2922 w 2922"/>
                <a:gd name="T7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2" h="762">
                  <a:moveTo>
                    <a:pt x="0" y="647"/>
                  </a:moveTo>
                  <a:lnTo>
                    <a:pt x="130" y="762"/>
                  </a:lnTo>
                  <a:lnTo>
                    <a:pt x="1582" y="762"/>
                  </a:lnTo>
                  <a:lnTo>
                    <a:pt x="29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Freeform 282"/>
            <p:cNvSpPr>
              <a:spLocks/>
            </p:cNvSpPr>
            <p:nvPr/>
          </p:nvSpPr>
          <p:spPr bwMode="auto">
            <a:xfrm>
              <a:off x="1944" y="4923"/>
              <a:ext cx="44" cy="70"/>
            </a:xfrm>
            <a:custGeom>
              <a:avLst/>
              <a:gdLst>
                <a:gd name="T0" fmla="*/ 119 w 119"/>
                <a:gd name="T1" fmla="*/ 183 h 191"/>
                <a:gd name="T2" fmla="*/ 102 w 119"/>
                <a:gd name="T3" fmla="*/ 191 h 191"/>
                <a:gd name="T4" fmla="*/ 0 w 119"/>
                <a:gd name="T5" fmla="*/ 8 h 191"/>
                <a:gd name="T6" fmla="*/ 17 w 119"/>
                <a:gd name="T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1">
                  <a:moveTo>
                    <a:pt x="119" y="183"/>
                  </a:moveTo>
                  <a:lnTo>
                    <a:pt x="102" y="191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Line 283"/>
            <p:cNvSpPr>
              <a:spLocks noChangeShapeType="1"/>
            </p:cNvSpPr>
            <p:nvPr/>
          </p:nvSpPr>
          <p:spPr bwMode="auto">
            <a:xfrm flipH="1">
              <a:off x="1944" y="4923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Arc 284"/>
            <p:cNvSpPr>
              <a:spLocks/>
            </p:cNvSpPr>
            <p:nvPr/>
          </p:nvSpPr>
          <p:spPr bwMode="auto">
            <a:xfrm>
              <a:off x="1043" y="5275"/>
              <a:ext cx="132" cy="1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7 h 21599"/>
                <a:gd name="T2" fmla="*/ 16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26"/>
                  </a:moveTo>
                  <a:cubicBezTo>
                    <a:pt x="21530" y="11943"/>
                    <a:pt x="11978" y="21510"/>
                    <a:pt x="162" y="21599"/>
                  </a:cubicBezTo>
                </a:path>
                <a:path w="21600" h="21599" stroke="0" extrusionOk="0">
                  <a:moveTo>
                    <a:pt x="21599" y="126"/>
                  </a:moveTo>
                  <a:cubicBezTo>
                    <a:pt x="21530" y="11943"/>
                    <a:pt x="11978" y="21510"/>
                    <a:pt x="16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Line 285"/>
            <p:cNvSpPr>
              <a:spLocks noChangeShapeType="1"/>
            </p:cNvSpPr>
            <p:nvPr/>
          </p:nvSpPr>
          <p:spPr bwMode="auto">
            <a:xfrm flipH="1" flipV="1">
              <a:off x="917" y="5023"/>
              <a:ext cx="259" cy="25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Freeform 286"/>
            <p:cNvSpPr>
              <a:spLocks/>
            </p:cNvSpPr>
            <p:nvPr/>
          </p:nvSpPr>
          <p:spPr bwMode="auto">
            <a:xfrm>
              <a:off x="885" y="4991"/>
              <a:ext cx="59" cy="59"/>
            </a:xfrm>
            <a:custGeom>
              <a:avLst/>
              <a:gdLst>
                <a:gd name="T0" fmla="*/ 145 w 160"/>
                <a:gd name="T1" fmla="*/ 0 h 162"/>
                <a:gd name="T2" fmla="*/ 160 w 160"/>
                <a:gd name="T3" fmla="*/ 13 h 162"/>
                <a:gd name="T4" fmla="*/ 15 w 160"/>
                <a:gd name="T5" fmla="*/ 162 h 162"/>
                <a:gd name="T6" fmla="*/ 0 w 160"/>
                <a:gd name="T7" fmla="*/ 14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2">
                  <a:moveTo>
                    <a:pt x="145" y="0"/>
                  </a:moveTo>
                  <a:lnTo>
                    <a:pt x="160" y="13"/>
                  </a:lnTo>
                  <a:lnTo>
                    <a:pt x="15" y="162"/>
                  </a:lnTo>
                  <a:lnTo>
                    <a:pt x="0" y="14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Line 287"/>
            <p:cNvSpPr>
              <a:spLocks noChangeShapeType="1"/>
            </p:cNvSpPr>
            <p:nvPr/>
          </p:nvSpPr>
          <p:spPr bwMode="auto">
            <a:xfrm>
              <a:off x="885" y="5046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Arc 288"/>
            <p:cNvSpPr>
              <a:spLocks/>
            </p:cNvSpPr>
            <p:nvPr/>
          </p:nvSpPr>
          <p:spPr bwMode="auto">
            <a:xfrm>
              <a:off x="1017" y="5286"/>
              <a:ext cx="105" cy="6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05 w 21805"/>
                <a:gd name="T1" fmla="*/ 21599 h 21600"/>
                <a:gd name="T2" fmla="*/ 0 w 21805"/>
                <a:gd name="T3" fmla="*/ 0 h 21600"/>
                <a:gd name="T4" fmla="*/ 21600 w 218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5" h="21600" fill="none" extrusionOk="0">
                  <a:moveTo>
                    <a:pt x="21805" y="21599"/>
                  </a:moveTo>
                  <a:cubicBezTo>
                    <a:pt x="21736" y="21599"/>
                    <a:pt x="216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05" h="21600" stroke="0" extrusionOk="0">
                  <a:moveTo>
                    <a:pt x="21805" y="21599"/>
                  </a:moveTo>
                  <a:cubicBezTo>
                    <a:pt x="21736" y="21599"/>
                    <a:pt x="216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Arc 289"/>
            <p:cNvSpPr>
              <a:spLocks/>
            </p:cNvSpPr>
            <p:nvPr/>
          </p:nvSpPr>
          <p:spPr bwMode="auto">
            <a:xfrm>
              <a:off x="1122" y="5302"/>
              <a:ext cx="15" cy="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6 w 21596"/>
                <a:gd name="T1" fmla="*/ 419 h 21557"/>
                <a:gd name="T2" fmla="*/ 1362 w 21596"/>
                <a:gd name="T3" fmla="*/ 21557 h 21557"/>
                <a:gd name="T4" fmla="*/ 0 w 21596"/>
                <a:gd name="T5" fmla="*/ 0 h 2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557" fill="none" extrusionOk="0">
                  <a:moveTo>
                    <a:pt x="21595" y="418"/>
                  </a:moveTo>
                  <a:cubicBezTo>
                    <a:pt x="21377" y="11656"/>
                    <a:pt x="12578" y="20848"/>
                    <a:pt x="1362" y="21557"/>
                  </a:cubicBezTo>
                </a:path>
                <a:path w="21596" h="21557" stroke="0" extrusionOk="0">
                  <a:moveTo>
                    <a:pt x="21595" y="418"/>
                  </a:moveTo>
                  <a:cubicBezTo>
                    <a:pt x="21377" y="11656"/>
                    <a:pt x="12578" y="20848"/>
                    <a:pt x="1362" y="21557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Arc 290"/>
            <p:cNvSpPr>
              <a:spLocks/>
            </p:cNvSpPr>
            <p:nvPr/>
          </p:nvSpPr>
          <p:spPr bwMode="auto">
            <a:xfrm>
              <a:off x="1106" y="5302"/>
              <a:ext cx="31" cy="15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9 h 21589"/>
                <a:gd name="T2" fmla="*/ 688 w 21600"/>
                <a:gd name="T3" fmla="*/ 21589 h 21589"/>
                <a:gd name="T4" fmla="*/ 0 w 21600"/>
                <a:gd name="T5" fmla="*/ 0 h 21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89" fill="none" extrusionOk="0">
                  <a:moveTo>
                    <a:pt x="21599" y="128"/>
                  </a:moveTo>
                  <a:cubicBezTo>
                    <a:pt x="21530" y="11740"/>
                    <a:pt x="12293" y="21219"/>
                    <a:pt x="688" y="21589"/>
                  </a:cubicBezTo>
                </a:path>
                <a:path w="21600" h="21589" stroke="0" extrusionOk="0">
                  <a:moveTo>
                    <a:pt x="21599" y="128"/>
                  </a:moveTo>
                  <a:cubicBezTo>
                    <a:pt x="21530" y="11740"/>
                    <a:pt x="12293" y="21219"/>
                    <a:pt x="688" y="2158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Arc 291"/>
            <p:cNvSpPr>
              <a:spLocks/>
            </p:cNvSpPr>
            <p:nvPr/>
          </p:nvSpPr>
          <p:spPr bwMode="auto">
            <a:xfrm>
              <a:off x="901" y="5460"/>
              <a:ext cx="204" cy="2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4 w 21584"/>
                <a:gd name="T1" fmla="*/ 840 h 21600"/>
                <a:gd name="T2" fmla="*/ 100 w 21584"/>
                <a:gd name="T3" fmla="*/ 21600 h 21600"/>
                <a:gd name="T4" fmla="*/ 0 w 215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4" h="21600" fill="none" extrusionOk="0">
                  <a:moveTo>
                    <a:pt x="21583" y="839"/>
                  </a:moveTo>
                  <a:cubicBezTo>
                    <a:pt x="21133" y="12395"/>
                    <a:pt x="11663" y="21546"/>
                    <a:pt x="99" y="21599"/>
                  </a:cubicBezTo>
                </a:path>
                <a:path w="21584" h="21600" stroke="0" extrusionOk="0">
                  <a:moveTo>
                    <a:pt x="21583" y="839"/>
                  </a:moveTo>
                  <a:cubicBezTo>
                    <a:pt x="21133" y="12395"/>
                    <a:pt x="11663" y="21546"/>
                    <a:pt x="9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Freeform 292"/>
            <p:cNvSpPr>
              <a:spLocks/>
            </p:cNvSpPr>
            <p:nvPr/>
          </p:nvSpPr>
          <p:spPr bwMode="auto">
            <a:xfrm>
              <a:off x="902" y="5461"/>
              <a:ext cx="56" cy="38"/>
            </a:xfrm>
            <a:custGeom>
              <a:avLst/>
              <a:gdLst>
                <a:gd name="T0" fmla="*/ 0 w 56"/>
                <a:gd name="T1" fmla="*/ 26 h 38"/>
                <a:gd name="T2" fmla="*/ 56 w 56"/>
                <a:gd name="T3" fmla="*/ 38 h 38"/>
                <a:gd name="T4" fmla="*/ 40 w 56"/>
                <a:gd name="T5" fmla="*/ 22 h 38"/>
                <a:gd name="T6" fmla="*/ 51 w 56"/>
                <a:gd name="T7" fmla="*/ 0 h 38"/>
                <a:gd name="T8" fmla="*/ 0 w 56"/>
                <a:gd name="T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8">
                  <a:moveTo>
                    <a:pt x="0" y="26"/>
                  </a:moveTo>
                  <a:lnTo>
                    <a:pt x="56" y="38"/>
                  </a:lnTo>
                  <a:lnTo>
                    <a:pt x="40" y="22"/>
                  </a:lnTo>
                  <a:lnTo>
                    <a:pt x="51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040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236538" y="381000"/>
            <a:ext cx="6384925" cy="8382000"/>
            <a:chOff x="149" y="240"/>
            <a:chExt cx="4022" cy="5280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9" y="240"/>
              <a:ext cx="4022" cy="5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85" y="256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083" y="256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185" y="248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083" y="248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185" y="241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083" y="2415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185" y="233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083" y="233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85" y="2266"/>
              <a:ext cx="394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60" y="2244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57" y="2244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185" y="218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4083" y="218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185" y="21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083" y="211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185" y="203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083" y="203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185" y="196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4083" y="196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85" y="1890"/>
              <a:ext cx="394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60" y="1867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57" y="1867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185" y="181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4083" y="181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185" y="17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4083" y="174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2"/>
            <p:cNvSpPr>
              <a:spLocks noChangeShapeType="1"/>
            </p:cNvSpPr>
            <p:nvPr/>
          </p:nvSpPr>
          <p:spPr bwMode="auto">
            <a:xfrm>
              <a:off x="185" y="166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3"/>
            <p:cNvSpPr>
              <a:spLocks noChangeShapeType="1"/>
            </p:cNvSpPr>
            <p:nvPr/>
          </p:nvSpPr>
          <p:spPr bwMode="auto">
            <a:xfrm>
              <a:off x="4083" y="166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4"/>
            <p:cNvSpPr>
              <a:spLocks noChangeShapeType="1"/>
            </p:cNvSpPr>
            <p:nvPr/>
          </p:nvSpPr>
          <p:spPr bwMode="auto">
            <a:xfrm>
              <a:off x="185" y="159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5"/>
            <p:cNvSpPr>
              <a:spLocks noChangeShapeType="1"/>
            </p:cNvSpPr>
            <p:nvPr/>
          </p:nvSpPr>
          <p:spPr bwMode="auto">
            <a:xfrm>
              <a:off x="4083" y="159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6"/>
            <p:cNvSpPr>
              <a:spLocks noChangeShapeType="1"/>
            </p:cNvSpPr>
            <p:nvPr/>
          </p:nvSpPr>
          <p:spPr bwMode="auto">
            <a:xfrm>
              <a:off x="185" y="1519"/>
              <a:ext cx="394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7"/>
            <p:cNvSpPr>
              <a:spLocks noChangeShapeType="1"/>
            </p:cNvSpPr>
            <p:nvPr/>
          </p:nvSpPr>
          <p:spPr bwMode="auto">
            <a:xfrm>
              <a:off x="1660" y="149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8"/>
            <p:cNvSpPr>
              <a:spLocks noChangeShapeType="1"/>
            </p:cNvSpPr>
            <p:nvPr/>
          </p:nvSpPr>
          <p:spPr bwMode="auto">
            <a:xfrm>
              <a:off x="2657" y="149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9"/>
            <p:cNvSpPr>
              <a:spLocks noChangeShapeType="1"/>
            </p:cNvSpPr>
            <p:nvPr/>
          </p:nvSpPr>
          <p:spPr bwMode="auto">
            <a:xfrm>
              <a:off x="185" y="144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0"/>
            <p:cNvSpPr>
              <a:spLocks noChangeShapeType="1"/>
            </p:cNvSpPr>
            <p:nvPr/>
          </p:nvSpPr>
          <p:spPr bwMode="auto">
            <a:xfrm>
              <a:off x="4083" y="144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1"/>
            <p:cNvSpPr>
              <a:spLocks noChangeShapeType="1"/>
            </p:cNvSpPr>
            <p:nvPr/>
          </p:nvSpPr>
          <p:spPr bwMode="auto">
            <a:xfrm>
              <a:off x="185" y="136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4083" y="136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3"/>
            <p:cNvSpPr>
              <a:spLocks noChangeShapeType="1"/>
            </p:cNvSpPr>
            <p:nvPr/>
          </p:nvSpPr>
          <p:spPr bwMode="auto">
            <a:xfrm>
              <a:off x="185" y="129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4"/>
            <p:cNvSpPr>
              <a:spLocks noChangeShapeType="1"/>
            </p:cNvSpPr>
            <p:nvPr/>
          </p:nvSpPr>
          <p:spPr bwMode="auto">
            <a:xfrm>
              <a:off x="4083" y="1297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5"/>
            <p:cNvSpPr>
              <a:spLocks noChangeShapeType="1"/>
            </p:cNvSpPr>
            <p:nvPr/>
          </p:nvSpPr>
          <p:spPr bwMode="auto">
            <a:xfrm>
              <a:off x="185" y="122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6"/>
            <p:cNvSpPr>
              <a:spLocks noChangeShapeType="1"/>
            </p:cNvSpPr>
            <p:nvPr/>
          </p:nvSpPr>
          <p:spPr bwMode="auto">
            <a:xfrm>
              <a:off x="4083" y="122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7"/>
            <p:cNvSpPr>
              <a:spLocks noChangeShapeType="1"/>
            </p:cNvSpPr>
            <p:nvPr/>
          </p:nvSpPr>
          <p:spPr bwMode="auto">
            <a:xfrm>
              <a:off x="185" y="1148"/>
              <a:ext cx="394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8"/>
            <p:cNvSpPr>
              <a:spLocks noChangeShapeType="1"/>
            </p:cNvSpPr>
            <p:nvPr/>
          </p:nvSpPr>
          <p:spPr bwMode="auto">
            <a:xfrm>
              <a:off x="1660" y="112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9"/>
            <p:cNvSpPr>
              <a:spLocks noChangeShapeType="1"/>
            </p:cNvSpPr>
            <p:nvPr/>
          </p:nvSpPr>
          <p:spPr bwMode="auto">
            <a:xfrm>
              <a:off x="2657" y="112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0"/>
            <p:cNvSpPr>
              <a:spLocks noChangeShapeType="1"/>
            </p:cNvSpPr>
            <p:nvPr/>
          </p:nvSpPr>
          <p:spPr bwMode="auto">
            <a:xfrm>
              <a:off x="185" y="107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1"/>
            <p:cNvSpPr>
              <a:spLocks noChangeShapeType="1"/>
            </p:cNvSpPr>
            <p:nvPr/>
          </p:nvSpPr>
          <p:spPr bwMode="auto">
            <a:xfrm>
              <a:off x="4083" y="107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2"/>
            <p:cNvSpPr>
              <a:spLocks noChangeShapeType="1"/>
            </p:cNvSpPr>
            <p:nvPr/>
          </p:nvSpPr>
          <p:spPr bwMode="auto">
            <a:xfrm>
              <a:off x="185" y="99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3"/>
            <p:cNvSpPr>
              <a:spLocks noChangeShapeType="1"/>
            </p:cNvSpPr>
            <p:nvPr/>
          </p:nvSpPr>
          <p:spPr bwMode="auto">
            <a:xfrm>
              <a:off x="4083" y="998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4"/>
            <p:cNvSpPr>
              <a:spLocks noChangeShapeType="1"/>
            </p:cNvSpPr>
            <p:nvPr/>
          </p:nvSpPr>
          <p:spPr bwMode="auto">
            <a:xfrm>
              <a:off x="185" y="92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5"/>
            <p:cNvSpPr>
              <a:spLocks noChangeShapeType="1"/>
            </p:cNvSpPr>
            <p:nvPr/>
          </p:nvSpPr>
          <p:spPr bwMode="auto">
            <a:xfrm>
              <a:off x="4083" y="921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6"/>
            <p:cNvSpPr>
              <a:spLocks noChangeShapeType="1"/>
            </p:cNvSpPr>
            <p:nvPr/>
          </p:nvSpPr>
          <p:spPr bwMode="auto">
            <a:xfrm>
              <a:off x="185" y="84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7"/>
            <p:cNvSpPr>
              <a:spLocks noChangeShapeType="1"/>
            </p:cNvSpPr>
            <p:nvPr/>
          </p:nvSpPr>
          <p:spPr bwMode="auto">
            <a:xfrm>
              <a:off x="4083" y="84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8"/>
            <p:cNvSpPr>
              <a:spLocks noChangeShapeType="1"/>
            </p:cNvSpPr>
            <p:nvPr/>
          </p:nvSpPr>
          <p:spPr bwMode="auto">
            <a:xfrm>
              <a:off x="185" y="771"/>
              <a:ext cx="394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9"/>
            <p:cNvSpPr>
              <a:spLocks noChangeShapeType="1"/>
            </p:cNvSpPr>
            <p:nvPr/>
          </p:nvSpPr>
          <p:spPr bwMode="auto">
            <a:xfrm>
              <a:off x="1660" y="749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0"/>
            <p:cNvSpPr>
              <a:spLocks noChangeShapeType="1"/>
            </p:cNvSpPr>
            <p:nvPr/>
          </p:nvSpPr>
          <p:spPr bwMode="auto">
            <a:xfrm>
              <a:off x="2657" y="749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1"/>
            <p:cNvSpPr>
              <a:spLocks noChangeShapeType="1"/>
            </p:cNvSpPr>
            <p:nvPr/>
          </p:nvSpPr>
          <p:spPr bwMode="auto">
            <a:xfrm>
              <a:off x="185" y="6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2"/>
            <p:cNvSpPr>
              <a:spLocks noChangeShapeType="1"/>
            </p:cNvSpPr>
            <p:nvPr/>
          </p:nvSpPr>
          <p:spPr bwMode="auto">
            <a:xfrm>
              <a:off x="4083" y="699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3"/>
            <p:cNvSpPr>
              <a:spLocks noChangeShapeType="1"/>
            </p:cNvSpPr>
            <p:nvPr/>
          </p:nvSpPr>
          <p:spPr bwMode="auto">
            <a:xfrm>
              <a:off x="185" y="62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4"/>
            <p:cNvSpPr>
              <a:spLocks noChangeShapeType="1"/>
            </p:cNvSpPr>
            <p:nvPr/>
          </p:nvSpPr>
          <p:spPr bwMode="auto">
            <a:xfrm>
              <a:off x="4083" y="62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5"/>
            <p:cNvSpPr>
              <a:spLocks noChangeShapeType="1"/>
            </p:cNvSpPr>
            <p:nvPr/>
          </p:nvSpPr>
          <p:spPr bwMode="auto">
            <a:xfrm>
              <a:off x="185" y="55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6"/>
            <p:cNvSpPr>
              <a:spLocks noChangeShapeType="1"/>
            </p:cNvSpPr>
            <p:nvPr/>
          </p:nvSpPr>
          <p:spPr bwMode="auto">
            <a:xfrm>
              <a:off x="4083" y="550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7"/>
            <p:cNvSpPr>
              <a:spLocks noChangeShapeType="1"/>
            </p:cNvSpPr>
            <p:nvPr/>
          </p:nvSpPr>
          <p:spPr bwMode="auto">
            <a:xfrm>
              <a:off x="185" y="47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Line 68"/>
            <p:cNvSpPr>
              <a:spLocks noChangeShapeType="1"/>
            </p:cNvSpPr>
            <p:nvPr/>
          </p:nvSpPr>
          <p:spPr bwMode="auto">
            <a:xfrm>
              <a:off x="4083" y="472"/>
              <a:ext cx="4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Rectangle 69"/>
            <p:cNvSpPr>
              <a:spLocks noChangeArrowheads="1"/>
            </p:cNvSpPr>
            <p:nvPr/>
          </p:nvSpPr>
          <p:spPr bwMode="auto">
            <a:xfrm>
              <a:off x="177" y="401"/>
              <a:ext cx="3956" cy="2233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Oval 70"/>
            <p:cNvSpPr>
              <a:spLocks noChangeArrowheads="1"/>
            </p:cNvSpPr>
            <p:nvPr/>
          </p:nvSpPr>
          <p:spPr bwMode="auto">
            <a:xfrm>
              <a:off x="1374" y="1829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Rectangle 71"/>
            <p:cNvSpPr>
              <a:spLocks noChangeArrowheads="1"/>
            </p:cNvSpPr>
            <p:nvPr/>
          </p:nvSpPr>
          <p:spPr bwMode="auto">
            <a:xfrm>
              <a:off x="1557" y="1574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7" name="Oval 72"/>
            <p:cNvSpPr>
              <a:spLocks noChangeArrowheads="1"/>
            </p:cNvSpPr>
            <p:nvPr/>
          </p:nvSpPr>
          <p:spPr bwMode="auto">
            <a:xfrm>
              <a:off x="1606" y="1823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Rectangle 73"/>
            <p:cNvSpPr>
              <a:spLocks noChangeArrowheads="1"/>
            </p:cNvSpPr>
            <p:nvPr/>
          </p:nvSpPr>
          <p:spPr bwMode="auto">
            <a:xfrm>
              <a:off x="1950" y="1552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9" name="Oval 74"/>
            <p:cNvSpPr>
              <a:spLocks noChangeArrowheads="1"/>
            </p:cNvSpPr>
            <p:nvPr/>
          </p:nvSpPr>
          <p:spPr bwMode="auto">
            <a:xfrm>
              <a:off x="1856" y="1817"/>
              <a:ext cx="131" cy="132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Rectangle 75"/>
            <p:cNvSpPr>
              <a:spLocks noChangeArrowheads="1"/>
            </p:cNvSpPr>
            <p:nvPr/>
          </p:nvSpPr>
          <p:spPr bwMode="auto">
            <a:xfrm>
              <a:off x="2449" y="1546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1" name="Rectangle 76"/>
            <p:cNvSpPr>
              <a:spLocks noChangeArrowheads="1"/>
            </p:cNvSpPr>
            <p:nvPr/>
          </p:nvSpPr>
          <p:spPr bwMode="auto">
            <a:xfrm>
              <a:off x="2111" y="1817"/>
              <a:ext cx="131" cy="13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>
              <a:off x="2111" y="1818"/>
              <a:ext cx="127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Line 78"/>
            <p:cNvSpPr>
              <a:spLocks noChangeShapeType="1"/>
            </p:cNvSpPr>
            <p:nvPr/>
          </p:nvSpPr>
          <p:spPr bwMode="auto">
            <a:xfrm flipV="1">
              <a:off x="2111" y="1818"/>
              <a:ext cx="127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Rectangle 79"/>
            <p:cNvSpPr>
              <a:spLocks noChangeArrowheads="1"/>
            </p:cNvSpPr>
            <p:nvPr/>
          </p:nvSpPr>
          <p:spPr bwMode="auto">
            <a:xfrm>
              <a:off x="1241" y="1563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5" name="Oval 80"/>
            <p:cNvSpPr>
              <a:spLocks noChangeArrowheads="1"/>
            </p:cNvSpPr>
            <p:nvPr/>
          </p:nvSpPr>
          <p:spPr bwMode="auto">
            <a:xfrm>
              <a:off x="2365" y="1817"/>
              <a:ext cx="132" cy="132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Rectangle 81"/>
            <p:cNvSpPr>
              <a:spLocks noChangeArrowheads="1"/>
            </p:cNvSpPr>
            <p:nvPr/>
          </p:nvSpPr>
          <p:spPr bwMode="auto">
            <a:xfrm>
              <a:off x="2116" y="134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7" name="Oval 82"/>
            <p:cNvSpPr>
              <a:spLocks noChangeArrowheads="1"/>
            </p:cNvSpPr>
            <p:nvPr/>
          </p:nvSpPr>
          <p:spPr bwMode="auto">
            <a:xfrm>
              <a:off x="2631" y="1817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Rectangle 83"/>
            <p:cNvSpPr>
              <a:spLocks noChangeArrowheads="1"/>
            </p:cNvSpPr>
            <p:nvPr/>
          </p:nvSpPr>
          <p:spPr bwMode="auto">
            <a:xfrm>
              <a:off x="2781" y="134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9" name="Oval 84"/>
            <p:cNvSpPr>
              <a:spLocks noChangeArrowheads="1"/>
            </p:cNvSpPr>
            <p:nvPr/>
          </p:nvSpPr>
          <p:spPr bwMode="auto">
            <a:xfrm>
              <a:off x="2954" y="1817"/>
              <a:ext cx="131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Rectangle 85"/>
            <p:cNvSpPr>
              <a:spLocks noChangeArrowheads="1"/>
            </p:cNvSpPr>
            <p:nvPr/>
          </p:nvSpPr>
          <p:spPr bwMode="auto">
            <a:xfrm>
              <a:off x="3042" y="1557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1" name="Oval 86"/>
            <p:cNvSpPr>
              <a:spLocks noChangeArrowheads="1"/>
            </p:cNvSpPr>
            <p:nvPr/>
          </p:nvSpPr>
          <p:spPr bwMode="auto">
            <a:xfrm>
              <a:off x="2111" y="1973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Rectangle 87"/>
            <p:cNvSpPr>
              <a:spLocks noChangeArrowheads="1"/>
            </p:cNvSpPr>
            <p:nvPr/>
          </p:nvSpPr>
          <p:spPr bwMode="auto">
            <a:xfrm>
              <a:off x="1047" y="115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3" name="Oval 88"/>
            <p:cNvSpPr>
              <a:spLocks noChangeArrowheads="1"/>
            </p:cNvSpPr>
            <p:nvPr/>
          </p:nvSpPr>
          <p:spPr bwMode="auto">
            <a:xfrm>
              <a:off x="2111" y="2255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Rectangle 89"/>
            <p:cNvSpPr>
              <a:spLocks noChangeArrowheads="1"/>
            </p:cNvSpPr>
            <p:nvPr/>
          </p:nvSpPr>
          <p:spPr bwMode="auto">
            <a:xfrm>
              <a:off x="3457" y="1347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5" name="Oval 90"/>
            <p:cNvSpPr>
              <a:spLocks noChangeArrowheads="1"/>
            </p:cNvSpPr>
            <p:nvPr/>
          </p:nvSpPr>
          <p:spPr bwMode="auto">
            <a:xfrm>
              <a:off x="1612" y="2249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Rectangle 91"/>
            <p:cNvSpPr>
              <a:spLocks noChangeArrowheads="1"/>
            </p:cNvSpPr>
            <p:nvPr/>
          </p:nvSpPr>
          <p:spPr bwMode="auto">
            <a:xfrm>
              <a:off x="1238" y="849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7" name="Oval 92"/>
            <p:cNvSpPr>
              <a:spLocks noChangeArrowheads="1"/>
            </p:cNvSpPr>
            <p:nvPr/>
          </p:nvSpPr>
          <p:spPr bwMode="auto">
            <a:xfrm>
              <a:off x="3291" y="2034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Rectangle 93"/>
            <p:cNvSpPr>
              <a:spLocks noChangeArrowheads="1"/>
            </p:cNvSpPr>
            <p:nvPr/>
          </p:nvSpPr>
          <p:spPr bwMode="auto">
            <a:xfrm>
              <a:off x="2914" y="849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4"/>
            <p:cNvSpPr>
              <a:spLocks noChangeArrowheads="1"/>
            </p:cNvSpPr>
            <p:nvPr/>
          </p:nvSpPr>
          <p:spPr bwMode="auto">
            <a:xfrm>
              <a:off x="241" y="2710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5"/>
            <p:cNvSpPr>
              <a:spLocks noChangeArrowheads="1"/>
            </p:cNvSpPr>
            <p:nvPr/>
          </p:nvSpPr>
          <p:spPr bwMode="auto">
            <a:xfrm>
              <a:off x="1567" y="268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6"/>
            <p:cNvSpPr>
              <a:spLocks noChangeArrowheads="1"/>
            </p:cNvSpPr>
            <p:nvPr/>
          </p:nvSpPr>
          <p:spPr bwMode="auto">
            <a:xfrm>
              <a:off x="1955" y="268"/>
              <a:ext cx="1083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DT 628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7"/>
            <p:cNvSpPr>
              <a:spLocks noChangeArrowheads="1"/>
            </p:cNvSpPr>
            <p:nvPr/>
          </p:nvSpPr>
          <p:spPr bwMode="auto">
            <a:xfrm>
              <a:off x="244" y="2971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8"/>
            <p:cNvSpPr>
              <a:spLocks noChangeArrowheads="1"/>
            </p:cNvSpPr>
            <p:nvPr/>
          </p:nvSpPr>
          <p:spPr bwMode="auto">
            <a:xfrm>
              <a:off x="480" y="2971"/>
              <a:ext cx="40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9"/>
            <p:cNvSpPr>
              <a:spLocks noChangeArrowheads="1"/>
            </p:cNvSpPr>
            <p:nvPr/>
          </p:nvSpPr>
          <p:spPr bwMode="auto">
            <a:xfrm>
              <a:off x="244" y="3181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0"/>
            <p:cNvSpPr>
              <a:spLocks noChangeArrowheads="1"/>
            </p:cNvSpPr>
            <p:nvPr/>
          </p:nvSpPr>
          <p:spPr bwMode="auto">
            <a:xfrm>
              <a:off x="453" y="3181"/>
              <a:ext cx="28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Crossover. Allow FB to Clear. Lead QB. Read Block of FSG.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1"/>
            <p:cNvSpPr>
              <a:spLocks noChangeArrowheads="1"/>
            </p:cNvSpPr>
            <p:nvPr/>
          </p:nvSpPr>
          <p:spPr bwMode="auto">
            <a:xfrm>
              <a:off x="244" y="3392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2"/>
            <p:cNvSpPr>
              <a:spLocks noChangeArrowheads="1"/>
            </p:cNvSpPr>
            <p:nvPr/>
          </p:nvSpPr>
          <p:spPr bwMode="auto">
            <a:xfrm>
              <a:off x="454" y="3392"/>
              <a:ext cx="5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3"/>
            <p:cNvSpPr>
              <a:spLocks noChangeArrowheads="1"/>
            </p:cNvSpPr>
            <p:nvPr/>
          </p:nvSpPr>
          <p:spPr bwMode="auto">
            <a:xfrm>
              <a:off x="244" y="360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4"/>
            <p:cNvSpPr>
              <a:spLocks noChangeArrowheads="1"/>
            </p:cNvSpPr>
            <p:nvPr/>
          </p:nvSpPr>
          <p:spPr bwMode="auto">
            <a:xfrm>
              <a:off x="432" y="3602"/>
              <a:ext cx="14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Log 1st Outside PST Block.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5"/>
            <p:cNvSpPr>
              <a:spLocks noChangeArrowheads="1"/>
            </p:cNvSpPr>
            <p:nvPr/>
          </p:nvSpPr>
          <p:spPr bwMode="auto">
            <a:xfrm>
              <a:off x="244" y="3812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432" y="3812"/>
              <a:ext cx="72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244" y="4023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432" y="4023"/>
              <a:ext cx="26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Pattern. No Deeper than 10 Yards. Must Release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244" y="4233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432" y="4233"/>
              <a:ext cx="368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Flag Pattern. Must Release Inside. Break Off Patter @ 17 if You Can't Beat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244" y="4443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2"/>
            <p:cNvSpPr>
              <a:spLocks noChangeArrowheads="1"/>
            </p:cNvSpPr>
            <p:nvPr/>
          </p:nvSpPr>
          <p:spPr bwMode="auto">
            <a:xfrm>
              <a:off x="432" y="4443"/>
              <a:ext cx="344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on Midline. Two Step Gather. Break Contain. Read Block of FSG.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3"/>
            <p:cNvSpPr>
              <a:spLocks noChangeArrowheads="1"/>
            </p:cNvSpPr>
            <p:nvPr/>
          </p:nvSpPr>
          <p:spPr bwMode="auto">
            <a:xfrm>
              <a:off x="244" y="4654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4"/>
            <p:cNvSpPr>
              <a:spLocks noChangeArrowheads="1"/>
            </p:cNvSpPr>
            <p:nvPr/>
          </p:nvSpPr>
          <p:spPr bwMode="auto">
            <a:xfrm>
              <a:off x="432" y="4654"/>
              <a:ext cx="139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:Deep Drag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5"/>
            <p:cNvSpPr>
              <a:spLocks noChangeArrowheads="1"/>
            </p:cNvSpPr>
            <p:nvPr/>
          </p:nvSpPr>
          <p:spPr bwMode="auto">
            <a:xfrm>
              <a:off x="244" y="4864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6"/>
            <p:cNvSpPr>
              <a:spLocks noChangeArrowheads="1"/>
            </p:cNvSpPr>
            <p:nvPr/>
          </p:nvSpPr>
          <p:spPr bwMode="auto">
            <a:xfrm>
              <a:off x="432" y="4864"/>
              <a:ext cx="225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.Fake Buck Sweep. Sink Up. Block 1st Outside BST.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7"/>
            <p:cNvSpPr>
              <a:spLocks noChangeArrowheads="1"/>
            </p:cNvSpPr>
            <p:nvPr/>
          </p:nvSpPr>
          <p:spPr bwMode="auto">
            <a:xfrm>
              <a:off x="244" y="5074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Rectangle 118"/>
            <p:cNvSpPr>
              <a:spLocks noChangeArrowheads="1"/>
            </p:cNvSpPr>
            <p:nvPr/>
          </p:nvSpPr>
          <p:spPr bwMode="auto">
            <a:xfrm>
              <a:off x="432" y="5074"/>
              <a:ext cx="27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:Dive for Inside Foot of PSG. Block Area. 1st Step is Crossover.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4" name="Rectangle 119"/>
            <p:cNvSpPr>
              <a:spLocks noChangeArrowheads="1"/>
            </p:cNvSpPr>
            <p:nvPr/>
          </p:nvSpPr>
          <p:spPr bwMode="auto">
            <a:xfrm>
              <a:off x="244" y="5285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5" name="Freeform 120"/>
            <p:cNvSpPr>
              <a:spLocks/>
            </p:cNvSpPr>
            <p:nvPr/>
          </p:nvSpPr>
          <p:spPr bwMode="auto">
            <a:xfrm>
              <a:off x="1546" y="1725"/>
              <a:ext cx="108" cy="113"/>
            </a:xfrm>
            <a:custGeom>
              <a:avLst/>
              <a:gdLst>
                <a:gd name="T0" fmla="*/ 292 w 292"/>
                <a:gd name="T1" fmla="*/ 305 h 305"/>
                <a:gd name="T2" fmla="*/ 0 w 292"/>
                <a:gd name="T3" fmla="*/ 45 h 305"/>
                <a:gd name="T4" fmla="*/ 0 w 292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305">
                  <a:moveTo>
                    <a:pt x="292" y="305"/>
                  </a:moveTo>
                  <a:lnTo>
                    <a:pt x="0" y="4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Freeform 121"/>
            <p:cNvSpPr>
              <a:spLocks/>
            </p:cNvSpPr>
            <p:nvPr/>
          </p:nvSpPr>
          <p:spPr bwMode="auto">
            <a:xfrm>
              <a:off x="1507" y="1718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Line 122"/>
            <p:cNvSpPr>
              <a:spLocks noChangeShapeType="1"/>
            </p:cNvSpPr>
            <p:nvPr/>
          </p:nvSpPr>
          <p:spPr bwMode="auto">
            <a:xfrm>
              <a:off x="1507" y="171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Freeform 123"/>
            <p:cNvSpPr>
              <a:spLocks/>
            </p:cNvSpPr>
            <p:nvPr/>
          </p:nvSpPr>
          <p:spPr bwMode="auto">
            <a:xfrm>
              <a:off x="869" y="523"/>
              <a:ext cx="661" cy="1303"/>
            </a:xfrm>
            <a:custGeom>
              <a:avLst/>
              <a:gdLst>
                <a:gd name="T0" fmla="*/ 1559 w 1789"/>
                <a:gd name="T1" fmla="*/ 3532 h 3532"/>
                <a:gd name="T2" fmla="*/ 1789 w 1789"/>
                <a:gd name="T3" fmla="*/ 2752 h 3532"/>
                <a:gd name="T4" fmla="*/ 0 w 1789"/>
                <a:gd name="T5" fmla="*/ 0 h 3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9" h="3532">
                  <a:moveTo>
                    <a:pt x="1559" y="3532"/>
                  </a:moveTo>
                  <a:lnTo>
                    <a:pt x="1789" y="275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4"/>
            <p:cNvSpPr>
              <a:spLocks/>
            </p:cNvSpPr>
            <p:nvPr/>
          </p:nvSpPr>
          <p:spPr bwMode="auto">
            <a:xfrm>
              <a:off x="869" y="523"/>
              <a:ext cx="46" cy="58"/>
            </a:xfrm>
            <a:custGeom>
              <a:avLst/>
              <a:gdLst>
                <a:gd name="T0" fmla="*/ 0 w 46"/>
                <a:gd name="T1" fmla="*/ 0 h 58"/>
                <a:gd name="T2" fmla="*/ 12 w 46"/>
                <a:gd name="T3" fmla="*/ 58 h 58"/>
                <a:gd name="T4" fmla="*/ 21 w 46"/>
                <a:gd name="T5" fmla="*/ 35 h 58"/>
                <a:gd name="T6" fmla="*/ 46 w 46"/>
                <a:gd name="T7" fmla="*/ 35 h 58"/>
                <a:gd name="T8" fmla="*/ 0 w 46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8">
                  <a:moveTo>
                    <a:pt x="0" y="0"/>
                  </a:moveTo>
                  <a:lnTo>
                    <a:pt x="12" y="58"/>
                  </a:lnTo>
                  <a:lnTo>
                    <a:pt x="21" y="35"/>
                  </a:lnTo>
                  <a:lnTo>
                    <a:pt x="46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Line 125"/>
            <p:cNvSpPr>
              <a:spLocks noChangeShapeType="1"/>
            </p:cNvSpPr>
            <p:nvPr/>
          </p:nvSpPr>
          <p:spPr bwMode="auto">
            <a:xfrm flipH="1">
              <a:off x="897" y="636"/>
              <a:ext cx="45" cy="7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6"/>
            <p:cNvSpPr>
              <a:spLocks/>
            </p:cNvSpPr>
            <p:nvPr/>
          </p:nvSpPr>
          <p:spPr bwMode="auto">
            <a:xfrm>
              <a:off x="897" y="658"/>
              <a:ext cx="44" cy="57"/>
            </a:xfrm>
            <a:custGeom>
              <a:avLst/>
              <a:gdLst>
                <a:gd name="T0" fmla="*/ 0 w 44"/>
                <a:gd name="T1" fmla="*/ 57 h 57"/>
                <a:gd name="T2" fmla="*/ 44 w 44"/>
                <a:gd name="T3" fmla="*/ 19 h 57"/>
                <a:gd name="T4" fmla="*/ 19 w 44"/>
                <a:gd name="T5" fmla="*/ 22 h 57"/>
                <a:gd name="T6" fmla="*/ 9 w 44"/>
                <a:gd name="T7" fmla="*/ 0 h 57"/>
                <a:gd name="T8" fmla="*/ 0 w 44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7">
                  <a:moveTo>
                    <a:pt x="0" y="57"/>
                  </a:moveTo>
                  <a:lnTo>
                    <a:pt x="44" y="19"/>
                  </a:lnTo>
                  <a:lnTo>
                    <a:pt x="19" y="22"/>
                  </a:lnTo>
                  <a:lnTo>
                    <a:pt x="9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Arc 127"/>
            <p:cNvSpPr>
              <a:spLocks/>
            </p:cNvSpPr>
            <p:nvPr/>
          </p:nvSpPr>
          <p:spPr bwMode="auto">
            <a:xfrm>
              <a:off x="1326" y="1950"/>
              <a:ext cx="580" cy="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76 w 21576"/>
                <a:gd name="T1" fmla="*/ 1025 h 21600"/>
                <a:gd name="T2" fmla="*/ 0 w 21576"/>
                <a:gd name="T3" fmla="*/ 21600 h 21600"/>
                <a:gd name="T4" fmla="*/ 0 w 215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76" h="21600" fill="none" extrusionOk="0">
                  <a:moveTo>
                    <a:pt x="21575" y="1024"/>
                  </a:moveTo>
                  <a:cubicBezTo>
                    <a:pt x="21028" y="12542"/>
                    <a:pt x="11530" y="21599"/>
                    <a:pt x="0" y="21600"/>
                  </a:cubicBezTo>
                </a:path>
                <a:path w="21576" h="21600" stroke="0" extrusionOk="0">
                  <a:moveTo>
                    <a:pt x="21575" y="1024"/>
                  </a:moveTo>
                  <a:cubicBezTo>
                    <a:pt x="21028" y="12542"/>
                    <a:pt x="1153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Arc 128"/>
            <p:cNvSpPr>
              <a:spLocks/>
            </p:cNvSpPr>
            <p:nvPr/>
          </p:nvSpPr>
          <p:spPr bwMode="auto">
            <a:xfrm>
              <a:off x="1151" y="1770"/>
              <a:ext cx="175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Arc 129"/>
            <p:cNvSpPr>
              <a:spLocks/>
            </p:cNvSpPr>
            <p:nvPr/>
          </p:nvSpPr>
          <p:spPr bwMode="auto">
            <a:xfrm>
              <a:off x="1151" y="1674"/>
              <a:ext cx="79" cy="9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826 h 21826"/>
                <a:gd name="T2" fmla="*/ 21600 w 21600"/>
                <a:gd name="T3" fmla="*/ 0 h 21826"/>
                <a:gd name="T4" fmla="*/ 21600 w 21600"/>
                <a:gd name="T5" fmla="*/ 21600 h 2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6" fill="none" extrusionOk="0">
                  <a:moveTo>
                    <a:pt x="1" y="21825"/>
                  </a:moveTo>
                  <a:cubicBezTo>
                    <a:pt x="0" y="21750"/>
                    <a:pt x="0" y="2167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826" stroke="0" extrusionOk="0">
                  <a:moveTo>
                    <a:pt x="1" y="21825"/>
                  </a:moveTo>
                  <a:cubicBezTo>
                    <a:pt x="0" y="21750"/>
                    <a:pt x="0" y="2167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Freeform 130"/>
            <p:cNvSpPr>
              <a:spLocks/>
            </p:cNvSpPr>
            <p:nvPr/>
          </p:nvSpPr>
          <p:spPr bwMode="auto">
            <a:xfrm>
              <a:off x="1230" y="1635"/>
              <a:ext cx="9" cy="77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Line 131"/>
            <p:cNvSpPr>
              <a:spLocks noChangeShapeType="1"/>
            </p:cNvSpPr>
            <p:nvPr/>
          </p:nvSpPr>
          <p:spPr bwMode="auto">
            <a:xfrm flipH="1">
              <a:off x="1230" y="1635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Line 132"/>
            <p:cNvSpPr>
              <a:spLocks noChangeShapeType="1"/>
            </p:cNvSpPr>
            <p:nvPr/>
          </p:nvSpPr>
          <p:spPr bwMode="auto">
            <a:xfrm flipV="1">
              <a:off x="2173" y="1680"/>
              <a:ext cx="232" cy="12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Freeform 133"/>
            <p:cNvSpPr>
              <a:spLocks/>
            </p:cNvSpPr>
            <p:nvPr/>
          </p:nvSpPr>
          <p:spPr bwMode="auto">
            <a:xfrm>
              <a:off x="2386" y="1643"/>
              <a:ext cx="44" cy="70"/>
            </a:xfrm>
            <a:custGeom>
              <a:avLst/>
              <a:gdLst>
                <a:gd name="T0" fmla="*/ 119 w 119"/>
                <a:gd name="T1" fmla="*/ 183 h 191"/>
                <a:gd name="T2" fmla="*/ 102 w 119"/>
                <a:gd name="T3" fmla="*/ 191 h 191"/>
                <a:gd name="T4" fmla="*/ 0 w 119"/>
                <a:gd name="T5" fmla="*/ 8 h 191"/>
                <a:gd name="T6" fmla="*/ 17 w 119"/>
                <a:gd name="T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1">
                  <a:moveTo>
                    <a:pt x="119" y="183"/>
                  </a:moveTo>
                  <a:lnTo>
                    <a:pt x="102" y="191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Line 134"/>
            <p:cNvSpPr>
              <a:spLocks noChangeShapeType="1"/>
            </p:cNvSpPr>
            <p:nvPr/>
          </p:nvSpPr>
          <p:spPr bwMode="auto">
            <a:xfrm flipH="1">
              <a:off x="2386" y="1643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Line 135"/>
            <p:cNvSpPr>
              <a:spLocks noChangeShapeType="1"/>
            </p:cNvSpPr>
            <p:nvPr/>
          </p:nvSpPr>
          <p:spPr bwMode="auto">
            <a:xfrm flipH="1" flipV="1">
              <a:off x="2038" y="1742"/>
              <a:ext cx="130" cy="5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6"/>
            <p:cNvSpPr>
              <a:spLocks/>
            </p:cNvSpPr>
            <p:nvPr/>
          </p:nvSpPr>
          <p:spPr bwMode="auto">
            <a:xfrm>
              <a:off x="1998" y="1725"/>
              <a:ext cx="78" cy="26"/>
            </a:xfrm>
            <a:custGeom>
              <a:avLst/>
              <a:gdLst>
                <a:gd name="T0" fmla="*/ 205 w 209"/>
                <a:gd name="T1" fmla="*/ 0 h 71"/>
                <a:gd name="T2" fmla="*/ 209 w 209"/>
                <a:gd name="T3" fmla="*/ 19 h 71"/>
                <a:gd name="T4" fmla="*/ 4 w 209"/>
                <a:gd name="T5" fmla="*/ 71 h 71"/>
                <a:gd name="T6" fmla="*/ 0 w 209"/>
                <a:gd name="T7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71">
                  <a:moveTo>
                    <a:pt x="205" y="0"/>
                  </a:moveTo>
                  <a:lnTo>
                    <a:pt x="209" y="19"/>
                  </a:lnTo>
                  <a:lnTo>
                    <a:pt x="4" y="71"/>
                  </a:lnTo>
                  <a:lnTo>
                    <a:pt x="0" y="5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Line 137"/>
            <p:cNvSpPr>
              <a:spLocks noChangeShapeType="1"/>
            </p:cNvSpPr>
            <p:nvPr/>
          </p:nvSpPr>
          <p:spPr bwMode="auto">
            <a:xfrm>
              <a:off x="1998" y="174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Arc 138"/>
            <p:cNvSpPr>
              <a:spLocks/>
            </p:cNvSpPr>
            <p:nvPr/>
          </p:nvSpPr>
          <p:spPr bwMode="auto">
            <a:xfrm>
              <a:off x="2500" y="1741"/>
              <a:ext cx="199" cy="2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8 w 21708"/>
                <a:gd name="T1" fmla="*/ 21600 h 21600"/>
                <a:gd name="T2" fmla="*/ 0 w 21708"/>
                <a:gd name="T3" fmla="*/ 104 h 21600"/>
                <a:gd name="T4" fmla="*/ 21600 w 2170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8" h="21600" fill="none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</a:path>
                <a:path w="21708" h="21600" stroke="0" extrusionOk="0">
                  <a:moveTo>
                    <a:pt x="21707" y="21599"/>
                  </a:moveTo>
                  <a:cubicBezTo>
                    <a:pt x="21671" y="21599"/>
                    <a:pt x="21635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39"/>
            <p:cNvSpPr>
              <a:spLocks/>
            </p:cNvSpPr>
            <p:nvPr/>
          </p:nvSpPr>
          <p:spPr bwMode="auto">
            <a:xfrm>
              <a:off x="2462" y="173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Line 140"/>
            <p:cNvSpPr>
              <a:spLocks noChangeShapeType="1"/>
            </p:cNvSpPr>
            <p:nvPr/>
          </p:nvSpPr>
          <p:spPr bwMode="auto">
            <a:xfrm>
              <a:off x="2462" y="173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Arc 141"/>
            <p:cNvSpPr>
              <a:spLocks/>
            </p:cNvSpPr>
            <p:nvPr/>
          </p:nvSpPr>
          <p:spPr bwMode="auto">
            <a:xfrm>
              <a:off x="1365" y="1155"/>
              <a:ext cx="1665" cy="66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3 w 21600"/>
                <a:gd name="T1" fmla="*/ 0 h 21633"/>
                <a:gd name="T2" fmla="*/ 21600 w 21600"/>
                <a:gd name="T3" fmla="*/ 21633 h 21633"/>
                <a:gd name="T4" fmla="*/ 0 w 21600"/>
                <a:gd name="T5" fmla="*/ 21600 h 21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3" fill="none" extrusionOk="0">
                  <a:moveTo>
                    <a:pt x="12" y="0"/>
                  </a:moveTo>
                  <a:cubicBezTo>
                    <a:pt x="11937" y="7"/>
                    <a:pt x="21600" y="9675"/>
                    <a:pt x="21600" y="21600"/>
                  </a:cubicBezTo>
                  <a:cubicBezTo>
                    <a:pt x="21600" y="21610"/>
                    <a:pt x="21599" y="21621"/>
                    <a:pt x="21599" y="21632"/>
                  </a:cubicBezTo>
                </a:path>
                <a:path w="21600" h="21633" stroke="0" extrusionOk="0">
                  <a:moveTo>
                    <a:pt x="12" y="0"/>
                  </a:moveTo>
                  <a:cubicBezTo>
                    <a:pt x="11937" y="7"/>
                    <a:pt x="21600" y="9675"/>
                    <a:pt x="21600" y="21600"/>
                  </a:cubicBezTo>
                  <a:cubicBezTo>
                    <a:pt x="21600" y="21610"/>
                    <a:pt x="21599" y="21621"/>
                    <a:pt x="21599" y="2163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Freeform 142"/>
            <p:cNvSpPr>
              <a:spLocks/>
            </p:cNvSpPr>
            <p:nvPr/>
          </p:nvSpPr>
          <p:spPr bwMode="auto">
            <a:xfrm>
              <a:off x="1366" y="1136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3"/>
            <p:cNvSpPr>
              <a:spLocks noChangeShapeType="1"/>
            </p:cNvSpPr>
            <p:nvPr/>
          </p:nvSpPr>
          <p:spPr bwMode="auto">
            <a:xfrm flipH="1" flipV="1">
              <a:off x="2354" y="658"/>
              <a:ext cx="1000" cy="137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Freeform 144"/>
            <p:cNvSpPr>
              <a:spLocks/>
            </p:cNvSpPr>
            <p:nvPr/>
          </p:nvSpPr>
          <p:spPr bwMode="auto">
            <a:xfrm>
              <a:off x="2354" y="658"/>
              <a:ext cx="49" cy="57"/>
            </a:xfrm>
            <a:custGeom>
              <a:avLst/>
              <a:gdLst>
                <a:gd name="T0" fmla="*/ 0 w 49"/>
                <a:gd name="T1" fmla="*/ 0 h 57"/>
                <a:gd name="T2" fmla="*/ 16 w 49"/>
                <a:gd name="T3" fmla="*/ 57 h 57"/>
                <a:gd name="T4" fmla="*/ 24 w 49"/>
                <a:gd name="T5" fmla="*/ 33 h 57"/>
                <a:gd name="T6" fmla="*/ 49 w 49"/>
                <a:gd name="T7" fmla="*/ 33 h 57"/>
                <a:gd name="T8" fmla="*/ 0 w 4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7">
                  <a:moveTo>
                    <a:pt x="0" y="0"/>
                  </a:moveTo>
                  <a:lnTo>
                    <a:pt x="16" y="57"/>
                  </a:lnTo>
                  <a:lnTo>
                    <a:pt x="24" y="33"/>
                  </a:lnTo>
                  <a:lnTo>
                    <a:pt x="49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Freeform 145"/>
            <p:cNvSpPr>
              <a:spLocks/>
            </p:cNvSpPr>
            <p:nvPr/>
          </p:nvSpPr>
          <p:spPr bwMode="auto">
            <a:xfrm>
              <a:off x="2038" y="1951"/>
              <a:ext cx="384" cy="67"/>
            </a:xfrm>
            <a:custGeom>
              <a:avLst/>
              <a:gdLst>
                <a:gd name="T0" fmla="*/ 1039 w 1039"/>
                <a:gd name="T1" fmla="*/ 0 h 183"/>
                <a:gd name="T2" fmla="*/ 732 w 1039"/>
                <a:gd name="T3" fmla="*/ 183 h 183"/>
                <a:gd name="T4" fmla="*/ 0 w 1039"/>
                <a:gd name="T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9" h="183">
                  <a:moveTo>
                    <a:pt x="1039" y="0"/>
                  </a:moveTo>
                  <a:lnTo>
                    <a:pt x="732" y="183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Arc 146"/>
            <p:cNvSpPr>
              <a:spLocks/>
            </p:cNvSpPr>
            <p:nvPr/>
          </p:nvSpPr>
          <p:spPr bwMode="auto">
            <a:xfrm>
              <a:off x="1789" y="2018"/>
              <a:ext cx="248" cy="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Arc 147"/>
            <p:cNvSpPr>
              <a:spLocks/>
            </p:cNvSpPr>
            <p:nvPr/>
          </p:nvSpPr>
          <p:spPr bwMode="auto">
            <a:xfrm>
              <a:off x="1203" y="2040"/>
              <a:ext cx="586" cy="61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54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05" y="21600"/>
                    <a:pt x="193" y="12143"/>
                    <a:pt x="-1" y="354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05" y="21600"/>
                    <a:pt x="193" y="12143"/>
                    <a:pt x="-1" y="354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Arc 148"/>
            <p:cNvSpPr>
              <a:spLocks/>
            </p:cNvSpPr>
            <p:nvPr/>
          </p:nvSpPr>
          <p:spPr bwMode="auto">
            <a:xfrm>
              <a:off x="1107" y="1916"/>
              <a:ext cx="95" cy="12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75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37" y="21600"/>
                    <a:pt x="95" y="12035"/>
                    <a:pt x="-1" y="175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37" y="21600"/>
                    <a:pt x="95" y="12035"/>
                    <a:pt x="-1" y="17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Freeform 149"/>
            <p:cNvSpPr>
              <a:spLocks/>
            </p:cNvSpPr>
            <p:nvPr/>
          </p:nvSpPr>
          <p:spPr bwMode="auto">
            <a:xfrm>
              <a:off x="1067" y="1910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50"/>
            <p:cNvSpPr>
              <a:spLocks noChangeShapeType="1"/>
            </p:cNvSpPr>
            <p:nvPr/>
          </p:nvSpPr>
          <p:spPr bwMode="auto">
            <a:xfrm>
              <a:off x="1067" y="191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Freeform 151"/>
            <p:cNvSpPr>
              <a:spLocks/>
            </p:cNvSpPr>
            <p:nvPr/>
          </p:nvSpPr>
          <p:spPr bwMode="auto">
            <a:xfrm>
              <a:off x="1670" y="1860"/>
              <a:ext cx="1131" cy="384"/>
            </a:xfrm>
            <a:custGeom>
              <a:avLst/>
              <a:gdLst>
                <a:gd name="T0" fmla="*/ 0 w 3059"/>
                <a:gd name="T1" fmla="*/ 1039 h 1039"/>
                <a:gd name="T2" fmla="*/ 2631 w 3059"/>
                <a:gd name="T3" fmla="*/ 992 h 1039"/>
                <a:gd name="T4" fmla="*/ 3059 w 3059"/>
                <a:gd name="T5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9" h="1039">
                  <a:moveTo>
                    <a:pt x="0" y="1039"/>
                  </a:moveTo>
                  <a:lnTo>
                    <a:pt x="2631" y="992"/>
                  </a:lnTo>
                  <a:lnTo>
                    <a:pt x="305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2"/>
            <p:cNvSpPr>
              <a:spLocks/>
            </p:cNvSpPr>
            <p:nvPr/>
          </p:nvSpPr>
          <p:spPr bwMode="auto">
            <a:xfrm>
              <a:off x="2765" y="1838"/>
              <a:ext cx="73" cy="37"/>
            </a:xfrm>
            <a:custGeom>
              <a:avLst/>
              <a:gdLst>
                <a:gd name="T0" fmla="*/ 198 w 198"/>
                <a:gd name="T1" fmla="*/ 81 h 100"/>
                <a:gd name="T2" fmla="*/ 192 w 198"/>
                <a:gd name="T3" fmla="*/ 100 h 100"/>
                <a:gd name="T4" fmla="*/ 0 w 198"/>
                <a:gd name="T5" fmla="*/ 19 h 100"/>
                <a:gd name="T6" fmla="*/ 6 w 198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00">
                  <a:moveTo>
                    <a:pt x="198" y="81"/>
                  </a:moveTo>
                  <a:lnTo>
                    <a:pt x="192" y="100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Line 153"/>
            <p:cNvSpPr>
              <a:spLocks noChangeShapeType="1"/>
            </p:cNvSpPr>
            <p:nvPr/>
          </p:nvSpPr>
          <p:spPr bwMode="auto">
            <a:xfrm flipH="1">
              <a:off x="2765" y="1838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Arc 154"/>
            <p:cNvSpPr>
              <a:spLocks/>
            </p:cNvSpPr>
            <p:nvPr/>
          </p:nvSpPr>
          <p:spPr bwMode="auto">
            <a:xfrm>
              <a:off x="2111" y="2012"/>
              <a:ext cx="141" cy="1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2 w 21752"/>
                <a:gd name="T1" fmla="*/ 21599 h 21600"/>
                <a:gd name="T2" fmla="*/ 0 w 21752"/>
                <a:gd name="T3" fmla="*/ 143 h 21600"/>
                <a:gd name="T4" fmla="*/ 21600 w 2175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2" h="21600" fill="none" extrusionOk="0">
                  <a:moveTo>
                    <a:pt x="21752" y="21599"/>
                  </a:moveTo>
                  <a:cubicBezTo>
                    <a:pt x="21701" y="21599"/>
                    <a:pt x="21650" y="21599"/>
                    <a:pt x="21600" y="21600"/>
                  </a:cubicBezTo>
                  <a:cubicBezTo>
                    <a:pt x="9726" y="21600"/>
                    <a:pt x="79" y="12016"/>
                    <a:pt x="0" y="142"/>
                  </a:cubicBezTo>
                </a:path>
                <a:path w="21752" h="21600" stroke="0" extrusionOk="0">
                  <a:moveTo>
                    <a:pt x="21752" y="21599"/>
                  </a:moveTo>
                  <a:cubicBezTo>
                    <a:pt x="21701" y="21599"/>
                    <a:pt x="21650" y="21599"/>
                    <a:pt x="21600" y="21600"/>
                  </a:cubicBezTo>
                  <a:cubicBezTo>
                    <a:pt x="9726" y="21600"/>
                    <a:pt x="79" y="12016"/>
                    <a:pt x="0" y="14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Freeform 155"/>
            <p:cNvSpPr>
              <a:spLocks/>
            </p:cNvSpPr>
            <p:nvPr/>
          </p:nvSpPr>
          <p:spPr bwMode="auto">
            <a:xfrm>
              <a:off x="1970" y="2165"/>
              <a:ext cx="283" cy="253"/>
            </a:xfrm>
            <a:custGeom>
              <a:avLst/>
              <a:gdLst>
                <a:gd name="T0" fmla="*/ 764 w 764"/>
                <a:gd name="T1" fmla="*/ 0 h 688"/>
                <a:gd name="T2" fmla="*/ 764 w 764"/>
                <a:gd name="T3" fmla="*/ 200 h 688"/>
                <a:gd name="T4" fmla="*/ 0 w 764"/>
                <a:gd name="T5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4" h="688">
                  <a:moveTo>
                    <a:pt x="764" y="0"/>
                  </a:moveTo>
                  <a:lnTo>
                    <a:pt x="764" y="200"/>
                  </a:lnTo>
                  <a:lnTo>
                    <a:pt x="0" y="68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Arc 156"/>
            <p:cNvSpPr>
              <a:spLocks/>
            </p:cNvSpPr>
            <p:nvPr/>
          </p:nvSpPr>
          <p:spPr bwMode="auto">
            <a:xfrm>
              <a:off x="1597" y="2418"/>
              <a:ext cx="373" cy="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2" name="Arc 157"/>
            <p:cNvSpPr>
              <a:spLocks/>
            </p:cNvSpPr>
            <p:nvPr/>
          </p:nvSpPr>
          <p:spPr bwMode="auto">
            <a:xfrm>
              <a:off x="1078" y="2288"/>
              <a:ext cx="519" cy="2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3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0" y="21600"/>
                    <a:pt x="56" y="11992"/>
                    <a:pt x="0" y="102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0" y="21600"/>
                    <a:pt x="56" y="11992"/>
                    <a:pt x="0" y="10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3" name="Freeform 158"/>
            <p:cNvSpPr>
              <a:spLocks/>
            </p:cNvSpPr>
            <p:nvPr/>
          </p:nvSpPr>
          <p:spPr bwMode="auto">
            <a:xfrm>
              <a:off x="1058" y="2289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0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0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0" name="Rectangle 159">
            <a:hlinkClick r:id="rId2" action="ppaction://hlinkfile"/>
          </p:cNvPr>
          <p:cNvSpPr/>
          <p:nvPr/>
        </p:nvSpPr>
        <p:spPr>
          <a:xfrm>
            <a:off x="4865689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3614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0" y="317500"/>
            <a:ext cx="7208838" cy="8710613"/>
            <a:chOff x="230" y="172"/>
            <a:chExt cx="4541" cy="5487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30" y="200"/>
              <a:ext cx="3850" cy="5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6"/>
            <p:cNvGrpSpPr>
              <a:grpSpLocks/>
            </p:cNvGrpSpPr>
            <p:nvPr/>
          </p:nvGrpSpPr>
          <p:grpSpPr bwMode="auto">
            <a:xfrm>
              <a:off x="258" y="172"/>
              <a:ext cx="4302" cy="5427"/>
              <a:chOff x="258" y="172"/>
              <a:chExt cx="4302" cy="5427"/>
            </a:xfrm>
          </p:grpSpPr>
          <p:sp>
            <p:nvSpPr>
              <p:cNvPr id="6201" name="Rectangle 6"/>
              <p:cNvSpPr>
                <a:spLocks noChangeArrowheads="1"/>
              </p:cNvSpPr>
              <p:nvPr/>
            </p:nvSpPr>
            <p:spPr bwMode="auto">
              <a:xfrm>
                <a:off x="258" y="4513"/>
                <a:ext cx="1876" cy="105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2" name="Rectangle 7"/>
              <p:cNvSpPr>
                <a:spLocks noChangeArrowheads="1"/>
              </p:cNvSpPr>
              <p:nvPr/>
            </p:nvSpPr>
            <p:spPr bwMode="auto">
              <a:xfrm>
                <a:off x="258" y="2305"/>
                <a:ext cx="1876" cy="105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3" name="Rectangle 8"/>
              <p:cNvSpPr>
                <a:spLocks noChangeArrowheads="1"/>
              </p:cNvSpPr>
              <p:nvPr/>
            </p:nvSpPr>
            <p:spPr bwMode="auto">
              <a:xfrm>
                <a:off x="258" y="3409"/>
                <a:ext cx="1876" cy="105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4" name="Rectangle 9"/>
              <p:cNvSpPr>
                <a:spLocks noChangeArrowheads="1"/>
              </p:cNvSpPr>
              <p:nvPr/>
            </p:nvSpPr>
            <p:spPr bwMode="auto">
              <a:xfrm>
                <a:off x="691" y="335"/>
                <a:ext cx="3251" cy="1835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5" name="Oval 10"/>
              <p:cNvSpPr>
                <a:spLocks noChangeArrowheads="1"/>
              </p:cNvSpPr>
              <p:nvPr/>
            </p:nvSpPr>
            <p:spPr bwMode="auto">
              <a:xfrm>
                <a:off x="1694" y="4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6" name="Rectangle 11"/>
              <p:cNvSpPr>
                <a:spLocks noChangeArrowheads="1"/>
              </p:cNvSpPr>
              <p:nvPr/>
            </p:nvSpPr>
            <p:spPr bwMode="auto">
              <a:xfrm>
                <a:off x="1531" y="396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7" name="Oval 12"/>
              <p:cNvSpPr>
                <a:spLocks noChangeArrowheads="1"/>
              </p:cNvSpPr>
              <p:nvPr/>
            </p:nvSpPr>
            <p:spPr bwMode="auto">
              <a:xfrm>
                <a:off x="1522" y="40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8" name="Rectangle 13"/>
              <p:cNvSpPr>
                <a:spLocks noChangeArrowheads="1"/>
              </p:cNvSpPr>
              <p:nvPr/>
            </p:nvSpPr>
            <p:spPr bwMode="auto">
              <a:xfrm>
                <a:off x="1211" y="39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9" name="Oval 14"/>
              <p:cNvSpPr>
                <a:spLocks noChangeArrowheads="1"/>
              </p:cNvSpPr>
              <p:nvPr/>
            </p:nvSpPr>
            <p:spPr bwMode="auto">
              <a:xfrm>
                <a:off x="1367" y="4099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0" name="Rectangle 15"/>
              <p:cNvSpPr>
                <a:spLocks noChangeArrowheads="1"/>
              </p:cNvSpPr>
              <p:nvPr/>
            </p:nvSpPr>
            <p:spPr bwMode="auto">
              <a:xfrm>
                <a:off x="897" y="396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1" name="Rectangle 16"/>
              <p:cNvSpPr>
                <a:spLocks noChangeArrowheads="1"/>
              </p:cNvSpPr>
              <p:nvPr/>
            </p:nvSpPr>
            <p:spPr bwMode="auto">
              <a:xfrm>
                <a:off x="1205" y="4099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2" name="Line 17"/>
              <p:cNvSpPr>
                <a:spLocks noChangeShapeType="1"/>
              </p:cNvSpPr>
              <p:nvPr/>
            </p:nvSpPr>
            <p:spPr bwMode="auto">
              <a:xfrm>
                <a:off x="1205" y="4099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3" name="Line 18"/>
              <p:cNvSpPr>
                <a:spLocks noChangeShapeType="1"/>
              </p:cNvSpPr>
              <p:nvPr/>
            </p:nvSpPr>
            <p:spPr bwMode="auto">
              <a:xfrm flipV="1">
                <a:off x="1205" y="4099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4" name="Rectangle 19"/>
              <p:cNvSpPr>
                <a:spLocks noChangeArrowheads="1"/>
              </p:cNvSpPr>
              <p:nvPr/>
            </p:nvSpPr>
            <p:spPr bwMode="auto">
              <a:xfrm>
                <a:off x="1684" y="39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5" name="Oval 20"/>
              <p:cNvSpPr>
                <a:spLocks noChangeArrowheads="1"/>
              </p:cNvSpPr>
              <p:nvPr/>
            </p:nvSpPr>
            <p:spPr bwMode="auto">
              <a:xfrm>
                <a:off x="1049" y="4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6" name="Rectangle 21"/>
              <p:cNvSpPr>
                <a:spLocks noChangeArrowheads="1"/>
              </p:cNvSpPr>
              <p:nvPr/>
            </p:nvSpPr>
            <p:spPr bwMode="auto">
              <a:xfrm>
                <a:off x="1367" y="38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7" name="Oval 22"/>
              <p:cNvSpPr>
                <a:spLocks noChangeArrowheads="1"/>
              </p:cNvSpPr>
              <p:nvPr/>
            </p:nvSpPr>
            <p:spPr bwMode="auto">
              <a:xfrm>
                <a:off x="888" y="4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8" name="Rectangle 23"/>
              <p:cNvSpPr>
                <a:spLocks noChangeArrowheads="1"/>
              </p:cNvSpPr>
              <p:nvPr/>
            </p:nvSpPr>
            <p:spPr bwMode="auto">
              <a:xfrm>
                <a:off x="1050" y="38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9" name="Oval 24"/>
              <p:cNvSpPr>
                <a:spLocks noChangeArrowheads="1"/>
              </p:cNvSpPr>
              <p:nvPr/>
            </p:nvSpPr>
            <p:spPr bwMode="auto">
              <a:xfrm>
                <a:off x="732" y="4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0" name="Rectangle 25"/>
              <p:cNvSpPr>
                <a:spLocks noChangeArrowheads="1"/>
              </p:cNvSpPr>
              <p:nvPr/>
            </p:nvSpPr>
            <p:spPr bwMode="auto">
              <a:xfrm>
                <a:off x="739" y="39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" name="Oval 26"/>
              <p:cNvSpPr>
                <a:spLocks noChangeArrowheads="1"/>
              </p:cNvSpPr>
              <p:nvPr/>
            </p:nvSpPr>
            <p:spPr bwMode="auto">
              <a:xfrm>
                <a:off x="1205" y="41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2" name="Rectangle 27"/>
              <p:cNvSpPr>
                <a:spLocks noChangeArrowheads="1"/>
              </p:cNvSpPr>
              <p:nvPr/>
            </p:nvSpPr>
            <p:spPr bwMode="auto">
              <a:xfrm>
                <a:off x="2001" y="38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3" name="Oval 28"/>
              <p:cNvSpPr>
                <a:spLocks noChangeArrowheads="1"/>
              </p:cNvSpPr>
              <p:nvPr/>
            </p:nvSpPr>
            <p:spPr bwMode="auto">
              <a:xfrm>
                <a:off x="1205" y="4310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4" name="Rectangle 29"/>
              <p:cNvSpPr>
                <a:spLocks noChangeArrowheads="1"/>
              </p:cNvSpPr>
              <p:nvPr/>
            </p:nvSpPr>
            <p:spPr bwMode="auto">
              <a:xfrm>
                <a:off x="500" y="38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5" name="Oval 30"/>
              <p:cNvSpPr>
                <a:spLocks noChangeArrowheads="1"/>
              </p:cNvSpPr>
              <p:nvPr/>
            </p:nvSpPr>
            <p:spPr bwMode="auto">
              <a:xfrm>
                <a:off x="1528" y="4321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6" name="Rectangle 31"/>
              <p:cNvSpPr>
                <a:spLocks noChangeArrowheads="1"/>
              </p:cNvSpPr>
              <p:nvPr/>
            </p:nvSpPr>
            <p:spPr bwMode="auto">
              <a:xfrm>
                <a:off x="1584" y="364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7" name="Oval 32"/>
              <p:cNvSpPr>
                <a:spLocks noChangeArrowheads="1"/>
              </p:cNvSpPr>
              <p:nvPr/>
            </p:nvSpPr>
            <p:spPr bwMode="auto">
              <a:xfrm>
                <a:off x="578" y="4149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8" name="Rectangle 33"/>
              <p:cNvSpPr>
                <a:spLocks noChangeArrowheads="1"/>
              </p:cNvSpPr>
              <p:nvPr/>
            </p:nvSpPr>
            <p:spPr bwMode="auto">
              <a:xfrm>
                <a:off x="714" y="364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9" name="Oval 34"/>
              <p:cNvSpPr>
                <a:spLocks noChangeArrowheads="1"/>
              </p:cNvSpPr>
              <p:nvPr/>
            </p:nvSpPr>
            <p:spPr bwMode="auto">
              <a:xfrm>
                <a:off x="1533" y="5426"/>
                <a:ext cx="63" cy="62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0" name="Rectangle 35"/>
              <p:cNvSpPr>
                <a:spLocks noChangeArrowheads="1"/>
              </p:cNvSpPr>
              <p:nvPr/>
            </p:nvSpPr>
            <p:spPr bwMode="auto">
              <a:xfrm>
                <a:off x="1531" y="507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" name="Oval 36"/>
              <p:cNvSpPr>
                <a:spLocks noChangeArrowheads="1"/>
              </p:cNvSpPr>
              <p:nvPr/>
            </p:nvSpPr>
            <p:spPr bwMode="auto">
              <a:xfrm>
                <a:off x="1522" y="520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2" name="Rectangle 37"/>
              <p:cNvSpPr>
                <a:spLocks noChangeArrowheads="1"/>
              </p:cNvSpPr>
              <p:nvPr/>
            </p:nvSpPr>
            <p:spPr bwMode="auto">
              <a:xfrm>
                <a:off x="1211" y="507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3" name="Oval 38"/>
              <p:cNvSpPr>
                <a:spLocks noChangeArrowheads="1"/>
              </p:cNvSpPr>
              <p:nvPr/>
            </p:nvSpPr>
            <p:spPr bwMode="auto">
              <a:xfrm>
                <a:off x="1367" y="5204"/>
                <a:ext cx="62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4" name="Rectangle 39"/>
              <p:cNvSpPr>
                <a:spLocks noChangeArrowheads="1"/>
              </p:cNvSpPr>
              <p:nvPr/>
            </p:nvSpPr>
            <p:spPr bwMode="auto">
              <a:xfrm>
                <a:off x="897" y="507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5" name="Rectangle 40"/>
              <p:cNvSpPr>
                <a:spLocks noChangeArrowheads="1"/>
              </p:cNvSpPr>
              <p:nvPr/>
            </p:nvSpPr>
            <p:spPr bwMode="auto">
              <a:xfrm>
                <a:off x="1205" y="5204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6" name="Line 41"/>
              <p:cNvSpPr>
                <a:spLocks noChangeShapeType="1"/>
              </p:cNvSpPr>
              <p:nvPr/>
            </p:nvSpPr>
            <p:spPr bwMode="auto">
              <a:xfrm>
                <a:off x="1205" y="520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7" name="Line 42"/>
              <p:cNvSpPr>
                <a:spLocks noChangeShapeType="1"/>
              </p:cNvSpPr>
              <p:nvPr/>
            </p:nvSpPr>
            <p:spPr bwMode="auto">
              <a:xfrm flipV="1">
                <a:off x="1205" y="520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8" name="Rectangle 43"/>
              <p:cNvSpPr>
                <a:spLocks noChangeArrowheads="1"/>
              </p:cNvSpPr>
              <p:nvPr/>
            </p:nvSpPr>
            <p:spPr bwMode="auto">
              <a:xfrm>
                <a:off x="1659" y="499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9" name="Oval 44"/>
              <p:cNvSpPr>
                <a:spLocks noChangeArrowheads="1"/>
              </p:cNvSpPr>
              <p:nvPr/>
            </p:nvSpPr>
            <p:spPr bwMode="auto">
              <a:xfrm>
                <a:off x="1049" y="520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0" name="Rectangle 45"/>
              <p:cNvSpPr>
                <a:spLocks noChangeArrowheads="1"/>
              </p:cNvSpPr>
              <p:nvPr/>
            </p:nvSpPr>
            <p:spPr bwMode="auto">
              <a:xfrm>
                <a:off x="1528" y="49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1" name="Oval 46"/>
              <p:cNvSpPr>
                <a:spLocks noChangeArrowheads="1"/>
              </p:cNvSpPr>
              <p:nvPr/>
            </p:nvSpPr>
            <p:spPr bwMode="auto">
              <a:xfrm>
                <a:off x="888" y="520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2" name="Rectangle 47"/>
              <p:cNvSpPr>
                <a:spLocks noChangeArrowheads="1"/>
              </p:cNvSpPr>
              <p:nvPr/>
            </p:nvSpPr>
            <p:spPr bwMode="auto">
              <a:xfrm>
                <a:off x="1211" y="49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3" name="Oval 48"/>
              <p:cNvSpPr>
                <a:spLocks noChangeArrowheads="1"/>
              </p:cNvSpPr>
              <p:nvPr/>
            </p:nvSpPr>
            <p:spPr bwMode="auto">
              <a:xfrm>
                <a:off x="732" y="520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4" name="Rectangle 49"/>
              <p:cNvSpPr>
                <a:spLocks noChangeArrowheads="1"/>
              </p:cNvSpPr>
              <p:nvPr/>
            </p:nvSpPr>
            <p:spPr bwMode="auto">
              <a:xfrm>
                <a:off x="894" y="49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5" name="Oval 50"/>
              <p:cNvSpPr>
                <a:spLocks noChangeArrowheads="1"/>
              </p:cNvSpPr>
              <p:nvPr/>
            </p:nvSpPr>
            <p:spPr bwMode="auto">
              <a:xfrm>
                <a:off x="1205" y="5304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6" name="Rectangle 51"/>
              <p:cNvSpPr>
                <a:spLocks noChangeArrowheads="1"/>
              </p:cNvSpPr>
              <p:nvPr/>
            </p:nvSpPr>
            <p:spPr bwMode="auto">
              <a:xfrm>
                <a:off x="2001" y="49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" name="Oval 52"/>
              <p:cNvSpPr>
                <a:spLocks noChangeArrowheads="1"/>
              </p:cNvSpPr>
              <p:nvPr/>
            </p:nvSpPr>
            <p:spPr bwMode="auto">
              <a:xfrm>
                <a:off x="1205" y="540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" name="Rectangle 53"/>
              <p:cNvSpPr>
                <a:spLocks noChangeArrowheads="1"/>
              </p:cNvSpPr>
              <p:nvPr/>
            </p:nvSpPr>
            <p:spPr bwMode="auto">
              <a:xfrm>
                <a:off x="500" y="49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9" name="Oval 54"/>
              <p:cNvSpPr>
                <a:spLocks noChangeArrowheads="1"/>
              </p:cNvSpPr>
              <p:nvPr/>
            </p:nvSpPr>
            <p:spPr bwMode="auto">
              <a:xfrm>
                <a:off x="1700" y="5209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" name="Rectangle 55"/>
              <p:cNvSpPr>
                <a:spLocks noChangeArrowheads="1"/>
              </p:cNvSpPr>
              <p:nvPr/>
            </p:nvSpPr>
            <p:spPr bwMode="auto">
              <a:xfrm>
                <a:off x="1267" y="474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1" name="Oval 56"/>
              <p:cNvSpPr>
                <a:spLocks noChangeArrowheads="1"/>
              </p:cNvSpPr>
              <p:nvPr/>
            </p:nvSpPr>
            <p:spPr bwMode="auto">
              <a:xfrm>
                <a:off x="578" y="525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2" name="Rectangle 57"/>
              <p:cNvSpPr>
                <a:spLocks noChangeArrowheads="1"/>
              </p:cNvSpPr>
              <p:nvPr/>
            </p:nvSpPr>
            <p:spPr bwMode="auto">
              <a:xfrm>
                <a:off x="630" y="508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3" name="Oval 58"/>
              <p:cNvSpPr>
                <a:spLocks noChangeArrowheads="1"/>
              </p:cNvSpPr>
              <p:nvPr/>
            </p:nvSpPr>
            <p:spPr bwMode="auto">
              <a:xfrm>
                <a:off x="1767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4" name="Rectangle 59"/>
              <p:cNvSpPr>
                <a:spLocks noChangeArrowheads="1"/>
              </p:cNvSpPr>
              <p:nvPr/>
            </p:nvSpPr>
            <p:spPr bwMode="auto">
              <a:xfrm>
                <a:off x="1608" y="2870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5" name="Oval 60"/>
              <p:cNvSpPr>
                <a:spLocks noChangeArrowheads="1"/>
              </p:cNvSpPr>
              <p:nvPr/>
            </p:nvSpPr>
            <p:spPr bwMode="auto">
              <a:xfrm>
                <a:off x="1600" y="299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6" name="Rectangle 61"/>
              <p:cNvSpPr>
                <a:spLocks noChangeArrowheads="1"/>
              </p:cNvSpPr>
              <p:nvPr/>
            </p:nvSpPr>
            <p:spPr bwMode="auto">
              <a:xfrm>
                <a:off x="1369" y="287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7" name="Oval 62"/>
              <p:cNvSpPr>
                <a:spLocks noChangeArrowheads="1"/>
              </p:cNvSpPr>
              <p:nvPr/>
            </p:nvSpPr>
            <p:spPr bwMode="auto">
              <a:xfrm>
                <a:off x="1444" y="2995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8" name="Rectangle 63"/>
              <p:cNvSpPr>
                <a:spLocks noChangeArrowheads="1"/>
              </p:cNvSpPr>
              <p:nvPr/>
            </p:nvSpPr>
            <p:spPr bwMode="auto">
              <a:xfrm>
                <a:off x="1053" y="287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9" name="Rectangle 64"/>
              <p:cNvSpPr>
                <a:spLocks noChangeArrowheads="1"/>
              </p:cNvSpPr>
              <p:nvPr/>
            </p:nvSpPr>
            <p:spPr bwMode="auto">
              <a:xfrm>
                <a:off x="1283" y="2995"/>
                <a:ext cx="62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0" name="Line 65"/>
              <p:cNvSpPr>
                <a:spLocks noChangeShapeType="1"/>
              </p:cNvSpPr>
              <p:nvPr/>
            </p:nvSpPr>
            <p:spPr bwMode="auto">
              <a:xfrm>
                <a:off x="1283" y="299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1" name="Line 66"/>
              <p:cNvSpPr>
                <a:spLocks noChangeShapeType="1"/>
              </p:cNvSpPr>
              <p:nvPr/>
            </p:nvSpPr>
            <p:spPr bwMode="auto">
              <a:xfrm flipV="1">
                <a:off x="1283" y="2994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2" name="Rectangle 67"/>
              <p:cNvSpPr>
                <a:spLocks noChangeArrowheads="1"/>
              </p:cNvSpPr>
              <p:nvPr/>
            </p:nvSpPr>
            <p:spPr bwMode="auto">
              <a:xfrm>
                <a:off x="1762" y="28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3" name="Oval 68"/>
              <p:cNvSpPr>
                <a:spLocks noChangeArrowheads="1"/>
              </p:cNvSpPr>
              <p:nvPr/>
            </p:nvSpPr>
            <p:spPr bwMode="auto">
              <a:xfrm>
                <a:off x="1127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4" name="Rectangle 69"/>
              <p:cNvSpPr>
                <a:spLocks noChangeArrowheads="1"/>
              </p:cNvSpPr>
              <p:nvPr/>
            </p:nvSpPr>
            <p:spPr bwMode="auto">
              <a:xfrm>
                <a:off x="1445" y="27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5" name="Oval 70"/>
              <p:cNvSpPr>
                <a:spLocks noChangeArrowheads="1"/>
              </p:cNvSpPr>
              <p:nvPr/>
            </p:nvSpPr>
            <p:spPr bwMode="auto">
              <a:xfrm>
                <a:off x="971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6" name="Rectangle 71"/>
              <p:cNvSpPr>
                <a:spLocks noChangeArrowheads="1"/>
              </p:cNvSpPr>
              <p:nvPr/>
            </p:nvSpPr>
            <p:spPr bwMode="auto">
              <a:xfrm>
                <a:off x="1133" y="27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7" name="Oval 72"/>
              <p:cNvSpPr>
                <a:spLocks noChangeArrowheads="1"/>
              </p:cNvSpPr>
              <p:nvPr/>
            </p:nvSpPr>
            <p:spPr bwMode="auto">
              <a:xfrm>
                <a:off x="810" y="2995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8" name="Rectangle 73"/>
              <p:cNvSpPr>
                <a:spLocks noChangeArrowheads="1"/>
              </p:cNvSpPr>
              <p:nvPr/>
            </p:nvSpPr>
            <p:spPr bwMode="auto">
              <a:xfrm>
                <a:off x="819" y="2870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9" name="Oval 74"/>
              <p:cNvSpPr>
                <a:spLocks noChangeArrowheads="1"/>
              </p:cNvSpPr>
              <p:nvPr/>
            </p:nvSpPr>
            <p:spPr bwMode="auto">
              <a:xfrm>
                <a:off x="1283" y="309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0" name="Rectangle 75"/>
              <p:cNvSpPr>
                <a:spLocks noChangeArrowheads="1"/>
              </p:cNvSpPr>
              <p:nvPr/>
            </p:nvSpPr>
            <p:spPr bwMode="auto">
              <a:xfrm>
                <a:off x="1878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1" name="Oval 76"/>
              <p:cNvSpPr>
                <a:spLocks noChangeArrowheads="1"/>
              </p:cNvSpPr>
              <p:nvPr/>
            </p:nvSpPr>
            <p:spPr bwMode="auto">
              <a:xfrm>
                <a:off x="1283" y="3205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2" name="Rectangle 77"/>
              <p:cNvSpPr>
                <a:spLocks noChangeArrowheads="1"/>
              </p:cNvSpPr>
              <p:nvPr/>
            </p:nvSpPr>
            <p:spPr bwMode="auto">
              <a:xfrm>
                <a:off x="655" y="27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3" name="Oval 78"/>
              <p:cNvSpPr>
                <a:spLocks noChangeArrowheads="1"/>
              </p:cNvSpPr>
              <p:nvPr/>
            </p:nvSpPr>
            <p:spPr bwMode="auto">
              <a:xfrm>
                <a:off x="1606" y="3205"/>
                <a:ext cx="62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4" name="Rectangle 79"/>
              <p:cNvSpPr>
                <a:spLocks noChangeArrowheads="1"/>
              </p:cNvSpPr>
              <p:nvPr/>
            </p:nvSpPr>
            <p:spPr bwMode="auto">
              <a:xfrm>
                <a:off x="1345" y="2537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5" name="Oval 80"/>
              <p:cNvSpPr>
                <a:spLocks noChangeArrowheads="1"/>
              </p:cNvSpPr>
              <p:nvPr/>
            </p:nvSpPr>
            <p:spPr bwMode="auto">
              <a:xfrm>
                <a:off x="655" y="3044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6" name="Rectangle 81"/>
              <p:cNvSpPr>
                <a:spLocks noChangeArrowheads="1"/>
              </p:cNvSpPr>
              <p:nvPr/>
            </p:nvSpPr>
            <p:spPr bwMode="auto">
              <a:xfrm>
                <a:off x="500" y="269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7" name="Oval 82"/>
              <p:cNvSpPr>
                <a:spLocks noChangeArrowheads="1"/>
              </p:cNvSpPr>
              <p:nvPr/>
            </p:nvSpPr>
            <p:spPr bwMode="auto">
              <a:xfrm>
                <a:off x="3092" y="1371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8" name="Rectangle 83"/>
              <p:cNvSpPr>
                <a:spLocks noChangeArrowheads="1"/>
              </p:cNvSpPr>
              <p:nvPr/>
            </p:nvSpPr>
            <p:spPr bwMode="auto">
              <a:xfrm>
                <a:off x="2912" y="11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9" name="Oval 84"/>
              <p:cNvSpPr>
                <a:spLocks noChangeArrowheads="1"/>
              </p:cNvSpPr>
              <p:nvPr/>
            </p:nvSpPr>
            <p:spPr bwMode="auto">
              <a:xfrm>
                <a:off x="2820" y="1365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0" name="Rectangle 85"/>
              <p:cNvSpPr>
                <a:spLocks noChangeArrowheads="1"/>
              </p:cNvSpPr>
              <p:nvPr/>
            </p:nvSpPr>
            <p:spPr bwMode="auto">
              <a:xfrm>
                <a:off x="2423" y="115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1" name="Oval 86"/>
              <p:cNvSpPr>
                <a:spLocks noChangeArrowheads="1"/>
              </p:cNvSpPr>
              <p:nvPr/>
            </p:nvSpPr>
            <p:spPr bwMode="auto">
              <a:xfrm>
                <a:off x="2548" y="1365"/>
                <a:ext cx="109" cy="109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2" name="Rectangle 87"/>
              <p:cNvSpPr>
                <a:spLocks noChangeArrowheads="1"/>
              </p:cNvSpPr>
              <p:nvPr/>
            </p:nvSpPr>
            <p:spPr bwMode="auto">
              <a:xfrm>
                <a:off x="1967" y="1180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3" name="Rectangle 88"/>
              <p:cNvSpPr>
                <a:spLocks noChangeArrowheads="1"/>
              </p:cNvSpPr>
              <p:nvPr/>
            </p:nvSpPr>
            <p:spPr bwMode="auto">
              <a:xfrm>
                <a:off x="2270" y="1365"/>
                <a:ext cx="110" cy="109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4" name="Line 89"/>
              <p:cNvSpPr>
                <a:spLocks noChangeShapeType="1"/>
              </p:cNvSpPr>
              <p:nvPr/>
            </p:nvSpPr>
            <p:spPr bwMode="auto">
              <a:xfrm>
                <a:off x="2270" y="1365"/>
                <a:ext cx="106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5" name="Line 90"/>
              <p:cNvSpPr>
                <a:spLocks noChangeShapeType="1"/>
              </p:cNvSpPr>
              <p:nvPr/>
            </p:nvSpPr>
            <p:spPr bwMode="auto">
              <a:xfrm flipV="1">
                <a:off x="2270" y="1365"/>
                <a:ext cx="106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6" name="Rectangle 91"/>
              <p:cNvSpPr>
                <a:spLocks noChangeArrowheads="1"/>
              </p:cNvSpPr>
              <p:nvPr/>
            </p:nvSpPr>
            <p:spPr bwMode="auto">
              <a:xfrm>
                <a:off x="3084" y="114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7" name="Oval 92"/>
              <p:cNvSpPr>
                <a:spLocks noChangeArrowheads="1"/>
              </p:cNvSpPr>
              <p:nvPr/>
            </p:nvSpPr>
            <p:spPr bwMode="auto">
              <a:xfrm>
                <a:off x="1998" y="1365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8" name="Rectangle 93"/>
              <p:cNvSpPr>
                <a:spLocks noChangeArrowheads="1"/>
              </p:cNvSpPr>
              <p:nvPr/>
            </p:nvSpPr>
            <p:spPr bwMode="auto">
              <a:xfrm>
                <a:off x="2273" y="98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9" name="Oval 94"/>
              <p:cNvSpPr>
                <a:spLocks noChangeArrowheads="1"/>
              </p:cNvSpPr>
              <p:nvPr/>
            </p:nvSpPr>
            <p:spPr bwMode="auto">
              <a:xfrm>
                <a:off x="1725" y="1365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0" name="Rectangle 95"/>
              <p:cNvSpPr>
                <a:spLocks noChangeArrowheads="1"/>
              </p:cNvSpPr>
              <p:nvPr/>
            </p:nvSpPr>
            <p:spPr bwMode="auto">
              <a:xfrm>
                <a:off x="1650" y="98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1" name="Oval 96"/>
              <p:cNvSpPr>
                <a:spLocks noChangeArrowheads="1"/>
              </p:cNvSpPr>
              <p:nvPr/>
            </p:nvSpPr>
            <p:spPr bwMode="auto">
              <a:xfrm>
                <a:off x="1453" y="1365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2" name="Rectangle 97"/>
              <p:cNvSpPr>
                <a:spLocks noChangeArrowheads="1"/>
              </p:cNvSpPr>
              <p:nvPr/>
            </p:nvSpPr>
            <p:spPr bwMode="auto">
              <a:xfrm>
                <a:off x="1372" y="117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3" name="Oval 98"/>
              <p:cNvSpPr>
                <a:spLocks noChangeArrowheads="1"/>
              </p:cNvSpPr>
              <p:nvPr/>
            </p:nvSpPr>
            <p:spPr bwMode="auto">
              <a:xfrm>
                <a:off x="2270" y="1538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4" name="Rectangle 99"/>
              <p:cNvSpPr>
                <a:spLocks noChangeArrowheads="1"/>
              </p:cNvSpPr>
              <p:nvPr/>
            </p:nvSpPr>
            <p:spPr bwMode="auto">
              <a:xfrm>
                <a:off x="3335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5" name="Oval 100"/>
              <p:cNvSpPr>
                <a:spLocks noChangeArrowheads="1"/>
              </p:cNvSpPr>
              <p:nvPr/>
            </p:nvSpPr>
            <p:spPr bwMode="auto">
              <a:xfrm>
                <a:off x="2270" y="1837"/>
                <a:ext cx="110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6" name="Rectangle 101"/>
              <p:cNvSpPr>
                <a:spLocks noChangeArrowheads="1"/>
              </p:cNvSpPr>
              <p:nvPr/>
            </p:nvSpPr>
            <p:spPr bwMode="auto">
              <a:xfrm>
                <a:off x="1044" y="98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7" name="Oval 102"/>
              <p:cNvSpPr>
                <a:spLocks noChangeArrowheads="1"/>
              </p:cNvSpPr>
              <p:nvPr/>
            </p:nvSpPr>
            <p:spPr bwMode="auto">
              <a:xfrm>
                <a:off x="2831" y="1843"/>
                <a:ext cx="109" cy="109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8" name="Rectangle 103"/>
              <p:cNvSpPr>
                <a:spLocks noChangeArrowheads="1"/>
              </p:cNvSpPr>
              <p:nvPr/>
            </p:nvSpPr>
            <p:spPr bwMode="auto">
              <a:xfrm>
                <a:off x="1823" y="569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9" name="Oval 104"/>
              <p:cNvSpPr>
                <a:spLocks noChangeArrowheads="1"/>
              </p:cNvSpPr>
              <p:nvPr/>
            </p:nvSpPr>
            <p:spPr bwMode="auto">
              <a:xfrm>
                <a:off x="1186" y="1576"/>
                <a:ext cx="109" cy="109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00" name="Rectangle 105"/>
              <p:cNvSpPr>
                <a:spLocks noChangeArrowheads="1"/>
              </p:cNvSpPr>
              <p:nvPr/>
            </p:nvSpPr>
            <p:spPr bwMode="auto">
              <a:xfrm>
                <a:off x="2920" y="569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1" name="Rectangle 106"/>
              <p:cNvSpPr>
                <a:spLocks noChangeArrowheads="1"/>
              </p:cNvSpPr>
              <p:nvPr/>
            </p:nvSpPr>
            <p:spPr bwMode="auto">
              <a:xfrm>
                <a:off x="498" y="3230"/>
                <a:ext cx="284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2" name="Rectangle 107"/>
              <p:cNvSpPr>
                <a:spLocks noChangeArrowheads="1"/>
              </p:cNvSpPr>
              <p:nvPr/>
            </p:nvSpPr>
            <p:spPr bwMode="auto">
              <a:xfrm>
                <a:off x="1893" y="5479"/>
                <a:ext cx="284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3" name="Rectangle 108"/>
              <p:cNvSpPr>
                <a:spLocks noChangeArrowheads="1"/>
              </p:cNvSpPr>
              <p:nvPr/>
            </p:nvSpPr>
            <p:spPr bwMode="auto">
              <a:xfrm>
                <a:off x="1906" y="4374"/>
                <a:ext cx="284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4" name="Rectangle 109"/>
              <p:cNvSpPr>
                <a:spLocks noChangeArrowheads="1"/>
              </p:cNvSpPr>
              <p:nvPr/>
            </p:nvSpPr>
            <p:spPr bwMode="auto">
              <a:xfrm>
                <a:off x="2285" y="172"/>
                <a:ext cx="63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5" name="Rectangle 110"/>
              <p:cNvSpPr>
                <a:spLocks noChangeArrowheads="1"/>
              </p:cNvSpPr>
              <p:nvPr/>
            </p:nvSpPr>
            <p:spPr bwMode="auto">
              <a:xfrm>
                <a:off x="808" y="1968"/>
                <a:ext cx="161" cy="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6" name="Rectangle 111"/>
              <p:cNvSpPr>
                <a:spLocks noChangeArrowheads="1"/>
              </p:cNvSpPr>
              <p:nvPr/>
            </p:nvSpPr>
            <p:spPr bwMode="auto">
              <a:xfrm>
                <a:off x="1704" y="177"/>
                <a:ext cx="42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7" name="Rectangle 112"/>
              <p:cNvSpPr>
                <a:spLocks noChangeArrowheads="1"/>
              </p:cNvSpPr>
              <p:nvPr/>
            </p:nvSpPr>
            <p:spPr bwMode="auto">
              <a:xfrm>
                <a:off x="2032" y="177"/>
                <a:ext cx="1558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Double Tight 747 Power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8" name="Rectangle 113"/>
              <p:cNvSpPr>
                <a:spLocks noChangeArrowheads="1"/>
              </p:cNvSpPr>
              <p:nvPr/>
            </p:nvSpPr>
            <p:spPr bwMode="auto">
              <a:xfrm>
                <a:off x="2170" y="2323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9" name="Rectangle 114"/>
              <p:cNvSpPr>
                <a:spLocks noChangeArrowheads="1"/>
              </p:cNvSpPr>
              <p:nvPr/>
            </p:nvSpPr>
            <p:spPr bwMode="auto">
              <a:xfrm>
                <a:off x="2297" y="2323"/>
                <a:ext cx="130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Lead-Backer. Influence Left.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0" name="Rectangle 115"/>
              <p:cNvSpPr>
                <a:spLocks noChangeArrowheads="1"/>
              </p:cNvSpPr>
              <p:nvPr/>
            </p:nvSpPr>
            <p:spPr bwMode="auto">
              <a:xfrm>
                <a:off x="2170" y="2429"/>
                <a:ext cx="68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1" name="Rectangle 116"/>
              <p:cNvSpPr>
                <a:spLocks noChangeArrowheads="1"/>
              </p:cNvSpPr>
              <p:nvPr/>
            </p:nvSpPr>
            <p:spPr bwMode="auto">
              <a:xfrm>
                <a:off x="2170" y="2534"/>
                <a:ext cx="18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2" name="Rectangle 117"/>
              <p:cNvSpPr>
                <a:spLocks noChangeArrowheads="1"/>
              </p:cNvSpPr>
              <p:nvPr/>
            </p:nvSpPr>
            <p:spPr bwMode="auto">
              <a:xfrm>
                <a:off x="2319" y="2534"/>
                <a:ext cx="75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3" name="Rectangle 118"/>
              <p:cNvSpPr>
                <a:spLocks noChangeArrowheads="1"/>
              </p:cNvSpPr>
              <p:nvPr/>
            </p:nvSpPr>
            <p:spPr bwMode="auto">
              <a:xfrm>
                <a:off x="2170" y="2745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4" name="Rectangle 119"/>
              <p:cNvSpPr>
                <a:spLocks noChangeArrowheads="1"/>
              </p:cNvSpPr>
              <p:nvPr/>
            </p:nvSpPr>
            <p:spPr bwMode="auto">
              <a:xfrm>
                <a:off x="2325" y="2745"/>
                <a:ext cx="7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Gap-Area-Post.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5" name="Rectangle 120"/>
              <p:cNvSpPr>
                <a:spLocks noChangeArrowheads="1"/>
              </p:cNvSpPr>
              <p:nvPr/>
            </p:nvSpPr>
            <p:spPr bwMode="auto">
              <a:xfrm>
                <a:off x="2170" y="2956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6" name="Rectangle 121"/>
              <p:cNvSpPr>
                <a:spLocks noChangeArrowheads="1"/>
              </p:cNvSpPr>
              <p:nvPr/>
            </p:nvSpPr>
            <p:spPr bwMode="auto">
              <a:xfrm>
                <a:off x="2329" y="2956"/>
                <a:ext cx="74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7" name="Rectangle 122"/>
              <p:cNvSpPr>
                <a:spLocks noChangeArrowheads="1"/>
              </p:cNvSpPr>
              <p:nvPr/>
            </p:nvSpPr>
            <p:spPr bwMode="auto">
              <a:xfrm>
                <a:off x="2170" y="3167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8" name="Rectangle 123"/>
              <p:cNvSpPr>
                <a:spLocks noChangeArrowheads="1"/>
              </p:cNvSpPr>
              <p:nvPr/>
            </p:nvSpPr>
            <p:spPr bwMode="auto">
              <a:xfrm>
                <a:off x="2340" y="3167"/>
                <a:ext cx="116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Lead Through Hole.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9" name="Rectangle 124"/>
              <p:cNvSpPr>
                <a:spLocks noChangeArrowheads="1"/>
              </p:cNvSpPr>
              <p:nvPr/>
            </p:nvSpPr>
            <p:spPr bwMode="auto">
              <a:xfrm>
                <a:off x="2170" y="3378"/>
                <a:ext cx="18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0" name="Rectangle 125"/>
              <p:cNvSpPr>
                <a:spLocks noChangeArrowheads="1"/>
              </p:cNvSpPr>
              <p:nvPr/>
            </p:nvSpPr>
            <p:spPr bwMode="auto">
              <a:xfrm>
                <a:off x="2302" y="3378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1" name="Rectangle 126"/>
              <p:cNvSpPr>
                <a:spLocks noChangeArrowheads="1"/>
              </p:cNvSpPr>
              <p:nvPr/>
            </p:nvSpPr>
            <p:spPr bwMode="auto">
              <a:xfrm>
                <a:off x="2170" y="3589"/>
                <a:ext cx="18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2" name="Rectangle 127"/>
              <p:cNvSpPr>
                <a:spLocks noChangeArrowheads="1"/>
              </p:cNvSpPr>
              <p:nvPr/>
            </p:nvSpPr>
            <p:spPr bwMode="auto">
              <a:xfrm>
                <a:off x="2302" y="3589"/>
                <a:ext cx="4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3" name="Rectangle 128"/>
              <p:cNvSpPr>
                <a:spLocks noChangeArrowheads="1"/>
              </p:cNvSpPr>
              <p:nvPr/>
            </p:nvSpPr>
            <p:spPr bwMode="auto">
              <a:xfrm>
                <a:off x="2170" y="3800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4" name="Rectangle 129"/>
              <p:cNvSpPr>
                <a:spLocks noChangeArrowheads="1"/>
              </p:cNvSpPr>
              <p:nvPr/>
            </p:nvSpPr>
            <p:spPr bwMode="auto">
              <a:xfrm>
                <a:off x="2345" y="3800"/>
                <a:ext cx="187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pivot. Ride to RH. Fake Keep Pass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5" name="Rectangle 130"/>
              <p:cNvSpPr>
                <a:spLocks noChangeArrowheads="1"/>
              </p:cNvSpPr>
              <p:nvPr/>
            </p:nvSpPr>
            <p:spPr bwMode="auto">
              <a:xfrm>
                <a:off x="2170" y="4011"/>
                <a:ext cx="19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6" name="Rectangle 131"/>
              <p:cNvSpPr>
                <a:spLocks noChangeArrowheads="1"/>
              </p:cNvSpPr>
              <p:nvPr/>
            </p:nvSpPr>
            <p:spPr bwMode="auto">
              <a:xfrm>
                <a:off x="2313" y="4011"/>
                <a:ext cx="224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Influence 1st man on or outside of TE. Wall off 1st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7" name="Rectangle 132"/>
              <p:cNvSpPr>
                <a:spLocks noChangeArrowheads="1"/>
              </p:cNvSpPr>
              <p:nvPr/>
            </p:nvSpPr>
            <p:spPr bwMode="auto">
              <a:xfrm>
                <a:off x="2170" y="4117"/>
                <a:ext cx="61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Backer inside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8" name="Rectangle 133"/>
              <p:cNvSpPr>
                <a:spLocks noChangeArrowheads="1"/>
              </p:cNvSpPr>
              <p:nvPr/>
            </p:nvSpPr>
            <p:spPr bwMode="auto">
              <a:xfrm>
                <a:off x="2170" y="4328"/>
                <a:ext cx="20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29" name="Rectangle 134"/>
              <p:cNvSpPr>
                <a:spLocks noChangeArrowheads="1"/>
              </p:cNvSpPr>
              <p:nvPr/>
            </p:nvSpPr>
            <p:spPr bwMode="auto">
              <a:xfrm>
                <a:off x="2303" y="4328"/>
                <a:ext cx="2199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3 Step Motion to I. Belly path to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0" name="Rectangle 135"/>
              <p:cNvSpPr>
                <a:spLocks noChangeArrowheads="1"/>
              </p:cNvSpPr>
              <p:nvPr/>
            </p:nvSpPr>
            <p:spPr bwMode="auto">
              <a:xfrm>
                <a:off x="2170" y="4538"/>
                <a:ext cx="17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1" name="Rectangle 136"/>
              <p:cNvSpPr>
                <a:spLocks noChangeArrowheads="1"/>
              </p:cNvSpPr>
              <p:nvPr/>
            </p:nvSpPr>
            <p:spPr bwMode="auto">
              <a:xfrm>
                <a:off x="2270" y="4538"/>
                <a:ext cx="223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Crossover for tail of PST. 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1st man outside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2" name="Rectangle 137"/>
              <p:cNvSpPr>
                <a:spLocks noChangeArrowheads="1"/>
              </p:cNvSpPr>
              <p:nvPr/>
            </p:nvSpPr>
            <p:spPr bwMode="auto">
              <a:xfrm>
                <a:off x="2170" y="4644"/>
                <a:ext cx="33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PST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3" name="Rectangle 138"/>
              <p:cNvSpPr>
                <a:spLocks noChangeArrowheads="1"/>
              </p:cNvSpPr>
              <p:nvPr/>
            </p:nvSpPr>
            <p:spPr bwMode="auto">
              <a:xfrm>
                <a:off x="2170" y="4855"/>
                <a:ext cx="77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34" name="Line 139"/>
              <p:cNvSpPr>
                <a:spLocks noChangeShapeType="1"/>
              </p:cNvSpPr>
              <p:nvPr/>
            </p:nvSpPr>
            <p:spPr bwMode="auto">
              <a:xfrm flipV="1">
                <a:off x="1793" y="1294"/>
                <a:ext cx="159" cy="5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5" name="Freeform 140"/>
              <p:cNvSpPr>
                <a:spLocks/>
              </p:cNvSpPr>
              <p:nvPr/>
            </p:nvSpPr>
            <p:spPr bwMode="auto">
              <a:xfrm>
                <a:off x="1939" y="1255"/>
                <a:ext cx="32" cy="76"/>
              </a:xfrm>
              <a:custGeom>
                <a:avLst/>
                <a:gdLst>
                  <a:gd name="T0" fmla="*/ 87 w 87"/>
                  <a:gd name="T1" fmla="*/ 200 h 207"/>
                  <a:gd name="T2" fmla="*/ 68 w 87"/>
                  <a:gd name="T3" fmla="*/ 207 h 207"/>
                  <a:gd name="T4" fmla="*/ 0 w 87"/>
                  <a:gd name="T5" fmla="*/ 7 h 207"/>
                  <a:gd name="T6" fmla="*/ 19 w 87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07">
                    <a:moveTo>
                      <a:pt x="87" y="200"/>
                    </a:moveTo>
                    <a:lnTo>
                      <a:pt x="68" y="207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6" name="Line 141"/>
              <p:cNvSpPr>
                <a:spLocks noChangeShapeType="1"/>
              </p:cNvSpPr>
              <p:nvPr/>
            </p:nvSpPr>
            <p:spPr bwMode="auto">
              <a:xfrm flipH="1">
                <a:off x="1939" y="1255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7" name="Arc 142"/>
              <p:cNvSpPr>
                <a:spLocks/>
              </p:cNvSpPr>
              <p:nvPr/>
            </p:nvSpPr>
            <p:spPr bwMode="auto">
              <a:xfrm>
                <a:off x="1101" y="5333"/>
                <a:ext cx="181" cy="10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19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82"/>
                      <a:pt x="12001" y="21534"/>
                      <a:pt x="118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82"/>
                      <a:pt x="12001" y="21534"/>
                      <a:pt x="118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8" name="Freeform 143"/>
              <p:cNvSpPr>
                <a:spLocks/>
              </p:cNvSpPr>
              <p:nvPr/>
            </p:nvSpPr>
            <p:spPr bwMode="auto">
              <a:xfrm>
                <a:off x="960" y="5413"/>
                <a:ext cx="142" cy="90"/>
              </a:xfrm>
              <a:custGeom>
                <a:avLst/>
                <a:gdLst>
                  <a:gd name="T0" fmla="*/ 382 w 382"/>
                  <a:gd name="T1" fmla="*/ 77 h 243"/>
                  <a:gd name="T2" fmla="*/ 137 w 382"/>
                  <a:gd name="T3" fmla="*/ 0 h 243"/>
                  <a:gd name="T4" fmla="*/ 0 w 382"/>
                  <a:gd name="T5" fmla="*/ 243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2" h="243">
                    <a:moveTo>
                      <a:pt x="382" y="77"/>
                    </a:moveTo>
                    <a:lnTo>
                      <a:pt x="137" y="0"/>
                    </a:lnTo>
                    <a:lnTo>
                      <a:pt x="0" y="243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9" name="Arc 144"/>
              <p:cNvSpPr>
                <a:spLocks/>
              </p:cNvSpPr>
              <p:nvPr/>
            </p:nvSpPr>
            <p:spPr bwMode="auto">
              <a:xfrm>
                <a:off x="806" y="5503"/>
                <a:ext cx="152" cy="3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136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876"/>
                      <a:pt x="12012" y="21524"/>
                      <a:pt x="135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876"/>
                      <a:pt x="12012" y="21524"/>
                      <a:pt x="135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0" name="Arc 145"/>
              <p:cNvSpPr>
                <a:spLocks/>
              </p:cNvSpPr>
              <p:nvPr/>
            </p:nvSpPr>
            <p:spPr bwMode="auto">
              <a:xfrm>
                <a:off x="682" y="5497"/>
                <a:ext cx="125" cy="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68 w 21768"/>
                  <a:gd name="T1" fmla="*/ 21599 h 21600"/>
                  <a:gd name="T2" fmla="*/ 0 w 21768"/>
                  <a:gd name="T3" fmla="*/ 0 h 21600"/>
                  <a:gd name="T4" fmla="*/ 21600 w 2176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68" h="21600" fill="none" extrusionOk="0">
                    <a:moveTo>
                      <a:pt x="21768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68" h="21600" stroke="0" extrusionOk="0">
                    <a:moveTo>
                      <a:pt x="21768" y="21599"/>
                    </a:moveTo>
                    <a:cubicBezTo>
                      <a:pt x="21712" y="21599"/>
                      <a:pt x="21656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1" name="Arc 146"/>
              <p:cNvSpPr>
                <a:spLocks/>
              </p:cNvSpPr>
              <p:nvPr/>
            </p:nvSpPr>
            <p:spPr bwMode="auto">
              <a:xfrm>
                <a:off x="643" y="5390"/>
                <a:ext cx="39" cy="10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2" name="Freeform 147"/>
              <p:cNvSpPr>
                <a:spLocks/>
              </p:cNvSpPr>
              <p:nvPr/>
            </p:nvSpPr>
            <p:spPr bwMode="auto">
              <a:xfrm>
                <a:off x="643" y="5390"/>
                <a:ext cx="38" cy="59"/>
              </a:xfrm>
              <a:custGeom>
                <a:avLst/>
                <a:gdLst>
                  <a:gd name="T0" fmla="*/ 0 w 38"/>
                  <a:gd name="T1" fmla="*/ 0 h 59"/>
                  <a:gd name="T2" fmla="*/ 0 w 38"/>
                  <a:gd name="T3" fmla="*/ 59 h 59"/>
                  <a:gd name="T4" fmla="*/ 14 w 38"/>
                  <a:gd name="T5" fmla="*/ 39 h 59"/>
                  <a:gd name="T6" fmla="*/ 38 w 38"/>
                  <a:gd name="T7" fmla="*/ 45 h 59"/>
                  <a:gd name="T8" fmla="*/ 0 w 38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9">
                    <a:moveTo>
                      <a:pt x="0" y="0"/>
                    </a:moveTo>
                    <a:lnTo>
                      <a:pt x="0" y="59"/>
                    </a:lnTo>
                    <a:lnTo>
                      <a:pt x="14" y="39"/>
                    </a:lnTo>
                    <a:lnTo>
                      <a:pt x="38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3" name="Freeform 148"/>
              <p:cNvSpPr>
                <a:spLocks/>
              </p:cNvSpPr>
              <p:nvPr/>
            </p:nvSpPr>
            <p:spPr bwMode="auto">
              <a:xfrm>
                <a:off x="875" y="5310"/>
                <a:ext cx="697" cy="254"/>
              </a:xfrm>
              <a:custGeom>
                <a:avLst/>
                <a:gdLst>
                  <a:gd name="T0" fmla="*/ 1881 w 1881"/>
                  <a:gd name="T1" fmla="*/ 505 h 686"/>
                  <a:gd name="T2" fmla="*/ 1859 w 1881"/>
                  <a:gd name="T3" fmla="*/ 568 h 686"/>
                  <a:gd name="T4" fmla="*/ 1783 w 1881"/>
                  <a:gd name="T5" fmla="*/ 458 h 686"/>
                  <a:gd name="T6" fmla="*/ 1740 w 1881"/>
                  <a:gd name="T7" fmla="*/ 585 h 686"/>
                  <a:gd name="T8" fmla="*/ 1664 w 1881"/>
                  <a:gd name="T9" fmla="*/ 474 h 686"/>
                  <a:gd name="T10" fmla="*/ 1622 w 1881"/>
                  <a:gd name="T11" fmla="*/ 602 h 686"/>
                  <a:gd name="T12" fmla="*/ 1545 w 1881"/>
                  <a:gd name="T13" fmla="*/ 491 h 686"/>
                  <a:gd name="T14" fmla="*/ 1503 w 1881"/>
                  <a:gd name="T15" fmla="*/ 618 h 686"/>
                  <a:gd name="T16" fmla="*/ 1427 w 1881"/>
                  <a:gd name="T17" fmla="*/ 508 h 686"/>
                  <a:gd name="T18" fmla="*/ 1384 w 1881"/>
                  <a:gd name="T19" fmla="*/ 635 h 686"/>
                  <a:gd name="T20" fmla="*/ 1308 w 1881"/>
                  <a:gd name="T21" fmla="*/ 525 h 686"/>
                  <a:gd name="T22" fmla="*/ 1265 w 1881"/>
                  <a:gd name="T23" fmla="*/ 652 h 686"/>
                  <a:gd name="T24" fmla="*/ 1189 w 1881"/>
                  <a:gd name="T25" fmla="*/ 542 h 686"/>
                  <a:gd name="T26" fmla="*/ 1146 w 1881"/>
                  <a:gd name="T27" fmla="*/ 669 h 686"/>
                  <a:gd name="T28" fmla="*/ 1070 w 1881"/>
                  <a:gd name="T29" fmla="*/ 558 h 686"/>
                  <a:gd name="T30" fmla="*/ 1027 w 1881"/>
                  <a:gd name="T31" fmla="*/ 686 h 686"/>
                  <a:gd name="T32" fmla="*/ 951 w 1881"/>
                  <a:gd name="T33" fmla="*/ 575 h 686"/>
                  <a:gd name="T34" fmla="*/ 930 w 1881"/>
                  <a:gd name="T35" fmla="*/ 639 h 686"/>
                  <a:gd name="T36" fmla="*/ 904 w 1881"/>
                  <a:gd name="T37" fmla="*/ 643 h 686"/>
                  <a:gd name="T38" fmla="*/ 0 w 1881"/>
                  <a:gd name="T39" fmla="*/ 0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1" h="686">
                    <a:moveTo>
                      <a:pt x="1881" y="505"/>
                    </a:moveTo>
                    <a:lnTo>
                      <a:pt x="1859" y="568"/>
                    </a:lnTo>
                    <a:lnTo>
                      <a:pt x="1783" y="458"/>
                    </a:lnTo>
                    <a:lnTo>
                      <a:pt x="1740" y="585"/>
                    </a:lnTo>
                    <a:lnTo>
                      <a:pt x="1664" y="474"/>
                    </a:lnTo>
                    <a:lnTo>
                      <a:pt x="1622" y="602"/>
                    </a:lnTo>
                    <a:lnTo>
                      <a:pt x="1545" y="491"/>
                    </a:lnTo>
                    <a:lnTo>
                      <a:pt x="1503" y="618"/>
                    </a:lnTo>
                    <a:lnTo>
                      <a:pt x="1427" y="508"/>
                    </a:lnTo>
                    <a:lnTo>
                      <a:pt x="1384" y="635"/>
                    </a:lnTo>
                    <a:lnTo>
                      <a:pt x="1308" y="525"/>
                    </a:lnTo>
                    <a:lnTo>
                      <a:pt x="1265" y="652"/>
                    </a:lnTo>
                    <a:lnTo>
                      <a:pt x="1189" y="542"/>
                    </a:lnTo>
                    <a:lnTo>
                      <a:pt x="1146" y="669"/>
                    </a:lnTo>
                    <a:lnTo>
                      <a:pt x="1070" y="558"/>
                    </a:lnTo>
                    <a:lnTo>
                      <a:pt x="1027" y="686"/>
                    </a:lnTo>
                    <a:lnTo>
                      <a:pt x="951" y="575"/>
                    </a:lnTo>
                    <a:lnTo>
                      <a:pt x="930" y="639"/>
                    </a:lnTo>
                    <a:lnTo>
                      <a:pt x="904" y="643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4" name="Freeform 149"/>
              <p:cNvSpPr>
                <a:spLocks/>
              </p:cNvSpPr>
              <p:nvPr/>
            </p:nvSpPr>
            <p:spPr bwMode="auto">
              <a:xfrm>
                <a:off x="875" y="5310"/>
                <a:ext cx="57" cy="49"/>
              </a:xfrm>
              <a:custGeom>
                <a:avLst/>
                <a:gdLst>
                  <a:gd name="T0" fmla="*/ 0 w 57"/>
                  <a:gd name="T1" fmla="*/ 0 h 49"/>
                  <a:gd name="T2" fmla="*/ 33 w 57"/>
                  <a:gd name="T3" fmla="*/ 49 h 49"/>
                  <a:gd name="T4" fmla="*/ 33 w 57"/>
                  <a:gd name="T5" fmla="*/ 24 h 49"/>
                  <a:gd name="T6" fmla="*/ 57 w 57"/>
                  <a:gd name="T7" fmla="*/ 16 h 49"/>
                  <a:gd name="T8" fmla="*/ 0 w 5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9">
                    <a:moveTo>
                      <a:pt x="0" y="0"/>
                    </a:moveTo>
                    <a:lnTo>
                      <a:pt x="33" y="49"/>
                    </a:lnTo>
                    <a:lnTo>
                      <a:pt x="33" y="24"/>
                    </a:lnTo>
                    <a:lnTo>
                      <a:pt x="5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5" name="Line 150"/>
              <p:cNvSpPr>
                <a:spLocks noChangeShapeType="1"/>
              </p:cNvSpPr>
              <p:nvPr/>
            </p:nvSpPr>
            <p:spPr bwMode="auto">
              <a:xfrm flipH="1" flipV="1">
                <a:off x="757" y="5164"/>
                <a:ext cx="464" cy="27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6" name="Freeform 151"/>
              <p:cNvSpPr>
                <a:spLocks/>
              </p:cNvSpPr>
              <p:nvPr/>
            </p:nvSpPr>
            <p:spPr bwMode="auto">
              <a:xfrm>
                <a:off x="731" y="5127"/>
                <a:ext cx="45" cy="70"/>
              </a:xfrm>
              <a:custGeom>
                <a:avLst/>
                <a:gdLst>
                  <a:gd name="T0" fmla="*/ 106 w 123"/>
                  <a:gd name="T1" fmla="*/ 0 h 189"/>
                  <a:gd name="T2" fmla="*/ 123 w 123"/>
                  <a:gd name="T3" fmla="*/ 10 h 189"/>
                  <a:gd name="T4" fmla="*/ 17 w 123"/>
                  <a:gd name="T5" fmla="*/ 189 h 189"/>
                  <a:gd name="T6" fmla="*/ 0 w 123"/>
                  <a:gd name="T7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3" h="189">
                    <a:moveTo>
                      <a:pt x="106" y="0"/>
                    </a:moveTo>
                    <a:lnTo>
                      <a:pt x="123" y="10"/>
                    </a:lnTo>
                    <a:lnTo>
                      <a:pt x="17" y="189"/>
                    </a:lnTo>
                    <a:lnTo>
                      <a:pt x="0" y="17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7" name="Line 152"/>
              <p:cNvSpPr>
                <a:spLocks noChangeShapeType="1"/>
              </p:cNvSpPr>
              <p:nvPr/>
            </p:nvSpPr>
            <p:spPr bwMode="auto">
              <a:xfrm>
                <a:off x="731" y="5193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8" name="Arc 153"/>
              <p:cNvSpPr>
                <a:spLocks/>
              </p:cNvSpPr>
              <p:nvPr/>
            </p:nvSpPr>
            <p:spPr bwMode="auto">
              <a:xfrm>
                <a:off x="1623" y="5174"/>
                <a:ext cx="124" cy="9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71 w 21771"/>
                  <a:gd name="T1" fmla="*/ 21599 h 21600"/>
                  <a:gd name="T2" fmla="*/ 0 w 21771"/>
                  <a:gd name="T3" fmla="*/ 227 h 21600"/>
                  <a:gd name="T4" fmla="*/ 21599 w 2177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1" h="21600" fill="none" extrusionOk="0">
                    <a:moveTo>
                      <a:pt x="21771" y="21599"/>
                    </a:moveTo>
                    <a:cubicBezTo>
                      <a:pt x="21713" y="21599"/>
                      <a:pt x="21656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</a:path>
                  <a:path w="21771" h="21600" stroke="0" extrusionOk="0">
                    <a:moveTo>
                      <a:pt x="21771" y="21599"/>
                    </a:moveTo>
                    <a:cubicBezTo>
                      <a:pt x="21713" y="21599"/>
                      <a:pt x="21656" y="21599"/>
                      <a:pt x="21599" y="21600"/>
                    </a:cubicBezTo>
                    <a:cubicBezTo>
                      <a:pt x="9758" y="21600"/>
                      <a:pt x="124" y="12067"/>
                      <a:pt x="0" y="226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9" name="Freeform 154"/>
              <p:cNvSpPr>
                <a:spLocks/>
              </p:cNvSpPr>
              <p:nvPr/>
            </p:nvSpPr>
            <p:spPr bwMode="auto">
              <a:xfrm>
                <a:off x="1584" y="5168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0" name="Line 155"/>
              <p:cNvSpPr>
                <a:spLocks noChangeShapeType="1"/>
              </p:cNvSpPr>
              <p:nvPr/>
            </p:nvSpPr>
            <p:spPr bwMode="auto">
              <a:xfrm>
                <a:off x="1584" y="516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1" name="Arc 156"/>
              <p:cNvSpPr>
                <a:spLocks/>
              </p:cNvSpPr>
              <p:nvPr/>
            </p:nvSpPr>
            <p:spPr bwMode="auto">
              <a:xfrm>
                <a:off x="1471" y="5180"/>
                <a:ext cx="95" cy="95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26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57" y="21600"/>
                      <a:pt x="124" y="12066"/>
                      <a:pt x="0" y="225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57" y="21600"/>
                      <a:pt x="124" y="12066"/>
                      <a:pt x="0" y="225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2" name="Freeform 157"/>
              <p:cNvSpPr>
                <a:spLocks/>
              </p:cNvSpPr>
              <p:nvPr/>
            </p:nvSpPr>
            <p:spPr bwMode="auto">
              <a:xfrm>
                <a:off x="1431" y="5173"/>
                <a:ext cx="78" cy="8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3" name="Line 158"/>
              <p:cNvSpPr>
                <a:spLocks noChangeShapeType="1"/>
              </p:cNvSpPr>
              <p:nvPr/>
            </p:nvSpPr>
            <p:spPr bwMode="auto">
              <a:xfrm>
                <a:off x="1431" y="5173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4" name="Arc 159"/>
              <p:cNvSpPr>
                <a:spLocks/>
              </p:cNvSpPr>
              <p:nvPr/>
            </p:nvSpPr>
            <p:spPr bwMode="auto">
              <a:xfrm>
                <a:off x="970" y="5276"/>
                <a:ext cx="441" cy="3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4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10"/>
                      <a:pt x="11958" y="21573"/>
                      <a:pt x="4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10"/>
                      <a:pt x="11958" y="21573"/>
                      <a:pt x="4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5" name="Arc 160"/>
              <p:cNvSpPr>
                <a:spLocks/>
              </p:cNvSpPr>
              <p:nvPr/>
            </p:nvSpPr>
            <p:spPr bwMode="auto">
              <a:xfrm>
                <a:off x="768" y="5022"/>
                <a:ext cx="203" cy="28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6" name="Freeform 161"/>
              <p:cNvSpPr>
                <a:spLocks/>
              </p:cNvSpPr>
              <p:nvPr/>
            </p:nvSpPr>
            <p:spPr bwMode="auto">
              <a:xfrm>
                <a:off x="729" y="5015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7" name="Line 162"/>
              <p:cNvSpPr>
                <a:spLocks noChangeShapeType="1"/>
              </p:cNvSpPr>
              <p:nvPr/>
            </p:nvSpPr>
            <p:spPr bwMode="auto">
              <a:xfrm>
                <a:off x="729" y="501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8" name="Freeform 163"/>
              <p:cNvSpPr>
                <a:spLocks/>
              </p:cNvSpPr>
              <p:nvPr/>
            </p:nvSpPr>
            <p:spPr bwMode="auto">
              <a:xfrm>
                <a:off x="1085" y="5056"/>
                <a:ext cx="107" cy="142"/>
              </a:xfrm>
              <a:custGeom>
                <a:avLst/>
                <a:gdLst>
                  <a:gd name="T0" fmla="*/ 15 w 290"/>
                  <a:gd name="T1" fmla="*/ 383 h 383"/>
                  <a:gd name="T2" fmla="*/ 0 w 290"/>
                  <a:gd name="T3" fmla="*/ 262 h 383"/>
                  <a:gd name="T4" fmla="*/ 290 w 290"/>
                  <a:gd name="T5" fmla="*/ 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383">
                    <a:moveTo>
                      <a:pt x="15" y="383"/>
                    </a:moveTo>
                    <a:lnTo>
                      <a:pt x="0" y="262"/>
                    </a:lnTo>
                    <a:lnTo>
                      <a:pt x="29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9" name="Freeform 164"/>
              <p:cNvSpPr>
                <a:spLocks/>
              </p:cNvSpPr>
              <p:nvPr/>
            </p:nvSpPr>
            <p:spPr bwMode="auto">
              <a:xfrm>
                <a:off x="1166" y="5022"/>
                <a:ext cx="58" cy="63"/>
              </a:xfrm>
              <a:custGeom>
                <a:avLst/>
                <a:gdLst>
                  <a:gd name="T0" fmla="*/ 156 w 156"/>
                  <a:gd name="T1" fmla="*/ 158 h 171"/>
                  <a:gd name="T2" fmla="*/ 141 w 156"/>
                  <a:gd name="T3" fmla="*/ 171 h 171"/>
                  <a:gd name="T4" fmla="*/ 0 w 156"/>
                  <a:gd name="T5" fmla="*/ 13 h 171"/>
                  <a:gd name="T6" fmla="*/ 15 w 156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71">
                    <a:moveTo>
                      <a:pt x="156" y="158"/>
                    </a:moveTo>
                    <a:lnTo>
                      <a:pt x="141" y="171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0" name="Line 165"/>
              <p:cNvSpPr>
                <a:spLocks noChangeShapeType="1"/>
              </p:cNvSpPr>
              <p:nvPr/>
            </p:nvSpPr>
            <p:spPr bwMode="auto">
              <a:xfrm flipH="1">
                <a:off x="1166" y="5022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1" name="Line 166"/>
              <p:cNvSpPr>
                <a:spLocks noChangeShapeType="1"/>
              </p:cNvSpPr>
              <p:nvPr/>
            </p:nvSpPr>
            <p:spPr bwMode="auto">
              <a:xfrm flipV="1">
                <a:off x="1249" y="5164"/>
                <a:ext cx="0" cy="3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2" name="Freeform 167"/>
              <p:cNvSpPr>
                <a:spLocks/>
              </p:cNvSpPr>
              <p:nvPr/>
            </p:nvSpPr>
            <p:spPr bwMode="auto">
              <a:xfrm>
                <a:off x="1211" y="5157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3" name="Line 168"/>
              <p:cNvSpPr>
                <a:spLocks noChangeShapeType="1"/>
              </p:cNvSpPr>
              <p:nvPr/>
            </p:nvSpPr>
            <p:spPr bwMode="auto">
              <a:xfrm>
                <a:off x="1211" y="515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4" name="Freeform 169"/>
              <p:cNvSpPr>
                <a:spLocks/>
              </p:cNvSpPr>
              <p:nvPr/>
            </p:nvSpPr>
            <p:spPr bwMode="auto">
              <a:xfrm>
                <a:off x="620" y="5039"/>
                <a:ext cx="255" cy="210"/>
              </a:xfrm>
              <a:custGeom>
                <a:avLst/>
                <a:gdLst>
                  <a:gd name="T0" fmla="*/ 0 w 688"/>
                  <a:gd name="T1" fmla="*/ 567 h 567"/>
                  <a:gd name="T2" fmla="*/ 92 w 688"/>
                  <a:gd name="T3" fmla="*/ 154 h 567"/>
                  <a:gd name="T4" fmla="*/ 688 w 688"/>
                  <a:gd name="T5" fmla="*/ 0 h 5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8" h="567">
                    <a:moveTo>
                      <a:pt x="0" y="567"/>
                    </a:moveTo>
                    <a:lnTo>
                      <a:pt x="92" y="154"/>
                    </a:lnTo>
                    <a:lnTo>
                      <a:pt x="68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5" name="Freeform 170"/>
              <p:cNvSpPr>
                <a:spLocks/>
              </p:cNvSpPr>
              <p:nvPr/>
            </p:nvSpPr>
            <p:spPr bwMode="auto">
              <a:xfrm>
                <a:off x="866" y="5000"/>
                <a:ext cx="25" cy="77"/>
              </a:xfrm>
              <a:custGeom>
                <a:avLst/>
                <a:gdLst>
                  <a:gd name="T0" fmla="*/ 70 w 70"/>
                  <a:gd name="T1" fmla="*/ 204 h 209"/>
                  <a:gd name="T2" fmla="*/ 51 w 70"/>
                  <a:gd name="T3" fmla="*/ 209 h 209"/>
                  <a:gd name="T4" fmla="*/ 0 w 70"/>
                  <a:gd name="T5" fmla="*/ 4 h 209"/>
                  <a:gd name="T6" fmla="*/ 19 w 70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0" h="209">
                    <a:moveTo>
                      <a:pt x="70" y="204"/>
                    </a:moveTo>
                    <a:lnTo>
                      <a:pt x="51" y="209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6" name="Line 171"/>
              <p:cNvSpPr>
                <a:spLocks noChangeShapeType="1"/>
              </p:cNvSpPr>
              <p:nvPr/>
            </p:nvSpPr>
            <p:spPr bwMode="auto">
              <a:xfrm flipH="1">
                <a:off x="866" y="5000"/>
                <a:ext cx="7" cy="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7" name="Line 172"/>
              <p:cNvSpPr>
                <a:spLocks noChangeShapeType="1"/>
              </p:cNvSpPr>
              <p:nvPr/>
            </p:nvSpPr>
            <p:spPr bwMode="auto">
              <a:xfrm flipV="1">
                <a:off x="932" y="5158"/>
                <a:ext cx="0" cy="4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8" name="Freeform 173"/>
              <p:cNvSpPr>
                <a:spLocks/>
              </p:cNvSpPr>
              <p:nvPr/>
            </p:nvSpPr>
            <p:spPr bwMode="auto">
              <a:xfrm>
                <a:off x="893" y="5151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9" name="Line 174"/>
              <p:cNvSpPr>
                <a:spLocks noChangeShapeType="1"/>
              </p:cNvSpPr>
              <p:nvPr/>
            </p:nvSpPr>
            <p:spPr bwMode="auto">
              <a:xfrm>
                <a:off x="893" y="5151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0" name="Line 175"/>
              <p:cNvSpPr>
                <a:spLocks noChangeShapeType="1"/>
              </p:cNvSpPr>
              <p:nvPr/>
            </p:nvSpPr>
            <p:spPr bwMode="auto">
              <a:xfrm flipV="1">
                <a:off x="779" y="5135"/>
                <a:ext cx="113" cy="7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1" name="Freeform 176"/>
              <p:cNvSpPr>
                <a:spLocks/>
              </p:cNvSpPr>
              <p:nvPr/>
            </p:nvSpPr>
            <p:spPr bwMode="auto">
              <a:xfrm>
                <a:off x="871" y="5099"/>
                <a:ext cx="49" cy="69"/>
              </a:xfrm>
              <a:custGeom>
                <a:avLst/>
                <a:gdLst>
                  <a:gd name="T0" fmla="*/ 132 w 132"/>
                  <a:gd name="T1" fmla="*/ 175 h 186"/>
                  <a:gd name="T2" fmla="*/ 115 w 132"/>
                  <a:gd name="T3" fmla="*/ 186 h 186"/>
                  <a:gd name="T4" fmla="*/ 0 w 132"/>
                  <a:gd name="T5" fmla="*/ 11 h 186"/>
                  <a:gd name="T6" fmla="*/ 17 w 132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" h="186">
                    <a:moveTo>
                      <a:pt x="132" y="175"/>
                    </a:moveTo>
                    <a:lnTo>
                      <a:pt x="115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2" name="Line 177"/>
              <p:cNvSpPr>
                <a:spLocks noChangeShapeType="1"/>
              </p:cNvSpPr>
              <p:nvPr/>
            </p:nvSpPr>
            <p:spPr bwMode="auto">
              <a:xfrm flipH="1">
                <a:off x="871" y="5099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3" name="Arc 178"/>
              <p:cNvSpPr>
                <a:spLocks/>
              </p:cNvSpPr>
              <p:nvPr/>
            </p:nvSpPr>
            <p:spPr bwMode="auto">
              <a:xfrm>
                <a:off x="1134" y="4232"/>
                <a:ext cx="147" cy="1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9 w 21599"/>
                  <a:gd name="T1" fmla="*/ 200 h 21600"/>
                  <a:gd name="T2" fmla="*/ 145 w 21599"/>
                  <a:gd name="T3" fmla="*/ 21600 h 21600"/>
                  <a:gd name="T4" fmla="*/ 0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00"/>
                    </a:moveTo>
                    <a:cubicBezTo>
                      <a:pt x="21489" y="11994"/>
                      <a:pt x="11939" y="21520"/>
                      <a:pt x="144" y="21599"/>
                    </a:cubicBezTo>
                  </a:path>
                  <a:path w="21599" h="21600" stroke="0" extrusionOk="0">
                    <a:moveTo>
                      <a:pt x="21599" y="200"/>
                    </a:moveTo>
                    <a:cubicBezTo>
                      <a:pt x="21489" y="11994"/>
                      <a:pt x="11939" y="21520"/>
                      <a:pt x="14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4" name="Freeform 179"/>
              <p:cNvSpPr>
                <a:spLocks/>
              </p:cNvSpPr>
              <p:nvPr/>
            </p:nvSpPr>
            <p:spPr bwMode="auto">
              <a:xfrm>
                <a:off x="1045" y="4323"/>
                <a:ext cx="90" cy="40"/>
              </a:xfrm>
              <a:custGeom>
                <a:avLst/>
                <a:gdLst>
                  <a:gd name="T0" fmla="*/ 243 w 243"/>
                  <a:gd name="T1" fmla="*/ 45 h 107"/>
                  <a:gd name="T2" fmla="*/ 45 w 243"/>
                  <a:gd name="T3" fmla="*/ 0 h 107"/>
                  <a:gd name="T4" fmla="*/ 0 w 243"/>
                  <a:gd name="T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" h="107">
                    <a:moveTo>
                      <a:pt x="243" y="45"/>
                    </a:moveTo>
                    <a:lnTo>
                      <a:pt x="45" y="0"/>
                    </a:lnTo>
                    <a:lnTo>
                      <a:pt x="0" y="10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5" name="Arc 180"/>
              <p:cNvSpPr>
                <a:spLocks/>
              </p:cNvSpPr>
              <p:nvPr/>
            </p:nvSpPr>
            <p:spPr bwMode="auto">
              <a:xfrm>
                <a:off x="812" y="4362"/>
                <a:ext cx="231" cy="6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52 h 21600"/>
                  <a:gd name="T2" fmla="*/ 9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352"/>
                    </a:moveTo>
                    <a:cubicBezTo>
                      <a:pt x="21405" y="12107"/>
                      <a:pt x="11846" y="21550"/>
                      <a:pt x="89" y="21599"/>
                    </a:cubicBezTo>
                  </a:path>
                  <a:path w="21597" h="21600" stroke="0" extrusionOk="0">
                    <a:moveTo>
                      <a:pt x="21597" y="352"/>
                    </a:moveTo>
                    <a:cubicBezTo>
                      <a:pt x="21405" y="12107"/>
                      <a:pt x="11846" y="21550"/>
                      <a:pt x="8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6" name="Arc 181"/>
              <p:cNvSpPr>
                <a:spLocks/>
              </p:cNvSpPr>
              <p:nvPr/>
            </p:nvSpPr>
            <p:spPr bwMode="auto">
              <a:xfrm>
                <a:off x="655" y="4368"/>
                <a:ext cx="158" cy="56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731 w 21731"/>
                  <a:gd name="T1" fmla="*/ 21600 h 21600"/>
                  <a:gd name="T2" fmla="*/ 0 w 21731"/>
                  <a:gd name="T3" fmla="*/ 388 h 21600"/>
                  <a:gd name="T4" fmla="*/ 21597 w 2173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31" h="21600" fill="none" extrusionOk="0">
                    <a:moveTo>
                      <a:pt x="21730" y="21599"/>
                    </a:moveTo>
                    <a:cubicBezTo>
                      <a:pt x="21686" y="21599"/>
                      <a:pt x="21641" y="21599"/>
                      <a:pt x="21597" y="21600"/>
                    </a:cubicBezTo>
                    <a:cubicBezTo>
                      <a:pt x="9818" y="21600"/>
                      <a:pt x="212" y="12164"/>
                      <a:pt x="0" y="387"/>
                    </a:cubicBezTo>
                  </a:path>
                  <a:path w="21731" h="21600" stroke="0" extrusionOk="0">
                    <a:moveTo>
                      <a:pt x="21730" y="21599"/>
                    </a:moveTo>
                    <a:cubicBezTo>
                      <a:pt x="21686" y="21599"/>
                      <a:pt x="21641" y="21599"/>
                      <a:pt x="21597" y="21600"/>
                    </a:cubicBezTo>
                    <a:cubicBezTo>
                      <a:pt x="9818" y="21600"/>
                      <a:pt x="212" y="12164"/>
                      <a:pt x="0" y="387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7" name="Arc 182"/>
              <p:cNvSpPr>
                <a:spLocks/>
              </p:cNvSpPr>
              <p:nvPr/>
            </p:nvSpPr>
            <p:spPr bwMode="auto">
              <a:xfrm>
                <a:off x="620" y="4277"/>
                <a:ext cx="34" cy="9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2235 w 22235"/>
                  <a:gd name="T1" fmla="*/ 21591 h 21600"/>
                  <a:gd name="T2" fmla="*/ 0 w 22235"/>
                  <a:gd name="T3" fmla="*/ 241 h 21600"/>
                  <a:gd name="T4" fmla="*/ 21599 w 2223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235" h="21600" fill="none" extrusionOk="0">
                    <a:moveTo>
                      <a:pt x="22234" y="21590"/>
                    </a:moveTo>
                    <a:cubicBezTo>
                      <a:pt x="22023" y="21596"/>
                      <a:pt x="21811" y="21599"/>
                      <a:pt x="21599" y="21600"/>
                    </a:cubicBezTo>
                    <a:cubicBezTo>
                      <a:pt x="9763" y="21600"/>
                      <a:pt x="132" y="12075"/>
                      <a:pt x="0" y="240"/>
                    </a:cubicBezTo>
                  </a:path>
                  <a:path w="22235" h="21600" stroke="0" extrusionOk="0">
                    <a:moveTo>
                      <a:pt x="22234" y="21590"/>
                    </a:moveTo>
                    <a:cubicBezTo>
                      <a:pt x="22023" y="21596"/>
                      <a:pt x="21811" y="21599"/>
                      <a:pt x="21599" y="21600"/>
                    </a:cubicBezTo>
                    <a:cubicBezTo>
                      <a:pt x="9763" y="21600"/>
                      <a:pt x="132" y="12075"/>
                      <a:pt x="0" y="240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8" name="Freeform 183"/>
              <p:cNvSpPr>
                <a:spLocks/>
              </p:cNvSpPr>
              <p:nvPr/>
            </p:nvSpPr>
            <p:spPr bwMode="auto">
              <a:xfrm>
                <a:off x="620" y="4278"/>
                <a:ext cx="38" cy="58"/>
              </a:xfrm>
              <a:custGeom>
                <a:avLst/>
                <a:gdLst>
                  <a:gd name="T0" fmla="*/ 0 w 38"/>
                  <a:gd name="T1" fmla="*/ 0 h 58"/>
                  <a:gd name="T2" fmla="*/ 0 w 38"/>
                  <a:gd name="T3" fmla="*/ 58 h 58"/>
                  <a:gd name="T4" fmla="*/ 14 w 38"/>
                  <a:gd name="T5" fmla="*/ 38 h 58"/>
                  <a:gd name="T6" fmla="*/ 38 w 38"/>
                  <a:gd name="T7" fmla="*/ 45 h 58"/>
                  <a:gd name="T8" fmla="*/ 0 w 38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8">
                    <a:moveTo>
                      <a:pt x="0" y="0"/>
                    </a:moveTo>
                    <a:lnTo>
                      <a:pt x="0" y="58"/>
                    </a:lnTo>
                    <a:lnTo>
                      <a:pt x="14" y="38"/>
                    </a:lnTo>
                    <a:lnTo>
                      <a:pt x="38" y="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9" name="Freeform 184"/>
              <p:cNvSpPr>
                <a:spLocks/>
              </p:cNvSpPr>
              <p:nvPr/>
            </p:nvSpPr>
            <p:spPr bwMode="auto">
              <a:xfrm>
                <a:off x="853" y="4171"/>
                <a:ext cx="701" cy="282"/>
              </a:xfrm>
              <a:custGeom>
                <a:avLst/>
                <a:gdLst>
                  <a:gd name="T0" fmla="*/ 1893 w 1893"/>
                  <a:gd name="T1" fmla="*/ 550 h 764"/>
                  <a:gd name="T2" fmla="*/ 1876 w 1893"/>
                  <a:gd name="T3" fmla="*/ 614 h 764"/>
                  <a:gd name="T4" fmla="*/ 1792 w 1893"/>
                  <a:gd name="T5" fmla="*/ 510 h 764"/>
                  <a:gd name="T6" fmla="*/ 1758 w 1893"/>
                  <a:gd name="T7" fmla="*/ 639 h 764"/>
                  <a:gd name="T8" fmla="*/ 1675 w 1893"/>
                  <a:gd name="T9" fmla="*/ 534 h 764"/>
                  <a:gd name="T10" fmla="*/ 1641 w 1893"/>
                  <a:gd name="T11" fmla="*/ 664 h 764"/>
                  <a:gd name="T12" fmla="*/ 1557 w 1893"/>
                  <a:gd name="T13" fmla="*/ 559 h 764"/>
                  <a:gd name="T14" fmla="*/ 1523 w 1893"/>
                  <a:gd name="T15" fmla="*/ 689 h 764"/>
                  <a:gd name="T16" fmla="*/ 1440 w 1893"/>
                  <a:gd name="T17" fmla="*/ 584 h 764"/>
                  <a:gd name="T18" fmla="*/ 1406 w 1893"/>
                  <a:gd name="T19" fmla="*/ 714 h 764"/>
                  <a:gd name="T20" fmla="*/ 1322 w 1893"/>
                  <a:gd name="T21" fmla="*/ 609 h 764"/>
                  <a:gd name="T22" fmla="*/ 1289 w 1893"/>
                  <a:gd name="T23" fmla="*/ 739 h 764"/>
                  <a:gd name="T24" fmla="*/ 1205 w 1893"/>
                  <a:gd name="T25" fmla="*/ 634 h 764"/>
                  <a:gd name="T26" fmla="*/ 1171 w 1893"/>
                  <a:gd name="T27" fmla="*/ 764 h 764"/>
                  <a:gd name="T28" fmla="*/ 1088 w 1893"/>
                  <a:gd name="T29" fmla="*/ 659 h 764"/>
                  <a:gd name="T30" fmla="*/ 1071 w 1893"/>
                  <a:gd name="T31" fmla="*/ 724 h 764"/>
                  <a:gd name="T32" fmla="*/ 1022 w 1893"/>
                  <a:gd name="T33" fmla="*/ 735 h 764"/>
                  <a:gd name="T34" fmla="*/ 0 w 1893"/>
                  <a:gd name="T35" fmla="*/ 0 h 7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93" h="764">
                    <a:moveTo>
                      <a:pt x="1893" y="550"/>
                    </a:moveTo>
                    <a:lnTo>
                      <a:pt x="1876" y="614"/>
                    </a:lnTo>
                    <a:lnTo>
                      <a:pt x="1792" y="510"/>
                    </a:lnTo>
                    <a:lnTo>
                      <a:pt x="1758" y="639"/>
                    </a:lnTo>
                    <a:lnTo>
                      <a:pt x="1675" y="534"/>
                    </a:lnTo>
                    <a:lnTo>
                      <a:pt x="1641" y="664"/>
                    </a:lnTo>
                    <a:lnTo>
                      <a:pt x="1557" y="559"/>
                    </a:lnTo>
                    <a:lnTo>
                      <a:pt x="1523" y="689"/>
                    </a:lnTo>
                    <a:lnTo>
                      <a:pt x="1440" y="584"/>
                    </a:lnTo>
                    <a:lnTo>
                      <a:pt x="1406" y="714"/>
                    </a:lnTo>
                    <a:lnTo>
                      <a:pt x="1322" y="609"/>
                    </a:lnTo>
                    <a:lnTo>
                      <a:pt x="1289" y="739"/>
                    </a:lnTo>
                    <a:lnTo>
                      <a:pt x="1205" y="634"/>
                    </a:lnTo>
                    <a:lnTo>
                      <a:pt x="1171" y="764"/>
                    </a:lnTo>
                    <a:lnTo>
                      <a:pt x="1088" y="659"/>
                    </a:lnTo>
                    <a:lnTo>
                      <a:pt x="1071" y="724"/>
                    </a:lnTo>
                    <a:lnTo>
                      <a:pt x="1022" y="73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0" name="Freeform 185"/>
              <p:cNvSpPr>
                <a:spLocks/>
              </p:cNvSpPr>
              <p:nvPr/>
            </p:nvSpPr>
            <p:spPr bwMode="auto">
              <a:xfrm>
                <a:off x="853" y="4171"/>
                <a:ext cx="57" cy="48"/>
              </a:xfrm>
              <a:custGeom>
                <a:avLst/>
                <a:gdLst>
                  <a:gd name="T0" fmla="*/ 0 w 57"/>
                  <a:gd name="T1" fmla="*/ 0 h 48"/>
                  <a:gd name="T2" fmla="*/ 33 w 57"/>
                  <a:gd name="T3" fmla="*/ 48 h 48"/>
                  <a:gd name="T4" fmla="*/ 33 w 57"/>
                  <a:gd name="T5" fmla="*/ 23 h 48"/>
                  <a:gd name="T6" fmla="*/ 57 w 57"/>
                  <a:gd name="T7" fmla="*/ 16 h 48"/>
                  <a:gd name="T8" fmla="*/ 0 w 57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8">
                    <a:moveTo>
                      <a:pt x="0" y="0"/>
                    </a:moveTo>
                    <a:lnTo>
                      <a:pt x="33" y="48"/>
                    </a:lnTo>
                    <a:lnTo>
                      <a:pt x="33" y="23"/>
                    </a:lnTo>
                    <a:lnTo>
                      <a:pt x="57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1" name="Line 186"/>
              <p:cNvSpPr>
                <a:spLocks noChangeShapeType="1"/>
              </p:cNvSpPr>
              <p:nvPr/>
            </p:nvSpPr>
            <p:spPr bwMode="auto">
              <a:xfrm flipH="1" flipV="1">
                <a:off x="813" y="4046"/>
                <a:ext cx="402" cy="28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2" name="Freeform 187"/>
              <p:cNvSpPr>
                <a:spLocks/>
              </p:cNvSpPr>
              <p:nvPr/>
            </p:nvSpPr>
            <p:spPr bwMode="auto">
              <a:xfrm>
                <a:off x="784" y="4011"/>
                <a:ext cx="51" cy="67"/>
              </a:xfrm>
              <a:custGeom>
                <a:avLst/>
                <a:gdLst>
                  <a:gd name="T0" fmla="*/ 120 w 137"/>
                  <a:gd name="T1" fmla="*/ 0 h 181"/>
                  <a:gd name="T2" fmla="*/ 137 w 137"/>
                  <a:gd name="T3" fmla="*/ 10 h 181"/>
                  <a:gd name="T4" fmla="*/ 18 w 137"/>
                  <a:gd name="T5" fmla="*/ 181 h 181"/>
                  <a:gd name="T6" fmla="*/ 0 w 137"/>
                  <a:gd name="T7" fmla="*/ 17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181">
                    <a:moveTo>
                      <a:pt x="120" y="0"/>
                    </a:moveTo>
                    <a:lnTo>
                      <a:pt x="137" y="10"/>
                    </a:lnTo>
                    <a:lnTo>
                      <a:pt x="18" y="181"/>
                    </a:lnTo>
                    <a:lnTo>
                      <a:pt x="0" y="17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3" name="Line 188"/>
              <p:cNvSpPr>
                <a:spLocks noChangeShapeType="1"/>
              </p:cNvSpPr>
              <p:nvPr/>
            </p:nvSpPr>
            <p:spPr bwMode="auto">
              <a:xfrm>
                <a:off x="784" y="4074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4" name="Arc 189"/>
              <p:cNvSpPr>
                <a:spLocks/>
              </p:cNvSpPr>
              <p:nvPr/>
            </p:nvSpPr>
            <p:spPr bwMode="auto">
              <a:xfrm>
                <a:off x="1617" y="4074"/>
                <a:ext cx="119" cy="9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80 w 21780"/>
                  <a:gd name="T1" fmla="*/ 21599 h 21600"/>
                  <a:gd name="T2" fmla="*/ 0 w 21780"/>
                  <a:gd name="T3" fmla="*/ 0 h 21600"/>
                  <a:gd name="T4" fmla="*/ 21600 w 2178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0" h="21600" fill="none" extrusionOk="0">
                    <a:moveTo>
                      <a:pt x="21780" y="21599"/>
                    </a:moveTo>
                    <a:cubicBezTo>
                      <a:pt x="21720" y="21599"/>
                      <a:pt x="2166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80" h="21600" stroke="0" extrusionOk="0">
                    <a:moveTo>
                      <a:pt x="21780" y="21599"/>
                    </a:moveTo>
                    <a:cubicBezTo>
                      <a:pt x="21720" y="21599"/>
                      <a:pt x="2166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5" name="Freeform 190"/>
              <p:cNvSpPr>
                <a:spLocks/>
              </p:cNvSpPr>
              <p:nvPr/>
            </p:nvSpPr>
            <p:spPr bwMode="auto">
              <a:xfrm>
                <a:off x="1578" y="4067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6" name="Line 191"/>
              <p:cNvSpPr>
                <a:spLocks noChangeShapeType="1"/>
              </p:cNvSpPr>
              <p:nvPr/>
            </p:nvSpPr>
            <p:spPr bwMode="auto">
              <a:xfrm>
                <a:off x="1578" y="4067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7" name="Arc 192"/>
              <p:cNvSpPr>
                <a:spLocks/>
              </p:cNvSpPr>
              <p:nvPr/>
            </p:nvSpPr>
            <p:spPr bwMode="auto">
              <a:xfrm>
                <a:off x="1471" y="4079"/>
                <a:ext cx="95" cy="90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39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62" y="21600"/>
                      <a:pt x="131" y="12074"/>
                      <a:pt x="0" y="238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62" y="21600"/>
                      <a:pt x="131" y="12074"/>
                      <a:pt x="0" y="238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8" name="Freeform 193"/>
              <p:cNvSpPr>
                <a:spLocks/>
              </p:cNvSpPr>
              <p:nvPr/>
            </p:nvSpPr>
            <p:spPr bwMode="auto">
              <a:xfrm>
                <a:off x="1431" y="4073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89" name="Line 194"/>
              <p:cNvSpPr>
                <a:spLocks noChangeShapeType="1"/>
              </p:cNvSpPr>
              <p:nvPr/>
            </p:nvSpPr>
            <p:spPr bwMode="auto">
              <a:xfrm>
                <a:off x="1431" y="407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0" name="Arc 195"/>
              <p:cNvSpPr>
                <a:spLocks/>
              </p:cNvSpPr>
              <p:nvPr/>
            </p:nvSpPr>
            <p:spPr bwMode="auto">
              <a:xfrm>
                <a:off x="937" y="4170"/>
                <a:ext cx="469" cy="2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79 w 21579"/>
                  <a:gd name="T1" fmla="*/ 956 h 21600"/>
                  <a:gd name="T2" fmla="*/ 0 w 21579"/>
                  <a:gd name="T3" fmla="*/ 21600 h 21600"/>
                  <a:gd name="T4" fmla="*/ 0 w 2157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79" h="21600" fill="none" extrusionOk="0">
                    <a:moveTo>
                      <a:pt x="21578" y="955"/>
                    </a:moveTo>
                    <a:cubicBezTo>
                      <a:pt x="21067" y="12502"/>
                      <a:pt x="11557" y="21599"/>
                      <a:pt x="0" y="21600"/>
                    </a:cubicBezTo>
                  </a:path>
                  <a:path w="21579" h="21600" stroke="0" extrusionOk="0">
                    <a:moveTo>
                      <a:pt x="21578" y="955"/>
                    </a:moveTo>
                    <a:cubicBezTo>
                      <a:pt x="21067" y="12502"/>
                      <a:pt x="1155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1" name="Arc 196"/>
              <p:cNvSpPr>
                <a:spLocks/>
              </p:cNvSpPr>
              <p:nvPr/>
            </p:nvSpPr>
            <p:spPr bwMode="auto">
              <a:xfrm>
                <a:off x="812" y="3955"/>
                <a:ext cx="125" cy="23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73 w 21773"/>
                  <a:gd name="T1" fmla="*/ 21599 h 21600"/>
                  <a:gd name="T2" fmla="*/ 0 w 21773"/>
                  <a:gd name="T3" fmla="*/ 92 h 21600"/>
                  <a:gd name="T4" fmla="*/ 21600 w 2177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73" h="21600" fill="none" extrusionOk="0">
                    <a:moveTo>
                      <a:pt x="21773" y="21599"/>
                    </a:moveTo>
                    <a:cubicBezTo>
                      <a:pt x="21715" y="21599"/>
                      <a:pt x="21657" y="21599"/>
                      <a:pt x="21600" y="21600"/>
                    </a:cubicBezTo>
                    <a:cubicBezTo>
                      <a:pt x="9706" y="21600"/>
                      <a:pt x="50" y="11985"/>
                      <a:pt x="0" y="91"/>
                    </a:cubicBezTo>
                  </a:path>
                  <a:path w="21773" h="21600" stroke="0" extrusionOk="0">
                    <a:moveTo>
                      <a:pt x="21773" y="21599"/>
                    </a:moveTo>
                    <a:cubicBezTo>
                      <a:pt x="21715" y="21599"/>
                      <a:pt x="21657" y="21599"/>
                      <a:pt x="21600" y="21600"/>
                    </a:cubicBezTo>
                    <a:cubicBezTo>
                      <a:pt x="9706" y="21600"/>
                      <a:pt x="50" y="11985"/>
                      <a:pt x="0" y="9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2" name="Freeform 197"/>
              <p:cNvSpPr>
                <a:spLocks/>
              </p:cNvSpPr>
              <p:nvPr/>
            </p:nvSpPr>
            <p:spPr bwMode="auto">
              <a:xfrm>
                <a:off x="774" y="3948"/>
                <a:ext cx="77" cy="8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3" name="Line 198"/>
              <p:cNvSpPr>
                <a:spLocks noChangeShapeType="1"/>
              </p:cNvSpPr>
              <p:nvPr/>
            </p:nvSpPr>
            <p:spPr bwMode="auto">
              <a:xfrm>
                <a:off x="774" y="3948"/>
                <a:ext cx="0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4" name="Freeform 199"/>
              <p:cNvSpPr>
                <a:spLocks/>
              </p:cNvSpPr>
              <p:nvPr/>
            </p:nvSpPr>
            <p:spPr bwMode="auto">
              <a:xfrm>
                <a:off x="1085" y="3927"/>
                <a:ext cx="221" cy="170"/>
              </a:xfrm>
              <a:custGeom>
                <a:avLst/>
                <a:gdLst>
                  <a:gd name="T0" fmla="*/ 0 w 596"/>
                  <a:gd name="T1" fmla="*/ 460 h 460"/>
                  <a:gd name="T2" fmla="*/ 0 w 596"/>
                  <a:gd name="T3" fmla="*/ 230 h 460"/>
                  <a:gd name="T4" fmla="*/ 596 w 596"/>
                  <a:gd name="T5" fmla="*/ 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6" h="460">
                    <a:moveTo>
                      <a:pt x="0" y="460"/>
                    </a:moveTo>
                    <a:lnTo>
                      <a:pt x="0" y="230"/>
                    </a:lnTo>
                    <a:lnTo>
                      <a:pt x="596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5" name="Freeform 200"/>
              <p:cNvSpPr>
                <a:spLocks/>
              </p:cNvSpPr>
              <p:nvPr/>
            </p:nvSpPr>
            <p:spPr bwMode="auto">
              <a:xfrm>
                <a:off x="1292" y="3889"/>
                <a:ext cx="35" cy="74"/>
              </a:xfrm>
              <a:custGeom>
                <a:avLst/>
                <a:gdLst>
                  <a:gd name="T0" fmla="*/ 96 w 96"/>
                  <a:gd name="T1" fmla="*/ 196 h 202"/>
                  <a:gd name="T2" fmla="*/ 77 w 96"/>
                  <a:gd name="T3" fmla="*/ 202 h 202"/>
                  <a:gd name="T4" fmla="*/ 0 w 96"/>
                  <a:gd name="T5" fmla="*/ 6 h 202"/>
                  <a:gd name="T6" fmla="*/ 19 w 96"/>
                  <a:gd name="T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202">
                    <a:moveTo>
                      <a:pt x="96" y="196"/>
                    </a:moveTo>
                    <a:lnTo>
                      <a:pt x="77" y="202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6" name="Line 201"/>
              <p:cNvSpPr>
                <a:spLocks noChangeShapeType="1"/>
              </p:cNvSpPr>
              <p:nvPr/>
            </p:nvSpPr>
            <p:spPr bwMode="auto">
              <a:xfrm flipH="1">
                <a:off x="1292" y="3889"/>
                <a:ext cx="7" cy="2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7" name="Arc 202"/>
              <p:cNvSpPr>
                <a:spLocks/>
              </p:cNvSpPr>
              <p:nvPr/>
            </p:nvSpPr>
            <p:spPr bwMode="auto">
              <a:xfrm>
                <a:off x="1142" y="4051"/>
                <a:ext cx="113" cy="11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90 w 21790"/>
                  <a:gd name="T1" fmla="*/ 21599 h 21600"/>
                  <a:gd name="T2" fmla="*/ 0 w 21790"/>
                  <a:gd name="T3" fmla="*/ 0 h 21600"/>
                  <a:gd name="T4" fmla="*/ 21600 w 2179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0" h="21600" fill="none" extrusionOk="0">
                    <a:moveTo>
                      <a:pt x="21790" y="21599"/>
                    </a:moveTo>
                    <a:cubicBezTo>
                      <a:pt x="21726" y="21599"/>
                      <a:pt x="2166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90" h="21600" stroke="0" extrusionOk="0">
                    <a:moveTo>
                      <a:pt x="21790" y="21599"/>
                    </a:moveTo>
                    <a:cubicBezTo>
                      <a:pt x="21726" y="21599"/>
                      <a:pt x="21663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8" name="Freeform 203"/>
              <p:cNvSpPr>
                <a:spLocks/>
              </p:cNvSpPr>
              <p:nvPr/>
            </p:nvSpPr>
            <p:spPr bwMode="auto">
              <a:xfrm>
                <a:off x="1103" y="4044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99" name="Line 204"/>
              <p:cNvSpPr>
                <a:spLocks noChangeShapeType="1"/>
              </p:cNvSpPr>
              <p:nvPr/>
            </p:nvSpPr>
            <p:spPr bwMode="auto">
              <a:xfrm>
                <a:off x="1103" y="4044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00" name="Freeform 205"/>
              <p:cNvSpPr>
                <a:spLocks/>
              </p:cNvSpPr>
              <p:nvPr/>
            </p:nvSpPr>
            <p:spPr bwMode="auto">
              <a:xfrm>
                <a:off x="620" y="3899"/>
                <a:ext cx="385" cy="249"/>
              </a:xfrm>
              <a:custGeom>
                <a:avLst/>
                <a:gdLst>
                  <a:gd name="T0" fmla="*/ 0 w 1040"/>
                  <a:gd name="T1" fmla="*/ 671 h 671"/>
                  <a:gd name="T2" fmla="*/ 260 w 1040"/>
                  <a:gd name="T3" fmla="*/ 443 h 671"/>
                  <a:gd name="T4" fmla="*/ 552 w 1040"/>
                  <a:gd name="T5" fmla="*/ 0 h 671"/>
                  <a:gd name="T6" fmla="*/ 1040 w 1040"/>
                  <a:gd name="T7" fmla="*/ 30 h 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0" h="671">
                    <a:moveTo>
                      <a:pt x="0" y="671"/>
                    </a:moveTo>
                    <a:lnTo>
                      <a:pt x="260" y="443"/>
                    </a:lnTo>
                    <a:lnTo>
                      <a:pt x="552" y="0"/>
                    </a:lnTo>
                    <a:lnTo>
                      <a:pt x="1040" y="3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003" y="3872"/>
              <a:ext cx="11" cy="77"/>
            </a:xfrm>
            <a:custGeom>
              <a:avLst/>
              <a:gdLst>
                <a:gd name="T0" fmla="*/ 20 w 32"/>
                <a:gd name="T1" fmla="*/ 209 h 209"/>
                <a:gd name="T2" fmla="*/ 0 w 32"/>
                <a:gd name="T3" fmla="*/ 209 h 209"/>
                <a:gd name="T4" fmla="*/ 13 w 32"/>
                <a:gd name="T5" fmla="*/ 0 h 209"/>
                <a:gd name="T6" fmla="*/ 32 w 3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9">
                  <a:moveTo>
                    <a:pt x="20" y="209"/>
                  </a:moveTo>
                  <a:lnTo>
                    <a:pt x="0" y="209"/>
                  </a:lnTo>
                  <a:lnTo>
                    <a:pt x="13" y="0"/>
                  </a:lnTo>
                  <a:lnTo>
                    <a:pt x="3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>
              <a:off x="1007" y="3872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V="1">
              <a:off x="926" y="4058"/>
              <a:ext cx="0" cy="3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887" y="4051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887" y="40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V="1">
              <a:off x="784" y="4046"/>
              <a:ext cx="103" cy="5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868" y="4009"/>
              <a:ext cx="44" cy="71"/>
            </a:xfrm>
            <a:custGeom>
              <a:avLst/>
              <a:gdLst>
                <a:gd name="T0" fmla="*/ 120 w 120"/>
                <a:gd name="T1" fmla="*/ 184 h 192"/>
                <a:gd name="T2" fmla="*/ 102 w 120"/>
                <a:gd name="T3" fmla="*/ 192 h 192"/>
                <a:gd name="T4" fmla="*/ 0 w 120"/>
                <a:gd name="T5" fmla="*/ 9 h 192"/>
                <a:gd name="T6" fmla="*/ 17 w 120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20" y="184"/>
                  </a:moveTo>
                  <a:lnTo>
                    <a:pt x="102" y="192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H="1">
              <a:off x="868" y="4009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1208" y="3124"/>
              <a:ext cx="147" cy="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5 h 21600"/>
                <a:gd name="T2" fmla="*/ 143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24"/>
                  </a:moveTo>
                  <a:cubicBezTo>
                    <a:pt x="21476" y="12010"/>
                    <a:pt x="11928" y="21521"/>
                    <a:pt x="142" y="21599"/>
                  </a:cubicBezTo>
                </a:path>
                <a:path w="21599" h="21600" stroke="0" extrusionOk="0">
                  <a:moveTo>
                    <a:pt x="21598" y="224"/>
                  </a:moveTo>
                  <a:cubicBezTo>
                    <a:pt x="21476" y="12010"/>
                    <a:pt x="11928" y="21521"/>
                    <a:pt x="14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107" y="3215"/>
              <a:ext cx="102" cy="79"/>
            </a:xfrm>
            <a:custGeom>
              <a:avLst/>
              <a:gdLst>
                <a:gd name="T0" fmla="*/ 274 w 274"/>
                <a:gd name="T1" fmla="*/ 14 h 213"/>
                <a:gd name="T2" fmla="*/ 61 w 274"/>
                <a:gd name="T3" fmla="*/ 0 h 213"/>
                <a:gd name="T4" fmla="*/ 0 w 274"/>
                <a:gd name="T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13">
                  <a:moveTo>
                    <a:pt x="274" y="14"/>
                  </a:moveTo>
                  <a:lnTo>
                    <a:pt x="61" y="0"/>
                  </a:lnTo>
                  <a:lnTo>
                    <a:pt x="0" y="21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913" y="3293"/>
              <a:ext cx="192" cy="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3 w 21593"/>
                <a:gd name="T1" fmla="*/ 562 h 21600"/>
                <a:gd name="T2" fmla="*/ 107 w 21593"/>
                <a:gd name="T3" fmla="*/ 21600 h 21600"/>
                <a:gd name="T4" fmla="*/ 0 w 215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3" h="21600" fill="none" extrusionOk="0">
                  <a:moveTo>
                    <a:pt x="21592" y="561"/>
                  </a:moveTo>
                  <a:cubicBezTo>
                    <a:pt x="21289" y="12226"/>
                    <a:pt x="11775" y="21541"/>
                    <a:pt x="106" y="21599"/>
                  </a:cubicBezTo>
                </a:path>
                <a:path w="21593" h="21600" stroke="0" extrusionOk="0">
                  <a:moveTo>
                    <a:pt x="21592" y="561"/>
                  </a:moveTo>
                  <a:cubicBezTo>
                    <a:pt x="21289" y="12226"/>
                    <a:pt x="11775" y="21541"/>
                    <a:pt x="10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746" y="3270"/>
              <a:ext cx="168" cy="61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597 w 21597"/>
                <a:gd name="T1" fmla="*/ 21600 h 21600"/>
                <a:gd name="T2" fmla="*/ 0 w 21597"/>
                <a:gd name="T3" fmla="*/ 353 h 21600"/>
                <a:gd name="T4" fmla="*/ 21597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21600"/>
                  </a:moveTo>
                  <a:cubicBezTo>
                    <a:pt x="9805" y="21600"/>
                    <a:pt x="192" y="12143"/>
                    <a:pt x="-1" y="353"/>
                  </a:cubicBezTo>
                </a:path>
                <a:path w="21597" h="21600" stroke="0" extrusionOk="0">
                  <a:moveTo>
                    <a:pt x="21597" y="21600"/>
                  </a:moveTo>
                  <a:cubicBezTo>
                    <a:pt x="9805" y="21600"/>
                    <a:pt x="192" y="12143"/>
                    <a:pt x="-1" y="353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9"/>
            <p:cNvSpPr>
              <a:spLocks/>
            </p:cNvSpPr>
            <p:nvPr/>
          </p:nvSpPr>
          <p:spPr bwMode="auto">
            <a:xfrm>
              <a:off x="699" y="3135"/>
              <a:ext cx="46" cy="1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075 w 22075"/>
                <a:gd name="T1" fmla="*/ 21595 h 21600"/>
                <a:gd name="T2" fmla="*/ 0 w 22075"/>
                <a:gd name="T3" fmla="*/ 0 h 21600"/>
                <a:gd name="T4" fmla="*/ 21600 w 2207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75" h="21600" fill="none" extrusionOk="0">
                  <a:moveTo>
                    <a:pt x="22074" y="21594"/>
                  </a:moveTo>
                  <a:cubicBezTo>
                    <a:pt x="21916" y="21598"/>
                    <a:pt x="217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075" h="21600" stroke="0" extrusionOk="0">
                  <a:moveTo>
                    <a:pt x="22074" y="21594"/>
                  </a:moveTo>
                  <a:cubicBezTo>
                    <a:pt x="21916" y="21598"/>
                    <a:pt x="2175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698" y="3135"/>
              <a:ext cx="37" cy="59"/>
            </a:xfrm>
            <a:custGeom>
              <a:avLst/>
              <a:gdLst>
                <a:gd name="T0" fmla="*/ 1 w 37"/>
                <a:gd name="T1" fmla="*/ 0 h 59"/>
                <a:gd name="T2" fmla="*/ 0 w 37"/>
                <a:gd name="T3" fmla="*/ 59 h 59"/>
                <a:gd name="T4" fmla="*/ 14 w 37"/>
                <a:gd name="T5" fmla="*/ 39 h 59"/>
                <a:gd name="T6" fmla="*/ 37 w 37"/>
                <a:gd name="T7" fmla="*/ 46 h 59"/>
                <a:gd name="T8" fmla="*/ 1 w 37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9">
                  <a:moveTo>
                    <a:pt x="1" y="0"/>
                  </a:moveTo>
                  <a:lnTo>
                    <a:pt x="0" y="59"/>
                  </a:lnTo>
                  <a:lnTo>
                    <a:pt x="14" y="39"/>
                  </a:lnTo>
                  <a:lnTo>
                    <a:pt x="37" y="4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005" y="3125"/>
              <a:ext cx="640" cy="238"/>
            </a:xfrm>
            <a:custGeom>
              <a:avLst/>
              <a:gdLst>
                <a:gd name="T0" fmla="*/ 1727 w 1727"/>
                <a:gd name="T1" fmla="*/ 381 h 644"/>
                <a:gd name="T2" fmla="*/ 1711 w 1727"/>
                <a:gd name="T3" fmla="*/ 446 h 644"/>
                <a:gd name="T4" fmla="*/ 1625 w 1727"/>
                <a:gd name="T5" fmla="*/ 343 h 644"/>
                <a:gd name="T6" fmla="*/ 1595 w 1727"/>
                <a:gd name="T7" fmla="*/ 474 h 644"/>
                <a:gd name="T8" fmla="*/ 1508 w 1727"/>
                <a:gd name="T9" fmla="*/ 372 h 644"/>
                <a:gd name="T10" fmla="*/ 1478 w 1727"/>
                <a:gd name="T11" fmla="*/ 502 h 644"/>
                <a:gd name="T12" fmla="*/ 1392 w 1727"/>
                <a:gd name="T13" fmla="*/ 400 h 644"/>
                <a:gd name="T14" fmla="*/ 1362 w 1727"/>
                <a:gd name="T15" fmla="*/ 531 h 644"/>
                <a:gd name="T16" fmla="*/ 1275 w 1727"/>
                <a:gd name="T17" fmla="*/ 428 h 644"/>
                <a:gd name="T18" fmla="*/ 1245 w 1727"/>
                <a:gd name="T19" fmla="*/ 559 h 644"/>
                <a:gd name="T20" fmla="*/ 1158 w 1727"/>
                <a:gd name="T21" fmla="*/ 457 h 644"/>
                <a:gd name="T22" fmla="*/ 1128 w 1727"/>
                <a:gd name="T23" fmla="*/ 587 h 644"/>
                <a:gd name="T24" fmla="*/ 1042 w 1727"/>
                <a:gd name="T25" fmla="*/ 485 h 644"/>
                <a:gd name="T26" fmla="*/ 1012 w 1727"/>
                <a:gd name="T27" fmla="*/ 616 h 644"/>
                <a:gd name="T28" fmla="*/ 925 w 1727"/>
                <a:gd name="T29" fmla="*/ 513 h 644"/>
                <a:gd name="T30" fmla="*/ 895 w 1727"/>
                <a:gd name="T31" fmla="*/ 644 h 644"/>
                <a:gd name="T32" fmla="*/ 852 w 1727"/>
                <a:gd name="T33" fmla="*/ 593 h 644"/>
                <a:gd name="T34" fmla="*/ 841 w 1727"/>
                <a:gd name="T35" fmla="*/ 596 h 644"/>
                <a:gd name="T36" fmla="*/ 0 w 1727"/>
                <a:gd name="T37" fmla="*/ 0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27" h="644">
                  <a:moveTo>
                    <a:pt x="1727" y="381"/>
                  </a:moveTo>
                  <a:lnTo>
                    <a:pt x="1711" y="446"/>
                  </a:lnTo>
                  <a:lnTo>
                    <a:pt x="1625" y="343"/>
                  </a:lnTo>
                  <a:lnTo>
                    <a:pt x="1595" y="474"/>
                  </a:lnTo>
                  <a:lnTo>
                    <a:pt x="1508" y="372"/>
                  </a:lnTo>
                  <a:lnTo>
                    <a:pt x="1478" y="502"/>
                  </a:lnTo>
                  <a:lnTo>
                    <a:pt x="1392" y="400"/>
                  </a:lnTo>
                  <a:lnTo>
                    <a:pt x="1362" y="531"/>
                  </a:lnTo>
                  <a:lnTo>
                    <a:pt x="1275" y="428"/>
                  </a:lnTo>
                  <a:lnTo>
                    <a:pt x="1245" y="559"/>
                  </a:lnTo>
                  <a:lnTo>
                    <a:pt x="1158" y="457"/>
                  </a:lnTo>
                  <a:lnTo>
                    <a:pt x="1128" y="587"/>
                  </a:lnTo>
                  <a:lnTo>
                    <a:pt x="1042" y="485"/>
                  </a:lnTo>
                  <a:lnTo>
                    <a:pt x="1012" y="616"/>
                  </a:lnTo>
                  <a:lnTo>
                    <a:pt x="925" y="513"/>
                  </a:lnTo>
                  <a:lnTo>
                    <a:pt x="895" y="644"/>
                  </a:lnTo>
                  <a:lnTo>
                    <a:pt x="852" y="593"/>
                  </a:lnTo>
                  <a:lnTo>
                    <a:pt x="841" y="596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005" y="3125"/>
              <a:ext cx="57" cy="48"/>
            </a:xfrm>
            <a:custGeom>
              <a:avLst/>
              <a:gdLst>
                <a:gd name="T0" fmla="*/ 0 w 57"/>
                <a:gd name="T1" fmla="*/ 0 h 48"/>
                <a:gd name="T2" fmla="*/ 33 w 57"/>
                <a:gd name="T3" fmla="*/ 48 h 48"/>
                <a:gd name="T4" fmla="*/ 33 w 57"/>
                <a:gd name="T5" fmla="*/ 23 h 48"/>
                <a:gd name="T6" fmla="*/ 57 w 57"/>
                <a:gd name="T7" fmla="*/ 15 h 48"/>
                <a:gd name="T8" fmla="*/ 0 w 57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48">
                  <a:moveTo>
                    <a:pt x="0" y="0"/>
                  </a:moveTo>
                  <a:lnTo>
                    <a:pt x="33" y="48"/>
                  </a:lnTo>
                  <a:lnTo>
                    <a:pt x="33" y="23"/>
                  </a:lnTo>
                  <a:lnTo>
                    <a:pt x="57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 flipH="1" flipV="1">
              <a:off x="903" y="2961"/>
              <a:ext cx="408" cy="26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877" y="2923"/>
              <a:ext cx="47" cy="71"/>
            </a:xfrm>
            <a:custGeom>
              <a:avLst/>
              <a:gdLst>
                <a:gd name="T0" fmla="*/ 110 w 127"/>
                <a:gd name="T1" fmla="*/ 0 h 190"/>
                <a:gd name="T2" fmla="*/ 127 w 127"/>
                <a:gd name="T3" fmla="*/ 11 h 190"/>
                <a:gd name="T4" fmla="*/ 17 w 127"/>
                <a:gd name="T5" fmla="*/ 190 h 190"/>
                <a:gd name="T6" fmla="*/ 0 w 127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90">
                  <a:moveTo>
                    <a:pt x="110" y="0"/>
                  </a:moveTo>
                  <a:lnTo>
                    <a:pt x="127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877" y="2990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659" y="2808"/>
              <a:ext cx="375" cy="237"/>
            </a:xfrm>
            <a:custGeom>
              <a:avLst/>
              <a:gdLst>
                <a:gd name="T0" fmla="*/ 92 w 1010"/>
                <a:gd name="T1" fmla="*/ 641 h 641"/>
                <a:gd name="T2" fmla="*/ 0 w 1010"/>
                <a:gd name="T3" fmla="*/ 473 h 641"/>
                <a:gd name="T4" fmla="*/ 1010 w 1010"/>
                <a:gd name="T5" fmla="*/ 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0" h="641">
                  <a:moveTo>
                    <a:pt x="92" y="641"/>
                  </a:moveTo>
                  <a:lnTo>
                    <a:pt x="0" y="473"/>
                  </a:lnTo>
                  <a:lnTo>
                    <a:pt x="10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017" y="2769"/>
              <a:ext cx="40" cy="74"/>
            </a:xfrm>
            <a:custGeom>
              <a:avLst/>
              <a:gdLst>
                <a:gd name="T0" fmla="*/ 108 w 108"/>
                <a:gd name="T1" fmla="*/ 192 h 200"/>
                <a:gd name="T2" fmla="*/ 89 w 108"/>
                <a:gd name="T3" fmla="*/ 200 h 200"/>
                <a:gd name="T4" fmla="*/ 0 w 108"/>
                <a:gd name="T5" fmla="*/ 8 h 200"/>
                <a:gd name="T6" fmla="*/ 19 w 108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00">
                  <a:moveTo>
                    <a:pt x="108" y="192"/>
                  </a:moveTo>
                  <a:lnTo>
                    <a:pt x="89" y="200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017" y="2769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745" y="2847"/>
              <a:ext cx="125" cy="142"/>
            </a:xfrm>
            <a:custGeom>
              <a:avLst/>
              <a:gdLst>
                <a:gd name="T0" fmla="*/ 337 w 337"/>
                <a:gd name="T1" fmla="*/ 383 h 383"/>
                <a:gd name="T2" fmla="*/ 305 w 337"/>
                <a:gd name="T3" fmla="*/ 289 h 383"/>
                <a:gd name="T4" fmla="*/ 0 w 337"/>
                <a:gd name="T5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7" h="383">
                  <a:moveTo>
                    <a:pt x="337" y="383"/>
                  </a:moveTo>
                  <a:lnTo>
                    <a:pt x="305" y="28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712" y="2814"/>
              <a:ext cx="59" cy="61"/>
            </a:xfrm>
            <a:custGeom>
              <a:avLst/>
              <a:gdLst>
                <a:gd name="T0" fmla="*/ 144 w 159"/>
                <a:gd name="T1" fmla="*/ 0 h 166"/>
                <a:gd name="T2" fmla="*/ 159 w 159"/>
                <a:gd name="T3" fmla="*/ 13 h 166"/>
                <a:gd name="T4" fmla="*/ 15 w 159"/>
                <a:gd name="T5" fmla="*/ 166 h 166"/>
                <a:gd name="T6" fmla="*/ 0 w 159"/>
                <a:gd name="T7" fmla="*/ 15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66">
                  <a:moveTo>
                    <a:pt x="144" y="0"/>
                  </a:moveTo>
                  <a:lnTo>
                    <a:pt x="159" y="13"/>
                  </a:lnTo>
                  <a:lnTo>
                    <a:pt x="15" y="166"/>
                  </a:lnTo>
                  <a:lnTo>
                    <a:pt x="0" y="15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712" y="2871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Arc 232"/>
            <p:cNvSpPr>
              <a:spLocks/>
            </p:cNvSpPr>
            <p:nvPr/>
          </p:nvSpPr>
          <p:spPr bwMode="auto">
            <a:xfrm>
              <a:off x="1684" y="2965"/>
              <a:ext cx="125" cy="9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70 w 21770"/>
                <a:gd name="T1" fmla="*/ 21599 h 21600"/>
                <a:gd name="T2" fmla="*/ 0 w 21770"/>
                <a:gd name="T3" fmla="*/ 229 h 21600"/>
                <a:gd name="T4" fmla="*/ 21599 w 217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0" h="21600" fill="none" extrusionOk="0">
                  <a:moveTo>
                    <a:pt x="21770" y="21599"/>
                  </a:moveTo>
                  <a:cubicBezTo>
                    <a:pt x="21713" y="21599"/>
                    <a:pt x="21656" y="21599"/>
                    <a:pt x="21599" y="21600"/>
                  </a:cubicBezTo>
                  <a:cubicBezTo>
                    <a:pt x="9758" y="21600"/>
                    <a:pt x="125" y="12068"/>
                    <a:pt x="0" y="228"/>
                  </a:cubicBezTo>
                </a:path>
                <a:path w="21770" h="21600" stroke="0" extrusionOk="0">
                  <a:moveTo>
                    <a:pt x="21770" y="21599"/>
                  </a:moveTo>
                  <a:cubicBezTo>
                    <a:pt x="21713" y="21599"/>
                    <a:pt x="21656" y="21599"/>
                    <a:pt x="21599" y="21600"/>
                  </a:cubicBezTo>
                  <a:cubicBezTo>
                    <a:pt x="9758" y="21600"/>
                    <a:pt x="125" y="12068"/>
                    <a:pt x="0" y="22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Freeform 233"/>
            <p:cNvSpPr>
              <a:spLocks/>
            </p:cNvSpPr>
            <p:nvPr/>
          </p:nvSpPr>
          <p:spPr bwMode="auto">
            <a:xfrm>
              <a:off x="1646" y="295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234"/>
            <p:cNvSpPr>
              <a:spLocks noChangeShapeType="1"/>
            </p:cNvSpPr>
            <p:nvPr/>
          </p:nvSpPr>
          <p:spPr bwMode="auto">
            <a:xfrm>
              <a:off x="1646" y="295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Arc 235"/>
            <p:cNvSpPr>
              <a:spLocks/>
            </p:cNvSpPr>
            <p:nvPr/>
          </p:nvSpPr>
          <p:spPr bwMode="auto">
            <a:xfrm>
              <a:off x="1533" y="2960"/>
              <a:ext cx="112" cy="101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14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3" y="21600"/>
                    <a:pt x="117" y="12059"/>
                    <a:pt x="0" y="213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3" y="21600"/>
                    <a:pt x="117" y="12059"/>
                    <a:pt x="0" y="21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Freeform 236"/>
            <p:cNvSpPr>
              <a:spLocks/>
            </p:cNvSpPr>
            <p:nvPr/>
          </p:nvSpPr>
          <p:spPr bwMode="auto">
            <a:xfrm>
              <a:off x="1493" y="2953"/>
              <a:ext cx="77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237"/>
            <p:cNvSpPr>
              <a:spLocks noChangeShapeType="1"/>
            </p:cNvSpPr>
            <p:nvPr/>
          </p:nvSpPr>
          <p:spPr bwMode="auto">
            <a:xfrm>
              <a:off x="1493" y="2953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Arc 238"/>
            <p:cNvSpPr>
              <a:spLocks/>
            </p:cNvSpPr>
            <p:nvPr/>
          </p:nvSpPr>
          <p:spPr bwMode="auto">
            <a:xfrm>
              <a:off x="976" y="3056"/>
              <a:ext cx="514" cy="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55 w 21555"/>
                <a:gd name="T1" fmla="*/ 1388 h 21600"/>
                <a:gd name="T2" fmla="*/ 38 w 21555"/>
                <a:gd name="T3" fmla="*/ 21600 h 21600"/>
                <a:gd name="T4" fmla="*/ 0 w 215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21555" y="1388"/>
                  </a:moveTo>
                  <a:cubicBezTo>
                    <a:pt x="20824" y="12740"/>
                    <a:pt x="11413" y="21579"/>
                    <a:pt x="37" y="21599"/>
                  </a:cubicBezTo>
                </a:path>
                <a:path w="21555" h="21600" stroke="0" extrusionOk="0">
                  <a:moveTo>
                    <a:pt x="21555" y="1388"/>
                  </a:moveTo>
                  <a:cubicBezTo>
                    <a:pt x="20824" y="12740"/>
                    <a:pt x="11413" y="21579"/>
                    <a:pt x="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Arc 239"/>
            <p:cNvSpPr>
              <a:spLocks/>
            </p:cNvSpPr>
            <p:nvPr/>
          </p:nvSpPr>
          <p:spPr bwMode="auto">
            <a:xfrm>
              <a:off x="937" y="2869"/>
              <a:ext cx="39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55 w 22155"/>
                <a:gd name="T1" fmla="*/ 21593 h 21600"/>
                <a:gd name="T2" fmla="*/ 0 w 22155"/>
                <a:gd name="T3" fmla="*/ 106 h 21600"/>
                <a:gd name="T4" fmla="*/ 21600 w 2215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55" h="21600" fill="none" extrusionOk="0">
                  <a:moveTo>
                    <a:pt x="22154" y="21592"/>
                  </a:moveTo>
                  <a:cubicBezTo>
                    <a:pt x="21970" y="21597"/>
                    <a:pt x="21785" y="21599"/>
                    <a:pt x="21600" y="21600"/>
                  </a:cubicBezTo>
                  <a:cubicBezTo>
                    <a:pt x="9712" y="21600"/>
                    <a:pt x="58" y="11993"/>
                    <a:pt x="0" y="105"/>
                  </a:cubicBezTo>
                </a:path>
                <a:path w="22155" h="21600" stroke="0" extrusionOk="0">
                  <a:moveTo>
                    <a:pt x="22154" y="21592"/>
                  </a:moveTo>
                  <a:cubicBezTo>
                    <a:pt x="21970" y="21597"/>
                    <a:pt x="21785" y="21599"/>
                    <a:pt x="21600" y="21600"/>
                  </a:cubicBezTo>
                  <a:cubicBezTo>
                    <a:pt x="9712" y="21600"/>
                    <a:pt x="58" y="11993"/>
                    <a:pt x="0" y="10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Freeform 240"/>
            <p:cNvSpPr>
              <a:spLocks/>
            </p:cNvSpPr>
            <p:nvPr/>
          </p:nvSpPr>
          <p:spPr bwMode="auto">
            <a:xfrm>
              <a:off x="898" y="2856"/>
              <a:ext cx="78" cy="21"/>
            </a:xfrm>
            <a:custGeom>
              <a:avLst/>
              <a:gdLst>
                <a:gd name="T0" fmla="*/ 209 w 211"/>
                <a:gd name="T1" fmla="*/ 0 h 58"/>
                <a:gd name="T2" fmla="*/ 211 w 211"/>
                <a:gd name="T3" fmla="*/ 19 h 58"/>
                <a:gd name="T4" fmla="*/ 2 w 211"/>
                <a:gd name="T5" fmla="*/ 58 h 58"/>
                <a:gd name="T6" fmla="*/ 0 w 211"/>
                <a:gd name="T7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8">
                  <a:moveTo>
                    <a:pt x="209" y="0"/>
                  </a:moveTo>
                  <a:lnTo>
                    <a:pt x="211" y="19"/>
                  </a:lnTo>
                  <a:lnTo>
                    <a:pt x="2" y="58"/>
                  </a:lnTo>
                  <a:lnTo>
                    <a:pt x="0" y="39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241"/>
            <p:cNvSpPr>
              <a:spLocks noChangeShapeType="1"/>
            </p:cNvSpPr>
            <p:nvPr/>
          </p:nvSpPr>
          <p:spPr bwMode="auto">
            <a:xfrm>
              <a:off x="898" y="287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242"/>
            <p:cNvSpPr>
              <a:spLocks noChangeShapeType="1"/>
            </p:cNvSpPr>
            <p:nvPr/>
          </p:nvSpPr>
          <p:spPr bwMode="auto">
            <a:xfrm flipV="1">
              <a:off x="1322" y="2954"/>
              <a:ext cx="63" cy="4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Freeform 243"/>
            <p:cNvSpPr>
              <a:spLocks/>
            </p:cNvSpPr>
            <p:nvPr/>
          </p:nvSpPr>
          <p:spPr bwMode="auto">
            <a:xfrm>
              <a:off x="1364" y="2917"/>
              <a:ext cx="48" cy="70"/>
            </a:xfrm>
            <a:custGeom>
              <a:avLst/>
              <a:gdLst>
                <a:gd name="T0" fmla="*/ 132 w 132"/>
                <a:gd name="T1" fmla="*/ 179 h 190"/>
                <a:gd name="T2" fmla="*/ 115 w 132"/>
                <a:gd name="T3" fmla="*/ 190 h 190"/>
                <a:gd name="T4" fmla="*/ 0 w 132"/>
                <a:gd name="T5" fmla="*/ 11 h 190"/>
                <a:gd name="T6" fmla="*/ 17 w 132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190">
                  <a:moveTo>
                    <a:pt x="132" y="179"/>
                  </a:moveTo>
                  <a:lnTo>
                    <a:pt x="115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244"/>
            <p:cNvSpPr>
              <a:spLocks noChangeShapeType="1"/>
            </p:cNvSpPr>
            <p:nvPr/>
          </p:nvSpPr>
          <p:spPr bwMode="auto">
            <a:xfrm flipH="1">
              <a:off x="1364" y="2917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245"/>
            <p:cNvSpPr>
              <a:spLocks noChangeShapeType="1"/>
            </p:cNvSpPr>
            <p:nvPr/>
          </p:nvSpPr>
          <p:spPr bwMode="auto">
            <a:xfrm flipV="1">
              <a:off x="1124" y="2858"/>
              <a:ext cx="210" cy="10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Freeform 246"/>
            <p:cNvSpPr>
              <a:spLocks/>
            </p:cNvSpPr>
            <p:nvPr/>
          </p:nvSpPr>
          <p:spPr bwMode="auto">
            <a:xfrm>
              <a:off x="1316" y="2820"/>
              <a:ext cx="41" cy="73"/>
            </a:xfrm>
            <a:custGeom>
              <a:avLst/>
              <a:gdLst>
                <a:gd name="T0" fmla="*/ 111 w 111"/>
                <a:gd name="T1" fmla="*/ 188 h 196"/>
                <a:gd name="T2" fmla="*/ 94 w 111"/>
                <a:gd name="T3" fmla="*/ 196 h 196"/>
                <a:gd name="T4" fmla="*/ 0 w 111"/>
                <a:gd name="T5" fmla="*/ 9 h 196"/>
                <a:gd name="T6" fmla="*/ 17 w 111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111" y="188"/>
                  </a:moveTo>
                  <a:lnTo>
                    <a:pt x="94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247"/>
            <p:cNvSpPr>
              <a:spLocks noChangeShapeType="1"/>
            </p:cNvSpPr>
            <p:nvPr/>
          </p:nvSpPr>
          <p:spPr bwMode="auto">
            <a:xfrm flipH="1">
              <a:off x="1316" y="282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248"/>
            <p:cNvSpPr>
              <a:spLocks noChangeShapeType="1"/>
            </p:cNvSpPr>
            <p:nvPr/>
          </p:nvSpPr>
          <p:spPr bwMode="auto">
            <a:xfrm flipH="1" flipV="1">
              <a:off x="1124" y="2961"/>
              <a:ext cx="34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Freeform 249"/>
            <p:cNvSpPr>
              <a:spLocks/>
            </p:cNvSpPr>
            <p:nvPr/>
          </p:nvSpPr>
          <p:spPr bwMode="auto">
            <a:xfrm>
              <a:off x="1090" y="2930"/>
              <a:ext cx="63" cy="56"/>
            </a:xfrm>
            <a:custGeom>
              <a:avLst/>
              <a:gdLst>
                <a:gd name="T0" fmla="*/ 158 w 170"/>
                <a:gd name="T1" fmla="*/ 0 h 152"/>
                <a:gd name="T2" fmla="*/ 170 w 170"/>
                <a:gd name="T3" fmla="*/ 15 h 152"/>
                <a:gd name="T4" fmla="*/ 13 w 170"/>
                <a:gd name="T5" fmla="*/ 152 h 152"/>
                <a:gd name="T6" fmla="*/ 0 w 170"/>
                <a:gd name="T7" fmla="*/ 13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2">
                  <a:moveTo>
                    <a:pt x="158" y="0"/>
                  </a:moveTo>
                  <a:lnTo>
                    <a:pt x="170" y="15"/>
                  </a:lnTo>
                  <a:lnTo>
                    <a:pt x="13" y="152"/>
                  </a:lnTo>
                  <a:lnTo>
                    <a:pt x="0" y="13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250"/>
            <p:cNvSpPr>
              <a:spLocks noChangeShapeType="1"/>
            </p:cNvSpPr>
            <p:nvPr/>
          </p:nvSpPr>
          <p:spPr bwMode="auto">
            <a:xfrm>
              <a:off x="1090" y="2980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251"/>
            <p:cNvSpPr>
              <a:spLocks noChangeShapeType="1"/>
            </p:cNvSpPr>
            <p:nvPr/>
          </p:nvSpPr>
          <p:spPr bwMode="auto">
            <a:xfrm flipV="1">
              <a:off x="1005" y="2943"/>
              <a:ext cx="57" cy="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Freeform 252"/>
            <p:cNvSpPr>
              <a:spLocks/>
            </p:cNvSpPr>
            <p:nvPr/>
          </p:nvSpPr>
          <p:spPr bwMode="auto">
            <a:xfrm>
              <a:off x="1036" y="2909"/>
              <a:ext cx="57" cy="63"/>
            </a:xfrm>
            <a:custGeom>
              <a:avLst/>
              <a:gdLst>
                <a:gd name="T0" fmla="*/ 155 w 155"/>
                <a:gd name="T1" fmla="*/ 158 h 170"/>
                <a:gd name="T2" fmla="*/ 141 w 155"/>
                <a:gd name="T3" fmla="*/ 170 h 170"/>
                <a:gd name="T4" fmla="*/ 0 w 155"/>
                <a:gd name="T5" fmla="*/ 13 h 170"/>
                <a:gd name="T6" fmla="*/ 15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155" y="158"/>
                  </a:moveTo>
                  <a:lnTo>
                    <a:pt x="141" y="170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253"/>
            <p:cNvSpPr>
              <a:spLocks noChangeShapeType="1"/>
            </p:cNvSpPr>
            <p:nvPr/>
          </p:nvSpPr>
          <p:spPr bwMode="auto">
            <a:xfrm flipH="1">
              <a:off x="1036" y="2909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Arc 254"/>
            <p:cNvSpPr>
              <a:spLocks/>
            </p:cNvSpPr>
            <p:nvPr/>
          </p:nvSpPr>
          <p:spPr bwMode="auto">
            <a:xfrm>
              <a:off x="2110" y="1592"/>
              <a:ext cx="282" cy="1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18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17"/>
                  </a:moveTo>
                  <a:cubicBezTo>
                    <a:pt x="21479" y="12061"/>
                    <a:pt x="11844" y="21599"/>
                    <a:pt x="0" y="21600"/>
                  </a:cubicBezTo>
                </a:path>
                <a:path w="21599" h="21600" stroke="0" extrusionOk="0">
                  <a:moveTo>
                    <a:pt x="21598" y="217"/>
                  </a:moveTo>
                  <a:cubicBezTo>
                    <a:pt x="21479" y="12061"/>
                    <a:pt x="1184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Freeform 255"/>
            <p:cNvSpPr>
              <a:spLocks/>
            </p:cNvSpPr>
            <p:nvPr/>
          </p:nvSpPr>
          <p:spPr bwMode="auto">
            <a:xfrm>
              <a:off x="1900" y="1758"/>
              <a:ext cx="210" cy="113"/>
            </a:xfrm>
            <a:custGeom>
              <a:avLst/>
              <a:gdLst>
                <a:gd name="T0" fmla="*/ 567 w 567"/>
                <a:gd name="T1" fmla="*/ 92 h 307"/>
                <a:gd name="T2" fmla="*/ 154 w 567"/>
                <a:gd name="T3" fmla="*/ 0 h 307"/>
                <a:gd name="T4" fmla="*/ 0 w 567"/>
                <a:gd name="T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7" h="307">
                  <a:moveTo>
                    <a:pt x="567" y="92"/>
                  </a:moveTo>
                  <a:lnTo>
                    <a:pt x="154" y="0"/>
                  </a:lnTo>
                  <a:lnTo>
                    <a:pt x="0" y="3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Arc 256"/>
            <p:cNvSpPr>
              <a:spLocks/>
            </p:cNvSpPr>
            <p:nvPr/>
          </p:nvSpPr>
          <p:spPr bwMode="auto">
            <a:xfrm>
              <a:off x="1651" y="1871"/>
              <a:ext cx="248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Arc 257"/>
            <p:cNvSpPr>
              <a:spLocks/>
            </p:cNvSpPr>
            <p:nvPr/>
          </p:nvSpPr>
          <p:spPr bwMode="auto">
            <a:xfrm>
              <a:off x="1379" y="1910"/>
              <a:ext cx="272" cy="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Arc 258"/>
            <p:cNvSpPr>
              <a:spLocks/>
            </p:cNvSpPr>
            <p:nvPr/>
          </p:nvSpPr>
          <p:spPr bwMode="auto">
            <a:xfrm>
              <a:off x="1300" y="1763"/>
              <a:ext cx="79" cy="1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76 w 21876"/>
                <a:gd name="T1" fmla="*/ 21598 h 21600"/>
                <a:gd name="T2" fmla="*/ 0 w 21876"/>
                <a:gd name="T3" fmla="*/ 0 h 21600"/>
                <a:gd name="T4" fmla="*/ 21600 w 2187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6" h="21600" fill="none" extrusionOk="0">
                  <a:moveTo>
                    <a:pt x="21876" y="21598"/>
                  </a:moveTo>
                  <a:cubicBezTo>
                    <a:pt x="21784" y="21599"/>
                    <a:pt x="2169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76" h="21600" stroke="0" extrusionOk="0">
                  <a:moveTo>
                    <a:pt x="21876" y="21598"/>
                  </a:moveTo>
                  <a:cubicBezTo>
                    <a:pt x="21784" y="21599"/>
                    <a:pt x="2169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Freeform 259"/>
            <p:cNvSpPr>
              <a:spLocks/>
            </p:cNvSpPr>
            <p:nvPr/>
          </p:nvSpPr>
          <p:spPr bwMode="auto">
            <a:xfrm>
              <a:off x="1281" y="1763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Freeform 260"/>
            <p:cNvSpPr>
              <a:spLocks/>
            </p:cNvSpPr>
            <p:nvPr/>
          </p:nvSpPr>
          <p:spPr bwMode="auto">
            <a:xfrm>
              <a:off x="1770" y="1577"/>
              <a:ext cx="1065" cy="521"/>
            </a:xfrm>
            <a:custGeom>
              <a:avLst/>
              <a:gdLst>
                <a:gd name="T0" fmla="*/ 2875 w 2875"/>
                <a:gd name="T1" fmla="*/ 931 h 1407"/>
                <a:gd name="T2" fmla="*/ 2865 w 2875"/>
                <a:gd name="T3" fmla="*/ 997 h 1407"/>
                <a:gd name="T4" fmla="*/ 2770 w 2875"/>
                <a:gd name="T5" fmla="*/ 901 h 1407"/>
                <a:gd name="T6" fmla="*/ 2751 w 2875"/>
                <a:gd name="T7" fmla="*/ 1034 h 1407"/>
                <a:gd name="T8" fmla="*/ 2656 w 2875"/>
                <a:gd name="T9" fmla="*/ 939 h 1407"/>
                <a:gd name="T10" fmla="*/ 2636 w 2875"/>
                <a:gd name="T11" fmla="*/ 1071 h 1407"/>
                <a:gd name="T12" fmla="*/ 2542 w 2875"/>
                <a:gd name="T13" fmla="*/ 976 h 1407"/>
                <a:gd name="T14" fmla="*/ 2522 w 2875"/>
                <a:gd name="T15" fmla="*/ 1109 h 1407"/>
                <a:gd name="T16" fmla="*/ 2428 w 2875"/>
                <a:gd name="T17" fmla="*/ 1013 h 1407"/>
                <a:gd name="T18" fmla="*/ 2408 w 2875"/>
                <a:gd name="T19" fmla="*/ 1146 h 1407"/>
                <a:gd name="T20" fmla="*/ 2314 w 2875"/>
                <a:gd name="T21" fmla="*/ 1050 h 1407"/>
                <a:gd name="T22" fmla="*/ 2294 w 2875"/>
                <a:gd name="T23" fmla="*/ 1183 h 1407"/>
                <a:gd name="T24" fmla="*/ 2200 w 2875"/>
                <a:gd name="T25" fmla="*/ 1088 h 1407"/>
                <a:gd name="T26" fmla="*/ 2180 w 2875"/>
                <a:gd name="T27" fmla="*/ 1220 h 1407"/>
                <a:gd name="T28" fmla="*/ 2086 w 2875"/>
                <a:gd name="T29" fmla="*/ 1125 h 1407"/>
                <a:gd name="T30" fmla="*/ 2066 w 2875"/>
                <a:gd name="T31" fmla="*/ 1258 h 1407"/>
                <a:gd name="T32" fmla="*/ 1972 w 2875"/>
                <a:gd name="T33" fmla="*/ 1162 h 1407"/>
                <a:gd name="T34" fmla="*/ 1952 w 2875"/>
                <a:gd name="T35" fmla="*/ 1295 h 1407"/>
                <a:gd name="T36" fmla="*/ 1858 w 2875"/>
                <a:gd name="T37" fmla="*/ 1200 h 1407"/>
                <a:gd name="T38" fmla="*/ 1838 w 2875"/>
                <a:gd name="T39" fmla="*/ 1332 h 1407"/>
                <a:gd name="T40" fmla="*/ 1744 w 2875"/>
                <a:gd name="T41" fmla="*/ 1237 h 1407"/>
                <a:gd name="T42" fmla="*/ 1724 w 2875"/>
                <a:gd name="T43" fmla="*/ 1369 h 1407"/>
                <a:gd name="T44" fmla="*/ 1630 w 2875"/>
                <a:gd name="T45" fmla="*/ 1274 h 1407"/>
                <a:gd name="T46" fmla="*/ 1610 w 2875"/>
                <a:gd name="T47" fmla="*/ 1407 h 1407"/>
                <a:gd name="T48" fmla="*/ 1516 w 2875"/>
                <a:gd name="T49" fmla="*/ 1311 h 1407"/>
                <a:gd name="T50" fmla="*/ 1506 w 2875"/>
                <a:gd name="T51" fmla="*/ 1378 h 1407"/>
                <a:gd name="T52" fmla="*/ 1467 w 2875"/>
                <a:gd name="T53" fmla="*/ 1391 h 1407"/>
                <a:gd name="T54" fmla="*/ 0 w 2875"/>
                <a:gd name="T55" fmla="*/ 0 h 1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75" h="1407">
                  <a:moveTo>
                    <a:pt x="2875" y="931"/>
                  </a:moveTo>
                  <a:lnTo>
                    <a:pt x="2865" y="997"/>
                  </a:lnTo>
                  <a:lnTo>
                    <a:pt x="2770" y="901"/>
                  </a:lnTo>
                  <a:lnTo>
                    <a:pt x="2751" y="1034"/>
                  </a:lnTo>
                  <a:lnTo>
                    <a:pt x="2656" y="939"/>
                  </a:lnTo>
                  <a:lnTo>
                    <a:pt x="2636" y="1071"/>
                  </a:lnTo>
                  <a:lnTo>
                    <a:pt x="2542" y="976"/>
                  </a:lnTo>
                  <a:lnTo>
                    <a:pt x="2522" y="1109"/>
                  </a:lnTo>
                  <a:lnTo>
                    <a:pt x="2428" y="1013"/>
                  </a:lnTo>
                  <a:lnTo>
                    <a:pt x="2408" y="1146"/>
                  </a:lnTo>
                  <a:lnTo>
                    <a:pt x="2314" y="1050"/>
                  </a:lnTo>
                  <a:lnTo>
                    <a:pt x="2294" y="1183"/>
                  </a:lnTo>
                  <a:lnTo>
                    <a:pt x="2200" y="1088"/>
                  </a:lnTo>
                  <a:lnTo>
                    <a:pt x="2180" y="1220"/>
                  </a:lnTo>
                  <a:lnTo>
                    <a:pt x="2086" y="1125"/>
                  </a:lnTo>
                  <a:lnTo>
                    <a:pt x="2066" y="1258"/>
                  </a:lnTo>
                  <a:lnTo>
                    <a:pt x="1972" y="1162"/>
                  </a:lnTo>
                  <a:lnTo>
                    <a:pt x="1952" y="1295"/>
                  </a:lnTo>
                  <a:lnTo>
                    <a:pt x="1858" y="1200"/>
                  </a:lnTo>
                  <a:lnTo>
                    <a:pt x="1838" y="1332"/>
                  </a:lnTo>
                  <a:lnTo>
                    <a:pt x="1744" y="1237"/>
                  </a:lnTo>
                  <a:lnTo>
                    <a:pt x="1724" y="1369"/>
                  </a:lnTo>
                  <a:lnTo>
                    <a:pt x="1630" y="1274"/>
                  </a:lnTo>
                  <a:lnTo>
                    <a:pt x="1610" y="1407"/>
                  </a:lnTo>
                  <a:lnTo>
                    <a:pt x="1516" y="1311"/>
                  </a:lnTo>
                  <a:lnTo>
                    <a:pt x="1506" y="1378"/>
                  </a:lnTo>
                  <a:lnTo>
                    <a:pt x="1467" y="139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Freeform 261"/>
            <p:cNvSpPr>
              <a:spLocks/>
            </p:cNvSpPr>
            <p:nvPr/>
          </p:nvSpPr>
          <p:spPr bwMode="auto">
            <a:xfrm>
              <a:off x="1770" y="1577"/>
              <a:ext cx="54" cy="53"/>
            </a:xfrm>
            <a:custGeom>
              <a:avLst/>
              <a:gdLst>
                <a:gd name="T0" fmla="*/ 0 w 54"/>
                <a:gd name="T1" fmla="*/ 0 h 53"/>
                <a:gd name="T2" fmla="*/ 26 w 54"/>
                <a:gd name="T3" fmla="*/ 53 h 53"/>
                <a:gd name="T4" fmla="*/ 30 w 54"/>
                <a:gd name="T5" fmla="*/ 28 h 53"/>
                <a:gd name="T6" fmla="*/ 54 w 54"/>
                <a:gd name="T7" fmla="*/ 23 h 53"/>
                <a:gd name="T8" fmla="*/ 0 w 5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0" y="0"/>
                  </a:moveTo>
                  <a:lnTo>
                    <a:pt x="26" y="53"/>
                  </a:lnTo>
                  <a:lnTo>
                    <a:pt x="30" y="28"/>
                  </a:lnTo>
                  <a:lnTo>
                    <a:pt x="54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262"/>
            <p:cNvSpPr>
              <a:spLocks noChangeShapeType="1"/>
            </p:cNvSpPr>
            <p:nvPr/>
          </p:nvSpPr>
          <p:spPr bwMode="auto">
            <a:xfrm flipH="1" flipV="1">
              <a:off x="1521" y="1311"/>
              <a:ext cx="782" cy="53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Freeform 263"/>
            <p:cNvSpPr>
              <a:spLocks/>
            </p:cNvSpPr>
            <p:nvPr/>
          </p:nvSpPr>
          <p:spPr bwMode="auto">
            <a:xfrm>
              <a:off x="1492" y="1274"/>
              <a:ext cx="51" cy="69"/>
            </a:xfrm>
            <a:custGeom>
              <a:avLst/>
              <a:gdLst>
                <a:gd name="T0" fmla="*/ 119 w 136"/>
                <a:gd name="T1" fmla="*/ 0 h 186"/>
                <a:gd name="T2" fmla="*/ 136 w 136"/>
                <a:gd name="T3" fmla="*/ 11 h 186"/>
                <a:gd name="T4" fmla="*/ 17 w 136"/>
                <a:gd name="T5" fmla="*/ 186 h 186"/>
                <a:gd name="T6" fmla="*/ 0 w 136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6">
                  <a:moveTo>
                    <a:pt x="119" y="0"/>
                  </a:moveTo>
                  <a:lnTo>
                    <a:pt x="136" y="11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264"/>
            <p:cNvSpPr>
              <a:spLocks noChangeShapeType="1"/>
            </p:cNvSpPr>
            <p:nvPr/>
          </p:nvSpPr>
          <p:spPr bwMode="auto">
            <a:xfrm>
              <a:off x="1492" y="133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Arc 265"/>
            <p:cNvSpPr>
              <a:spLocks/>
            </p:cNvSpPr>
            <p:nvPr/>
          </p:nvSpPr>
          <p:spPr bwMode="auto">
            <a:xfrm>
              <a:off x="2948" y="1361"/>
              <a:ext cx="204" cy="12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04 w 21704"/>
                <a:gd name="T1" fmla="*/ 21600 h 21600"/>
                <a:gd name="T2" fmla="*/ 0 w 21704"/>
                <a:gd name="T3" fmla="*/ 176 h 21600"/>
                <a:gd name="T4" fmla="*/ 21599 w 217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4" h="21600" fill="none" extrusionOk="0">
                  <a:moveTo>
                    <a:pt x="21703" y="21599"/>
                  </a:moveTo>
                  <a:cubicBezTo>
                    <a:pt x="21668" y="21599"/>
                    <a:pt x="21633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</a:path>
                <a:path w="21704" h="21600" stroke="0" extrusionOk="0">
                  <a:moveTo>
                    <a:pt x="21703" y="21599"/>
                  </a:moveTo>
                  <a:cubicBezTo>
                    <a:pt x="21668" y="21599"/>
                    <a:pt x="21633" y="21599"/>
                    <a:pt x="21599" y="21600"/>
                  </a:cubicBezTo>
                  <a:cubicBezTo>
                    <a:pt x="9738" y="21600"/>
                    <a:pt x="96" y="12036"/>
                    <a:pt x="-1" y="176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Freeform 266"/>
            <p:cNvSpPr>
              <a:spLocks/>
            </p:cNvSpPr>
            <p:nvPr/>
          </p:nvSpPr>
          <p:spPr bwMode="auto">
            <a:xfrm>
              <a:off x="2910" y="1355"/>
              <a:ext cx="77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267"/>
            <p:cNvSpPr>
              <a:spLocks noChangeShapeType="1"/>
            </p:cNvSpPr>
            <p:nvPr/>
          </p:nvSpPr>
          <p:spPr bwMode="auto">
            <a:xfrm>
              <a:off x="2910" y="135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Arc 268"/>
            <p:cNvSpPr>
              <a:spLocks/>
            </p:cNvSpPr>
            <p:nvPr/>
          </p:nvSpPr>
          <p:spPr bwMode="auto">
            <a:xfrm>
              <a:off x="2712" y="1367"/>
              <a:ext cx="169" cy="101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25 w 21725"/>
                <a:gd name="T1" fmla="*/ 21600 h 21600"/>
                <a:gd name="T2" fmla="*/ 0 w 21725"/>
                <a:gd name="T3" fmla="*/ 214 h 21600"/>
                <a:gd name="T4" fmla="*/ 21599 w 217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5" h="21600" fill="none" extrusionOk="0">
                  <a:moveTo>
                    <a:pt x="21724" y="21599"/>
                  </a:moveTo>
                  <a:cubicBezTo>
                    <a:pt x="21682" y="21599"/>
                    <a:pt x="21640" y="21599"/>
                    <a:pt x="21599" y="21600"/>
                  </a:cubicBezTo>
                  <a:cubicBezTo>
                    <a:pt x="9753" y="21600"/>
                    <a:pt x="117" y="12059"/>
                    <a:pt x="0" y="213"/>
                  </a:cubicBezTo>
                </a:path>
                <a:path w="21725" h="21600" stroke="0" extrusionOk="0">
                  <a:moveTo>
                    <a:pt x="21724" y="21599"/>
                  </a:moveTo>
                  <a:cubicBezTo>
                    <a:pt x="21682" y="21599"/>
                    <a:pt x="21640" y="21599"/>
                    <a:pt x="21599" y="21600"/>
                  </a:cubicBezTo>
                  <a:cubicBezTo>
                    <a:pt x="9753" y="21600"/>
                    <a:pt x="117" y="12059"/>
                    <a:pt x="0" y="213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Freeform 269"/>
            <p:cNvSpPr>
              <a:spLocks/>
            </p:cNvSpPr>
            <p:nvPr/>
          </p:nvSpPr>
          <p:spPr bwMode="auto">
            <a:xfrm>
              <a:off x="2672" y="1338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Line 270"/>
            <p:cNvSpPr>
              <a:spLocks noChangeShapeType="1"/>
            </p:cNvSpPr>
            <p:nvPr/>
          </p:nvSpPr>
          <p:spPr bwMode="auto">
            <a:xfrm>
              <a:off x="2672" y="133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4" name="Arc 271"/>
            <p:cNvSpPr>
              <a:spLocks/>
            </p:cNvSpPr>
            <p:nvPr/>
          </p:nvSpPr>
          <p:spPr bwMode="auto">
            <a:xfrm>
              <a:off x="1730" y="1474"/>
              <a:ext cx="866" cy="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Arc 272"/>
            <p:cNvSpPr>
              <a:spLocks/>
            </p:cNvSpPr>
            <p:nvPr/>
          </p:nvSpPr>
          <p:spPr bwMode="auto">
            <a:xfrm>
              <a:off x="1567" y="1180"/>
              <a:ext cx="163" cy="3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6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7" y="21600"/>
                    <a:pt x="37" y="11970"/>
                    <a:pt x="0" y="6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7" y="21600"/>
                    <a:pt x="37" y="11970"/>
                    <a:pt x="0" y="6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6" name="Freeform 273"/>
            <p:cNvSpPr>
              <a:spLocks/>
            </p:cNvSpPr>
            <p:nvPr/>
          </p:nvSpPr>
          <p:spPr bwMode="auto">
            <a:xfrm>
              <a:off x="1528" y="1174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Line 274"/>
            <p:cNvSpPr>
              <a:spLocks noChangeShapeType="1"/>
            </p:cNvSpPr>
            <p:nvPr/>
          </p:nvSpPr>
          <p:spPr bwMode="auto">
            <a:xfrm>
              <a:off x="1528" y="1174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8" name="Line 275"/>
            <p:cNvSpPr>
              <a:spLocks noChangeShapeType="1"/>
            </p:cNvSpPr>
            <p:nvPr/>
          </p:nvSpPr>
          <p:spPr bwMode="auto">
            <a:xfrm flipV="1">
              <a:off x="2382" y="1300"/>
              <a:ext cx="51" cy="3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Freeform 276"/>
            <p:cNvSpPr>
              <a:spLocks/>
            </p:cNvSpPr>
            <p:nvPr/>
          </p:nvSpPr>
          <p:spPr bwMode="auto">
            <a:xfrm>
              <a:off x="2409" y="1264"/>
              <a:ext cx="53" cy="67"/>
            </a:xfrm>
            <a:custGeom>
              <a:avLst/>
              <a:gdLst>
                <a:gd name="T0" fmla="*/ 143 w 143"/>
                <a:gd name="T1" fmla="*/ 166 h 179"/>
                <a:gd name="T2" fmla="*/ 128 w 143"/>
                <a:gd name="T3" fmla="*/ 179 h 179"/>
                <a:gd name="T4" fmla="*/ 0 w 143"/>
                <a:gd name="T5" fmla="*/ 13 h 179"/>
                <a:gd name="T6" fmla="*/ 15 w 143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43" y="166"/>
                  </a:moveTo>
                  <a:lnTo>
                    <a:pt x="128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277"/>
            <p:cNvSpPr>
              <a:spLocks noChangeShapeType="1"/>
            </p:cNvSpPr>
            <p:nvPr/>
          </p:nvSpPr>
          <p:spPr bwMode="auto">
            <a:xfrm flipH="1">
              <a:off x="2409" y="1264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Arc 278"/>
            <p:cNvSpPr>
              <a:spLocks/>
            </p:cNvSpPr>
            <p:nvPr/>
          </p:nvSpPr>
          <p:spPr bwMode="auto">
            <a:xfrm>
              <a:off x="1249" y="1215"/>
              <a:ext cx="73" cy="35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2" name="Arc 279"/>
            <p:cNvSpPr>
              <a:spLocks/>
            </p:cNvSpPr>
            <p:nvPr/>
          </p:nvSpPr>
          <p:spPr bwMode="auto">
            <a:xfrm>
              <a:off x="1322" y="1073"/>
              <a:ext cx="289" cy="1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753 h 21753"/>
                <a:gd name="T2" fmla="*/ 21600 w 21600"/>
                <a:gd name="T3" fmla="*/ 0 h 21753"/>
                <a:gd name="T4" fmla="*/ 21600 w 21600"/>
                <a:gd name="T5" fmla="*/ 21600 h 21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3" fill="none" extrusionOk="0">
                  <a:moveTo>
                    <a:pt x="0" y="21753"/>
                  </a:moveTo>
                  <a:cubicBezTo>
                    <a:pt x="0" y="21702"/>
                    <a:pt x="0" y="2165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53" stroke="0" extrusionOk="0">
                  <a:moveTo>
                    <a:pt x="0" y="21753"/>
                  </a:moveTo>
                  <a:cubicBezTo>
                    <a:pt x="0" y="21702"/>
                    <a:pt x="0" y="2165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Freeform 280"/>
            <p:cNvSpPr>
              <a:spLocks/>
            </p:cNvSpPr>
            <p:nvPr/>
          </p:nvSpPr>
          <p:spPr bwMode="auto">
            <a:xfrm>
              <a:off x="1611" y="1035"/>
              <a:ext cx="8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4" name="Line 281"/>
            <p:cNvSpPr>
              <a:spLocks noChangeShapeType="1"/>
            </p:cNvSpPr>
            <p:nvPr/>
          </p:nvSpPr>
          <p:spPr bwMode="auto">
            <a:xfrm flipH="1">
              <a:off x="1611" y="1035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Line 282"/>
            <p:cNvSpPr>
              <a:spLocks noChangeShapeType="1"/>
            </p:cNvSpPr>
            <p:nvPr/>
          </p:nvSpPr>
          <p:spPr bwMode="auto">
            <a:xfrm flipV="1">
              <a:off x="1521" y="1068"/>
              <a:ext cx="527" cy="3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6" name="Freeform 283"/>
            <p:cNvSpPr>
              <a:spLocks/>
            </p:cNvSpPr>
            <p:nvPr/>
          </p:nvSpPr>
          <p:spPr bwMode="auto">
            <a:xfrm>
              <a:off x="2029" y="1031"/>
              <a:ext cx="44" cy="71"/>
            </a:xfrm>
            <a:custGeom>
              <a:avLst/>
              <a:gdLst>
                <a:gd name="T0" fmla="*/ 120 w 120"/>
                <a:gd name="T1" fmla="*/ 183 h 192"/>
                <a:gd name="T2" fmla="*/ 103 w 120"/>
                <a:gd name="T3" fmla="*/ 192 h 192"/>
                <a:gd name="T4" fmla="*/ 0 w 120"/>
                <a:gd name="T5" fmla="*/ 9 h 192"/>
                <a:gd name="T6" fmla="*/ 18 w 120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192">
                  <a:moveTo>
                    <a:pt x="120" y="183"/>
                  </a:moveTo>
                  <a:lnTo>
                    <a:pt x="103" y="192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Line 284"/>
            <p:cNvSpPr>
              <a:spLocks noChangeShapeType="1"/>
            </p:cNvSpPr>
            <p:nvPr/>
          </p:nvSpPr>
          <p:spPr bwMode="auto">
            <a:xfrm flipH="1">
              <a:off x="2029" y="1031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8" name="Line 285"/>
            <p:cNvSpPr>
              <a:spLocks noChangeShapeType="1"/>
            </p:cNvSpPr>
            <p:nvPr/>
          </p:nvSpPr>
          <p:spPr bwMode="auto">
            <a:xfrm flipV="1">
              <a:off x="2037" y="1316"/>
              <a:ext cx="0" cy="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Freeform 286"/>
            <p:cNvSpPr>
              <a:spLocks/>
            </p:cNvSpPr>
            <p:nvPr/>
          </p:nvSpPr>
          <p:spPr bwMode="auto">
            <a:xfrm>
              <a:off x="1998" y="1309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0" name="Line 287"/>
            <p:cNvSpPr>
              <a:spLocks noChangeShapeType="1"/>
            </p:cNvSpPr>
            <p:nvPr/>
          </p:nvSpPr>
          <p:spPr bwMode="auto">
            <a:xfrm>
              <a:off x="4771" y="3148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9" name="Rectangle 288">
            <a:hlinkClick r:id="rId2" action="ppaction://hlinkfile"/>
          </p:cNvPr>
          <p:cNvSpPr/>
          <p:nvPr/>
        </p:nvSpPr>
        <p:spPr>
          <a:xfrm>
            <a:off x="4865689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8536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52425" y="457200"/>
            <a:ext cx="7088188" cy="7848600"/>
            <a:chOff x="222" y="288"/>
            <a:chExt cx="4465" cy="4944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2" y="288"/>
              <a:ext cx="3766" cy="4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56" y="24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905" y="24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56" y="23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905" y="23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56" y="23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905" y="23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56" y="22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905" y="22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56" y="2185"/>
              <a:ext cx="36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37" y="216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71" y="216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56" y="21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905" y="21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56" y="20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905" y="20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56" y="19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905" y="1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56" y="19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905" y="19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56" y="1833"/>
              <a:ext cx="36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37" y="181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71" y="181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56" y="17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905" y="17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56" y="169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905" y="16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256" y="162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3905" y="16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256" y="15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3905" y="15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256" y="1485"/>
              <a:ext cx="36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1637" y="146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571" y="146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256" y="14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3905" y="14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256" y="134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3905" y="13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256" y="12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3905" y="12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256" y="12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3905" y="12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256" y="1138"/>
              <a:ext cx="36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1637" y="11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571" y="11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256" y="106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3905" y="106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256" y="99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3905" y="9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256" y="9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3905" y="9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256" y="85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3905" y="8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256" y="786"/>
              <a:ext cx="369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1637" y="76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571" y="765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256" y="7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3905" y="7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256" y="64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3905" y="6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256" y="5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3905" y="5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256" y="5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Line 68"/>
            <p:cNvSpPr>
              <a:spLocks noChangeShapeType="1"/>
            </p:cNvSpPr>
            <p:nvPr/>
          </p:nvSpPr>
          <p:spPr bwMode="auto">
            <a:xfrm>
              <a:off x="3905" y="50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Rectangle 69"/>
            <p:cNvSpPr>
              <a:spLocks noChangeArrowheads="1"/>
            </p:cNvSpPr>
            <p:nvPr/>
          </p:nvSpPr>
          <p:spPr bwMode="auto">
            <a:xfrm>
              <a:off x="248" y="438"/>
              <a:ext cx="3705" cy="209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Oval 70"/>
            <p:cNvSpPr>
              <a:spLocks noChangeArrowheads="1"/>
            </p:cNvSpPr>
            <p:nvPr/>
          </p:nvSpPr>
          <p:spPr bwMode="auto">
            <a:xfrm>
              <a:off x="2749" y="1776"/>
              <a:ext cx="123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Rectangle 71"/>
            <p:cNvSpPr>
              <a:spLocks noChangeArrowheads="1"/>
            </p:cNvSpPr>
            <p:nvPr/>
          </p:nvSpPr>
          <p:spPr bwMode="auto">
            <a:xfrm>
              <a:off x="2697" y="151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1" name="Oval 72"/>
            <p:cNvSpPr>
              <a:spLocks noChangeArrowheads="1"/>
            </p:cNvSpPr>
            <p:nvPr/>
          </p:nvSpPr>
          <p:spPr bwMode="auto">
            <a:xfrm>
              <a:off x="2531" y="1770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Rectangle 73"/>
            <p:cNvSpPr>
              <a:spLocks noChangeArrowheads="1"/>
            </p:cNvSpPr>
            <p:nvPr/>
          </p:nvSpPr>
          <p:spPr bwMode="auto">
            <a:xfrm>
              <a:off x="2220" y="151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3" name="Oval 74"/>
            <p:cNvSpPr>
              <a:spLocks noChangeArrowheads="1"/>
            </p:cNvSpPr>
            <p:nvPr/>
          </p:nvSpPr>
          <p:spPr bwMode="auto">
            <a:xfrm>
              <a:off x="2297" y="1765"/>
              <a:ext cx="123" cy="123"/>
            </a:xfrm>
            <a:prstGeom prst="ellipse">
              <a:avLst/>
            </a:prstGeom>
            <a:solidFill>
              <a:srgbClr val="C0C0C0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1763" y="1511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5" name="Rectangle 76"/>
            <p:cNvSpPr>
              <a:spLocks noChangeArrowheads="1"/>
            </p:cNvSpPr>
            <p:nvPr/>
          </p:nvSpPr>
          <p:spPr bwMode="auto">
            <a:xfrm>
              <a:off x="2059" y="1765"/>
              <a:ext cx="122" cy="123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>
              <a:off x="2059" y="1765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Line 78"/>
            <p:cNvSpPr>
              <a:spLocks noChangeShapeType="1"/>
            </p:cNvSpPr>
            <p:nvPr/>
          </p:nvSpPr>
          <p:spPr bwMode="auto">
            <a:xfrm flipV="1">
              <a:off x="2059" y="1765"/>
              <a:ext cx="119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Rectangle 79"/>
            <p:cNvSpPr>
              <a:spLocks noChangeArrowheads="1"/>
            </p:cNvSpPr>
            <p:nvPr/>
          </p:nvSpPr>
          <p:spPr bwMode="auto">
            <a:xfrm>
              <a:off x="2905" y="149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9" name="Oval 80"/>
            <p:cNvSpPr>
              <a:spLocks noChangeArrowheads="1"/>
            </p:cNvSpPr>
            <p:nvPr/>
          </p:nvSpPr>
          <p:spPr bwMode="auto">
            <a:xfrm>
              <a:off x="1820" y="1765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Rectangle 81"/>
            <p:cNvSpPr>
              <a:spLocks noChangeArrowheads="1"/>
            </p:cNvSpPr>
            <p:nvPr/>
          </p:nvSpPr>
          <p:spPr bwMode="auto">
            <a:xfrm>
              <a:off x="2064" y="13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1" name="Oval 82"/>
            <p:cNvSpPr>
              <a:spLocks noChangeArrowheads="1"/>
            </p:cNvSpPr>
            <p:nvPr/>
          </p:nvSpPr>
          <p:spPr bwMode="auto">
            <a:xfrm>
              <a:off x="1571" y="1765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Rectangle 83"/>
            <p:cNvSpPr>
              <a:spLocks noChangeArrowheads="1"/>
            </p:cNvSpPr>
            <p:nvPr/>
          </p:nvSpPr>
          <p:spPr bwMode="auto">
            <a:xfrm>
              <a:off x="1441" y="13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3" name="Oval 84"/>
            <p:cNvSpPr>
              <a:spLocks noChangeArrowheads="1"/>
            </p:cNvSpPr>
            <p:nvPr/>
          </p:nvSpPr>
          <p:spPr bwMode="auto">
            <a:xfrm>
              <a:off x="1270" y="1765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Rectangle 85"/>
            <p:cNvSpPr>
              <a:spLocks noChangeArrowheads="1"/>
            </p:cNvSpPr>
            <p:nvPr/>
          </p:nvSpPr>
          <p:spPr bwMode="auto">
            <a:xfrm>
              <a:off x="1208" y="1522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5" name="Oval 86"/>
            <p:cNvSpPr>
              <a:spLocks noChangeArrowheads="1"/>
            </p:cNvSpPr>
            <p:nvPr/>
          </p:nvSpPr>
          <p:spPr bwMode="auto">
            <a:xfrm>
              <a:off x="2059" y="1890"/>
              <a:ext cx="122" cy="122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Rectangle 87"/>
            <p:cNvSpPr>
              <a:spLocks noChangeArrowheads="1"/>
            </p:cNvSpPr>
            <p:nvPr/>
          </p:nvSpPr>
          <p:spPr bwMode="auto">
            <a:xfrm>
              <a:off x="3066" y="114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7" name="Oval 88"/>
            <p:cNvSpPr>
              <a:spLocks noChangeArrowheads="1"/>
            </p:cNvSpPr>
            <p:nvPr/>
          </p:nvSpPr>
          <p:spPr bwMode="auto">
            <a:xfrm>
              <a:off x="2059" y="2174"/>
              <a:ext cx="122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Rectangle 89"/>
            <p:cNvSpPr>
              <a:spLocks noChangeArrowheads="1"/>
            </p:cNvSpPr>
            <p:nvPr/>
          </p:nvSpPr>
          <p:spPr bwMode="auto">
            <a:xfrm>
              <a:off x="803" y="13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9" name="Oval 90"/>
            <p:cNvSpPr>
              <a:spLocks noChangeArrowheads="1"/>
            </p:cNvSpPr>
            <p:nvPr/>
          </p:nvSpPr>
          <p:spPr bwMode="auto">
            <a:xfrm>
              <a:off x="2526" y="2169"/>
              <a:ext cx="123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Rectangle 91"/>
            <p:cNvSpPr>
              <a:spLocks noChangeArrowheads="1"/>
            </p:cNvSpPr>
            <p:nvPr/>
          </p:nvSpPr>
          <p:spPr bwMode="auto">
            <a:xfrm>
              <a:off x="2809" y="858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1" name="Oval 92"/>
            <p:cNvSpPr>
              <a:spLocks noChangeArrowheads="1"/>
            </p:cNvSpPr>
            <p:nvPr/>
          </p:nvSpPr>
          <p:spPr bwMode="auto">
            <a:xfrm>
              <a:off x="954" y="1967"/>
              <a:ext cx="122" cy="123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1234" y="85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308" y="2601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1549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1913" y="314"/>
              <a:ext cx="120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DT 747 Keep Pass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311" y="2845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480" y="2845"/>
              <a:ext cx="67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:Gap-Lead-Back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311" y="304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480" y="3042"/>
              <a:ext cx="5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311" y="323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528" y="3239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311" y="343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512" y="3436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311" y="363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480" y="3633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311" y="383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480" y="3830"/>
              <a:ext cx="18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:Gap-Lead-Backer."2" Count. Release 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311" y="4027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535" y="4027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311" y="422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480" y="4224"/>
              <a:ext cx="296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pivot. Ride RH. Attack flank. Option Run or Pass. Look deep first.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311" y="442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480" y="4421"/>
              <a:ext cx="14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Block on LB. Run Flag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311" y="46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520" y="4618"/>
              <a:ext cx="22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.3 Step Motion to I. Fake Power. Block 1st LB Play Side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311" y="481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480" y="4815"/>
              <a:ext cx="246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:Aim for tail of PST. Kick Out to Over Block 7 or 9 Technique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Rectangle 119"/>
            <p:cNvSpPr>
              <a:spLocks noChangeArrowheads="1"/>
            </p:cNvSpPr>
            <p:nvPr/>
          </p:nvSpPr>
          <p:spPr bwMode="auto">
            <a:xfrm>
              <a:off x="311" y="5012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9" name="Freeform 120"/>
            <p:cNvSpPr>
              <a:spLocks/>
            </p:cNvSpPr>
            <p:nvPr/>
          </p:nvSpPr>
          <p:spPr bwMode="auto">
            <a:xfrm>
              <a:off x="1980" y="1893"/>
              <a:ext cx="386" cy="84"/>
            </a:xfrm>
            <a:custGeom>
              <a:avLst/>
              <a:gdLst>
                <a:gd name="T0" fmla="*/ 1114 w 1114"/>
                <a:gd name="T1" fmla="*/ 0 h 243"/>
                <a:gd name="T2" fmla="*/ 733 w 1114"/>
                <a:gd name="T3" fmla="*/ 228 h 243"/>
                <a:gd name="T4" fmla="*/ 0 w 1114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4" h="243">
                  <a:moveTo>
                    <a:pt x="1114" y="0"/>
                  </a:moveTo>
                  <a:lnTo>
                    <a:pt x="733" y="228"/>
                  </a:lnTo>
                  <a:lnTo>
                    <a:pt x="0" y="2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1"/>
            <p:cNvSpPr>
              <a:spLocks/>
            </p:cNvSpPr>
            <p:nvPr/>
          </p:nvSpPr>
          <p:spPr bwMode="auto">
            <a:xfrm>
              <a:off x="1102" y="1840"/>
              <a:ext cx="878" cy="163"/>
            </a:xfrm>
            <a:custGeom>
              <a:avLst/>
              <a:gdLst>
                <a:gd name="T0" fmla="*/ 2539 w 2539"/>
                <a:gd name="T1" fmla="*/ 396 h 471"/>
                <a:gd name="T2" fmla="*/ 2510 w 2539"/>
                <a:gd name="T3" fmla="*/ 456 h 471"/>
                <a:gd name="T4" fmla="*/ 2447 w 2539"/>
                <a:gd name="T5" fmla="*/ 337 h 471"/>
                <a:gd name="T6" fmla="*/ 2390 w 2539"/>
                <a:gd name="T7" fmla="*/ 458 h 471"/>
                <a:gd name="T8" fmla="*/ 2327 w 2539"/>
                <a:gd name="T9" fmla="*/ 339 h 471"/>
                <a:gd name="T10" fmla="*/ 2270 w 2539"/>
                <a:gd name="T11" fmla="*/ 460 h 471"/>
                <a:gd name="T12" fmla="*/ 2208 w 2539"/>
                <a:gd name="T13" fmla="*/ 341 h 471"/>
                <a:gd name="T14" fmla="*/ 2150 w 2539"/>
                <a:gd name="T15" fmla="*/ 462 h 471"/>
                <a:gd name="T16" fmla="*/ 2088 w 2539"/>
                <a:gd name="T17" fmla="*/ 343 h 471"/>
                <a:gd name="T18" fmla="*/ 2030 w 2539"/>
                <a:gd name="T19" fmla="*/ 464 h 471"/>
                <a:gd name="T20" fmla="*/ 1968 w 2539"/>
                <a:gd name="T21" fmla="*/ 345 h 471"/>
                <a:gd name="T22" fmla="*/ 1910 w 2539"/>
                <a:gd name="T23" fmla="*/ 466 h 471"/>
                <a:gd name="T24" fmla="*/ 1848 w 2539"/>
                <a:gd name="T25" fmla="*/ 347 h 471"/>
                <a:gd name="T26" fmla="*/ 1790 w 2539"/>
                <a:gd name="T27" fmla="*/ 468 h 471"/>
                <a:gd name="T28" fmla="*/ 1728 w 2539"/>
                <a:gd name="T29" fmla="*/ 350 h 471"/>
                <a:gd name="T30" fmla="*/ 1670 w 2539"/>
                <a:gd name="T31" fmla="*/ 471 h 471"/>
                <a:gd name="T32" fmla="*/ 1608 w 2539"/>
                <a:gd name="T33" fmla="*/ 352 h 471"/>
                <a:gd name="T34" fmla="*/ 1579 w 2539"/>
                <a:gd name="T35" fmla="*/ 412 h 471"/>
                <a:gd name="T36" fmla="*/ 1559 w 2539"/>
                <a:gd name="T37" fmla="*/ 413 h 471"/>
                <a:gd name="T38" fmla="*/ 366 w 2539"/>
                <a:gd name="T39" fmla="*/ 413 h 471"/>
                <a:gd name="T40" fmla="*/ 0 w 2539"/>
                <a:gd name="T41" fmla="*/ 274 h 471"/>
                <a:gd name="T42" fmla="*/ 0 w 2539"/>
                <a:gd name="T43" fmla="*/ 0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39" h="471">
                  <a:moveTo>
                    <a:pt x="2539" y="396"/>
                  </a:moveTo>
                  <a:lnTo>
                    <a:pt x="2510" y="456"/>
                  </a:lnTo>
                  <a:lnTo>
                    <a:pt x="2447" y="337"/>
                  </a:lnTo>
                  <a:lnTo>
                    <a:pt x="2390" y="458"/>
                  </a:lnTo>
                  <a:lnTo>
                    <a:pt x="2327" y="339"/>
                  </a:lnTo>
                  <a:lnTo>
                    <a:pt x="2270" y="460"/>
                  </a:lnTo>
                  <a:lnTo>
                    <a:pt x="2208" y="341"/>
                  </a:lnTo>
                  <a:lnTo>
                    <a:pt x="2150" y="462"/>
                  </a:lnTo>
                  <a:lnTo>
                    <a:pt x="2088" y="343"/>
                  </a:lnTo>
                  <a:lnTo>
                    <a:pt x="2030" y="464"/>
                  </a:lnTo>
                  <a:lnTo>
                    <a:pt x="1968" y="345"/>
                  </a:lnTo>
                  <a:lnTo>
                    <a:pt x="1910" y="466"/>
                  </a:lnTo>
                  <a:lnTo>
                    <a:pt x="1848" y="347"/>
                  </a:lnTo>
                  <a:lnTo>
                    <a:pt x="1790" y="468"/>
                  </a:lnTo>
                  <a:lnTo>
                    <a:pt x="1728" y="350"/>
                  </a:lnTo>
                  <a:lnTo>
                    <a:pt x="1670" y="471"/>
                  </a:lnTo>
                  <a:lnTo>
                    <a:pt x="1608" y="352"/>
                  </a:lnTo>
                  <a:lnTo>
                    <a:pt x="1579" y="412"/>
                  </a:lnTo>
                  <a:lnTo>
                    <a:pt x="1559" y="413"/>
                  </a:lnTo>
                  <a:lnTo>
                    <a:pt x="366" y="413"/>
                  </a:lnTo>
                  <a:lnTo>
                    <a:pt x="0" y="27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22"/>
            <p:cNvSpPr>
              <a:spLocks/>
            </p:cNvSpPr>
            <p:nvPr/>
          </p:nvSpPr>
          <p:spPr bwMode="auto">
            <a:xfrm>
              <a:off x="1066" y="1833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Line 123"/>
            <p:cNvSpPr>
              <a:spLocks noChangeShapeType="1"/>
            </p:cNvSpPr>
            <p:nvPr/>
          </p:nvSpPr>
          <p:spPr bwMode="auto">
            <a:xfrm>
              <a:off x="1066" y="183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4"/>
            <p:cNvSpPr>
              <a:spLocks/>
            </p:cNvSpPr>
            <p:nvPr/>
          </p:nvSpPr>
          <p:spPr bwMode="auto">
            <a:xfrm>
              <a:off x="2022" y="2283"/>
              <a:ext cx="571" cy="183"/>
            </a:xfrm>
            <a:custGeom>
              <a:avLst/>
              <a:gdLst>
                <a:gd name="T0" fmla="*/ 1651 w 1651"/>
                <a:gd name="T1" fmla="*/ 33 h 530"/>
                <a:gd name="T2" fmla="*/ 1638 w 1651"/>
                <a:gd name="T3" fmla="*/ 98 h 530"/>
                <a:gd name="T4" fmla="*/ 1547 w 1651"/>
                <a:gd name="T5" fmla="*/ 0 h 530"/>
                <a:gd name="T6" fmla="*/ 1523 w 1651"/>
                <a:gd name="T7" fmla="*/ 132 h 530"/>
                <a:gd name="T8" fmla="*/ 1432 w 1651"/>
                <a:gd name="T9" fmla="*/ 33 h 530"/>
                <a:gd name="T10" fmla="*/ 1408 w 1651"/>
                <a:gd name="T11" fmla="*/ 165 h 530"/>
                <a:gd name="T12" fmla="*/ 1317 w 1651"/>
                <a:gd name="T13" fmla="*/ 66 h 530"/>
                <a:gd name="T14" fmla="*/ 1292 w 1651"/>
                <a:gd name="T15" fmla="*/ 198 h 530"/>
                <a:gd name="T16" fmla="*/ 1201 w 1651"/>
                <a:gd name="T17" fmla="*/ 99 h 530"/>
                <a:gd name="T18" fmla="*/ 1177 w 1651"/>
                <a:gd name="T19" fmla="*/ 231 h 530"/>
                <a:gd name="T20" fmla="*/ 1086 w 1651"/>
                <a:gd name="T21" fmla="*/ 132 h 530"/>
                <a:gd name="T22" fmla="*/ 1062 w 1651"/>
                <a:gd name="T23" fmla="*/ 264 h 530"/>
                <a:gd name="T24" fmla="*/ 971 w 1651"/>
                <a:gd name="T25" fmla="*/ 166 h 530"/>
                <a:gd name="T26" fmla="*/ 946 w 1651"/>
                <a:gd name="T27" fmla="*/ 298 h 530"/>
                <a:gd name="T28" fmla="*/ 856 w 1651"/>
                <a:gd name="T29" fmla="*/ 199 h 530"/>
                <a:gd name="T30" fmla="*/ 831 w 1651"/>
                <a:gd name="T31" fmla="*/ 331 h 530"/>
                <a:gd name="T32" fmla="*/ 740 w 1651"/>
                <a:gd name="T33" fmla="*/ 232 h 530"/>
                <a:gd name="T34" fmla="*/ 716 w 1651"/>
                <a:gd name="T35" fmla="*/ 364 h 530"/>
                <a:gd name="T36" fmla="*/ 625 w 1651"/>
                <a:gd name="T37" fmla="*/ 265 h 530"/>
                <a:gd name="T38" fmla="*/ 600 w 1651"/>
                <a:gd name="T39" fmla="*/ 397 h 530"/>
                <a:gd name="T40" fmla="*/ 510 w 1651"/>
                <a:gd name="T41" fmla="*/ 298 h 530"/>
                <a:gd name="T42" fmla="*/ 485 w 1651"/>
                <a:gd name="T43" fmla="*/ 430 h 530"/>
                <a:gd name="T44" fmla="*/ 394 w 1651"/>
                <a:gd name="T45" fmla="*/ 331 h 530"/>
                <a:gd name="T46" fmla="*/ 370 w 1651"/>
                <a:gd name="T47" fmla="*/ 463 h 530"/>
                <a:gd name="T48" fmla="*/ 279 w 1651"/>
                <a:gd name="T49" fmla="*/ 365 h 530"/>
                <a:gd name="T50" fmla="*/ 254 w 1651"/>
                <a:gd name="T51" fmla="*/ 497 h 530"/>
                <a:gd name="T52" fmla="*/ 164 w 1651"/>
                <a:gd name="T53" fmla="*/ 398 h 530"/>
                <a:gd name="T54" fmla="*/ 139 w 1651"/>
                <a:gd name="T55" fmla="*/ 530 h 530"/>
                <a:gd name="T56" fmla="*/ 48 w 1651"/>
                <a:gd name="T57" fmla="*/ 431 h 530"/>
                <a:gd name="T58" fmla="*/ 36 w 1651"/>
                <a:gd name="T59" fmla="*/ 497 h 530"/>
                <a:gd name="T60" fmla="*/ 0 w 1651"/>
                <a:gd name="T61" fmla="*/ 50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51" h="530">
                  <a:moveTo>
                    <a:pt x="1651" y="33"/>
                  </a:moveTo>
                  <a:lnTo>
                    <a:pt x="1638" y="98"/>
                  </a:lnTo>
                  <a:lnTo>
                    <a:pt x="1547" y="0"/>
                  </a:lnTo>
                  <a:lnTo>
                    <a:pt x="1523" y="132"/>
                  </a:lnTo>
                  <a:lnTo>
                    <a:pt x="1432" y="33"/>
                  </a:lnTo>
                  <a:lnTo>
                    <a:pt x="1408" y="165"/>
                  </a:lnTo>
                  <a:lnTo>
                    <a:pt x="1317" y="66"/>
                  </a:lnTo>
                  <a:lnTo>
                    <a:pt x="1292" y="198"/>
                  </a:lnTo>
                  <a:lnTo>
                    <a:pt x="1201" y="99"/>
                  </a:lnTo>
                  <a:lnTo>
                    <a:pt x="1177" y="231"/>
                  </a:lnTo>
                  <a:lnTo>
                    <a:pt x="1086" y="132"/>
                  </a:lnTo>
                  <a:lnTo>
                    <a:pt x="1062" y="264"/>
                  </a:lnTo>
                  <a:lnTo>
                    <a:pt x="971" y="166"/>
                  </a:lnTo>
                  <a:lnTo>
                    <a:pt x="946" y="298"/>
                  </a:lnTo>
                  <a:lnTo>
                    <a:pt x="856" y="199"/>
                  </a:lnTo>
                  <a:lnTo>
                    <a:pt x="831" y="331"/>
                  </a:lnTo>
                  <a:lnTo>
                    <a:pt x="740" y="232"/>
                  </a:lnTo>
                  <a:lnTo>
                    <a:pt x="716" y="364"/>
                  </a:lnTo>
                  <a:lnTo>
                    <a:pt x="625" y="265"/>
                  </a:lnTo>
                  <a:lnTo>
                    <a:pt x="600" y="397"/>
                  </a:lnTo>
                  <a:lnTo>
                    <a:pt x="510" y="298"/>
                  </a:lnTo>
                  <a:lnTo>
                    <a:pt x="485" y="430"/>
                  </a:lnTo>
                  <a:lnTo>
                    <a:pt x="394" y="331"/>
                  </a:lnTo>
                  <a:lnTo>
                    <a:pt x="370" y="463"/>
                  </a:lnTo>
                  <a:lnTo>
                    <a:pt x="279" y="365"/>
                  </a:lnTo>
                  <a:lnTo>
                    <a:pt x="254" y="497"/>
                  </a:lnTo>
                  <a:lnTo>
                    <a:pt x="164" y="398"/>
                  </a:lnTo>
                  <a:lnTo>
                    <a:pt x="139" y="530"/>
                  </a:lnTo>
                  <a:lnTo>
                    <a:pt x="48" y="431"/>
                  </a:lnTo>
                  <a:lnTo>
                    <a:pt x="36" y="497"/>
                  </a:lnTo>
                  <a:lnTo>
                    <a:pt x="0" y="5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Arc 125"/>
            <p:cNvSpPr>
              <a:spLocks/>
            </p:cNvSpPr>
            <p:nvPr/>
          </p:nvSpPr>
          <p:spPr bwMode="auto">
            <a:xfrm>
              <a:off x="1610" y="1628"/>
              <a:ext cx="412" cy="8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6"/>
            <p:cNvSpPr>
              <a:spLocks/>
            </p:cNvSpPr>
            <p:nvPr/>
          </p:nvSpPr>
          <p:spPr bwMode="auto">
            <a:xfrm>
              <a:off x="1574" y="1622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Line 127"/>
            <p:cNvSpPr>
              <a:spLocks noChangeShapeType="1"/>
            </p:cNvSpPr>
            <p:nvPr/>
          </p:nvSpPr>
          <p:spPr bwMode="auto">
            <a:xfrm>
              <a:off x="1574" y="162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28"/>
            <p:cNvSpPr>
              <a:spLocks/>
            </p:cNvSpPr>
            <p:nvPr/>
          </p:nvSpPr>
          <p:spPr bwMode="auto">
            <a:xfrm>
              <a:off x="1182" y="1660"/>
              <a:ext cx="143" cy="79"/>
            </a:xfrm>
            <a:custGeom>
              <a:avLst/>
              <a:gdLst>
                <a:gd name="T0" fmla="*/ 413 w 413"/>
                <a:gd name="T1" fmla="*/ 228 h 228"/>
                <a:gd name="T2" fmla="*/ 0 w 413"/>
                <a:gd name="T3" fmla="*/ 168 h 228"/>
                <a:gd name="T4" fmla="*/ 77 w 413"/>
                <a:gd name="T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3" h="228">
                  <a:moveTo>
                    <a:pt x="413" y="228"/>
                  </a:moveTo>
                  <a:lnTo>
                    <a:pt x="0" y="168"/>
                  </a:lnTo>
                  <a:lnTo>
                    <a:pt x="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9"/>
            <p:cNvSpPr>
              <a:spLocks/>
            </p:cNvSpPr>
            <p:nvPr/>
          </p:nvSpPr>
          <p:spPr bwMode="auto">
            <a:xfrm>
              <a:off x="1175" y="1639"/>
              <a:ext cx="69" cy="36"/>
            </a:xfrm>
            <a:custGeom>
              <a:avLst/>
              <a:gdLst>
                <a:gd name="T0" fmla="*/ 200 w 200"/>
                <a:gd name="T1" fmla="*/ 85 h 105"/>
                <a:gd name="T2" fmla="*/ 192 w 200"/>
                <a:gd name="T3" fmla="*/ 105 h 105"/>
                <a:gd name="T4" fmla="*/ 0 w 200"/>
                <a:gd name="T5" fmla="*/ 19 h 105"/>
                <a:gd name="T6" fmla="*/ 8 w 200"/>
                <a:gd name="T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5">
                  <a:moveTo>
                    <a:pt x="200" y="85"/>
                  </a:moveTo>
                  <a:lnTo>
                    <a:pt x="192" y="105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Line 130"/>
            <p:cNvSpPr>
              <a:spLocks noChangeShapeType="1"/>
            </p:cNvSpPr>
            <p:nvPr/>
          </p:nvSpPr>
          <p:spPr bwMode="auto">
            <a:xfrm flipH="1">
              <a:off x="1175" y="1639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Line 131"/>
            <p:cNvSpPr>
              <a:spLocks noChangeShapeType="1"/>
            </p:cNvSpPr>
            <p:nvPr/>
          </p:nvSpPr>
          <p:spPr bwMode="auto">
            <a:xfrm flipH="1" flipV="1">
              <a:off x="1330" y="1729"/>
              <a:ext cx="746" cy="4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1305" y="1694"/>
              <a:ext cx="44" cy="66"/>
            </a:xfrm>
            <a:custGeom>
              <a:avLst/>
              <a:gdLst>
                <a:gd name="T0" fmla="*/ 110 w 128"/>
                <a:gd name="T1" fmla="*/ 0 h 190"/>
                <a:gd name="T2" fmla="*/ 128 w 128"/>
                <a:gd name="T3" fmla="*/ 11 h 190"/>
                <a:gd name="T4" fmla="*/ 17 w 128"/>
                <a:gd name="T5" fmla="*/ 190 h 190"/>
                <a:gd name="T6" fmla="*/ 0 w 128"/>
                <a:gd name="T7" fmla="*/ 17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90">
                  <a:moveTo>
                    <a:pt x="110" y="0"/>
                  </a:moveTo>
                  <a:lnTo>
                    <a:pt x="128" y="11"/>
                  </a:lnTo>
                  <a:lnTo>
                    <a:pt x="17" y="190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Line 133"/>
            <p:cNvSpPr>
              <a:spLocks noChangeShapeType="1"/>
            </p:cNvSpPr>
            <p:nvPr/>
          </p:nvSpPr>
          <p:spPr bwMode="auto">
            <a:xfrm>
              <a:off x="1305" y="175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Arc 134"/>
            <p:cNvSpPr>
              <a:spLocks/>
            </p:cNvSpPr>
            <p:nvPr/>
          </p:nvSpPr>
          <p:spPr bwMode="auto">
            <a:xfrm>
              <a:off x="2662" y="1701"/>
              <a:ext cx="116" cy="2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7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9" y="21600"/>
                    <a:pt x="41" y="11974"/>
                    <a:pt x="0" y="7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2778" y="1951"/>
              <a:ext cx="8" cy="73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Line 136"/>
            <p:cNvSpPr>
              <a:spLocks noChangeShapeType="1"/>
            </p:cNvSpPr>
            <p:nvPr/>
          </p:nvSpPr>
          <p:spPr bwMode="auto">
            <a:xfrm flipH="1">
              <a:off x="2778" y="195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Arc 137"/>
            <p:cNvSpPr>
              <a:spLocks/>
            </p:cNvSpPr>
            <p:nvPr/>
          </p:nvSpPr>
          <p:spPr bwMode="auto">
            <a:xfrm>
              <a:off x="2662" y="1702"/>
              <a:ext cx="154" cy="2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41 w 21741"/>
                <a:gd name="T1" fmla="*/ 21600 h 21600"/>
                <a:gd name="T2" fmla="*/ 0 w 21741"/>
                <a:gd name="T3" fmla="*/ 0 h 21600"/>
                <a:gd name="T4" fmla="*/ 21600 w 2174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1" h="21600" fill="none" extrusionOk="0">
                  <a:moveTo>
                    <a:pt x="21740" y="21599"/>
                  </a:moveTo>
                  <a:cubicBezTo>
                    <a:pt x="21693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41" h="21600" stroke="0" extrusionOk="0">
                  <a:moveTo>
                    <a:pt x="21740" y="21599"/>
                  </a:moveTo>
                  <a:cubicBezTo>
                    <a:pt x="21693" y="21599"/>
                    <a:pt x="2164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8"/>
            <p:cNvSpPr>
              <a:spLocks/>
            </p:cNvSpPr>
            <p:nvPr/>
          </p:nvSpPr>
          <p:spPr bwMode="auto">
            <a:xfrm>
              <a:off x="2626" y="1695"/>
              <a:ext cx="72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Line 139"/>
            <p:cNvSpPr>
              <a:spLocks noChangeShapeType="1"/>
            </p:cNvSpPr>
            <p:nvPr/>
          </p:nvSpPr>
          <p:spPr bwMode="auto">
            <a:xfrm>
              <a:off x="2626" y="16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40"/>
            <p:cNvSpPr>
              <a:spLocks/>
            </p:cNvSpPr>
            <p:nvPr/>
          </p:nvSpPr>
          <p:spPr bwMode="auto">
            <a:xfrm>
              <a:off x="832" y="1301"/>
              <a:ext cx="709" cy="459"/>
            </a:xfrm>
            <a:custGeom>
              <a:avLst/>
              <a:gdLst>
                <a:gd name="T0" fmla="*/ 1468 w 2049"/>
                <a:gd name="T1" fmla="*/ 1329 h 1329"/>
                <a:gd name="T2" fmla="*/ 2049 w 2049"/>
                <a:gd name="T3" fmla="*/ 564 h 1329"/>
                <a:gd name="T4" fmla="*/ 0 w 2049"/>
                <a:gd name="T5" fmla="*/ 0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9" h="1329">
                  <a:moveTo>
                    <a:pt x="1468" y="1329"/>
                  </a:moveTo>
                  <a:lnTo>
                    <a:pt x="2049" y="56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41"/>
            <p:cNvSpPr>
              <a:spLocks/>
            </p:cNvSpPr>
            <p:nvPr/>
          </p:nvSpPr>
          <p:spPr bwMode="auto">
            <a:xfrm>
              <a:off x="832" y="1297"/>
              <a:ext cx="55" cy="36"/>
            </a:xfrm>
            <a:custGeom>
              <a:avLst/>
              <a:gdLst>
                <a:gd name="T0" fmla="*/ 0 w 55"/>
                <a:gd name="T1" fmla="*/ 4 h 36"/>
                <a:gd name="T2" fmla="*/ 45 w 55"/>
                <a:gd name="T3" fmla="*/ 36 h 36"/>
                <a:gd name="T4" fmla="*/ 37 w 55"/>
                <a:gd name="T5" fmla="*/ 13 h 36"/>
                <a:gd name="T6" fmla="*/ 55 w 55"/>
                <a:gd name="T7" fmla="*/ 0 h 36"/>
                <a:gd name="T8" fmla="*/ 0 w 55"/>
                <a:gd name="T9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6">
                  <a:moveTo>
                    <a:pt x="0" y="4"/>
                  </a:moveTo>
                  <a:lnTo>
                    <a:pt x="45" y="36"/>
                  </a:lnTo>
                  <a:lnTo>
                    <a:pt x="37" y="13"/>
                  </a:lnTo>
                  <a:lnTo>
                    <a:pt x="55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Arc 142"/>
            <p:cNvSpPr>
              <a:spLocks/>
            </p:cNvSpPr>
            <p:nvPr/>
          </p:nvSpPr>
          <p:spPr bwMode="auto">
            <a:xfrm>
              <a:off x="1007" y="1396"/>
              <a:ext cx="391" cy="57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Line 143"/>
            <p:cNvSpPr>
              <a:spLocks noChangeShapeType="1"/>
            </p:cNvSpPr>
            <p:nvPr/>
          </p:nvSpPr>
          <p:spPr bwMode="auto">
            <a:xfrm flipH="1" flipV="1">
              <a:off x="927" y="683"/>
              <a:ext cx="471" cy="7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Freeform 144"/>
            <p:cNvSpPr>
              <a:spLocks/>
            </p:cNvSpPr>
            <p:nvPr/>
          </p:nvSpPr>
          <p:spPr bwMode="auto">
            <a:xfrm>
              <a:off x="927" y="683"/>
              <a:ext cx="45" cy="53"/>
            </a:xfrm>
            <a:custGeom>
              <a:avLst/>
              <a:gdLst>
                <a:gd name="T0" fmla="*/ 0 w 45"/>
                <a:gd name="T1" fmla="*/ 0 h 53"/>
                <a:gd name="T2" fmla="*/ 13 w 45"/>
                <a:gd name="T3" fmla="*/ 53 h 53"/>
                <a:gd name="T4" fmla="*/ 21 w 45"/>
                <a:gd name="T5" fmla="*/ 31 h 53"/>
                <a:gd name="T6" fmla="*/ 45 w 45"/>
                <a:gd name="T7" fmla="*/ 32 h 53"/>
                <a:gd name="T8" fmla="*/ 0 w 45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3">
                  <a:moveTo>
                    <a:pt x="0" y="0"/>
                  </a:moveTo>
                  <a:lnTo>
                    <a:pt x="13" y="53"/>
                  </a:lnTo>
                  <a:lnTo>
                    <a:pt x="21" y="31"/>
                  </a:lnTo>
                  <a:lnTo>
                    <a:pt x="45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Line 145"/>
            <p:cNvSpPr>
              <a:spLocks noChangeShapeType="1"/>
            </p:cNvSpPr>
            <p:nvPr/>
          </p:nvSpPr>
          <p:spPr bwMode="auto">
            <a:xfrm flipV="1">
              <a:off x="1626" y="1639"/>
              <a:ext cx="148" cy="1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6"/>
            <p:cNvSpPr>
              <a:spLocks/>
            </p:cNvSpPr>
            <p:nvPr/>
          </p:nvSpPr>
          <p:spPr bwMode="auto">
            <a:xfrm>
              <a:off x="1752" y="1606"/>
              <a:ext cx="49" cy="61"/>
            </a:xfrm>
            <a:custGeom>
              <a:avLst/>
              <a:gdLst>
                <a:gd name="T0" fmla="*/ 142 w 142"/>
                <a:gd name="T1" fmla="*/ 167 h 179"/>
                <a:gd name="T2" fmla="*/ 127 w 142"/>
                <a:gd name="T3" fmla="*/ 179 h 179"/>
                <a:gd name="T4" fmla="*/ 0 w 142"/>
                <a:gd name="T5" fmla="*/ 13 h 179"/>
                <a:gd name="T6" fmla="*/ 15 w 142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79">
                  <a:moveTo>
                    <a:pt x="142" y="167"/>
                  </a:moveTo>
                  <a:lnTo>
                    <a:pt x="127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Line 147"/>
            <p:cNvSpPr>
              <a:spLocks noChangeShapeType="1"/>
            </p:cNvSpPr>
            <p:nvPr/>
          </p:nvSpPr>
          <p:spPr bwMode="auto">
            <a:xfrm flipH="1">
              <a:off x="1752" y="160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Arc 148"/>
            <p:cNvSpPr>
              <a:spLocks/>
            </p:cNvSpPr>
            <p:nvPr/>
          </p:nvSpPr>
          <p:spPr bwMode="auto">
            <a:xfrm>
              <a:off x="1895" y="1976"/>
              <a:ext cx="290" cy="2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7 h 21600"/>
                <a:gd name="T2" fmla="*/ 7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96"/>
                  </a:moveTo>
                  <a:cubicBezTo>
                    <a:pt x="21546" y="11959"/>
                    <a:pt x="11936" y="21559"/>
                    <a:pt x="73" y="21599"/>
                  </a:cubicBezTo>
                </a:path>
                <a:path w="21600" h="21600" stroke="0" extrusionOk="0">
                  <a:moveTo>
                    <a:pt x="21599" y="96"/>
                  </a:moveTo>
                  <a:cubicBezTo>
                    <a:pt x="21546" y="11959"/>
                    <a:pt x="11936" y="21559"/>
                    <a:pt x="7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Arc 149"/>
            <p:cNvSpPr>
              <a:spLocks/>
            </p:cNvSpPr>
            <p:nvPr/>
          </p:nvSpPr>
          <p:spPr bwMode="auto">
            <a:xfrm>
              <a:off x="1435" y="2198"/>
              <a:ext cx="460" cy="1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6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5"/>
                  </a:moveTo>
                  <a:cubicBezTo>
                    <a:pt x="21519" y="12018"/>
                    <a:pt x="11872" y="21599"/>
                    <a:pt x="0" y="21600"/>
                  </a:cubicBezTo>
                </a:path>
                <a:path w="21600" h="21600" stroke="0" extrusionOk="0">
                  <a:moveTo>
                    <a:pt x="21599" y="145"/>
                  </a:moveTo>
                  <a:cubicBezTo>
                    <a:pt x="21519" y="12018"/>
                    <a:pt x="1187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Arc 150"/>
            <p:cNvSpPr>
              <a:spLocks/>
            </p:cNvSpPr>
            <p:nvPr/>
          </p:nvSpPr>
          <p:spPr bwMode="auto">
            <a:xfrm>
              <a:off x="907" y="2061"/>
              <a:ext cx="528" cy="28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Freeform 151"/>
            <p:cNvSpPr>
              <a:spLocks/>
            </p:cNvSpPr>
            <p:nvPr/>
          </p:nvSpPr>
          <p:spPr bwMode="auto">
            <a:xfrm>
              <a:off x="888" y="206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Arc 152"/>
            <p:cNvSpPr>
              <a:spLocks/>
            </p:cNvSpPr>
            <p:nvPr/>
          </p:nvSpPr>
          <p:spPr bwMode="auto">
            <a:xfrm>
              <a:off x="2017" y="1718"/>
              <a:ext cx="105" cy="1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05 w 21805"/>
                <a:gd name="T1" fmla="*/ 21599 h 21600"/>
                <a:gd name="T2" fmla="*/ 0 w 21805"/>
                <a:gd name="T3" fmla="*/ 0 h 21600"/>
                <a:gd name="T4" fmla="*/ 21600 w 218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5" h="21600" fill="none" extrusionOk="0">
                  <a:moveTo>
                    <a:pt x="21805" y="21599"/>
                  </a:moveTo>
                  <a:cubicBezTo>
                    <a:pt x="21736" y="21599"/>
                    <a:pt x="216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05" h="21600" stroke="0" extrusionOk="0">
                  <a:moveTo>
                    <a:pt x="21805" y="21599"/>
                  </a:moveTo>
                  <a:cubicBezTo>
                    <a:pt x="21736" y="21599"/>
                    <a:pt x="2166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Freeform 153"/>
            <p:cNvSpPr>
              <a:spLocks/>
            </p:cNvSpPr>
            <p:nvPr/>
          </p:nvSpPr>
          <p:spPr bwMode="auto">
            <a:xfrm>
              <a:off x="1981" y="1712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Line 154"/>
            <p:cNvSpPr>
              <a:spLocks noChangeShapeType="1"/>
            </p:cNvSpPr>
            <p:nvPr/>
          </p:nvSpPr>
          <p:spPr bwMode="auto">
            <a:xfrm>
              <a:off x="1981" y="171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Arc 155"/>
            <p:cNvSpPr>
              <a:spLocks/>
            </p:cNvSpPr>
            <p:nvPr/>
          </p:nvSpPr>
          <p:spPr bwMode="auto">
            <a:xfrm>
              <a:off x="2467" y="1718"/>
              <a:ext cx="116" cy="2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5" name="Freeform 156"/>
            <p:cNvSpPr>
              <a:spLocks/>
            </p:cNvSpPr>
            <p:nvPr/>
          </p:nvSpPr>
          <p:spPr bwMode="auto">
            <a:xfrm>
              <a:off x="2583" y="1957"/>
              <a:ext cx="8" cy="72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6" name="Line 157"/>
            <p:cNvSpPr>
              <a:spLocks noChangeShapeType="1"/>
            </p:cNvSpPr>
            <p:nvPr/>
          </p:nvSpPr>
          <p:spPr bwMode="auto">
            <a:xfrm flipH="1">
              <a:off x="2583" y="195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7" name="Arc 158"/>
            <p:cNvSpPr>
              <a:spLocks/>
            </p:cNvSpPr>
            <p:nvPr/>
          </p:nvSpPr>
          <p:spPr bwMode="auto">
            <a:xfrm>
              <a:off x="2472" y="1718"/>
              <a:ext cx="126" cy="17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71 w 21771"/>
                <a:gd name="T1" fmla="*/ 21599 h 21600"/>
                <a:gd name="T2" fmla="*/ 0 w 21771"/>
                <a:gd name="T3" fmla="*/ 0 h 21600"/>
                <a:gd name="T4" fmla="*/ 21600 w 2177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1" h="21600" fill="none" extrusionOk="0">
                  <a:moveTo>
                    <a:pt x="21771" y="21599"/>
                  </a:moveTo>
                  <a:cubicBezTo>
                    <a:pt x="21714" y="21599"/>
                    <a:pt x="2165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71" h="21600" stroke="0" extrusionOk="0">
                  <a:moveTo>
                    <a:pt x="21771" y="21599"/>
                  </a:moveTo>
                  <a:cubicBezTo>
                    <a:pt x="21714" y="21599"/>
                    <a:pt x="2165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8" name="Freeform 159"/>
            <p:cNvSpPr>
              <a:spLocks/>
            </p:cNvSpPr>
            <p:nvPr/>
          </p:nvSpPr>
          <p:spPr bwMode="auto">
            <a:xfrm>
              <a:off x="2436" y="1712"/>
              <a:ext cx="72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9" name="Line 160"/>
            <p:cNvSpPr>
              <a:spLocks noChangeShapeType="1"/>
            </p:cNvSpPr>
            <p:nvPr/>
          </p:nvSpPr>
          <p:spPr bwMode="auto">
            <a:xfrm>
              <a:off x="2436" y="171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0" name="Line 161"/>
            <p:cNvSpPr>
              <a:spLocks noChangeShapeType="1"/>
            </p:cNvSpPr>
            <p:nvPr/>
          </p:nvSpPr>
          <p:spPr bwMode="auto">
            <a:xfrm flipH="1" flipV="1">
              <a:off x="1879" y="1676"/>
              <a:ext cx="6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1" name="Freeform 162"/>
            <p:cNvSpPr>
              <a:spLocks/>
            </p:cNvSpPr>
            <p:nvPr/>
          </p:nvSpPr>
          <p:spPr bwMode="auto">
            <a:xfrm>
              <a:off x="1843" y="1667"/>
              <a:ext cx="72" cy="10"/>
            </a:xfrm>
            <a:custGeom>
              <a:avLst/>
              <a:gdLst>
                <a:gd name="T0" fmla="*/ 208 w 208"/>
                <a:gd name="T1" fmla="*/ 0 h 28"/>
                <a:gd name="T2" fmla="*/ 208 w 208"/>
                <a:gd name="T3" fmla="*/ 19 h 28"/>
                <a:gd name="T4" fmla="*/ 0 w 208"/>
                <a:gd name="T5" fmla="*/ 28 h 28"/>
                <a:gd name="T6" fmla="*/ 0 w 208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0"/>
                  </a:moveTo>
                  <a:lnTo>
                    <a:pt x="208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2" name="Line 163"/>
            <p:cNvSpPr>
              <a:spLocks noChangeShapeType="1"/>
            </p:cNvSpPr>
            <p:nvPr/>
          </p:nvSpPr>
          <p:spPr bwMode="auto">
            <a:xfrm>
              <a:off x="4687" y="4001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449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81000" y="381000"/>
            <a:ext cx="6248400" cy="8267700"/>
            <a:chOff x="384" y="240"/>
            <a:chExt cx="3936" cy="5208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384" y="240"/>
              <a:ext cx="3651" cy="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6"/>
            <p:cNvGrpSpPr>
              <a:grpSpLocks/>
            </p:cNvGrpSpPr>
            <p:nvPr/>
          </p:nvGrpSpPr>
          <p:grpSpPr bwMode="auto">
            <a:xfrm>
              <a:off x="410" y="266"/>
              <a:ext cx="3910" cy="5182"/>
              <a:chOff x="410" y="266"/>
              <a:chExt cx="3910" cy="5182"/>
            </a:xfrm>
          </p:grpSpPr>
          <p:sp>
            <p:nvSpPr>
              <p:cNvPr id="7230" name="Rectangle 6"/>
              <p:cNvSpPr>
                <a:spLocks noChangeArrowheads="1"/>
              </p:cNvSpPr>
              <p:nvPr/>
            </p:nvSpPr>
            <p:spPr bwMode="auto">
              <a:xfrm>
                <a:off x="410" y="4385"/>
                <a:ext cx="1785" cy="100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1" name="Rectangle 7"/>
              <p:cNvSpPr>
                <a:spLocks noChangeArrowheads="1"/>
              </p:cNvSpPr>
              <p:nvPr/>
            </p:nvSpPr>
            <p:spPr bwMode="auto">
              <a:xfrm>
                <a:off x="410" y="2288"/>
                <a:ext cx="1785" cy="100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2" name="Rectangle 8"/>
              <p:cNvSpPr>
                <a:spLocks noChangeArrowheads="1"/>
              </p:cNvSpPr>
              <p:nvPr/>
            </p:nvSpPr>
            <p:spPr bwMode="auto">
              <a:xfrm>
                <a:off x="410" y="3337"/>
                <a:ext cx="1785" cy="100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3" name="Rectangle 9"/>
              <p:cNvSpPr>
                <a:spLocks noChangeArrowheads="1"/>
              </p:cNvSpPr>
              <p:nvPr/>
            </p:nvSpPr>
            <p:spPr bwMode="auto">
              <a:xfrm>
                <a:off x="822" y="416"/>
                <a:ext cx="3094" cy="174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4" name="Oval 10"/>
              <p:cNvSpPr>
                <a:spLocks noChangeArrowheads="1"/>
              </p:cNvSpPr>
              <p:nvPr/>
            </p:nvSpPr>
            <p:spPr bwMode="auto">
              <a:xfrm>
                <a:off x="3308" y="1400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5" name="Rectangle 11"/>
              <p:cNvSpPr>
                <a:spLocks noChangeArrowheads="1"/>
              </p:cNvSpPr>
              <p:nvPr/>
            </p:nvSpPr>
            <p:spPr bwMode="auto">
              <a:xfrm>
                <a:off x="2845" y="118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6" name="Oval 12"/>
              <p:cNvSpPr>
                <a:spLocks noChangeArrowheads="1"/>
              </p:cNvSpPr>
              <p:nvPr/>
            </p:nvSpPr>
            <p:spPr bwMode="auto">
              <a:xfrm>
                <a:off x="3070" y="1395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7" name="Rectangle 13"/>
              <p:cNvSpPr>
                <a:spLocks noChangeArrowheads="1"/>
              </p:cNvSpPr>
              <p:nvPr/>
            </p:nvSpPr>
            <p:spPr bwMode="auto">
              <a:xfrm>
                <a:off x="2396" y="118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38" name="Oval 14"/>
              <p:cNvSpPr>
                <a:spLocks noChangeArrowheads="1"/>
              </p:cNvSpPr>
              <p:nvPr/>
            </p:nvSpPr>
            <p:spPr bwMode="auto">
              <a:xfrm>
                <a:off x="2811" y="1395"/>
                <a:ext cx="104" cy="104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39" name="Rectangle 15"/>
              <p:cNvSpPr>
                <a:spLocks noChangeArrowheads="1"/>
              </p:cNvSpPr>
              <p:nvPr/>
            </p:nvSpPr>
            <p:spPr bwMode="auto">
              <a:xfrm>
                <a:off x="2010" y="119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0" name="Rectangle 16"/>
              <p:cNvSpPr>
                <a:spLocks noChangeArrowheads="1"/>
              </p:cNvSpPr>
              <p:nvPr/>
            </p:nvSpPr>
            <p:spPr bwMode="auto">
              <a:xfrm>
                <a:off x="2552" y="1395"/>
                <a:ext cx="103" cy="104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1" name="Line 17"/>
              <p:cNvSpPr>
                <a:spLocks noChangeShapeType="1"/>
              </p:cNvSpPr>
              <p:nvPr/>
            </p:nvSpPr>
            <p:spPr bwMode="auto">
              <a:xfrm>
                <a:off x="2552" y="1395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2" name="Line 18"/>
              <p:cNvSpPr>
                <a:spLocks noChangeShapeType="1"/>
              </p:cNvSpPr>
              <p:nvPr/>
            </p:nvSpPr>
            <p:spPr bwMode="auto">
              <a:xfrm flipV="1">
                <a:off x="2552" y="1395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3" name="Rectangle 19"/>
              <p:cNvSpPr>
                <a:spLocks noChangeArrowheads="1"/>
              </p:cNvSpPr>
              <p:nvPr/>
            </p:nvSpPr>
            <p:spPr bwMode="auto">
              <a:xfrm>
                <a:off x="3364" y="120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4" name="Oval 20"/>
              <p:cNvSpPr>
                <a:spLocks noChangeArrowheads="1"/>
              </p:cNvSpPr>
              <p:nvPr/>
            </p:nvSpPr>
            <p:spPr bwMode="auto">
              <a:xfrm>
                <a:off x="2293" y="1395"/>
                <a:ext cx="104" cy="104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5" name="Rectangle 21"/>
              <p:cNvSpPr>
                <a:spLocks noChangeArrowheads="1"/>
              </p:cNvSpPr>
              <p:nvPr/>
            </p:nvSpPr>
            <p:spPr bwMode="auto">
              <a:xfrm>
                <a:off x="303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6" name="Oval 22"/>
              <p:cNvSpPr>
                <a:spLocks noChangeArrowheads="1"/>
              </p:cNvSpPr>
              <p:nvPr/>
            </p:nvSpPr>
            <p:spPr bwMode="auto">
              <a:xfrm>
                <a:off x="2033" y="1395"/>
                <a:ext cx="105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7" name="Rectangle 23"/>
              <p:cNvSpPr>
                <a:spLocks noChangeArrowheads="1"/>
              </p:cNvSpPr>
              <p:nvPr/>
            </p:nvSpPr>
            <p:spPr bwMode="auto">
              <a:xfrm>
                <a:off x="2237" y="102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48" name="Oval 24"/>
              <p:cNvSpPr>
                <a:spLocks noChangeArrowheads="1"/>
              </p:cNvSpPr>
              <p:nvPr/>
            </p:nvSpPr>
            <p:spPr bwMode="auto">
              <a:xfrm>
                <a:off x="1770" y="1395"/>
                <a:ext cx="103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49" name="Rectangle 25"/>
              <p:cNvSpPr>
                <a:spLocks noChangeArrowheads="1"/>
              </p:cNvSpPr>
              <p:nvPr/>
            </p:nvSpPr>
            <p:spPr bwMode="auto">
              <a:xfrm>
                <a:off x="1735" y="1187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0" name="Oval 26"/>
              <p:cNvSpPr>
                <a:spLocks noChangeArrowheads="1"/>
              </p:cNvSpPr>
              <p:nvPr/>
            </p:nvSpPr>
            <p:spPr bwMode="auto">
              <a:xfrm>
                <a:off x="2552" y="1558"/>
                <a:ext cx="103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1" name="Rectangle 27"/>
              <p:cNvSpPr>
                <a:spLocks noChangeArrowheads="1"/>
              </p:cNvSpPr>
              <p:nvPr/>
            </p:nvSpPr>
            <p:spPr bwMode="auto">
              <a:xfrm>
                <a:off x="3485" y="102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2" name="Oval 28"/>
              <p:cNvSpPr>
                <a:spLocks noChangeArrowheads="1"/>
              </p:cNvSpPr>
              <p:nvPr/>
            </p:nvSpPr>
            <p:spPr bwMode="auto">
              <a:xfrm>
                <a:off x="3086" y="1754"/>
                <a:ext cx="104" cy="103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3" name="Rectangle 29"/>
              <p:cNvSpPr>
                <a:spLocks noChangeArrowheads="1"/>
              </p:cNvSpPr>
              <p:nvPr/>
            </p:nvSpPr>
            <p:spPr bwMode="auto">
              <a:xfrm>
                <a:off x="1132" y="87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4" name="Oval 30"/>
              <p:cNvSpPr>
                <a:spLocks noChangeArrowheads="1"/>
              </p:cNvSpPr>
              <p:nvPr/>
            </p:nvSpPr>
            <p:spPr bwMode="auto">
              <a:xfrm>
                <a:off x="2552" y="1732"/>
                <a:ext cx="103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5" name="Rectangle 31"/>
              <p:cNvSpPr>
                <a:spLocks noChangeArrowheads="1"/>
              </p:cNvSpPr>
              <p:nvPr/>
            </p:nvSpPr>
            <p:spPr bwMode="auto">
              <a:xfrm>
                <a:off x="2296" y="72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6" name="Oval 32"/>
              <p:cNvSpPr>
                <a:spLocks noChangeArrowheads="1"/>
              </p:cNvSpPr>
              <p:nvPr/>
            </p:nvSpPr>
            <p:spPr bwMode="auto">
              <a:xfrm>
                <a:off x="1611" y="1527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7" name="Rectangle 33"/>
              <p:cNvSpPr>
                <a:spLocks noChangeArrowheads="1"/>
              </p:cNvSpPr>
              <p:nvPr/>
            </p:nvSpPr>
            <p:spPr bwMode="auto">
              <a:xfrm>
                <a:off x="1521" y="1002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58" name="Oval 34"/>
              <p:cNvSpPr>
                <a:spLocks noChangeArrowheads="1"/>
              </p:cNvSpPr>
              <p:nvPr/>
            </p:nvSpPr>
            <p:spPr bwMode="auto">
              <a:xfrm>
                <a:off x="1894" y="2874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59" name="Rectangle 35"/>
              <p:cNvSpPr>
                <a:spLocks noChangeArrowheads="1"/>
              </p:cNvSpPr>
              <p:nvPr/>
            </p:nvSpPr>
            <p:spPr bwMode="auto">
              <a:xfrm>
                <a:off x="1769" y="274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0" name="Oval 36"/>
              <p:cNvSpPr>
                <a:spLocks noChangeArrowheads="1"/>
              </p:cNvSpPr>
              <p:nvPr/>
            </p:nvSpPr>
            <p:spPr bwMode="auto">
              <a:xfrm>
                <a:off x="1761" y="286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1" name="Rectangle 37"/>
              <p:cNvSpPr>
                <a:spLocks noChangeArrowheads="1"/>
              </p:cNvSpPr>
              <p:nvPr/>
            </p:nvSpPr>
            <p:spPr bwMode="auto">
              <a:xfrm>
                <a:off x="1542" y="274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2" name="Oval 38"/>
              <p:cNvSpPr>
                <a:spLocks noChangeArrowheads="1"/>
              </p:cNvSpPr>
              <p:nvPr/>
            </p:nvSpPr>
            <p:spPr bwMode="auto">
              <a:xfrm>
                <a:off x="1613" y="2869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3" name="Rectangle 39"/>
              <p:cNvSpPr>
                <a:spLocks noChangeArrowheads="1"/>
              </p:cNvSpPr>
              <p:nvPr/>
            </p:nvSpPr>
            <p:spPr bwMode="auto">
              <a:xfrm>
                <a:off x="1246" y="274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4" name="Rectangle 40"/>
              <p:cNvSpPr>
                <a:spLocks noChangeArrowheads="1"/>
              </p:cNvSpPr>
              <p:nvPr/>
            </p:nvSpPr>
            <p:spPr bwMode="auto">
              <a:xfrm>
                <a:off x="1465" y="2869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5" name="Line 41"/>
              <p:cNvSpPr>
                <a:spLocks noChangeShapeType="1"/>
              </p:cNvSpPr>
              <p:nvPr/>
            </p:nvSpPr>
            <p:spPr bwMode="auto">
              <a:xfrm>
                <a:off x="1465" y="2869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6" name="Line 42"/>
              <p:cNvSpPr>
                <a:spLocks noChangeShapeType="1"/>
              </p:cNvSpPr>
              <p:nvPr/>
            </p:nvSpPr>
            <p:spPr bwMode="auto">
              <a:xfrm flipV="1">
                <a:off x="1465" y="2869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7" name="Rectangle 43"/>
              <p:cNvSpPr>
                <a:spLocks noChangeArrowheads="1"/>
              </p:cNvSpPr>
              <p:nvPr/>
            </p:nvSpPr>
            <p:spPr bwMode="auto">
              <a:xfrm>
                <a:off x="1952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68" name="Oval 44"/>
              <p:cNvSpPr>
                <a:spLocks noChangeArrowheads="1"/>
              </p:cNvSpPr>
              <p:nvPr/>
            </p:nvSpPr>
            <p:spPr bwMode="auto">
              <a:xfrm>
                <a:off x="1312" y="2869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69" name="Rectangle 45"/>
              <p:cNvSpPr>
                <a:spLocks noChangeArrowheads="1"/>
              </p:cNvSpPr>
              <p:nvPr/>
            </p:nvSpPr>
            <p:spPr bwMode="auto">
              <a:xfrm>
                <a:off x="1619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0" name="Oval 46"/>
              <p:cNvSpPr>
                <a:spLocks noChangeArrowheads="1"/>
              </p:cNvSpPr>
              <p:nvPr/>
            </p:nvSpPr>
            <p:spPr bwMode="auto">
              <a:xfrm>
                <a:off x="1164" y="2869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1" name="Rectangle 47"/>
              <p:cNvSpPr>
                <a:spLocks noChangeArrowheads="1"/>
              </p:cNvSpPr>
              <p:nvPr/>
            </p:nvSpPr>
            <p:spPr bwMode="auto">
              <a:xfrm>
                <a:off x="1317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2" name="Oval 48"/>
              <p:cNvSpPr>
                <a:spLocks noChangeArrowheads="1"/>
              </p:cNvSpPr>
              <p:nvPr/>
            </p:nvSpPr>
            <p:spPr bwMode="auto">
              <a:xfrm>
                <a:off x="1010" y="2869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3" name="Rectangle 49"/>
              <p:cNvSpPr>
                <a:spLocks noChangeArrowheads="1"/>
              </p:cNvSpPr>
              <p:nvPr/>
            </p:nvSpPr>
            <p:spPr bwMode="auto">
              <a:xfrm>
                <a:off x="1071" y="274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4" name="Oval 50"/>
              <p:cNvSpPr>
                <a:spLocks noChangeArrowheads="1"/>
              </p:cNvSpPr>
              <p:nvPr/>
            </p:nvSpPr>
            <p:spPr bwMode="auto">
              <a:xfrm>
                <a:off x="1465" y="2964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5" name="Rectangle 51"/>
              <p:cNvSpPr>
                <a:spLocks noChangeArrowheads="1"/>
              </p:cNvSpPr>
              <p:nvPr/>
            </p:nvSpPr>
            <p:spPr bwMode="auto">
              <a:xfrm>
                <a:off x="2068" y="251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6" name="Oval 52"/>
              <p:cNvSpPr>
                <a:spLocks noChangeArrowheads="1"/>
              </p:cNvSpPr>
              <p:nvPr/>
            </p:nvSpPr>
            <p:spPr bwMode="auto">
              <a:xfrm>
                <a:off x="1772" y="3117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7" name="Rectangle 53"/>
              <p:cNvSpPr>
                <a:spLocks noChangeArrowheads="1"/>
              </p:cNvSpPr>
              <p:nvPr/>
            </p:nvSpPr>
            <p:spPr bwMode="auto">
              <a:xfrm>
                <a:off x="884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78" name="Oval 54"/>
              <p:cNvSpPr>
                <a:spLocks noChangeArrowheads="1"/>
              </p:cNvSpPr>
              <p:nvPr/>
            </p:nvSpPr>
            <p:spPr bwMode="auto">
              <a:xfrm>
                <a:off x="1465" y="3117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79" name="Rectangle 55"/>
              <p:cNvSpPr>
                <a:spLocks noChangeArrowheads="1"/>
              </p:cNvSpPr>
              <p:nvPr/>
            </p:nvSpPr>
            <p:spPr bwMode="auto">
              <a:xfrm>
                <a:off x="1302" y="24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0" name="Oval 56"/>
              <p:cNvSpPr>
                <a:spLocks noChangeArrowheads="1"/>
              </p:cNvSpPr>
              <p:nvPr/>
            </p:nvSpPr>
            <p:spPr bwMode="auto">
              <a:xfrm>
                <a:off x="920" y="2948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1" name="Rectangle 57"/>
              <p:cNvSpPr>
                <a:spLocks noChangeArrowheads="1"/>
              </p:cNvSpPr>
              <p:nvPr/>
            </p:nvSpPr>
            <p:spPr bwMode="auto">
              <a:xfrm>
                <a:off x="625" y="25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2" name="Oval 58"/>
              <p:cNvSpPr>
                <a:spLocks noChangeArrowheads="1"/>
              </p:cNvSpPr>
              <p:nvPr/>
            </p:nvSpPr>
            <p:spPr bwMode="auto">
              <a:xfrm>
                <a:off x="1920" y="4962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3" name="Rectangle 59"/>
              <p:cNvSpPr>
                <a:spLocks noChangeArrowheads="1"/>
              </p:cNvSpPr>
              <p:nvPr/>
            </p:nvSpPr>
            <p:spPr bwMode="auto">
              <a:xfrm>
                <a:off x="1769" y="484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4" name="Oval 60"/>
              <p:cNvSpPr>
                <a:spLocks noChangeArrowheads="1"/>
              </p:cNvSpPr>
              <p:nvPr/>
            </p:nvSpPr>
            <p:spPr bwMode="auto">
              <a:xfrm>
                <a:off x="1766" y="4968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5" name="Rectangle 61"/>
              <p:cNvSpPr>
                <a:spLocks noChangeArrowheads="1"/>
              </p:cNvSpPr>
              <p:nvPr/>
            </p:nvSpPr>
            <p:spPr bwMode="auto">
              <a:xfrm>
                <a:off x="1471" y="48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6" name="Oval 62"/>
              <p:cNvSpPr>
                <a:spLocks noChangeArrowheads="1"/>
              </p:cNvSpPr>
              <p:nvPr/>
            </p:nvSpPr>
            <p:spPr bwMode="auto">
              <a:xfrm>
                <a:off x="1613" y="4968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7" name="Rectangle 63"/>
              <p:cNvSpPr>
                <a:spLocks noChangeArrowheads="1"/>
              </p:cNvSpPr>
              <p:nvPr/>
            </p:nvSpPr>
            <p:spPr bwMode="auto">
              <a:xfrm>
                <a:off x="1172" y="484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88" name="Rectangle 64"/>
              <p:cNvSpPr>
                <a:spLocks noChangeArrowheads="1"/>
              </p:cNvSpPr>
              <p:nvPr/>
            </p:nvSpPr>
            <p:spPr bwMode="auto">
              <a:xfrm>
                <a:off x="1465" y="4968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89" name="Line 65"/>
              <p:cNvSpPr>
                <a:spLocks noChangeShapeType="1"/>
              </p:cNvSpPr>
              <p:nvPr/>
            </p:nvSpPr>
            <p:spPr bwMode="auto">
              <a:xfrm>
                <a:off x="1465" y="496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0" name="Line 66"/>
              <p:cNvSpPr>
                <a:spLocks noChangeShapeType="1"/>
              </p:cNvSpPr>
              <p:nvPr/>
            </p:nvSpPr>
            <p:spPr bwMode="auto">
              <a:xfrm flipV="1">
                <a:off x="1465" y="496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1" name="Rectangle 67"/>
              <p:cNvSpPr>
                <a:spLocks noChangeArrowheads="1"/>
              </p:cNvSpPr>
              <p:nvPr/>
            </p:nvSpPr>
            <p:spPr bwMode="auto">
              <a:xfrm>
                <a:off x="1960" y="475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2" name="Oval 68"/>
              <p:cNvSpPr>
                <a:spLocks noChangeArrowheads="1"/>
              </p:cNvSpPr>
              <p:nvPr/>
            </p:nvSpPr>
            <p:spPr bwMode="auto">
              <a:xfrm>
                <a:off x="1317" y="4968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3" name="Rectangle 69"/>
              <p:cNvSpPr>
                <a:spLocks noChangeArrowheads="1"/>
              </p:cNvSpPr>
              <p:nvPr/>
            </p:nvSpPr>
            <p:spPr bwMode="auto">
              <a:xfrm>
                <a:off x="1767" y="4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4" name="Oval 70"/>
              <p:cNvSpPr>
                <a:spLocks noChangeArrowheads="1"/>
              </p:cNvSpPr>
              <p:nvPr/>
            </p:nvSpPr>
            <p:spPr bwMode="auto">
              <a:xfrm>
                <a:off x="1164" y="496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5" name="Rectangle 71"/>
              <p:cNvSpPr>
                <a:spLocks noChangeArrowheads="1"/>
              </p:cNvSpPr>
              <p:nvPr/>
            </p:nvSpPr>
            <p:spPr bwMode="auto">
              <a:xfrm>
                <a:off x="1471" y="4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6" name="Oval 72"/>
              <p:cNvSpPr>
                <a:spLocks noChangeArrowheads="1"/>
              </p:cNvSpPr>
              <p:nvPr/>
            </p:nvSpPr>
            <p:spPr bwMode="auto">
              <a:xfrm>
                <a:off x="1016" y="496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7" name="Rectangle 73"/>
              <p:cNvSpPr>
                <a:spLocks noChangeArrowheads="1"/>
              </p:cNvSpPr>
              <p:nvPr/>
            </p:nvSpPr>
            <p:spPr bwMode="auto">
              <a:xfrm>
                <a:off x="1169" y="47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298" name="Oval 74"/>
              <p:cNvSpPr>
                <a:spLocks noChangeArrowheads="1"/>
              </p:cNvSpPr>
              <p:nvPr/>
            </p:nvSpPr>
            <p:spPr bwMode="auto">
              <a:xfrm>
                <a:off x="1465" y="5063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99" name="Rectangle 75"/>
              <p:cNvSpPr>
                <a:spLocks noChangeArrowheads="1"/>
              </p:cNvSpPr>
              <p:nvPr/>
            </p:nvSpPr>
            <p:spPr bwMode="auto">
              <a:xfrm>
                <a:off x="1645" y="45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0" name="Oval 76"/>
              <p:cNvSpPr>
                <a:spLocks noChangeArrowheads="1"/>
              </p:cNvSpPr>
              <p:nvPr/>
            </p:nvSpPr>
            <p:spPr bwMode="auto">
              <a:xfrm>
                <a:off x="1772" y="5216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1" name="Rectangle 77"/>
              <p:cNvSpPr>
                <a:spLocks noChangeArrowheads="1"/>
              </p:cNvSpPr>
              <p:nvPr/>
            </p:nvSpPr>
            <p:spPr bwMode="auto">
              <a:xfrm>
                <a:off x="609" y="461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2" name="Oval 78"/>
              <p:cNvSpPr>
                <a:spLocks noChangeArrowheads="1"/>
              </p:cNvSpPr>
              <p:nvPr/>
            </p:nvSpPr>
            <p:spPr bwMode="auto">
              <a:xfrm>
                <a:off x="1465" y="5205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3" name="Rectangle 79"/>
              <p:cNvSpPr>
                <a:spLocks noChangeArrowheads="1"/>
              </p:cNvSpPr>
              <p:nvPr/>
            </p:nvSpPr>
            <p:spPr bwMode="auto">
              <a:xfrm>
                <a:off x="1090" y="4522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4" name="Oval 80"/>
              <p:cNvSpPr>
                <a:spLocks noChangeArrowheads="1"/>
              </p:cNvSpPr>
              <p:nvPr/>
            </p:nvSpPr>
            <p:spPr bwMode="auto">
              <a:xfrm>
                <a:off x="905" y="5036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5" name="Rectangle 81"/>
              <p:cNvSpPr>
                <a:spLocks noChangeArrowheads="1"/>
              </p:cNvSpPr>
              <p:nvPr/>
            </p:nvSpPr>
            <p:spPr bwMode="auto">
              <a:xfrm>
                <a:off x="918" y="482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6" name="Oval 82"/>
              <p:cNvSpPr>
                <a:spLocks noChangeArrowheads="1"/>
              </p:cNvSpPr>
              <p:nvPr/>
            </p:nvSpPr>
            <p:spPr bwMode="auto">
              <a:xfrm>
                <a:off x="1851" y="3913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7" name="Rectangle 83"/>
              <p:cNvSpPr>
                <a:spLocks noChangeArrowheads="1"/>
              </p:cNvSpPr>
              <p:nvPr/>
            </p:nvSpPr>
            <p:spPr bwMode="auto">
              <a:xfrm>
                <a:off x="1695" y="379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08" name="Oval 84"/>
              <p:cNvSpPr>
                <a:spLocks noChangeArrowheads="1"/>
              </p:cNvSpPr>
              <p:nvPr/>
            </p:nvSpPr>
            <p:spPr bwMode="auto">
              <a:xfrm>
                <a:off x="1687" y="391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09" name="Rectangle 85"/>
              <p:cNvSpPr>
                <a:spLocks noChangeArrowheads="1"/>
              </p:cNvSpPr>
              <p:nvPr/>
            </p:nvSpPr>
            <p:spPr bwMode="auto">
              <a:xfrm>
                <a:off x="1391" y="379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0" name="Oval 86"/>
              <p:cNvSpPr>
                <a:spLocks noChangeArrowheads="1"/>
              </p:cNvSpPr>
              <p:nvPr/>
            </p:nvSpPr>
            <p:spPr bwMode="auto">
              <a:xfrm>
                <a:off x="1539" y="3918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1" name="Rectangle 87"/>
              <p:cNvSpPr>
                <a:spLocks noChangeArrowheads="1"/>
              </p:cNvSpPr>
              <p:nvPr/>
            </p:nvSpPr>
            <p:spPr bwMode="auto">
              <a:xfrm>
                <a:off x="1093" y="379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2" name="Rectangle 88"/>
              <p:cNvSpPr>
                <a:spLocks noChangeArrowheads="1"/>
              </p:cNvSpPr>
              <p:nvPr/>
            </p:nvSpPr>
            <p:spPr bwMode="auto">
              <a:xfrm>
                <a:off x="1386" y="3918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3" name="Line 89"/>
              <p:cNvSpPr>
                <a:spLocks noChangeShapeType="1"/>
              </p:cNvSpPr>
              <p:nvPr/>
            </p:nvSpPr>
            <p:spPr bwMode="auto">
              <a:xfrm>
                <a:off x="1386" y="391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4" name="Line 90"/>
              <p:cNvSpPr>
                <a:spLocks noChangeShapeType="1"/>
              </p:cNvSpPr>
              <p:nvPr/>
            </p:nvSpPr>
            <p:spPr bwMode="auto">
              <a:xfrm flipV="1">
                <a:off x="1386" y="391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5" name="Rectangle 91"/>
              <p:cNvSpPr>
                <a:spLocks noChangeArrowheads="1"/>
              </p:cNvSpPr>
              <p:nvPr/>
            </p:nvSpPr>
            <p:spPr bwMode="auto">
              <a:xfrm>
                <a:off x="1841" y="379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6" name="Oval 92"/>
              <p:cNvSpPr>
                <a:spLocks noChangeArrowheads="1"/>
              </p:cNvSpPr>
              <p:nvPr/>
            </p:nvSpPr>
            <p:spPr bwMode="auto">
              <a:xfrm>
                <a:off x="1237" y="3918"/>
                <a:ext cx="60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7" name="Rectangle 93"/>
              <p:cNvSpPr>
                <a:spLocks noChangeArrowheads="1"/>
              </p:cNvSpPr>
              <p:nvPr/>
            </p:nvSpPr>
            <p:spPr bwMode="auto">
              <a:xfrm>
                <a:off x="1539" y="37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18" name="Oval 94"/>
              <p:cNvSpPr>
                <a:spLocks noChangeArrowheads="1"/>
              </p:cNvSpPr>
              <p:nvPr/>
            </p:nvSpPr>
            <p:spPr bwMode="auto">
              <a:xfrm>
                <a:off x="1090" y="391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19" name="Rectangle 95"/>
              <p:cNvSpPr>
                <a:spLocks noChangeArrowheads="1"/>
              </p:cNvSpPr>
              <p:nvPr/>
            </p:nvSpPr>
            <p:spPr bwMode="auto">
              <a:xfrm>
                <a:off x="1243" y="37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0" name="Oval 96"/>
              <p:cNvSpPr>
                <a:spLocks noChangeArrowheads="1"/>
              </p:cNvSpPr>
              <p:nvPr/>
            </p:nvSpPr>
            <p:spPr bwMode="auto">
              <a:xfrm>
                <a:off x="936" y="3918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1" name="Rectangle 97"/>
              <p:cNvSpPr>
                <a:spLocks noChangeArrowheads="1"/>
              </p:cNvSpPr>
              <p:nvPr/>
            </p:nvSpPr>
            <p:spPr bwMode="auto">
              <a:xfrm>
                <a:off x="889" y="379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2" name="Oval 98"/>
              <p:cNvSpPr>
                <a:spLocks noChangeArrowheads="1"/>
              </p:cNvSpPr>
              <p:nvPr/>
            </p:nvSpPr>
            <p:spPr bwMode="auto">
              <a:xfrm>
                <a:off x="1386" y="4013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3" name="Rectangle 99"/>
              <p:cNvSpPr>
                <a:spLocks noChangeArrowheads="1"/>
              </p:cNvSpPr>
              <p:nvPr/>
            </p:nvSpPr>
            <p:spPr bwMode="auto">
              <a:xfrm>
                <a:off x="1994" y="370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4" name="Oval 100"/>
              <p:cNvSpPr>
                <a:spLocks noChangeArrowheads="1"/>
              </p:cNvSpPr>
              <p:nvPr/>
            </p:nvSpPr>
            <p:spPr bwMode="auto">
              <a:xfrm>
                <a:off x="1682" y="4150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5" name="Rectangle 101"/>
              <p:cNvSpPr>
                <a:spLocks noChangeArrowheads="1"/>
              </p:cNvSpPr>
              <p:nvPr/>
            </p:nvSpPr>
            <p:spPr bwMode="auto">
              <a:xfrm>
                <a:off x="635" y="36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6" name="Oval 102"/>
              <p:cNvSpPr>
                <a:spLocks noChangeArrowheads="1"/>
              </p:cNvSpPr>
              <p:nvPr/>
            </p:nvSpPr>
            <p:spPr bwMode="auto">
              <a:xfrm>
                <a:off x="1391" y="4150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7" name="Rectangle 103"/>
              <p:cNvSpPr>
                <a:spLocks noChangeArrowheads="1"/>
              </p:cNvSpPr>
              <p:nvPr/>
            </p:nvSpPr>
            <p:spPr bwMode="auto">
              <a:xfrm>
                <a:off x="1746" y="348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28" name="Oval 104"/>
              <p:cNvSpPr>
                <a:spLocks noChangeArrowheads="1"/>
              </p:cNvSpPr>
              <p:nvPr/>
            </p:nvSpPr>
            <p:spPr bwMode="auto">
              <a:xfrm>
                <a:off x="852" y="3997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29" name="Rectangle 105"/>
              <p:cNvSpPr>
                <a:spLocks noChangeArrowheads="1"/>
              </p:cNvSpPr>
              <p:nvPr/>
            </p:nvSpPr>
            <p:spPr bwMode="auto">
              <a:xfrm>
                <a:off x="918" y="34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0" name="Rectangle 106"/>
              <p:cNvSpPr>
                <a:spLocks noChangeArrowheads="1"/>
              </p:cNvSpPr>
              <p:nvPr/>
            </p:nvSpPr>
            <p:spPr bwMode="auto">
              <a:xfrm>
                <a:off x="1943" y="316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1" name="Rectangle 107"/>
              <p:cNvSpPr>
                <a:spLocks noChangeArrowheads="1"/>
              </p:cNvSpPr>
              <p:nvPr/>
            </p:nvSpPr>
            <p:spPr bwMode="auto">
              <a:xfrm>
                <a:off x="1966" y="530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2" name="Rectangle 108"/>
              <p:cNvSpPr>
                <a:spLocks noChangeArrowheads="1"/>
              </p:cNvSpPr>
              <p:nvPr/>
            </p:nvSpPr>
            <p:spPr bwMode="auto">
              <a:xfrm>
                <a:off x="1978" y="425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3" name="Rectangle 109"/>
              <p:cNvSpPr>
                <a:spLocks noChangeArrowheads="1"/>
              </p:cNvSpPr>
              <p:nvPr/>
            </p:nvSpPr>
            <p:spPr bwMode="auto">
              <a:xfrm>
                <a:off x="934" y="196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4" name="Rectangle 110"/>
              <p:cNvSpPr>
                <a:spLocks noChangeArrowheads="1"/>
              </p:cNvSpPr>
              <p:nvPr/>
            </p:nvSpPr>
            <p:spPr bwMode="auto">
              <a:xfrm>
                <a:off x="2245" y="2305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5" name="Rectangle 111"/>
              <p:cNvSpPr>
                <a:spLocks noChangeArrowheads="1"/>
              </p:cNvSpPr>
              <p:nvPr/>
            </p:nvSpPr>
            <p:spPr bwMode="auto">
              <a:xfrm>
                <a:off x="2352" y="2305"/>
                <a:ext cx="52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6" name="Rectangle 112"/>
              <p:cNvSpPr>
                <a:spLocks noChangeArrowheads="1"/>
              </p:cNvSpPr>
              <p:nvPr/>
            </p:nvSpPr>
            <p:spPr bwMode="auto">
              <a:xfrm>
                <a:off x="2245" y="2527"/>
                <a:ext cx="20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7" name="Rectangle 113"/>
              <p:cNvSpPr>
                <a:spLocks noChangeArrowheads="1"/>
              </p:cNvSpPr>
              <p:nvPr/>
            </p:nvSpPr>
            <p:spPr bwMode="auto">
              <a:xfrm>
                <a:off x="2365" y="2527"/>
                <a:ext cx="46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8" name="Rectangle 114"/>
              <p:cNvSpPr>
                <a:spLocks noChangeArrowheads="1"/>
              </p:cNvSpPr>
              <p:nvPr/>
            </p:nvSpPr>
            <p:spPr bwMode="auto">
              <a:xfrm>
                <a:off x="2245" y="2748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39" name="Rectangle 115"/>
              <p:cNvSpPr>
                <a:spLocks noChangeArrowheads="1"/>
              </p:cNvSpPr>
              <p:nvPr/>
            </p:nvSpPr>
            <p:spPr bwMode="auto">
              <a:xfrm>
                <a:off x="2369" y="2748"/>
                <a:ext cx="127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Pull.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Kickout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or 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0" name="Rectangle 116"/>
              <p:cNvSpPr>
                <a:spLocks noChangeArrowheads="1"/>
              </p:cNvSpPr>
              <p:nvPr/>
            </p:nvSpPr>
            <p:spPr bwMode="auto">
              <a:xfrm>
                <a:off x="2245" y="2970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1" name="Rectangle 117"/>
              <p:cNvSpPr>
                <a:spLocks noChangeArrowheads="1"/>
              </p:cNvSpPr>
              <p:nvPr/>
            </p:nvSpPr>
            <p:spPr bwMode="auto">
              <a:xfrm>
                <a:off x="2386" y="2970"/>
                <a:ext cx="9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2" name="Rectangle 118"/>
              <p:cNvSpPr>
                <a:spLocks noChangeArrowheads="1"/>
              </p:cNvSpPr>
              <p:nvPr/>
            </p:nvSpPr>
            <p:spPr bwMode="auto">
              <a:xfrm>
                <a:off x="2245" y="3191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3" name="Rectangle 119"/>
              <p:cNvSpPr>
                <a:spLocks noChangeArrowheads="1"/>
              </p:cNvSpPr>
              <p:nvPr/>
            </p:nvSpPr>
            <p:spPr bwMode="auto">
              <a:xfrm>
                <a:off x="2383" y="3191"/>
                <a:ext cx="179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Outside RE. If A Gap is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4" name="Rectangle 120"/>
              <p:cNvSpPr>
                <a:spLocks noChangeArrowheads="1"/>
              </p:cNvSpPr>
              <p:nvPr/>
            </p:nvSpPr>
            <p:spPr bwMode="auto">
              <a:xfrm>
                <a:off x="2245" y="3302"/>
                <a:ext cx="137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Threatened. Make Home Call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5" name="Rectangle 121"/>
              <p:cNvSpPr>
                <a:spLocks noChangeArrowheads="1"/>
              </p:cNvSpPr>
              <p:nvPr/>
            </p:nvSpPr>
            <p:spPr bwMode="auto">
              <a:xfrm>
                <a:off x="2245" y="3523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6" name="Rectangle 122"/>
              <p:cNvSpPr>
                <a:spLocks noChangeArrowheads="1"/>
              </p:cNvSpPr>
              <p:nvPr/>
            </p:nvSpPr>
            <p:spPr bwMode="auto">
              <a:xfrm>
                <a:off x="2373" y="3523"/>
                <a:ext cx="189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 Pull and Log if RG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7" name="Rectangle 123"/>
              <p:cNvSpPr>
                <a:spLocks noChangeArrowheads="1"/>
              </p:cNvSpPr>
              <p:nvPr/>
            </p:nvSpPr>
            <p:spPr bwMode="auto">
              <a:xfrm>
                <a:off x="2245" y="3634"/>
                <a:ext cx="718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declares home.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8" name="Rectangle 124"/>
              <p:cNvSpPr>
                <a:spLocks noChangeArrowheads="1"/>
              </p:cNvSpPr>
              <p:nvPr/>
            </p:nvSpPr>
            <p:spPr bwMode="auto">
              <a:xfrm>
                <a:off x="2245" y="3856"/>
                <a:ext cx="19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49" name="Rectangle 125"/>
              <p:cNvSpPr>
                <a:spLocks noChangeArrowheads="1"/>
              </p:cNvSpPr>
              <p:nvPr/>
            </p:nvSpPr>
            <p:spPr bwMode="auto">
              <a:xfrm>
                <a:off x="2375" y="3856"/>
                <a:ext cx="98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0" name="Rectangle 126"/>
              <p:cNvSpPr>
                <a:spLocks noChangeArrowheads="1"/>
              </p:cNvSpPr>
              <p:nvPr/>
            </p:nvSpPr>
            <p:spPr bwMode="auto">
              <a:xfrm>
                <a:off x="2245" y="4077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1" name="Rectangle 127"/>
              <p:cNvSpPr>
                <a:spLocks noChangeArrowheads="1"/>
              </p:cNvSpPr>
              <p:nvPr/>
            </p:nvSpPr>
            <p:spPr bwMode="auto">
              <a:xfrm>
                <a:off x="2406" y="4077"/>
                <a:ext cx="1866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over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midline.Ride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quick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2" name="Rectangle 128"/>
              <p:cNvSpPr>
                <a:spLocks noChangeArrowheads="1"/>
              </p:cNvSpPr>
              <p:nvPr/>
            </p:nvSpPr>
            <p:spPr bwMode="auto">
              <a:xfrm>
                <a:off x="2245" y="4188"/>
                <a:ext cx="201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Belly 1 step. Turn back to LOS and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3" name="Rectangle 129"/>
              <p:cNvSpPr>
                <a:spLocks noChangeArrowheads="1"/>
              </p:cNvSpPr>
              <p:nvPr/>
            </p:nvSpPr>
            <p:spPr bwMode="auto">
              <a:xfrm>
                <a:off x="2245" y="4299"/>
                <a:ext cx="52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 to LH.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4" name="Rectangle 130"/>
              <p:cNvSpPr>
                <a:spLocks noChangeArrowheads="1"/>
              </p:cNvSpPr>
              <p:nvPr/>
            </p:nvSpPr>
            <p:spPr bwMode="auto">
              <a:xfrm>
                <a:off x="2245" y="4520"/>
                <a:ext cx="210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5" name="Rectangle 131"/>
              <p:cNvSpPr>
                <a:spLocks noChangeArrowheads="1"/>
              </p:cNvSpPr>
              <p:nvPr/>
            </p:nvSpPr>
            <p:spPr bwMode="auto">
              <a:xfrm>
                <a:off x="2418" y="4520"/>
                <a:ext cx="113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Wall off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6" name="Rectangle 132"/>
              <p:cNvSpPr>
                <a:spLocks noChangeArrowheads="1"/>
              </p:cNvSpPr>
              <p:nvPr/>
            </p:nvSpPr>
            <p:spPr bwMode="auto">
              <a:xfrm>
                <a:off x="2245" y="4742"/>
                <a:ext cx="216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7" name="Rectangle 133"/>
              <p:cNvSpPr>
                <a:spLocks noChangeArrowheads="1"/>
              </p:cNvSpPr>
              <p:nvPr/>
            </p:nvSpPr>
            <p:spPr bwMode="auto">
              <a:xfrm>
                <a:off x="2383" y="4742"/>
                <a:ext cx="188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carrier.Aim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1ft. behind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FB.Follow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8" name="Rectangle 134"/>
              <p:cNvSpPr>
                <a:spLocks noChangeArrowheads="1"/>
              </p:cNvSpPr>
              <p:nvPr/>
            </p:nvSpPr>
            <p:spPr bwMode="auto">
              <a:xfrm>
                <a:off x="2245" y="4852"/>
                <a:ext cx="372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guards.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59" name="Rectangle 135"/>
              <p:cNvSpPr>
                <a:spLocks noChangeArrowheads="1"/>
              </p:cNvSpPr>
              <p:nvPr/>
            </p:nvSpPr>
            <p:spPr bwMode="auto">
              <a:xfrm>
                <a:off x="2245" y="5074"/>
                <a:ext cx="19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0" name="Rectangle 136"/>
              <p:cNvSpPr>
                <a:spLocks noChangeArrowheads="1"/>
              </p:cNvSpPr>
              <p:nvPr/>
            </p:nvSpPr>
            <p:spPr bwMode="auto">
              <a:xfrm>
                <a:off x="2370" y="5074"/>
                <a:ext cx="195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path.Wind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fill for BSG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1" name="Rectangle 137"/>
              <p:cNvSpPr>
                <a:spLocks noChangeArrowheads="1"/>
              </p:cNvSpPr>
              <p:nvPr/>
            </p:nvSpPr>
            <p:spPr bwMode="auto">
              <a:xfrm>
                <a:off x="2245" y="5295"/>
                <a:ext cx="833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2" name="Rectangle 138"/>
              <p:cNvSpPr>
                <a:spLocks noChangeArrowheads="1"/>
              </p:cNvSpPr>
              <p:nvPr/>
            </p:nvSpPr>
            <p:spPr bwMode="auto">
              <a:xfrm>
                <a:off x="1787" y="266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3" name="Rectangle 139"/>
              <p:cNvSpPr>
                <a:spLocks noChangeArrowheads="1"/>
              </p:cNvSpPr>
              <p:nvPr/>
            </p:nvSpPr>
            <p:spPr bwMode="auto">
              <a:xfrm>
                <a:off x="2115" y="266"/>
                <a:ext cx="124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DT 749 Belly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364" name="Freeform 140"/>
              <p:cNvSpPr>
                <a:spLocks/>
              </p:cNvSpPr>
              <p:nvPr/>
            </p:nvSpPr>
            <p:spPr bwMode="auto">
              <a:xfrm>
                <a:off x="1660" y="3844"/>
                <a:ext cx="39" cy="101"/>
              </a:xfrm>
              <a:custGeom>
                <a:avLst/>
                <a:gdLst>
                  <a:gd name="T0" fmla="*/ 109 w 109"/>
                  <a:gd name="T1" fmla="*/ 289 h 289"/>
                  <a:gd name="T2" fmla="*/ 0 w 109"/>
                  <a:gd name="T3" fmla="*/ 151 h 289"/>
                  <a:gd name="T4" fmla="*/ 0 w 109"/>
                  <a:gd name="T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289">
                    <a:moveTo>
                      <a:pt x="109" y="289"/>
                    </a:moveTo>
                    <a:lnTo>
                      <a:pt x="0" y="15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5" name="Freeform 141"/>
              <p:cNvSpPr>
                <a:spLocks/>
              </p:cNvSpPr>
              <p:nvPr/>
            </p:nvSpPr>
            <p:spPr bwMode="auto">
              <a:xfrm>
                <a:off x="1624" y="3837"/>
                <a:ext cx="73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6" name="Line 142"/>
              <p:cNvSpPr>
                <a:spLocks noChangeShapeType="1"/>
              </p:cNvSpPr>
              <p:nvPr/>
            </p:nvSpPr>
            <p:spPr bwMode="auto">
              <a:xfrm>
                <a:off x="1624" y="38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7" name="Line 143"/>
              <p:cNvSpPr>
                <a:spLocks noChangeShapeType="1"/>
              </p:cNvSpPr>
              <p:nvPr/>
            </p:nvSpPr>
            <p:spPr bwMode="auto">
              <a:xfrm flipH="1">
                <a:off x="1496" y="5262"/>
                <a:ext cx="285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8" name="Arc 144"/>
              <p:cNvSpPr>
                <a:spLocks/>
              </p:cNvSpPr>
              <p:nvPr/>
            </p:nvSpPr>
            <p:spPr bwMode="auto">
              <a:xfrm>
                <a:off x="855" y="5025"/>
                <a:ext cx="641" cy="2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69" name="Freeform 145"/>
              <p:cNvSpPr>
                <a:spLocks/>
              </p:cNvSpPr>
              <p:nvPr/>
            </p:nvSpPr>
            <p:spPr bwMode="auto">
              <a:xfrm>
                <a:off x="836" y="5025"/>
                <a:ext cx="38" cy="53"/>
              </a:xfrm>
              <a:custGeom>
                <a:avLst/>
                <a:gdLst>
                  <a:gd name="T0" fmla="*/ 19 w 38"/>
                  <a:gd name="T1" fmla="*/ 0 h 53"/>
                  <a:gd name="T2" fmla="*/ 0 w 38"/>
                  <a:gd name="T3" fmla="*/ 53 h 53"/>
                  <a:gd name="T4" fmla="*/ 19 w 38"/>
                  <a:gd name="T5" fmla="*/ 39 h 53"/>
                  <a:gd name="T6" fmla="*/ 38 w 38"/>
                  <a:gd name="T7" fmla="*/ 53 h 53"/>
                  <a:gd name="T8" fmla="*/ 19 w 38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19" y="0"/>
                    </a:moveTo>
                    <a:lnTo>
                      <a:pt x="0" y="53"/>
                    </a:lnTo>
                    <a:lnTo>
                      <a:pt x="19" y="39"/>
                    </a:lnTo>
                    <a:lnTo>
                      <a:pt x="38" y="5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0" name="Arc 146"/>
              <p:cNvSpPr>
                <a:spLocks/>
              </p:cNvSpPr>
              <p:nvPr/>
            </p:nvSpPr>
            <p:spPr bwMode="auto">
              <a:xfrm>
                <a:off x="1000" y="5025"/>
                <a:ext cx="355" cy="2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58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06"/>
                      <a:pt x="11964" y="21567"/>
                      <a:pt x="57" y="21599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06"/>
                      <a:pt x="11964" y="21567"/>
                      <a:pt x="57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1" name="Arc 147"/>
              <p:cNvSpPr>
                <a:spLocks/>
              </p:cNvSpPr>
              <p:nvPr/>
            </p:nvSpPr>
            <p:spPr bwMode="auto">
              <a:xfrm>
                <a:off x="860" y="4971"/>
                <a:ext cx="140" cy="8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2 w 21752"/>
                  <a:gd name="T1" fmla="*/ 21599 h 21600"/>
                  <a:gd name="T2" fmla="*/ 0 w 21752"/>
                  <a:gd name="T3" fmla="*/ 0 h 21600"/>
                  <a:gd name="T4" fmla="*/ 21600 w 2175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2" h="21600" fill="none" extrusionOk="0">
                    <a:moveTo>
                      <a:pt x="21752" y="21599"/>
                    </a:moveTo>
                    <a:cubicBezTo>
                      <a:pt x="21701" y="21599"/>
                      <a:pt x="2165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2" h="21600" stroke="0" extrusionOk="0">
                    <a:moveTo>
                      <a:pt x="21752" y="21599"/>
                    </a:moveTo>
                    <a:cubicBezTo>
                      <a:pt x="21701" y="21599"/>
                      <a:pt x="21650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2" name="Arc 148"/>
              <p:cNvSpPr>
                <a:spLocks/>
              </p:cNvSpPr>
              <p:nvPr/>
            </p:nvSpPr>
            <p:spPr bwMode="auto">
              <a:xfrm>
                <a:off x="860" y="4891"/>
                <a:ext cx="43" cy="8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2105"/>
                  <a:gd name="T1" fmla="*/ 21600 h 21600"/>
                  <a:gd name="T2" fmla="*/ 22105 w 22105"/>
                  <a:gd name="T3" fmla="*/ 6 h 21600"/>
                  <a:gd name="T4" fmla="*/ 21600 w 2210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05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68" y="0"/>
                      <a:pt x="21936" y="1"/>
                      <a:pt x="22105" y="5"/>
                    </a:cubicBezTo>
                  </a:path>
                  <a:path w="22105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600" y="0"/>
                    </a:cubicBezTo>
                    <a:cubicBezTo>
                      <a:pt x="21768" y="0"/>
                      <a:pt x="21936" y="1"/>
                      <a:pt x="22105" y="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3" name="Freeform 149"/>
              <p:cNvSpPr>
                <a:spLocks/>
              </p:cNvSpPr>
              <p:nvPr/>
            </p:nvSpPr>
            <p:spPr bwMode="auto">
              <a:xfrm>
                <a:off x="871" y="4868"/>
                <a:ext cx="68" cy="40"/>
              </a:xfrm>
              <a:custGeom>
                <a:avLst/>
                <a:gdLst>
                  <a:gd name="T0" fmla="*/ 191 w 191"/>
                  <a:gd name="T1" fmla="*/ 98 h 115"/>
                  <a:gd name="T2" fmla="*/ 183 w 191"/>
                  <a:gd name="T3" fmla="*/ 115 h 115"/>
                  <a:gd name="T4" fmla="*/ 0 w 191"/>
                  <a:gd name="T5" fmla="*/ 17 h 115"/>
                  <a:gd name="T6" fmla="*/ 8 w 191"/>
                  <a:gd name="T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1" h="115">
                    <a:moveTo>
                      <a:pt x="191" y="98"/>
                    </a:moveTo>
                    <a:lnTo>
                      <a:pt x="183" y="115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4" name="Line 150"/>
              <p:cNvSpPr>
                <a:spLocks noChangeShapeType="1"/>
              </p:cNvSpPr>
              <p:nvPr/>
            </p:nvSpPr>
            <p:spPr bwMode="auto">
              <a:xfrm flipH="1">
                <a:off x="871" y="4868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5" name="Arc 151"/>
              <p:cNvSpPr>
                <a:spLocks/>
              </p:cNvSpPr>
              <p:nvPr/>
            </p:nvSpPr>
            <p:spPr bwMode="auto">
              <a:xfrm>
                <a:off x="1814" y="4928"/>
                <a:ext cx="151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740 w 21740"/>
                  <a:gd name="T1" fmla="*/ 21600 h 21600"/>
                  <a:gd name="T2" fmla="*/ 0 w 21740"/>
                  <a:gd name="T3" fmla="*/ 215 h 21600"/>
                  <a:gd name="T4" fmla="*/ 21599 w 217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0" h="21600" fill="none" extrusionOk="0">
                    <a:moveTo>
                      <a:pt x="21739" y="21599"/>
                    </a:moveTo>
                    <a:cubicBezTo>
                      <a:pt x="21692" y="21599"/>
                      <a:pt x="21645" y="21599"/>
                      <a:pt x="21599" y="21600"/>
                    </a:cubicBezTo>
                    <a:cubicBezTo>
                      <a:pt x="9753" y="21600"/>
                      <a:pt x="117" y="12059"/>
                      <a:pt x="0" y="214"/>
                    </a:cubicBezTo>
                  </a:path>
                  <a:path w="21740" h="21600" stroke="0" extrusionOk="0">
                    <a:moveTo>
                      <a:pt x="21739" y="21599"/>
                    </a:moveTo>
                    <a:cubicBezTo>
                      <a:pt x="21692" y="21599"/>
                      <a:pt x="21645" y="21599"/>
                      <a:pt x="21599" y="21600"/>
                    </a:cubicBezTo>
                    <a:cubicBezTo>
                      <a:pt x="9753" y="21600"/>
                      <a:pt x="117" y="12059"/>
                      <a:pt x="0" y="214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6" name="Freeform 152"/>
              <p:cNvSpPr>
                <a:spLocks/>
              </p:cNvSpPr>
              <p:nvPr/>
            </p:nvSpPr>
            <p:spPr bwMode="auto">
              <a:xfrm>
                <a:off x="1777" y="4922"/>
                <a:ext cx="73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7" name="Line 153"/>
              <p:cNvSpPr>
                <a:spLocks noChangeShapeType="1"/>
              </p:cNvSpPr>
              <p:nvPr/>
            </p:nvSpPr>
            <p:spPr bwMode="auto">
              <a:xfrm>
                <a:off x="1777" y="492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8" name="Line 154"/>
              <p:cNvSpPr>
                <a:spLocks noChangeShapeType="1"/>
              </p:cNvSpPr>
              <p:nvPr/>
            </p:nvSpPr>
            <p:spPr bwMode="auto">
              <a:xfrm flipH="1">
                <a:off x="1419" y="4193"/>
                <a:ext cx="274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79" name="Arc 155"/>
              <p:cNvSpPr>
                <a:spLocks/>
              </p:cNvSpPr>
              <p:nvPr/>
            </p:nvSpPr>
            <p:spPr bwMode="auto">
              <a:xfrm>
                <a:off x="771" y="4009"/>
                <a:ext cx="647" cy="2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3 w 21633"/>
                  <a:gd name="T1" fmla="*/ 21600 h 21600"/>
                  <a:gd name="T2" fmla="*/ 0 w 21633"/>
                  <a:gd name="T3" fmla="*/ 94 h 21600"/>
                  <a:gd name="T4" fmla="*/ 21600 w 2163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3" h="21600" fill="none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707" y="21600"/>
                      <a:pt x="51" y="11986"/>
                      <a:pt x="0" y="93"/>
                    </a:cubicBezTo>
                  </a:path>
                  <a:path w="21633" h="21600" stroke="0" extrusionOk="0">
                    <a:moveTo>
                      <a:pt x="21632" y="21599"/>
                    </a:moveTo>
                    <a:cubicBezTo>
                      <a:pt x="21621" y="21599"/>
                      <a:pt x="21610" y="21599"/>
                      <a:pt x="21600" y="21600"/>
                    </a:cubicBezTo>
                    <a:cubicBezTo>
                      <a:pt x="9707" y="21600"/>
                      <a:pt x="51" y="11986"/>
                      <a:pt x="0" y="93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0" name="Freeform 156"/>
              <p:cNvSpPr>
                <a:spLocks/>
              </p:cNvSpPr>
              <p:nvPr/>
            </p:nvSpPr>
            <p:spPr bwMode="auto">
              <a:xfrm>
                <a:off x="753" y="4010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1" name="Arc 157"/>
              <p:cNvSpPr>
                <a:spLocks/>
              </p:cNvSpPr>
              <p:nvPr/>
            </p:nvSpPr>
            <p:spPr bwMode="auto">
              <a:xfrm>
                <a:off x="1775" y="3869"/>
                <a:ext cx="107" cy="107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1599 w 21599"/>
                  <a:gd name="T1" fmla="*/ 21600 h 21600"/>
                  <a:gd name="T2" fmla="*/ 0 w 21599"/>
                  <a:gd name="T3" fmla="*/ 201 h 21600"/>
                  <a:gd name="T4" fmla="*/ 21599 w 215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9" h="21600" fill="none" extrusionOk="0">
                    <a:moveTo>
                      <a:pt x="21599" y="21600"/>
                    </a:moveTo>
                    <a:cubicBezTo>
                      <a:pt x="9748" y="21600"/>
                      <a:pt x="110" y="12051"/>
                      <a:pt x="-1" y="201"/>
                    </a:cubicBezTo>
                  </a:path>
                  <a:path w="21599" h="21600" stroke="0" extrusionOk="0">
                    <a:moveTo>
                      <a:pt x="21599" y="21600"/>
                    </a:moveTo>
                    <a:cubicBezTo>
                      <a:pt x="9748" y="21600"/>
                      <a:pt x="110" y="12051"/>
                      <a:pt x="-1" y="201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2" name="Freeform 158"/>
              <p:cNvSpPr>
                <a:spLocks/>
              </p:cNvSpPr>
              <p:nvPr/>
            </p:nvSpPr>
            <p:spPr bwMode="auto">
              <a:xfrm>
                <a:off x="1737" y="3863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3" name="Line 159"/>
              <p:cNvSpPr>
                <a:spLocks noChangeShapeType="1"/>
              </p:cNvSpPr>
              <p:nvPr/>
            </p:nvSpPr>
            <p:spPr bwMode="auto">
              <a:xfrm>
                <a:off x="1737" y="386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4" name="Line 160"/>
              <p:cNvSpPr>
                <a:spLocks noChangeShapeType="1"/>
              </p:cNvSpPr>
              <p:nvPr/>
            </p:nvSpPr>
            <p:spPr bwMode="auto">
              <a:xfrm flipH="1">
                <a:off x="1494" y="3161"/>
                <a:ext cx="285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5" name="Arc 161"/>
              <p:cNvSpPr>
                <a:spLocks/>
              </p:cNvSpPr>
              <p:nvPr/>
            </p:nvSpPr>
            <p:spPr bwMode="auto">
              <a:xfrm>
                <a:off x="879" y="2939"/>
                <a:ext cx="615" cy="26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5 w 21635"/>
                  <a:gd name="T1" fmla="*/ 21600 h 21600"/>
                  <a:gd name="T2" fmla="*/ 0 w 21635"/>
                  <a:gd name="T3" fmla="*/ 82 h 21600"/>
                  <a:gd name="T4" fmla="*/ 21600 w 2163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5" h="21600" fill="none" extrusionOk="0">
                    <a:moveTo>
                      <a:pt x="21634" y="21599"/>
                    </a:moveTo>
                    <a:cubicBezTo>
                      <a:pt x="21623" y="21599"/>
                      <a:pt x="21611" y="21599"/>
                      <a:pt x="21600" y="21600"/>
                    </a:cubicBezTo>
                    <a:cubicBezTo>
                      <a:pt x="9702" y="21600"/>
                      <a:pt x="45" y="11979"/>
                      <a:pt x="0" y="81"/>
                    </a:cubicBezTo>
                  </a:path>
                  <a:path w="21635" h="21600" stroke="0" extrusionOk="0">
                    <a:moveTo>
                      <a:pt x="21634" y="21599"/>
                    </a:moveTo>
                    <a:cubicBezTo>
                      <a:pt x="21623" y="21599"/>
                      <a:pt x="21611" y="21599"/>
                      <a:pt x="21600" y="21600"/>
                    </a:cubicBezTo>
                    <a:cubicBezTo>
                      <a:pt x="9702" y="21600"/>
                      <a:pt x="45" y="11979"/>
                      <a:pt x="0" y="81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6" name="Freeform 162"/>
              <p:cNvSpPr>
                <a:spLocks/>
              </p:cNvSpPr>
              <p:nvPr/>
            </p:nvSpPr>
            <p:spPr bwMode="auto">
              <a:xfrm>
                <a:off x="860" y="2940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9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7" name="Arc 163"/>
              <p:cNvSpPr>
                <a:spLocks/>
              </p:cNvSpPr>
              <p:nvPr/>
            </p:nvSpPr>
            <p:spPr bwMode="auto">
              <a:xfrm>
                <a:off x="1822" y="2821"/>
                <a:ext cx="113" cy="11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8" name="Freeform 164"/>
              <p:cNvSpPr>
                <a:spLocks/>
              </p:cNvSpPr>
              <p:nvPr/>
            </p:nvSpPr>
            <p:spPr bwMode="auto">
              <a:xfrm>
                <a:off x="1785" y="2815"/>
                <a:ext cx="74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89" name="Line 165"/>
              <p:cNvSpPr>
                <a:spLocks noChangeShapeType="1"/>
              </p:cNvSpPr>
              <p:nvPr/>
            </p:nvSpPr>
            <p:spPr bwMode="auto">
              <a:xfrm>
                <a:off x="1785" y="281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0" name="Line 166"/>
              <p:cNvSpPr>
                <a:spLocks noChangeShapeType="1"/>
              </p:cNvSpPr>
              <p:nvPr/>
            </p:nvSpPr>
            <p:spPr bwMode="auto">
              <a:xfrm flipH="1">
                <a:off x="2620" y="1811"/>
                <a:ext cx="468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1" name="Arc 167"/>
              <p:cNvSpPr>
                <a:spLocks/>
              </p:cNvSpPr>
              <p:nvPr/>
            </p:nvSpPr>
            <p:spPr bwMode="auto">
              <a:xfrm>
                <a:off x="1537" y="1476"/>
                <a:ext cx="1083" cy="38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0 w 21620"/>
                  <a:gd name="T1" fmla="*/ 21600 h 21600"/>
                  <a:gd name="T2" fmla="*/ 0 w 21620"/>
                  <a:gd name="T3" fmla="*/ 56 h 21600"/>
                  <a:gd name="T4" fmla="*/ 21600 w 2162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0" h="21600" fill="none" extrusionOk="0">
                    <a:moveTo>
                      <a:pt x="21619" y="21599"/>
                    </a:moveTo>
                    <a:cubicBezTo>
                      <a:pt x="21613" y="21599"/>
                      <a:pt x="21606" y="21599"/>
                      <a:pt x="21600" y="21600"/>
                    </a:cubicBezTo>
                    <a:cubicBezTo>
                      <a:pt x="9692" y="21600"/>
                      <a:pt x="30" y="11963"/>
                      <a:pt x="0" y="55"/>
                    </a:cubicBezTo>
                  </a:path>
                  <a:path w="21620" h="21600" stroke="0" extrusionOk="0">
                    <a:moveTo>
                      <a:pt x="21619" y="21599"/>
                    </a:moveTo>
                    <a:cubicBezTo>
                      <a:pt x="21613" y="21599"/>
                      <a:pt x="21606" y="21599"/>
                      <a:pt x="21600" y="21600"/>
                    </a:cubicBezTo>
                    <a:cubicBezTo>
                      <a:pt x="9692" y="21600"/>
                      <a:pt x="30" y="11963"/>
                      <a:pt x="0" y="5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2" name="Freeform 168"/>
              <p:cNvSpPr>
                <a:spLocks/>
              </p:cNvSpPr>
              <p:nvPr/>
            </p:nvSpPr>
            <p:spPr bwMode="auto">
              <a:xfrm>
                <a:off x="1518" y="1477"/>
                <a:ext cx="37" cy="53"/>
              </a:xfrm>
              <a:custGeom>
                <a:avLst/>
                <a:gdLst>
                  <a:gd name="T0" fmla="*/ 19 w 37"/>
                  <a:gd name="T1" fmla="*/ 0 h 53"/>
                  <a:gd name="T2" fmla="*/ 0 w 37"/>
                  <a:gd name="T3" fmla="*/ 53 h 53"/>
                  <a:gd name="T4" fmla="*/ 19 w 37"/>
                  <a:gd name="T5" fmla="*/ 39 h 53"/>
                  <a:gd name="T6" fmla="*/ 37 w 37"/>
                  <a:gd name="T7" fmla="*/ 53 h 53"/>
                  <a:gd name="T8" fmla="*/ 19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19" y="0"/>
                    </a:moveTo>
                    <a:lnTo>
                      <a:pt x="0" y="53"/>
                    </a:lnTo>
                    <a:lnTo>
                      <a:pt x="19" y="39"/>
                    </a:lnTo>
                    <a:lnTo>
                      <a:pt x="37" y="5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3" name="Arc 169"/>
              <p:cNvSpPr>
                <a:spLocks/>
              </p:cNvSpPr>
              <p:nvPr/>
            </p:nvSpPr>
            <p:spPr bwMode="auto">
              <a:xfrm>
                <a:off x="1651" y="1444"/>
                <a:ext cx="430" cy="58"/>
              </a:xfrm>
              <a:custGeom>
                <a:avLst/>
                <a:gdLst>
                  <a:gd name="G0" fmla="+- 21597 0 0"/>
                  <a:gd name="G1" fmla="+- 0 0 0"/>
                  <a:gd name="G2" fmla="+- 21600 0 0"/>
                  <a:gd name="T0" fmla="*/ 21597 w 21597"/>
                  <a:gd name="T1" fmla="*/ 21600 h 21600"/>
                  <a:gd name="T2" fmla="*/ 0 w 21597"/>
                  <a:gd name="T3" fmla="*/ 372 h 21600"/>
                  <a:gd name="T4" fmla="*/ 21597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21600"/>
                    </a:moveTo>
                    <a:cubicBezTo>
                      <a:pt x="9812" y="21600"/>
                      <a:pt x="203" y="12154"/>
                      <a:pt x="0" y="371"/>
                    </a:cubicBezTo>
                  </a:path>
                  <a:path w="21597" h="21600" stroke="0" extrusionOk="0">
                    <a:moveTo>
                      <a:pt x="21597" y="21600"/>
                    </a:moveTo>
                    <a:cubicBezTo>
                      <a:pt x="9812" y="21600"/>
                      <a:pt x="203" y="12154"/>
                      <a:pt x="0" y="371"/>
                    </a:cubicBezTo>
                    <a:lnTo>
                      <a:pt x="2159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4" name="Arc 170"/>
              <p:cNvSpPr>
                <a:spLocks/>
              </p:cNvSpPr>
              <p:nvPr/>
            </p:nvSpPr>
            <p:spPr bwMode="auto">
              <a:xfrm>
                <a:off x="1606" y="1342"/>
                <a:ext cx="44" cy="101"/>
              </a:xfrm>
              <a:custGeom>
                <a:avLst/>
                <a:gdLst>
                  <a:gd name="G0" fmla="+- 21599 0 0"/>
                  <a:gd name="G1" fmla="+- 0 0 0"/>
                  <a:gd name="G2" fmla="+- 21600 0 0"/>
                  <a:gd name="T0" fmla="*/ 22091 w 22091"/>
                  <a:gd name="T1" fmla="*/ 21594 h 21600"/>
                  <a:gd name="T2" fmla="*/ 0 w 22091"/>
                  <a:gd name="T3" fmla="*/ 214 h 21600"/>
                  <a:gd name="T4" fmla="*/ 21599 w 2209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91" h="21600" fill="none" extrusionOk="0">
                    <a:moveTo>
                      <a:pt x="22091" y="21594"/>
                    </a:moveTo>
                    <a:cubicBezTo>
                      <a:pt x="21927" y="21598"/>
                      <a:pt x="21763" y="21599"/>
                      <a:pt x="21599" y="21600"/>
                    </a:cubicBezTo>
                    <a:cubicBezTo>
                      <a:pt x="9753" y="21600"/>
                      <a:pt x="117" y="12059"/>
                      <a:pt x="0" y="213"/>
                    </a:cubicBezTo>
                  </a:path>
                  <a:path w="22091" h="21600" stroke="0" extrusionOk="0">
                    <a:moveTo>
                      <a:pt x="22091" y="21594"/>
                    </a:moveTo>
                    <a:cubicBezTo>
                      <a:pt x="21927" y="21598"/>
                      <a:pt x="21763" y="21599"/>
                      <a:pt x="21599" y="21600"/>
                    </a:cubicBezTo>
                    <a:cubicBezTo>
                      <a:pt x="9753" y="21600"/>
                      <a:pt x="117" y="12059"/>
                      <a:pt x="0" y="213"/>
                    </a:cubicBezTo>
                    <a:lnTo>
                      <a:pt x="2159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5" name="Arc 171"/>
              <p:cNvSpPr>
                <a:spLocks/>
              </p:cNvSpPr>
              <p:nvPr/>
            </p:nvSpPr>
            <p:spPr bwMode="auto">
              <a:xfrm>
                <a:off x="1606" y="1267"/>
                <a:ext cx="109" cy="7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 w 21801"/>
                  <a:gd name="T1" fmla="*/ 21887 h 21887"/>
                  <a:gd name="T2" fmla="*/ 21801 w 21801"/>
                  <a:gd name="T3" fmla="*/ 1 h 21887"/>
                  <a:gd name="T4" fmla="*/ 21600 w 21801"/>
                  <a:gd name="T5" fmla="*/ 21600 h 21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01" h="21887" fill="none" extrusionOk="0">
                    <a:moveTo>
                      <a:pt x="1" y="21887"/>
                    </a:moveTo>
                    <a:cubicBezTo>
                      <a:pt x="0" y="21791"/>
                      <a:pt x="0" y="2169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67" y="-1"/>
                      <a:pt x="21734" y="0"/>
                      <a:pt x="21801" y="0"/>
                    </a:cubicBezTo>
                  </a:path>
                  <a:path w="21801" h="21887" stroke="0" extrusionOk="0">
                    <a:moveTo>
                      <a:pt x="1" y="21887"/>
                    </a:moveTo>
                    <a:cubicBezTo>
                      <a:pt x="0" y="21791"/>
                      <a:pt x="0" y="2169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21667" y="-1"/>
                      <a:pt x="21734" y="0"/>
                      <a:pt x="21801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6" name="Freeform 172"/>
              <p:cNvSpPr>
                <a:spLocks/>
              </p:cNvSpPr>
              <p:nvPr/>
            </p:nvSpPr>
            <p:spPr bwMode="auto">
              <a:xfrm>
                <a:off x="1715" y="1231"/>
                <a:ext cx="7" cy="73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7" name="Line 173"/>
              <p:cNvSpPr>
                <a:spLocks noChangeShapeType="1"/>
              </p:cNvSpPr>
              <p:nvPr/>
            </p:nvSpPr>
            <p:spPr bwMode="auto">
              <a:xfrm flipH="1">
                <a:off x="1715" y="123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8" name="Line 174"/>
              <p:cNvSpPr>
                <a:spLocks noChangeShapeType="1"/>
              </p:cNvSpPr>
              <p:nvPr/>
            </p:nvSpPr>
            <p:spPr bwMode="auto">
              <a:xfrm flipV="1">
                <a:off x="2351" y="1294"/>
                <a:ext cx="47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99" name="Freeform 175"/>
              <p:cNvSpPr>
                <a:spLocks/>
              </p:cNvSpPr>
              <p:nvPr/>
            </p:nvSpPr>
            <p:spPr bwMode="auto">
              <a:xfrm>
                <a:off x="2365" y="1272"/>
                <a:ext cx="69" cy="39"/>
              </a:xfrm>
              <a:custGeom>
                <a:avLst/>
                <a:gdLst>
                  <a:gd name="T0" fmla="*/ 196 w 196"/>
                  <a:gd name="T1" fmla="*/ 94 h 111"/>
                  <a:gd name="T2" fmla="*/ 188 w 196"/>
                  <a:gd name="T3" fmla="*/ 111 h 111"/>
                  <a:gd name="T4" fmla="*/ 0 w 196"/>
                  <a:gd name="T5" fmla="*/ 17 h 111"/>
                  <a:gd name="T6" fmla="*/ 9 w 196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1">
                    <a:moveTo>
                      <a:pt x="196" y="94"/>
                    </a:moveTo>
                    <a:lnTo>
                      <a:pt x="188" y="111"/>
                    </a:lnTo>
                    <a:lnTo>
                      <a:pt x="0" y="17"/>
                    </a:lnTo>
                    <a:lnTo>
                      <a:pt x="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0" name="Line 176"/>
              <p:cNvSpPr>
                <a:spLocks noChangeShapeType="1"/>
              </p:cNvSpPr>
              <p:nvPr/>
            </p:nvSpPr>
            <p:spPr bwMode="auto">
              <a:xfrm flipH="1">
                <a:off x="2365" y="1272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1" name="Line 177"/>
              <p:cNvSpPr>
                <a:spLocks noChangeShapeType="1"/>
              </p:cNvSpPr>
              <p:nvPr/>
            </p:nvSpPr>
            <p:spPr bwMode="auto">
              <a:xfrm flipV="1">
                <a:off x="2609" y="1284"/>
                <a:ext cx="156" cy="1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2" name="Freeform 178"/>
              <p:cNvSpPr>
                <a:spLocks/>
              </p:cNvSpPr>
              <p:nvPr/>
            </p:nvSpPr>
            <p:spPr bwMode="auto">
              <a:xfrm>
                <a:off x="2743" y="1250"/>
                <a:ext cx="50" cy="64"/>
              </a:xfrm>
              <a:custGeom>
                <a:avLst/>
                <a:gdLst>
                  <a:gd name="T0" fmla="*/ 140 w 140"/>
                  <a:gd name="T1" fmla="*/ 171 h 181"/>
                  <a:gd name="T2" fmla="*/ 123 w 140"/>
                  <a:gd name="T3" fmla="*/ 181 h 181"/>
                  <a:gd name="T4" fmla="*/ 0 w 140"/>
                  <a:gd name="T5" fmla="*/ 11 h 181"/>
                  <a:gd name="T6" fmla="*/ 17 w 140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81">
                    <a:moveTo>
                      <a:pt x="140" y="171"/>
                    </a:moveTo>
                    <a:lnTo>
                      <a:pt x="123" y="18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3" name="Line 179"/>
              <p:cNvSpPr>
                <a:spLocks noChangeShapeType="1"/>
              </p:cNvSpPr>
              <p:nvPr/>
            </p:nvSpPr>
            <p:spPr bwMode="auto">
              <a:xfrm flipH="1">
                <a:off x="2743" y="125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4" name="Arc 180"/>
              <p:cNvSpPr>
                <a:spLocks/>
              </p:cNvSpPr>
              <p:nvPr/>
            </p:nvSpPr>
            <p:spPr bwMode="auto">
              <a:xfrm>
                <a:off x="3143" y="1337"/>
                <a:ext cx="226" cy="1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5 w 21695"/>
                  <a:gd name="T1" fmla="*/ 21600 h 21600"/>
                  <a:gd name="T2" fmla="*/ 0 w 21695"/>
                  <a:gd name="T3" fmla="*/ 135 h 21600"/>
                  <a:gd name="T4" fmla="*/ 21600 w 2169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5" h="21600" fill="none" extrusionOk="0">
                    <a:moveTo>
                      <a:pt x="21694" y="21599"/>
                    </a:moveTo>
                    <a:cubicBezTo>
                      <a:pt x="21663" y="21599"/>
                      <a:pt x="21631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</a:path>
                  <a:path w="21695" h="21600" stroke="0" extrusionOk="0">
                    <a:moveTo>
                      <a:pt x="21694" y="21599"/>
                    </a:moveTo>
                    <a:cubicBezTo>
                      <a:pt x="21663" y="21599"/>
                      <a:pt x="21631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5" name="Freeform 181"/>
              <p:cNvSpPr>
                <a:spLocks/>
              </p:cNvSpPr>
              <p:nvPr/>
            </p:nvSpPr>
            <p:spPr bwMode="auto">
              <a:xfrm>
                <a:off x="3106" y="1331"/>
                <a:ext cx="73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6" name="Line 182"/>
              <p:cNvSpPr>
                <a:spLocks noChangeShapeType="1"/>
              </p:cNvSpPr>
              <p:nvPr/>
            </p:nvSpPr>
            <p:spPr bwMode="auto">
              <a:xfrm>
                <a:off x="3106" y="133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7" name="Freeform 183"/>
              <p:cNvSpPr>
                <a:spLocks/>
              </p:cNvSpPr>
              <p:nvPr/>
            </p:nvSpPr>
            <p:spPr bwMode="auto">
              <a:xfrm>
                <a:off x="1402" y="3865"/>
                <a:ext cx="27" cy="54"/>
              </a:xfrm>
              <a:custGeom>
                <a:avLst/>
                <a:gdLst>
                  <a:gd name="T0" fmla="*/ 77 w 77"/>
                  <a:gd name="T1" fmla="*/ 154 h 154"/>
                  <a:gd name="T2" fmla="*/ 0 w 77"/>
                  <a:gd name="T3" fmla="*/ 47 h 154"/>
                  <a:gd name="T4" fmla="*/ 0 w 77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54">
                    <a:moveTo>
                      <a:pt x="77" y="154"/>
                    </a:moveTo>
                    <a:lnTo>
                      <a:pt x="0" y="4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8" name="Freeform 184"/>
              <p:cNvSpPr>
                <a:spLocks/>
              </p:cNvSpPr>
              <p:nvPr/>
            </p:nvSpPr>
            <p:spPr bwMode="auto">
              <a:xfrm>
                <a:off x="1365" y="3858"/>
                <a:ext cx="74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09" name="Line 185"/>
              <p:cNvSpPr>
                <a:spLocks noChangeShapeType="1"/>
              </p:cNvSpPr>
              <p:nvPr/>
            </p:nvSpPr>
            <p:spPr bwMode="auto">
              <a:xfrm>
                <a:off x="1365" y="385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0" name="Line 186"/>
              <p:cNvSpPr>
                <a:spLocks noChangeShapeType="1"/>
              </p:cNvSpPr>
              <p:nvPr/>
            </p:nvSpPr>
            <p:spPr bwMode="auto">
              <a:xfrm flipV="1">
                <a:off x="977" y="3837"/>
                <a:ext cx="123" cy="7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1" name="Freeform 187"/>
              <p:cNvSpPr>
                <a:spLocks/>
              </p:cNvSpPr>
              <p:nvPr/>
            </p:nvSpPr>
            <p:spPr bwMode="auto">
              <a:xfrm>
                <a:off x="1081" y="3802"/>
                <a:ext cx="45" cy="67"/>
              </a:xfrm>
              <a:custGeom>
                <a:avLst/>
                <a:gdLst>
                  <a:gd name="T0" fmla="*/ 128 w 128"/>
                  <a:gd name="T1" fmla="*/ 179 h 190"/>
                  <a:gd name="T2" fmla="*/ 111 w 128"/>
                  <a:gd name="T3" fmla="*/ 190 h 190"/>
                  <a:gd name="T4" fmla="*/ 0 w 128"/>
                  <a:gd name="T5" fmla="*/ 11 h 190"/>
                  <a:gd name="T6" fmla="*/ 17 w 128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28" y="179"/>
                    </a:moveTo>
                    <a:lnTo>
                      <a:pt x="111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2" name="Line 188"/>
              <p:cNvSpPr>
                <a:spLocks noChangeShapeType="1"/>
              </p:cNvSpPr>
              <p:nvPr/>
            </p:nvSpPr>
            <p:spPr bwMode="auto">
              <a:xfrm flipH="1">
                <a:off x="1081" y="380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3" name="Freeform 189"/>
              <p:cNvSpPr>
                <a:spLocks/>
              </p:cNvSpPr>
              <p:nvPr/>
            </p:nvSpPr>
            <p:spPr bwMode="auto">
              <a:xfrm>
                <a:off x="1754" y="4923"/>
                <a:ext cx="49" cy="38"/>
              </a:xfrm>
              <a:custGeom>
                <a:avLst/>
                <a:gdLst>
                  <a:gd name="T0" fmla="*/ 139 w 139"/>
                  <a:gd name="T1" fmla="*/ 106 h 106"/>
                  <a:gd name="T2" fmla="*/ 0 w 139"/>
                  <a:gd name="T3" fmla="*/ 62 h 106"/>
                  <a:gd name="T4" fmla="*/ 0 w 139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6">
                    <a:moveTo>
                      <a:pt x="139" y="106"/>
                    </a:moveTo>
                    <a:lnTo>
                      <a:pt x="0" y="6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4" name="Freeform 190"/>
              <p:cNvSpPr>
                <a:spLocks/>
              </p:cNvSpPr>
              <p:nvPr/>
            </p:nvSpPr>
            <p:spPr bwMode="auto">
              <a:xfrm>
                <a:off x="1717" y="4917"/>
                <a:ext cx="74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5" name="Line 191"/>
              <p:cNvSpPr>
                <a:spLocks noChangeShapeType="1"/>
              </p:cNvSpPr>
              <p:nvPr/>
            </p:nvSpPr>
            <p:spPr bwMode="auto">
              <a:xfrm>
                <a:off x="1717" y="491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6" name="Line 192"/>
              <p:cNvSpPr>
                <a:spLocks noChangeShapeType="1"/>
              </p:cNvSpPr>
              <p:nvPr/>
            </p:nvSpPr>
            <p:spPr bwMode="auto">
              <a:xfrm flipV="1">
                <a:off x="1064" y="4902"/>
                <a:ext cx="114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7" name="Freeform 193"/>
              <p:cNvSpPr>
                <a:spLocks/>
              </p:cNvSpPr>
              <p:nvPr/>
            </p:nvSpPr>
            <p:spPr bwMode="auto">
              <a:xfrm>
                <a:off x="1161" y="4866"/>
                <a:ext cx="40" cy="69"/>
              </a:xfrm>
              <a:custGeom>
                <a:avLst/>
                <a:gdLst>
                  <a:gd name="T0" fmla="*/ 115 w 115"/>
                  <a:gd name="T1" fmla="*/ 187 h 196"/>
                  <a:gd name="T2" fmla="*/ 98 w 115"/>
                  <a:gd name="T3" fmla="*/ 196 h 196"/>
                  <a:gd name="T4" fmla="*/ 0 w 115"/>
                  <a:gd name="T5" fmla="*/ 8 h 196"/>
                  <a:gd name="T6" fmla="*/ 17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7"/>
                    </a:moveTo>
                    <a:lnTo>
                      <a:pt x="98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8" name="Line 194"/>
              <p:cNvSpPr>
                <a:spLocks noChangeShapeType="1"/>
              </p:cNvSpPr>
              <p:nvPr/>
            </p:nvSpPr>
            <p:spPr bwMode="auto">
              <a:xfrm flipH="1">
                <a:off x="1161" y="486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19" name="Line 195"/>
              <p:cNvSpPr>
                <a:spLocks noChangeShapeType="1"/>
              </p:cNvSpPr>
              <p:nvPr/>
            </p:nvSpPr>
            <p:spPr bwMode="auto">
              <a:xfrm flipV="1">
                <a:off x="1829" y="1308"/>
                <a:ext cx="203" cy="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0" name="Freeform 196"/>
              <p:cNvSpPr>
                <a:spLocks/>
              </p:cNvSpPr>
              <p:nvPr/>
            </p:nvSpPr>
            <p:spPr bwMode="auto">
              <a:xfrm>
                <a:off x="2017" y="1271"/>
                <a:ext cx="37" cy="71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8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1" name="Line 197"/>
              <p:cNvSpPr>
                <a:spLocks noChangeShapeType="1"/>
              </p:cNvSpPr>
              <p:nvPr/>
            </p:nvSpPr>
            <p:spPr bwMode="auto">
              <a:xfrm flipH="1">
                <a:off x="2017" y="1271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2" name="Freeform 198"/>
              <p:cNvSpPr>
                <a:spLocks/>
              </p:cNvSpPr>
              <p:nvPr/>
            </p:nvSpPr>
            <p:spPr bwMode="auto">
              <a:xfrm>
                <a:off x="1665" y="1161"/>
                <a:ext cx="565" cy="365"/>
              </a:xfrm>
              <a:custGeom>
                <a:avLst/>
                <a:gdLst>
                  <a:gd name="T0" fmla="*/ 0 w 1604"/>
                  <a:gd name="T1" fmla="*/ 1037 h 1037"/>
                  <a:gd name="T2" fmla="*/ 0 w 1604"/>
                  <a:gd name="T3" fmla="*/ 735 h 1037"/>
                  <a:gd name="T4" fmla="*/ 1604 w 1604"/>
                  <a:gd name="T5" fmla="*/ 0 h 10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4" h="1037">
                    <a:moveTo>
                      <a:pt x="0" y="1037"/>
                    </a:moveTo>
                    <a:lnTo>
                      <a:pt x="0" y="735"/>
                    </a:lnTo>
                    <a:lnTo>
                      <a:pt x="16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3" name="Freeform 199"/>
              <p:cNvSpPr>
                <a:spLocks/>
              </p:cNvSpPr>
              <p:nvPr/>
            </p:nvSpPr>
            <p:spPr bwMode="auto">
              <a:xfrm>
                <a:off x="2215" y="1124"/>
                <a:ext cx="37" cy="71"/>
              </a:xfrm>
              <a:custGeom>
                <a:avLst/>
                <a:gdLst>
                  <a:gd name="T0" fmla="*/ 105 w 105"/>
                  <a:gd name="T1" fmla="*/ 192 h 201"/>
                  <a:gd name="T2" fmla="*/ 85 w 105"/>
                  <a:gd name="T3" fmla="*/ 201 h 201"/>
                  <a:gd name="T4" fmla="*/ 0 w 105"/>
                  <a:gd name="T5" fmla="*/ 9 h 201"/>
                  <a:gd name="T6" fmla="*/ 19 w 105"/>
                  <a:gd name="T7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" h="201">
                    <a:moveTo>
                      <a:pt x="105" y="192"/>
                    </a:moveTo>
                    <a:lnTo>
                      <a:pt x="85" y="201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4" name="Line 200"/>
              <p:cNvSpPr>
                <a:spLocks noChangeShapeType="1"/>
              </p:cNvSpPr>
              <p:nvPr/>
            </p:nvSpPr>
            <p:spPr bwMode="auto">
              <a:xfrm flipH="1">
                <a:off x="2215" y="112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5" name="Freeform 201"/>
              <p:cNvSpPr>
                <a:spLocks/>
              </p:cNvSpPr>
              <p:nvPr/>
            </p:nvSpPr>
            <p:spPr bwMode="auto">
              <a:xfrm>
                <a:off x="1220" y="1135"/>
                <a:ext cx="1619" cy="406"/>
              </a:xfrm>
              <a:custGeom>
                <a:avLst/>
                <a:gdLst>
                  <a:gd name="T0" fmla="*/ 4592 w 4592"/>
                  <a:gd name="T1" fmla="*/ 1008 h 1153"/>
                  <a:gd name="T2" fmla="*/ 4347 w 4592"/>
                  <a:gd name="T3" fmla="*/ 1153 h 1153"/>
                  <a:gd name="T4" fmla="*/ 1295 w 4592"/>
                  <a:gd name="T5" fmla="*/ 1138 h 1153"/>
                  <a:gd name="T6" fmla="*/ 0 w 4592"/>
                  <a:gd name="T7" fmla="*/ 0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92" h="1153">
                    <a:moveTo>
                      <a:pt x="4592" y="1008"/>
                    </a:moveTo>
                    <a:lnTo>
                      <a:pt x="4347" y="1153"/>
                    </a:lnTo>
                    <a:lnTo>
                      <a:pt x="1295" y="113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6" name="Freeform 202"/>
              <p:cNvSpPr>
                <a:spLocks/>
              </p:cNvSpPr>
              <p:nvPr/>
            </p:nvSpPr>
            <p:spPr bwMode="auto">
              <a:xfrm>
                <a:off x="1191" y="1103"/>
                <a:ext cx="53" cy="60"/>
              </a:xfrm>
              <a:custGeom>
                <a:avLst/>
                <a:gdLst>
                  <a:gd name="T0" fmla="*/ 136 w 151"/>
                  <a:gd name="T1" fmla="*/ 0 h 170"/>
                  <a:gd name="T2" fmla="*/ 151 w 151"/>
                  <a:gd name="T3" fmla="*/ 13 h 170"/>
                  <a:gd name="T4" fmla="*/ 15 w 151"/>
                  <a:gd name="T5" fmla="*/ 170 h 170"/>
                  <a:gd name="T6" fmla="*/ 0 w 151"/>
                  <a:gd name="T7" fmla="*/ 15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36" y="0"/>
                    </a:moveTo>
                    <a:lnTo>
                      <a:pt x="151" y="13"/>
                    </a:lnTo>
                    <a:lnTo>
                      <a:pt x="15" y="170"/>
                    </a:lnTo>
                    <a:lnTo>
                      <a:pt x="0" y="15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7" name="Line 203"/>
              <p:cNvSpPr>
                <a:spLocks noChangeShapeType="1"/>
              </p:cNvSpPr>
              <p:nvPr/>
            </p:nvSpPr>
            <p:spPr bwMode="auto">
              <a:xfrm>
                <a:off x="1191" y="115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8" name="Arc 204"/>
              <p:cNvSpPr>
                <a:spLocks/>
              </p:cNvSpPr>
              <p:nvPr/>
            </p:nvSpPr>
            <p:spPr bwMode="auto">
              <a:xfrm>
                <a:off x="2905" y="1333"/>
                <a:ext cx="218" cy="16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9 w 21699"/>
                  <a:gd name="T1" fmla="*/ 21600 h 21600"/>
                  <a:gd name="T2" fmla="*/ 0 w 21699"/>
                  <a:gd name="T3" fmla="*/ 0 h 21600"/>
                  <a:gd name="T4" fmla="*/ 21600 w 2169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9" h="21600" fill="none" extrusionOk="0">
                    <a:moveTo>
                      <a:pt x="21698" y="21599"/>
                    </a:moveTo>
                    <a:cubicBezTo>
                      <a:pt x="21665" y="21599"/>
                      <a:pt x="2163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99" h="21600" stroke="0" extrusionOk="0">
                    <a:moveTo>
                      <a:pt x="21698" y="21599"/>
                    </a:moveTo>
                    <a:cubicBezTo>
                      <a:pt x="21665" y="21599"/>
                      <a:pt x="2163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29" name="Freeform 205"/>
              <p:cNvSpPr>
                <a:spLocks/>
              </p:cNvSpPr>
              <p:nvPr/>
            </p:nvSpPr>
            <p:spPr bwMode="auto">
              <a:xfrm>
                <a:off x="2868" y="1327"/>
                <a:ext cx="74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2868" y="132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2438" y="1631"/>
              <a:ext cx="173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25 w 21725"/>
                <a:gd name="T1" fmla="*/ 21600 h 21600"/>
                <a:gd name="T2" fmla="*/ 0 w 21725"/>
                <a:gd name="T3" fmla="*/ 0 h 21600"/>
                <a:gd name="T4" fmla="*/ 21600 w 217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5" h="21600" fill="none" extrusionOk="0">
                  <a:moveTo>
                    <a:pt x="21724" y="21599"/>
                  </a:moveTo>
                  <a:cubicBezTo>
                    <a:pt x="21683" y="21599"/>
                    <a:pt x="2164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25" h="21600" stroke="0" extrusionOk="0">
                  <a:moveTo>
                    <a:pt x="21724" y="21599"/>
                  </a:moveTo>
                  <a:cubicBezTo>
                    <a:pt x="21683" y="21599"/>
                    <a:pt x="2164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V="1">
              <a:off x="2438" y="1379"/>
              <a:ext cx="284" cy="2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2697" y="1347"/>
              <a:ext cx="55" cy="60"/>
            </a:xfrm>
            <a:custGeom>
              <a:avLst/>
              <a:gdLst>
                <a:gd name="T0" fmla="*/ 155 w 155"/>
                <a:gd name="T1" fmla="*/ 158 h 170"/>
                <a:gd name="T2" fmla="*/ 140 w 155"/>
                <a:gd name="T3" fmla="*/ 170 h 170"/>
                <a:gd name="T4" fmla="*/ 0 w 155"/>
                <a:gd name="T5" fmla="*/ 13 h 170"/>
                <a:gd name="T6" fmla="*/ 15 w 155"/>
                <a:gd name="T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70">
                  <a:moveTo>
                    <a:pt x="155" y="158"/>
                  </a:moveTo>
                  <a:lnTo>
                    <a:pt x="140" y="170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>
              <a:off x="2697" y="134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2508" y="1656"/>
              <a:ext cx="131" cy="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87 h 21599"/>
                <a:gd name="T2" fmla="*/ 159 w 21597"/>
                <a:gd name="T3" fmla="*/ 21599 h 21599"/>
                <a:gd name="T4" fmla="*/ 0 w 21597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9" fill="none" extrusionOk="0">
                  <a:moveTo>
                    <a:pt x="21596" y="386"/>
                  </a:moveTo>
                  <a:cubicBezTo>
                    <a:pt x="21386" y="12101"/>
                    <a:pt x="11875" y="21513"/>
                    <a:pt x="159" y="21599"/>
                  </a:cubicBezTo>
                </a:path>
                <a:path w="21597" h="21599" stroke="0" extrusionOk="0">
                  <a:moveTo>
                    <a:pt x="21596" y="386"/>
                  </a:moveTo>
                  <a:cubicBezTo>
                    <a:pt x="21386" y="12101"/>
                    <a:pt x="11875" y="21513"/>
                    <a:pt x="15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2485" y="1661"/>
              <a:ext cx="24" cy="50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2479 w 22479"/>
                <a:gd name="T1" fmla="*/ 21582 h 21600"/>
                <a:gd name="T2" fmla="*/ 0 w 22479"/>
                <a:gd name="T3" fmla="*/ 423 h 21600"/>
                <a:gd name="T4" fmla="*/ 21596 w 224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79" h="21600" fill="none" extrusionOk="0">
                  <a:moveTo>
                    <a:pt x="22478" y="21581"/>
                  </a:moveTo>
                  <a:cubicBezTo>
                    <a:pt x="22184" y="21593"/>
                    <a:pt x="21890" y="21599"/>
                    <a:pt x="21596" y="21600"/>
                  </a:cubicBezTo>
                  <a:cubicBezTo>
                    <a:pt x="9831" y="21600"/>
                    <a:pt x="230" y="12185"/>
                    <a:pt x="0" y="422"/>
                  </a:cubicBezTo>
                </a:path>
                <a:path w="22479" h="21600" stroke="0" extrusionOk="0">
                  <a:moveTo>
                    <a:pt x="22478" y="21581"/>
                  </a:moveTo>
                  <a:cubicBezTo>
                    <a:pt x="22184" y="21593"/>
                    <a:pt x="21890" y="21599"/>
                    <a:pt x="21596" y="21600"/>
                  </a:cubicBezTo>
                  <a:cubicBezTo>
                    <a:pt x="9831" y="21600"/>
                    <a:pt x="230" y="12185"/>
                    <a:pt x="0" y="422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2484" y="1661"/>
              <a:ext cx="274" cy="3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79 w 21679"/>
                <a:gd name="T1" fmla="*/ 21600 h 21600"/>
                <a:gd name="T2" fmla="*/ 0 w 21679"/>
                <a:gd name="T3" fmla="*/ 68 h 21600"/>
                <a:gd name="T4" fmla="*/ 21600 w 216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9" h="21600" fill="none" extrusionOk="0">
                  <a:moveTo>
                    <a:pt x="21678" y="21599"/>
                  </a:moveTo>
                  <a:cubicBezTo>
                    <a:pt x="21652" y="21599"/>
                    <a:pt x="21626" y="21599"/>
                    <a:pt x="21600" y="21600"/>
                  </a:cubicBezTo>
                  <a:cubicBezTo>
                    <a:pt x="9697" y="21600"/>
                    <a:pt x="37" y="11970"/>
                    <a:pt x="0" y="67"/>
                  </a:cubicBezTo>
                </a:path>
                <a:path w="21679" h="21600" stroke="0" extrusionOk="0">
                  <a:moveTo>
                    <a:pt x="21678" y="21599"/>
                  </a:moveTo>
                  <a:cubicBezTo>
                    <a:pt x="21652" y="21599"/>
                    <a:pt x="21626" y="21599"/>
                    <a:pt x="21600" y="21600"/>
                  </a:cubicBezTo>
                  <a:cubicBezTo>
                    <a:pt x="9697" y="21600"/>
                    <a:pt x="37" y="11970"/>
                    <a:pt x="0" y="6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2705" y="1962"/>
              <a:ext cx="53" cy="38"/>
            </a:xfrm>
            <a:custGeom>
              <a:avLst/>
              <a:gdLst>
                <a:gd name="T0" fmla="*/ 53 w 53"/>
                <a:gd name="T1" fmla="*/ 19 h 38"/>
                <a:gd name="T2" fmla="*/ 0 w 53"/>
                <a:gd name="T3" fmla="*/ 0 h 38"/>
                <a:gd name="T4" fmla="*/ 14 w 53"/>
                <a:gd name="T5" fmla="*/ 19 h 38"/>
                <a:gd name="T6" fmla="*/ 0 w 53"/>
                <a:gd name="T7" fmla="*/ 38 h 38"/>
                <a:gd name="T8" fmla="*/ 53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V="1">
              <a:off x="1059" y="2832"/>
              <a:ext cx="35" cy="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068" y="2800"/>
              <a:ext cx="58" cy="58"/>
            </a:xfrm>
            <a:custGeom>
              <a:avLst/>
              <a:gdLst>
                <a:gd name="T0" fmla="*/ 164 w 164"/>
                <a:gd name="T1" fmla="*/ 150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50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 flipH="1">
              <a:off x="1068" y="2800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1206" y="2827"/>
              <a:ext cx="50" cy="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235" y="2793"/>
              <a:ext cx="49" cy="64"/>
            </a:xfrm>
            <a:custGeom>
              <a:avLst/>
              <a:gdLst>
                <a:gd name="T0" fmla="*/ 141 w 141"/>
                <a:gd name="T1" fmla="*/ 171 h 181"/>
                <a:gd name="T2" fmla="*/ 124 w 141"/>
                <a:gd name="T3" fmla="*/ 181 h 181"/>
                <a:gd name="T4" fmla="*/ 0 w 141"/>
                <a:gd name="T5" fmla="*/ 11 h 181"/>
                <a:gd name="T6" fmla="*/ 18 w 141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41" y="171"/>
                  </a:moveTo>
                  <a:lnTo>
                    <a:pt x="124" y="181"/>
                  </a:lnTo>
                  <a:lnTo>
                    <a:pt x="0" y="11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235" y="279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H="1">
              <a:off x="1282" y="2929"/>
              <a:ext cx="61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3"/>
            <p:cNvSpPr>
              <a:spLocks/>
            </p:cNvSpPr>
            <p:nvPr/>
          </p:nvSpPr>
          <p:spPr bwMode="auto">
            <a:xfrm>
              <a:off x="1003" y="2740"/>
              <a:ext cx="279" cy="23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93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6" y="21600"/>
                    <a:pt x="51" y="11985"/>
                    <a:pt x="0" y="92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6" y="21600"/>
                    <a:pt x="51" y="11985"/>
                    <a:pt x="0" y="9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003" y="2725"/>
              <a:ext cx="36" cy="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024" y="2689"/>
              <a:ext cx="36" cy="70"/>
            </a:xfrm>
            <a:custGeom>
              <a:avLst/>
              <a:gdLst>
                <a:gd name="T0" fmla="*/ 104 w 104"/>
                <a:gd name="T1" fmla="*/ 192 h 200"/>
                <a:gd name="T2" fmla="*/ 85 w 104"/>
                <a:gd name="T3" fmla="*/ 200 h 200"/>
                <a:gd name="T4" fmla="*/ 0 w 104"/>
                <a:gd name="T5" fmla="*/ 9 h 200"/>
                <a:gd name="T6" fmla="*/ 19 w 10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200">
                  <a:moveTo>
                    <a:pt x="104" y="192"/>
                  </a:moveTo>
                  <a:lnTo>
                    <a:pt x="85" y="200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H="1">
              <a:off x="1024" y="268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965" y="2725"/>
              <a:ext cx="315" cy="208"/>
            </a:xfrm>
            <a:custGeom>
              <a:avLst/>
              <a:gdLst>
                <a:gd name="T0" fmla="*/ 15 w 892"/>
                <a:gd name="T1" fmla="*/ 590 h 590"/>
                <a:gd name="T2" fmla="*/ 0 w 892"/>
                <a:gd name="T3" fmla="*/ 433 h 590"/>
                <a:gd name="T4" fmla="*/ 892 w 892"/>
                <a:gd name="T5" fmla="*/ 0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2" h="590">
                  <a:moveTo>
                    <a:pt x="15" y="590"/>
                  </a:moveTo>
                  <a:lnTo>
                    <a:pt x="0" y="433"/>
                  </a:lnTo>
                  <a:lnTo>
                    <a:pt x="8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264" y="2690"/>
              <a:ext cx="38" cy="68"/>
            </a:xfrm>
            <a:custGeom>
              <a:avLst/>
              <a:gdLst>
                <a:gd name="T0" fmla="*/ 106 w 106"/>
                <a:gd name="T1" fmla="*/ 188 h 196"/>
                <a:gd name="T2" fmla="*/ 89 w 106"/>
                <a:gd name="T3" fmla="*/ 196 h 196"/>
                <a:gd name="T4" fmla="*/ 0 w 106"/>
                <a:gd name="T5" fmla="*/ 9 h 196"/>
                <a:gd name="T6" fmla="*/ 17 w 106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196">
                  <a:moveTo>
                    <a:pt x="106" y="188"/>
                  </a:moveTo>
                  <a:lnTo>
                    <a:pt x="89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>
              <a:off x="1264" y="269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455" y="2812"/>
              <a:ext cx="81" cy="55"/>
            </a:xfrm>
            <a:custGeom>
              <a:avLst/>
              <a:gdLst>
                <a:gd name="T0" fmla="*/ 85 w 230"/>
                <a:gd name="T1" fmla="*/ 158 h 158"/>
                <a:gd name="T2" fmla="*/ 0 w 230"/>
                <a:gd name="T3" fmla="*/ 73 h 158"/>
                <a:gd name="T4" fmla="*/ 230 w 23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58">
                  <a:moveTo>
                    <a:pt x="85" y="158"/>
                  </a:moveTo>
                  <a:lnTo>
                    <a:pt x="0" y="73"/>
                  </a:lnTo>
                  <a:lnTo>
                    <a:pt x="2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525" y="2774"/>
              <a:ext cx="29" cy="73"/>
            </a:xfrm>
            <a:custGeom>
              <a:avLst/>
              <a:gdLst>
                <a:gd name="T0" fmla="*/ 83 w 83"/>
                <a:gd name="T1" fmla="*/ 200 h 206"/>
                <a:gd name="T2" fmla="*/ 64 w 83"/>
                <a:gd name="T3" fmla="*/ 206 h 206"/>
                <a:gd name="T4" fmla="*/ 0 w 83"/>
                <a:gd name="T5" fmla="*/ 6 h 206"/>
                <a:gd name="T6" fmla="*/ 19 w 83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83" y="200"/>
                  </a:moveTo>
                  <a:lnTo>
                    <a:pt x="64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232"/>
            <p:cNvSpPr>
              <a:spLocks noChangeShapeType="1"/>
            </p:cNvSpPr>
            <p:nvPr/>
          </p:nvSpPr>
          <p:spPr bwMode="auto">
            <a:xfrm flipH="1">
              <a:off x="1525" y="2774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Freeform 233"/>
            <p:cNvSpPr>
              <a:spLocks/>
            </p:cNvSpPr>
            <p:nvPr/>
          </p:nvSpPr>
          <p:spPr bwMode="auto">
            <a:xfrm>
              <a:off x="673" y="2711"/>
              <a:ext cx="969" cy="258"/>
            </a:xfrm>
            <a:custGeom>
              <a:avLst/>
              <a:gdLst>
                <a:gd name="T0" fmla="*/ 2750 w 2750"/>
                <a:gd name="T1" fmla="*/ 620 h 735"/>
                <a:gd name="T2" fmla="*/ 2533 w 2750"/>
                <a:gd name="T3" fmla="*/ 720 h 735"/>
                <a:gd name="T4" fmla="*/ 865 w 2750"/>
                <a:gd name="T5" fmla="*/ 735 h 735"/>
                <a:gd name="T6" fmla="*/ 0 w 2750"/>
                <a:gd name="T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0" h="735">
                  <a:moveTo>
                    <a:pt x="2750" y="620"/>
                  </a:moveTo>
                  <a:lnTo>
                    <a:pt x="2533" y="720"/>
                  </a:lnTo>
                  <a:lnTo>
                    <a:pt x="865" y="73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Freeform 234"/>
            <p:cNvSpPr>
              <a:spLocks/>
            </p:cNvSpPr>
            <p:nvPr/>
          </p:nvSpPr>
          <p:spPr bwMode="auto">
            <a:xfrm>
              <a:off x="644" y="2678"/>
              <a:ext cx="53" cy="61"/>
            </a:xfrm>
            <a:custGeom>
              <a:avLst/>
              <a:gdLst>
                <a:gd name="T0" fmla="*/ 137 w 151"/>
                <a:gd name="T1" fmla="*/ 0 h 175"/>
                <a:gd name="T2" fmla="*/ 151 w 151"/>
                <a:gd name="T3" fmla="*/ 13 h 175"/>
                <a:gd name="T4" fmla="*/ 15 w 151"/>
                <a:gd name="T5" fmla="*/ 175 h 175"/>
                <a:gd name="T6" fmla="*/ 0 w 151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37" y="0"/>
                  </a:moveTo>
                  <a:lnTo>
                    <a:pt x="151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235"/>
            <p:cNvSpPr>
              <a:spLocks noChangeShapeType="1"/>
            </p:cNvSpPr>
            <p:nvPr/>
          </p:nvSpPr>
          <p:spPr bwMode="auto">
            <a:xfrm>
              <a:off x="644" y="273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Arc 236"/>
            <p:cNvSpPr>
              <a:spLocks/>
            </p:cNvSpPr>
            <p:nvPr/>
          </p:nvSpPr>
          <p:spPr bwMode="auto">
            <a:xfrm>
              <a:off x="1383" y="3024"/>
              <a:ext cx="112" cy="15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237"/>
            <p:cNvSpPr>
              <a:spLocks noChangeShapeType="1"/>
            </p:cNvSpPr>
            <p:nvPr/>
          </p:nvSpPr>
          <p:spPr bwMode="auto">
            <a:xfrm flipV="1">
              <a:off x="1383" y="2731"/>
              <a:ext cx="173" cy="2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Freeform 238"/>
            <p:cNvSpPr>
              <a:spLocks/>
            </p:cNvSpPr>
            <p:nvPr/>
          </p:nvSpPr>
          <p:spPr bwMode="auto">
            <a:xfrm>
              <a:off x="1524" y="2706"/>
              <a:ext cx="68" cy="44"/>
            </a:xfrm>
            <a:custGeom>
              <a:avLst/>
              <a:gdLst>
                <a:gd name="T0" fmla="*/ 193 w 193"/>
                <a:gd name="T1" fmla="*/ 107 h 124"/>
                <a:gd name="T2" fmla="*/ 183 w 193"/>
                <a:gd name="T3" fmla="*/ 124 h 124"/>
                <a:gd name="T4" fmla="*/ 0 w 193"/>
                <a:gd name="T5" fmla="*/ 17 h 124"/>
                <a:gd name="T6" fmla="*/ 10 w 193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124">
                  <a:moveTo>
                    <a:pt x="193" y="107"/>
                  </a:moveTo>
                  <a:lnTo>
                    <a:pt x="183" y="12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239"/>
            <p:cNvSpPr>
              <a:spLocks noChangeShapeType="1"/>
            </p:cNvSpPr>
            <p:nvPr/>
          </p:nvSpPr>
          <p:spPr bwMode="auto">
            <a:xfrm flipH="1">
              <a:off x="1524" y="270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Arc 240"/>
            <p:cNvSpPr>
              <a:spLocks/>
            </p:cNvSpPr>
            <p:nvPr/>
          </p:nvSpPr>
          <p:spPr bwMode="auto">
            <a:xfrm>
              <a:off x="1698" y="2831"/>
              <a:ext cx="112" cy="10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90 w 21790"/>
                <a:gd name="T1" fmla="*/ 21599 h 21600"/>
                <a:gd name="T2" fmla="*/ 0 w 21790"/>
                <a:gd name="T3" fmla="*/ 216 h 21600"/>
                <a:gd name="T4" fmla="*/ 21599 w 217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0" h="21600" fill="none" extrusionOk="0">
                  <a:moveTo>
                    <a:pt x="21790" y="21599"/>
                  </a:moveTo>
                  <a:cubicBezTo>
                    <a:pt x="21726" y="21599"/>
                    <a:pt x="21662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</a:path>
                <a:path w="21790" h="21600" stroke="0" extrusionOk="0">
                  <a:moveTo>
                    <a:pt x="21790" y="21599"/>
                  </a:moveTo>
                  <a:cubicBezTo>
                    <a:pt x="21726" y="21599"/>
                    <a:pt x="21662" y="21599"/>
                    <a:pt x="21599" y="21600"/>
                  </a:cubicBezTo>
                  <a:cubicBezTo>
                    <a:pt x="9753" y="21600"/>
                    <a:pt x="118" y="12060"/>
                    <a:pt x="0" y="215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Freeform 241"/>
            <p:cNvSpPr>
              <a:spLocks/>
            </p:cNvSpPr>
            <p:nvPr/>
          </p:nvSpPr>
          <p:spPr bwMode="auto">
            <a:xfrm>
              <a:off x="1661" y="2825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242"/>
            <p:cNvSpPr>
              <a:spLocks noChangeShapeType="1"/>
            </p:cNvSpPr>
            <p:nvPr/>
          </p:nvSpPr>
          <p:spPr bwMode="auto">
            <a:xfrm>
              <a:off x="1661" y="282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Arc 243"/>
            <p:cNvSpPr>
              <a:spLocks/>
            </p:cNvSpPr>
            <p:nvPr/>
          </p:nvSpPr>
          <p:spPr bwMode="auto">
            <a:xfrm>
              <a:off x="1403" y="3003"/>
              <a:ext cx="121" cy="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38 h 21599"/>
                <a:gd name="T2" fmla="*/ 173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8" y="237"/>
                  </a:moveTo>
                  <a:cubicBezTo>
                    <a:pt x="21469" y="12006"/>
                    <a:pt x="11941" y="21505"/>
                    <a:pt x="173" y="21599"/>
                  </a:cubicBezTo>
                </a:path>
                <a:path w="21599" h="21599" stroke="0" extrusionOk="0">
                  <a:moveTo>
                    <a:pt x="21598" y="237"/>
                  </a:moveTo>
                  <a:cubicBezTo>
                    <a:pt x="21469" y="12006"/>
                    <a:pt x="11941" y="21505"/>
                    <a:pt x="17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Arc 244"/>
            <p:cNvSpPr>
              <a:spLocks/>
            </p:cNvSpPr>
            <p:nvPr/>
          </p:nvSpPr>
          <p:spPr bwMode="auto">
            <a:xfrm>
              <a:off x="1405" y="3095"/>
              <a:ext cx="9" cy="90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9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8" y="21600"/>
                    <a:pt x="125" y="12068"/>
                    <a:pt x="0" y="22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8" y="21600"/>
                    <a:pt x="125" y="12068"/>
                    <a:pt x="0" y="22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Arc 245"/>
            <p:cNvSpPr>
              <a:spLocks/>
            </p:cNvSpPr>
            <p:nvPr/>
          </p:nvSpPr>
          <p:spPr bwMode="auto">
            <a:xfrm>
              <a:off x="1414" y="3185"/>
              <a:ext cx="228" cy="50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687 w 21687"/>
                <a:gd name="T1" fmla="*/ 21600 h 21600"/>
                <a:gd name="T2" fmla="*/ 0 w 21687"/>
                <a:gd name="T3" fmla="*/ 432 h 21600"/>
                <a:gd name="T4" fmla="*/ 21596 w 216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7" h="21600" fill="none" extrusionOk="0">
                  <a:moveTo>
                    <a:pt x="21686" y="21599"/>
                  </a:moveTo>
                  <a:cubicBezTo>
                    <a:pt x="21656" y="21599"/>
                    <a:pt x="21626" y="21599"/>
                    <a:pt x="21596" y="21600"/>
                  </a:cubicBezTo>
                  <a:cubicBezTo>
                    <a:pt x="9835" y="21600"/>
                    <a:pt x="235" y="12190"/>
                    <a:pt x="0" y="431"/>
                  </a:cubicBezTo>
                </a:path>
                <a:path w="21687" h="21600" stroke="0" extrusionOk="0">
                  <a:moveTo>
                    <a:pt x="21686" y="21599"/>
                  </a:moveTo>
                  <a:cubicBezTo>
                    <a:pt x="21656" y="21599"/>
                    <a:pt x="21626" y="21599"/>
                    <a:pt x="21596" y="21600"/>
                  </a:cubicBezTo>
                  <a:cubicBezTo>
                    <a:pt x="9835" y="21600"/>
                    <a:pt x="235" y="12190"/>
                    <a:pt x="0" y="431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Freeform 246"/>
            <p:cNvSpPr>
              <a:spLocks/>
            </p:cNvSpPr>
            <p:nvPr/>
          </p:nvSpPr>
          <p:spPr bwMode="auto">
            <a:xfrm>
              <a:off x="1587" y="3207"/>
              <a:ext cx="55" cy="37"/>
            </a:xfrm>
            <a:custGeom>
              <a:avLst/>
              <a:gdLst>
                <a:gd name="T0" fmla="*/ 55 w 55"/>
                <a:gd name="T1" fmla="*/ 30 h 37"/>
                <a:gd name="T2" fmla="*/ 8 w 55"/>
                <a:gd name="T3" fmla="*/ 0 h 37"/>
                <a:gd name="T4" fmla="*/ 17 w 55"/>
                <a:gd name="T5" fmla="*/ 22 h 37"/>
                <a:gd name="T6" fmla="*/ 0 w 55"/>
                <a:gd name="T7" fmla="*/ 37 h 37"/>
                <a:gd name="T8" fmla="*/ 55 w 55"/>
                <a:gd name="T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30"/>
                  </a:moveTo>
                  <a:lnTo>
                    <a:pt x="8" y="0"/>
                  </a:lnTo>
                  <a:lnTo>
                    <a:pt x="17" y="22"/>
                  </a:lnTo>
                  <a:lnTo>
                    <a:pt x="0" y="37"/>
                  </a:lnTo>
                  <a:lnTo>
                    <a:pt x="55" y="3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247"/>
            <p:cNvSpPr>
              <a:spLocks noChangeShapeType="1"/>
            </p:cNvSpPr>
            <p:nvPr/>
          </p:nvSpPr>
          <p:spPr bwMode="auto">
            <a:xfrm flipV="1">
              <a:off x="1131" y="3793"/>
              <a:ext cx="127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Freeform 248"/>
            <p:cNvSpPr>
              <a:spLocks/>
            </p:cNvSpPr>
            <p:nvPr/>
          </p:nvSpPr>
          <p:spPr bwMode="auto">
            <a:xfrm>
              <a:off x="1232" y="3762"/>
              <a:ext cx="58" cy="58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249"/>
            <p:cNvSpPr>
              <a:spLocks noChangeShapeType="1"/>
            </p:cNvSpPr>
            <p:nvPr/>
          </p:nvSpPr>
          <p:spPr bwMode="auto">
            <a:xfrm flipH="1">
              <a:off x="1232" y="376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250"/>
            <p:cNvSpPr>
              <a:spLocks noChangeShapeType="1"/>
            </p:cNvSpPr>
            <p:nvPr/>
          </p:nvSpPr>
          <p:spPr bwMode="auto">
            <a:xfrm flipV="1">
              <a:off x="1293" y="3763"/>
              <a:ext cx="142" cy="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Freeform 251"/>
            <p:cNvSpPr>
              <a:spLocks/>
            </p:cNvSpPr>
            <p:nvPr/>
          </p:nvSpPr>
          <p:spPr bwMode="auto">
            <a:xfrm>
              <a:off x="1430" y="3725"/>
              <a:ext cx="17" cy="74"/>
            </a:xfrm>
            <a:custGeom>
              <a:avLst/>
              <a:gdLst>
                <a:gd name="T0" fmla="*/ 49 w 49"/>
                <a:gd name="T1" fmla="*/ 209 h 211"/>
                <a:gd name="T2" fmla="*/ 30 w 49"/>
                <a:gd name="T3" fmla="*/ 211 h 211"/>
                <a:gd name="T4" fmla="*/ 0 w 49"/>
                <a:gd name="T5" fmla="*/ 2 h 211"/>
                <a:gd name="T6" fmla="*/ 19 w 49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49" y="209"/>
                  </a:moveTo>
                  <a:lnTo>
                    <a:pt x="30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252"/>
            <p:cNvSpPr>
              <a:spLocks noChangeShapeType="1"/>
            </p:cNvSpPr>
            <p:nvPr/>
          </p:nvSpPr>
          <p:spPr bwMode="auto">
            <a:xfrm flipH="1">
              <a:off x="1430" y="372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Freeform 253"/>
            <p:cNvSpPr>
              <a:spLocks/>
            </p:cNvSpPr>
            <p:nvPr/>
          </p:nvSpPr>
          <p:spPr bwMode="auto">
            <a:xfrm>
              <a:off x="875" y="3768"/>
              <a:ext cx="310" cy="228"/>
            </a:xfrm>
            <a:custGeom>
              <a:avLst/>
              <a:gdLst>
                <a:gd name="T0" fmla="*/ 28 w 878"/>
                <a:gd name="T1" fmla="*/ 648 h 648"/>
                <a:gd name="T2" fmla="*/ 0 w 878"/>
                <a:gd name="T3" fmla="*/ 448 h 648"/>
                <a:gd name="T4" fmla="*/ 878 w 878"/>
                <a:gd name="T5" fmla="*/ 0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8" h="648">
                  <a:moveTo>
                    <a:pt x="28" y="648"/>
                  </a:moveTo>
                  <a:lnTo>
                    <a:pt x="0" y="448"/>
                  </a:lnTo>
                  <a:lnTo>
                    <a:pt x="87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Freeform 254"/>
            <p:cNvSpPr>
              <a:spLocks/>
            </p:cNvSpPr>
            <p:nvPr/>
          </p:nvSpPr>
          <p:spPr bwMode="auto">
            <a:xfrm>
              <a:off x="1168" y="3732"/>
              <a:ext cx="39" cy="69"/>
            </a:xfrm>
            <a:custGeom>
              <a:avLst/>
              <a:gdLst>
                <a:gd name="T0" fmla="*/ 111 w 111"/>
                <a:gd name="T1" fmla="*/ 188 h 196"/>
                <a:gd name="T2" fmla="*/ 94 w 111"/>
                <a:gd name="T3" fmla="*/ 196 h 196"/>
                <a:gd name="T4" fmla="*/ 0 w 111"/>
                <a:gd name="T5" fmla="*/ 9 h 196"/>
                <a:gd name="T6" fmla="*/ 17 w 111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" h="196">
                  <a:moveTo>
                    <a:pt x="111" y="188"/>
                  </a:moveTo>
                  <a:lnTo>
                    <a:pt x="94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255"/>
            <p:cNvSpPr>
              <a:spLocks noChangeShapeType="1"/>
            </p:cNvSpPr>
            <p:nvPr/>
          </p:nvSpPr>
          <p:spPr bwMode="auto">
            <a:xfrm flipH="1">
              <a:off x="1168" y="373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256"/>
            <p:cNvSpPr>
              <a:spLocks noChangeShapeType="1"/>
            </p:cNvSpPr>
            <p:nvPr/>
          </p:nvSpPr>
          <p:spPr bwMode="auto">
            <a:xfrm flipH="1">
              <a:off x="1218" y="3981"/>
              <a:ext cx="6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Arc 257"/>
            <p:cNvSpPr>
              <a:spLocks/>
            </p:cNvSpPr>
            <p:nvPr/>
          </p:nvSpPr>
          <p:spPr bwMode="auto">
            <a:xfrm>
              <a:off x="883" y="3859"/>
              <a:ext cx="335" cy="1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4 w 21664"/>
                <a:gd name="T1" fmla="*/ 21600 h 21600"/>
                <a:gd name="T2" fmla="*/ 0 w 21664"/>
                <a:gd name="T3" fmla="*/ 0 h 21600"/>
                <a:gd name="T4" fmla="*/ 21600 w 216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4" h="21600" fill="none" extrusionOk="0">
                  <a:moveTo>
                    <a:pt x="21663" y="21599"/>
                  </a:moveTo>
                  <a:cubicBezTo>
                    <a:pt x="21642" y="21599"/>
                    <a:pt x="2162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64" h="21600" stroke="0" extrusionOk="0">
                  <a:moveTo>
                    <a:pt x="21663" y="21599"/>
                  </a:moveTo>
                  <a:cubicBezTo>
                    <a:pt x="21642" y="21599"/>
                    <a:pt x="2162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Freeform 258"/>
            <p:cNvSpPr>
              <a:spLocks/>
            </p:cNvSpPr>
            <p:nvPr/>
          </p:nvSpPr>
          <p:spPr bwMode="auto">
            <a:xfrm>
              <a:off x="898" y="3823"/>
              <a:ext cx="7" cy="73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259"/>
            <p:cNvSpPr>
              <a:spLocks noChangeShapeType="1"/>
            </p:cNvSpPr>
            <p:nvPr/>
          </p:nvSpPr>
          <p:spPr bwMode="auto">
            <a:xfrm flipH="1">
              <a:off x="898" y="382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Freeform 260"/>
            <p:cNvSpPr>
              <a:spLocks/>
            </p:cNvSpPr>
            <p:nvPr/>
          </p:nvSpPr>
          <p:spPr bwMode="auto">
            <a:xfrm>
              <a:off x="659" y="3778"/>
              <a:ext cx="903" cy="238"/>
            </a:xfrm>
            <a:custGeom>
              <a:avLst/>
              <a:gdLst>
                <a:gd name="T0" fmla="*/ 2562 w 2562"/>
                <a:gd name="T1" fmla="*/ 590 h 675"/>
                <a:gd name="T2" fmla="*/ 2432 w 2562"/>
                <a:gd name="T3" fmla="*/ 675 h 675"/>
                <a:gd name="T4" fmla="*/ 937 w 2562"/>
                <a:gd name="T5" fmla="*/ 675 h 675"/>
                <a:gd name="T6" fmla="*/ 0 w 2562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2" h="675">
                  <a:moveTo>
                    <a:pt x="2562" y="590"/>
                  </a:moveTo>
                  <a:lnTo>
                    <a:pt x="2432" y="675"/>
                  </a:lnTo>
                  <a:lnTo>
                    <a:pt x="937" y="6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Freeform 261"/>
            <p:cNvSpPr>
              <a:spLocks/>
            </p:cNvSpPr>
            <p:nvPr/>
          </p:nvSpPr>
          <p:spPr bwMode="auto">
            <a:xfrm>
              <a:off x="631" y="3745"/>
              <a:ext cx="50" cy="63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262"/>
            <p:cNvSpPr>
              <a:spLocks noChangeShapeType="1"/>
            </p:cNvSpPr>
            <p:nvPr/>
          </p:nvSpPr>
          <p:spPr bwMode="auto">
            <a:xfrm>
              <a:off x="631" y="380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Arc 263"/>
            <p:cNvSpPr>
              <a:spLocks/>
            </p:cNvSpPr>
            <p:nvPr/>
          </p:nvSpPr>
          <p:spPr bwMode="auto">
            <a:xfrm>
              <a:off x="1324" y="4051"/>
              <a:ext cx="106" cy="16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03 w 21803"/>
                <a:gd name="T1" fmla="*/ 21599 h 21600"/>
                <a:gd name="T2" fmla="*/ 0 w 21803"/>
                <a:gd name="T3" fmla="*/ 130 h 21600"/>
                <a:gd name="T4" fmla="*/ 21600 w 2180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3" h="21600" fill="none" extrusionOk="0">
                  <a:moveTo>
                    <a:pt x="21803" y="21599"/>
                  </a:moveTo>
                  <a:cubicBezTo>
                    <a:pt x="21735" y="21599"/>
                    <a:pt x="21667" y="21599"/>
                    <a:pt x="21600" y="21600"/>
                  </a:cubicBezTo>
                  <a:cubicBezTo>
                    <a:pt x="9721" y="21600"/>
                    <a:pt x="71" y="12008"/>
                    <a:pt x="0" y="129"/>
                  </a:cubicBezTo>
                </a:path>
                <a:path w="21803" h="21600" stroke="0" extrusionOk="0">
                  <a:moveTo>
                    <a:pt x="21803" y="21599"/>
                  </a:moveTo>
                  <a:cubicBezTo>
                    <a:pt x="21735" y="21599"/>
                    <a:pt x="21667" y="21599"/>
                    <a:pt x="21600" y="21600"/>
                  </a:cubicBezTo>
                  <a:cubicBezTo>
                    <a:pt x="9721" y="21600"/>
                    <a:pt x="71" y="12008"/>
                    <a:pt x="0" y="12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264"/>
            <p:cNvSpPr>
              <a:spLocks noChangeShapeType="1"/>
            </p:cNvSpPr>
            <p:nvPr/>
          </p:nvSpPr>
          <p:spPr bwMode="auto">
            <a:xfrm flipV="1">
              <a:off x="1324" y="3808"/>
              <a:ext cx="213" cy="2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Freeform 265"/>
            <p:cNvSpPr>
              <a:spLocks/>
            </p:cNvSpPr>
            <p:nvPr/>
          </p:nvSpPr>
          <p:spPr bwMode="auto">
            <a:xfrm>
              <a:off x="1509" y="3779"/>
              <a:ext cx="60" cy="54"/>
            </a:xfrm>
            <a:custGeom>
              <a:avLst/>
              <a:gdLst>
                <a:gd name="T0" fmla="*/ 170 w 170"/>
                <a:gd name="T1" fmla="*/ 137 h 152"/>
                <a:gd name="T2" fmla="*/ 158 w 170"/>
                <a:gd name="T3" fmla="*/ 152 h 152"/>
                <a:gd name="T4" fmla="*/ 0 w 170"/>
                <a:gd name="T5" fmla="*/ 15 h 152"/>
                <a:gd name="T6" fmla="*/ 13 w 170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2">
                  <a:moveTo>
                    <a:pt x="170" y="137"/>
                  </a:moveTo>
                  <a:lnTo>
                    <a:pt x="158" y="152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266"/>
            <p:cNvSpPr>
              <a:spLocks noChangeShapeType="1"/>
            </p:cNvSpPr>
            <p:nvPr/>
          </p:nvSpPr>
          <p:spPr bwMode="auto">
            <a:xfrm flipH="1">
              <a:off x="1509" y="3779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Arc 267"/>
            <p:cNvSpPr>
              <a:spLocks/>
            </p:cNvSpPr>
            <p:nvPr/>
          </p:nvSpPr>
          <p:spPr bwMode="auto">
            <a:xfrm>
              <a:off x="1354" y="4056"/>
              <a:ext cx="96" cy="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Arc 268"/>
            <p:cNvSpPr>
              <a:spLocks/>
            </p:cNvSpPr>
            <p:nvPr/>
          </p:nvSpPr>
          <p:spPr bwMode="auto">
            <a:xfrm>
              <a:off x="1344" y="4096"/>
              <a:ext cx="10" cy="30"/>
            </a:xfrm>
            <a:custGeom>
              <a:avLst/>
              <a:gdLst>
                <a:gd name="G0" fmla="+- 21588 0 0"/>
                <a:gd name="G1" fmla="+- 0 0 0"/>
                <a:gd name="G2" fmla="+- 21600 0 0"/>
                <a:gd name="T0" fmla="*/ 23826 w 23826"/>
                <a:gd name="T1" fmla="*/ 21484 h 21600"/>
                <a:gd name="T2" fmla="*/ 0 w 23826"/>
                <a:gd name="T3" fmla="*/ 720 h 21600"/>
                <a:gd name="T4" fmla="*/ 21588 w 238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826" h="21600" fill="none" extrusionOk="0">
                  <a:moveTo>
                    <a:pt x="23825" y="21483"/>
                  </a:moveTo>
                  <a:cubicBezTo>
                    <a:pt x="23082" y="21561"/>
                    <a:pt x="22335" y="21599"/>
                    <a:pt x="21588" y="21600"/>
                  </a:cubicBezTo>
                  <a:cubicBezTo>
                    <a:pt x="9938" y="21600"/>
                    <a:pt x="388" y="12362"/>
                    <a:pt x="0" y="719"/>
                  </a:cubicBezTo>
                </a:path>
                <a:path w="23826" h="21600" stroke="0" extrusionOk="0">
                  <a:moveTo>
                    <a:pt x="23825" y="21483"/>
                  </a:moveTo>
                  <a:cubicBezTo>
                    <a:pt x="23082" y="21561"/>
                    <a:pt x="22335" y="21599"/>
                    <a:pt x="21588" y="21600"/>
                  </a:cubicBezTo>
                  <a:cubicBezTo>
                    <a:pt x="9938" y="21600"/>
                    <a:pt x="388" y="12362"/>
                    <a:pt x="0" y="719"/>
                  </a:cubicBezTo>
                  <a:lnTo>
                    <a:pt x="2158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Arc 269"/>
            <p:cNvSpPr>
              <a:spLocks/>
            </p:cNvSpPr>
            <p:nvPr/>
          </p:nvSpPr>
          <p:spPr bwMode="auto">
            <a:xfrm>
              <a:off x="1344" y="4096"/>
              <a:ext cx="40" cy="1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39 w 22139"/>
                <a:gd name="T1" fmla="*/ 21593 h 21600"/>
                <a:gd name="T2" fmla="*/ 0 w 22139"/>
                <a:gd name="T3" fmla="*/ 146 h 21600"/>
                <a:gd name="T4" fmla="*/ 21600 w 221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39" h="21600" fill="none" extrusionOk="0">
                  <a:moveTo>
                    <a:pt x="22139" y="21593"/>
                  </a:moveTo>
                  <a:cubicBezTo>
                    <a:pt x="21959" y="21597"/>
                    <a:pt x="21779" y="21599"/>
                    <a:pt x="21600" y="21600"/>
                  </a:cubicBezTo>
                  <a:cubicBezTo>
                    <a:pt x="9727" y="21600"/>
                    <a:pt x="80" y="12018"/>
                    <a:pt x="0" y="145"/>
                  </a:cubicBezTo>
                </a:path>
                <a:path w="22139" h="21600" stroke="0" extrusionOk="0">
                  <a:moveTo>
                    <a:pt x="22139" y="21593"/>
                  </a:moveTo>
                  <a:cubicBezTo>
                    <a:pt x="21959" y="21597"/>
                    <a:pt x="21779" y="21599"/>
                    <a:pt x="21600" y="21600"/>
                  </a:cubicBezTo>
                  <a:cubicBezTo>
                    <a:pt x="9727" y="21600"/>
                    <a:pt x="80" y="12018"/>
                    <a:pt x="0" y="14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Arc 270"/>
            <p:cNvSpPr>
              <a:spLocks/>
            </p:cNvSpPr>
            <p:nvPr/>
          </p:nvSpPr>
          <p:spPr bwMode="auto">
            <a:xfrm>
              <a:off x="1385" y="4243"/>
              <a:ext cx="142" cy="20"/>
            </a:xfrm>
            <a:custGeom>
              <a:avLst/>
              <a:gdLst>
                <a:gd name="G0" fmla="+- 21571 0 0"/>
                <a:gd name="G1" fmla="+- 0 0 0"/>
                <a:gd name="G2" fmla="+- 21600 0 0"/>
                <a:gd name="T0" fmla="*/ 21713 w 21713"/>
                <a:gd name="T1" fmla="*/ 21600 h 21600"/>
                <a:gd name="T2" fmla="*/ 0 w 21713"/>
                <a:gd name="T3" fmla="*/ 1110 h 21600"/>
                <a:gd name="T4" fmla="*/ 21571 w 2171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3" h="21600" fill="none" extrusionOk="0">
                  <a:moveTo>
                    <a:pt x="21712" y="21599"/>
                  </a:moveTo>
                  <a:cubicBezTo>
                    <a:pt x="21665" y="21599"/>
                    <a:pt x="21618" y="21599"/>
                    <a:pt x="21571" y="21600"/>
                  </a:cubicBezTo>
                  <a:cubicBezTo>
                    <a:pt x="10073" y="21600"/>
                    <a:pt x="590" y="12592"/>
                    <a:pt x="-1" y="1110"/>
                  </a:cubicBezTo>
                </a:path>
                <a:path w="21713" h="21600" stroke="0" extrusionOk="0">
                  <a:moveTo>
                    <a:pt x="21712" y="21599"/>
                  </a:moveTo>
                  <a:cubicBezTo>
                    <a:pt x="21665" y="21599"/>
                    <a:pt x="21618" y="21599"/>
                    <a:pt x="21571" y="21600"/>
                  </a:cubicBezTo>
                  <a:cubicBezTo>
                    <a:pt x="10073" y="21600"/>
                    <a:pt x="590" y="12592"/>
                    <a:pt x="-1" y="1110"/>
                  </a:cubicBezTo>
                  <a:lnTo>
                    <a:pt x="2157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Freeform 271"/>
            <p:cNvSpPr>
              <a:spLocks/>
            </p:cNvSpPr>
            <p:nvPr/>
          </p:nvSpPr>
          <p:spPr bwMode="auto">
            <a:xfrm>
              <a:off x="1472" y="4238"/>
              <a:ext cx="55" cy="37"/>
            </a:xfrm>
            <a:custGeom>
              <a:avLst/>
              <a:gdLst>
                <a:gd name="T0" fmla="*/ 55 w 55"/>
                <a:gd name="T1" fmla="*/ 26 h 37"/>
                <a:gd name="T2" fmla="*/ 5 w 55"/>
                <a:gd name="T3" fmla="*/ 0 h 37"/>
                <a:gd name="T4" fmla="*/ 16 w 55"/>
                <a:gd name="T5" fmla="*/ 21 h 37"/>
                <a:gd name="T6" fmla="*/ 0 w 55"/>
                <a:gd name="T7" fmla="*/ 37 h 37"/>
                <a:gd name="T8" fmla="*/ 55 w 55"/>
                <a:gd name="T9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26"/>
                  </a:moveTo>
                  <a:lnTo>
                    <a:pt x="5" y="0"/>
                  </a:lnTo>
                  <a:lnTo>
                    <a:pt x="16" y="21"/>
                  </a:lnTo>
                  <a:lnTo>
                    <a:pt x="0" y="37"/>
                  </a:lnTo>
                  <a:lnTo>
                    <a:pt x="55" y="2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9" name="Line 272"/>
            <p:cNvSpPr>
              <a:spLocks noChangeShapeType="1"/>
            </p:cNvSpPr>
            <p:nvPr/>
          </p:nvSpPr>
          <p:spPr bwMode="auto">
            <a:xfrm flipV="1">
              <a:off x="1209" y="4821"/>
              <a:ext cx="234" cy="1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Freeform 273"/>
            <p:cNvSpPr>
              <a:spLocks/>
            </p:cNvSpPr>
            <p:nvPr/>
          </p:nvSpPr>
          <p:spPr bwMode="auto">
            <a:xfrm>
              <a:off x="1424" y="4786"/>
              <a:ext cx="44" cy="66"/>
            </a:xfrm>
            <a:custGeom>
              <a:avLst/>
              <a:gdLst>
                <a:gd name="T0" fmla="*/ 124 w 124"/>
                <a:gd name="T1" fmla="*/ 179 h 190"/>
                <a:gd name="T2" fmla="*/ 107 w 124"/>
                <a:gd name="T3" fmla="*/ 190 h 190"/>
                <a:gd name="T4" fmla="*/ 0 w 124"/>
                <a:gd name="T5" fmla="*/ 11 h 190"/>
                <a:gd name="T6" fmla="*/ 17 w 124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0">
                  <a:moveTo>
                    <a:pt x="124" y="179"/>
                  </a:moveTo>
                  <a:lnTo>
                    <a:pt x="107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1" name="Line 274"/>
            <p:cNvSpPr>
              <a:spLocks noChangeShapeType="1"/>
            </p:cNvSpPr>
            <p:nvPr/>
          </p:nvSpPr>
          <p:spPr bwMode="auto">
            <a:xfrm flipH="1">
              <a:off x="1424" y="478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Freeform 275"/>
            <p:cNvSpPr>
              <a:spLocks/>
            </p:cNvSpPr>
            <p:nvPr/>
          </p:nvSpPr>
          <p:spPr bwMode="auto">
            <a:xfrm>
              <a:off x="1452" y="4912"/>
              <a:ext cx="26" cy="56"/>
            </a:xfrm>
            <a:custGeom>
              <a:avLst/>
              <a:gdLst>
                <a:gd name="T0" fmla="*/ 73 w 73"/>
                <a:gd name="T1" fmla="*/ 160 h 160"/>
                <a:gd name="T2" fmla="*/ 0 w 73"/>
                <a:gd name="T3" fmla="*/ 72 h 160"/>
                <a:gd name="T4" fmla="*/ 0 w 73"/>
                <a:gd name="T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60">
                  <a:moveTo>
                    <a:pt x="73" y="160"/>
                  </a:move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3" name="Freeform 276"/>
            <p:cNvSpPr>
              <a:spLocks/>
            </p:cNvSpPr>
            <p:nvPr/>
          </p:nvSpPr>
          <p:spPr bwMode="auto">
            <a:xfrm>
              <a:off x="1416" y="4905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277"/>
            <p:cNvSpPr>
              <a:spLocks noChangeShapeType="1"/>
            </p:cNvSpPr>
            <p:nvPr/>
          </p:nvSpPr>
          <p:spPr bwMode="auto">
            <a:xfrm>
              <a:off x="1416" y="490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Freeform 278"/>
            <p:cNvSpPr>
              <a:spLocks/>
            </p:cNvSpPr>
            <p:nvPr/>
          </p:nvSpPr>
          <p:spPr bwMode="auto">
            <a:xfrm>
              <a:off x="885" y="4825"/>
              <a:ext cx="271" cy="213"/>
            </a:xfrm>
            <a:custGeom>
              <a:avLst/>
              <a:gdLst>
                <a:gd name="T0" fmla="*/ 130 w 769"/>
                <a:gd name="T1" fmla="*/ 605 h 605"/>
                <a:gd name="T2" fmla="*/ 0 w 769"/>
                <a:gd name="T3" fmla="*/ 432 h 605"/>
                <a:gd name="T4" fmla="*/ 769 w 769"/>
                <a:gd name="T5" fmla="*/ 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9" h="605">
                  <a:moveTo>
                    <a:pt x="130" y="605"/>
                  </a:moveTo>
                  <a:lnTo>
                    <a:pt x="0" y="432"/>
                  </a:lnTo>
                  <a:lnTo>
                    <a:pt x="7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Freeform 279"/>
            <p:cNvSpPr>
              <a:spLocks/>
            </p:cNvSpPr>
            <p:nvPr/>
          </p:nvSpPr>
          <p:spPr bwMode="auto">
            <a:xfrm>
              <a:off x="1138" y="4790"/>
              <a:ext cx="42" cy="68"/>
            </a:xfrm>
            <a:custGeom>
              <a:avLst/>
              <a:gdLst>
                <a:gd name="T0" fmla="*/ 119 w 119"/>
                <a:gd name="T1" fmla="*/ 183 h 192"/>
                <a:gd name="T2" fmla="*/ 102 w 119"/>
                <a:gd name="T3" fmla="*/ 192 h 192"/>
                <a:gd name="T4" fmla="*/ 0 w 119"/>
                <a:gd name="T5" fmla="*/ 8 h 192"/>
                <a:gd name="T6" fmla="*/ 17 w 11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2">
                  <a:moveTo>
                    <a:pt x="119" y="183"/>
                  </a:moveTo>
                  <a:lnTo>
                    <a:pt x="102" y="192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7" name="Line 280"/>
            <p:cNvSpPr>
              <a:spLocks noChangeShapeType="1"/>
            </p:cNvSpPr>
            <p:nvPr/>
          </p:nvSpPr>
          <p:spPr bwMode="auto">
            <a:xfrm flipH="1">
              <a:off x="1138" y="479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Freeform 281"/>
            <p:cNvSpPr>
              <a:spLocks/>
            </p:cNvSpPr>
            <p:nvPr/>
          </p:nvSpPr>
          <p:spPr bwMode="auto">
            <a:xfrm>
              <a:off x="621" y="4801"/>
              <a:ext cx="1030" cy="268"/>
            </a:xfrm>
            <a:custGeom>
              <a:avLst/>
              <a:gdLst>
                <a:gd name="T0" fmla="*/ 2923 w 2923"/>
                <a:gd name="T1" fmla="*/ 647 h 762"/>
                <a:gd name="T2" fmla="*/ 2793 w 2923"/>
                <a:gd name="T3" fmla="*/ 762 h 762"/>
                <a:gd name="T4" fmla="*/ 1340 w 2923"/>
                <a:gd name="T5" fmla="*/ 762 h 762"/>
                <a:gd name="T6" fmla="*/ 0 w 2923"/>
                <a:gd name="T7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3" h="762">
                  <a:moveTo>
                    <a:pt x="2923" y="647"/>
                  </a:moveTo>
                  <a:lnTo>
                    <a:pt x="2793" y="762"/>
                  </a:lnTo>
                  <a:lnTo>
                    <a:pt x="1340" y="76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9" name="Freeform 282"/>
            <p:cNvSpPr>
              <a:spLocks/>
            </p:cNvSpPr>
            <p:nvPr/>
          </p:nvSpPr>
          <p:spPr bwMode="auto">
            <a:xfrm>
              <a:off x="597" y="4766"/>
              <a:ext cx="41" cy="67"/>
            </a:xfrm>
            <a:custGeom>
              <a:avLst/>
              <a:gdLst>
                <a:gd name="T0" fmla="*/ 102 w 119"/>
                <a:gd name="T1" fmla="*/ 0 h 191"/>
                <a:gd name="T2" fmla="*/ 119 w 119"/>
                <a:gd name="T3" fmla="*/ 8 h 191"/>
                <a:gd name="T4" fmla="*/ 17 w 119"/>
                <a:gd name="T5" fmla="*/ 191 h 191"/>
                <a:gd name="T6" fmla="*/ 0 w 119"/>
                <a:gd name="T7" fmla="*/ 18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1">
                  <a:moveTo>
                    <a:pt x="102" y="0"/>
                  </a:moveTo>
                  <a:lnTo>
                    <a:pt x="119" y="8"/>
                  </a:lnTo>
                  <a:lnTo>
                    <a:pt x="17" y="191"/>
                  </a:lnTo>
                  <a:lnTo>
                    <a:pt x="0" y="18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0" name="Line 283"/>
            <p:cNvSpPr>
              <a:spLocks noChangeShapeType="1"/>
            </p:cNvSpPr>
            <p:nvPr/>
          </p:nvSpPr>
          <p:spPr bwMode="auto">
            <a:xfrm>
              <a:off x="597" y="483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1" name="Arc 284"/>
            <p:cNvSpPr>
              <a:spLocks/>
            </p:cNvSpPr>
            <p:nvPr/>
          </p:nvSpPr>
          <p:spPr bwMode="auto">
            <a:xfrm>
              <a:off x="1377" y="5103"/>
              <a:ext cx="127" cy="1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9 w 21769"/>
                <a:gd name="T1" fmla="*/ 21599 h 21600"/>
                <a:gd name="T2" fmla="*/ 0 w 21769"/>
                <a:gd name="T3" fmla="*/ 134 h 21600"/>
                <a:gd name="T4" fmla="*/ 21600 w 217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9" h="21600" fill="none" extrusionOk="0">
                  <a:moveTo>
                    <a:pt x="21769" y="21599"/>
                  </a:moveTo>
                  <a:cubicBezTo>
                    <a:pt x="21712" y="21599"/>
                    <a:pt x="21656" y="21599"/>
                    <a:pt x="21600" y="21600"/>
                  </a:cubicBezTo>
                  <a:cubicBezTo>
                    <a:pt x="9722" y="21600"/>
                    <a:pt x="74" y="12010"/>
                    <a:pt x="0" y="133"/>
                  </a:cubicBezTo>
                </a:path>
                <a:path w="21769" h="21600" stroke="0" extrusionOk="0">
                  <a:moveTo>
                    <a:pt x="21769" y="21599"/>
                  </a:moveTo>
                  <a:cubicBezTo>
                    <a:pt x="21712" y="21599"/>
                    <a:pt x="21656" y="21599"/>
                    <a:pt x="21600" y="21600"/>
                  </a:cubicBezTo>
                  <a:cubicBezTo>
                    <a:pt x="9722" y="21600"/>
                    <a:pt x="74" y="12010"/>
                    <a:pt x="0" y="13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Line 285"/>
            <p:cNvSpPr>
              <a:spLocks noChangeShapeType="1"/>
            </p:cNvSpPr>
            <p:nvPr/>
          </p:nvSpPr>
          <p:spPr bwMode="auto">
            <a:xfrm flipV="1">
              <a:off x="1377" y="4861"/>
              <a:ext cx="248" cy="2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3" name="Freeform 286"/>
            <p:cNvSpPr>
              <a:spLocks/>
            </p:cNvSpPr>
            <p:nvPr/>
          </p:nvSpPr>
          <p:spPr bwMode="auto">
            <a:xfrm>
              <a:off x="1600" y="4831"/>
              <a:ext cx="56" cy="57"/>
            </a:xfrm>
            <a:custGeom>
              <a:avLst/>
              <a:gdLst>
                <a:gd name="T0" fmla="*/ 159 w 159"/>
                <a:gd name="T1" fmla="*/ 149 h 162"/>
                <a:gd name="T2" fmla="*/ 145 w 159"/>
                <a:gd name="T3" fmla="*/ 162 h 162"/>
                <a:gd name="T4" fmla="*/ 0 w 159"/>
                <a:gd name="T5" fmla="*/ 13 h 162"/>
                <a:gd name="T6" fmla="*/ 15 w 159"/>
                <a:gd name="T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62">
                  <a:moveTo>
                    <a:pt x="159" y="149"/>
                  </a:moveTo>
                  <a:lnTo>
                    <a:pt x="145" y="16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Line 287"/>
            <p:cNvSpPr>
              <a:spLocks noChangeShapeType="1"/>
            </p:cNvSpPr>
            <p:nvPr/>
          </p:nvSpPr>
          <p:spPr bwMode="auto">
            <a:xfrm flipH="1">
              <a:off x="1600" y="483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5" name="Arc 288"/>
            <p:cNvSpPr>
              <a:spLocks/>
            </p:cNvSpPr>
            <p:nvPr/>
          </p:nvSpPr>
          <p:spPr bwMode="auto">
            <a:xfrm>
              <a:off x="1427" y="5113"/>
              <a:ext cx="100" cy="6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50 h 21599"/>
                <a:gd name="T2" fmla="*/ 211 w 21597"/>
                <a:gd name="T3" fmla="*/ 21599 h 21599"/>
                <a:gd name="T4" fmla="*/ 0 w 21597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599" fill="none" extrusionOk="0">
                  <a:moveTo>
                    <a:pt x="21597" y="350"/>
                  </a:moveTo>
                  <a:cubicBezTo>
                    <a:pt x="21407" y="12059"/>
                    <a:pt x="11921" y="21484"/>
                    <a:pt x="210" y="21598"/>
                  </a:cubicBezTo>
                </a:path>
                <a:path w="21597" h="21599" stroke="0" extrusionOk="0">
                  <a:moveTo>
                    <a:pt x="21597" y="350"/>
                  </a:moveTo>
                  <a:cubicBezTo>
                    <a:pt x="21407" y="12059"/>
                    <a:pt x="11921" y="21484"/>
                    <a:pt x="210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6" name="Arc 289"/>
            <p:cNvSpPr>
              <a:spLocks/>
            </p:cNvSpPr>
            <p:nvPr/>
          </p:nvSpPr>
          <p:spPr bwMode="auto">
            <a:xfrm>
              <a:off x="1412" y="5129"/>
              <a:ext cx="16" cy="45"/>
            </a:xfrm>
            <a:custGeom>
              <a:avLst/>
              <a:gdLst>
                <a:gd name="G0" fmla="+- 21595 0 0"/>
                <a:gd name="G1" fmla="+- 0 0 0"/>
                <a:gd name="G2" fmla="+- 21600 0 0"/>
                <a:gd name="T0" fmla="*/ 22985 w 22985"/>
                <a:gd name="T1" fmla="*/ 21555 h 21600"/>
                <a:gd name="T2" fmla="*/ 0 w 22985"/>
                <a:gd name="T3" fmla="*/ 485 h 21600"/>
                <a:gd name="T4" fmla="*/ 21595 w 229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85" h="21600" fill="none" extrusionOk="0">
                  <a:moveTo>
                    <a:pt x="22985" y="21555"/>
                  </a:moveTo>
                  <a:cubicBezTo>
                    <a:pt x="22522" y="21585"/>
                    <a:pt x="22058" y="21599"/>
                    <a:pt x="21595" y="21600"/>
                  </a:cubicBezTo>
                  <a:cubicBezTo>
                    <a:pt x="9854" y="21600"/>
                    <a:pt x="264" y="12222"/>
                    <a:pt x="0" y="484"/>
                  </a:cubicBezTo>
                </a:path>
                <a:path w="22985" h="21600" stroke="0" extrusionOk="0">
                  <a:moveTo>
                    <a:pt x="22985" y="21555"/>
                  </a:moveTo>
                  <a:cubicBezTo>
                    <a:pt x="22522" y="21585"/>
                    <a:pt x="22058" y="21599"/>
                    <a:pt x="21595" y="21600"/>
                  </a:cubicBezTo>
                  <a:cubicBezTo>
                    <a:pt x="9854" y="21600"/>
                    <a:pt x="264" y="12222"/>
                    <a:pt x="0" y="484"/>
                  </a:cubicBezTo>
                  <a:lnTo>
                    <a:pt x="2159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7" name="Arc 290"/>
            <p:cNvSpPr>
              <a:spLocks/>
            </p:cNvSpPr>
            <p:nvPr/>
          </p:nvSpPr>
          <p:spPr bwMode="auto">
            <a:xfrm>
              <a:off x="1412" y="5129"/>
              <a:ext cx="31" cy="15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313 w 22313"/>
                <a:gd name="T1" fmla="*/ 21588 h 21600"/>
                <a:gd name="T2" fmla="*/ 0 w 22313"/>
                <a:gd name="T3" fmla="*/ 144 h 21600"/>
                <a:gd name="T4" fmla="*/ 21600 w 2231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13" h="21600" fill="none" extrusionOk="0">
                  <a:moveTo>
                    <a:pt x="22313" y="21588"/>
                  </a:moveTo>
                  <a:cubicBezTo>
                    <a:pt x="22075" y="21596"/>
                    <a:pt x="21837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</a:path>
                <a:path w="22313" h="21600" stroke="0" extrusionOk="0">
                  <a:moveTo>
                    <a:pt x="22313" y="21588"/>
                  </a:moveTo>
                  <a:cubicBezTo>
                    <a:pt x="22075" y="21596"/>
                    <a:pt x="21837" y="21599"/>
                    <a:pt x="21600" y="21600"/>
                  </a:cubicBezTo>
                  <a:cubicBezTo>
                    <a:pt x="9726" y="21600"/>
                    <a:pt x="79" y="12016"/>
                    <a:pt x="0" y="14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8" name="Arc 291"/>
            <p:cNvSpPr>
              <a:spLocks/>
            </p:cNvSpPr>
            <p:nvPr/>
          </p:nvSpPr>
          <p:spPr bwMode="auto">
            <a:xfrm>
              <a:off x="1444" y="5280"/>
              <a:ext cx="196" cy="25"/>
            </a:xfrm>
            <a:custGeom>
              <a:avLst/>
              <a:gdLst>
                <a:gd name="G0" fmla="+- 21582 0 0"/>
                <a:gd name="G1" fmla="+- 0 0 0"/>
                <a:gd name="G2" fmla="+- 21600 0 0"/>
                <a:gd name="T0" fmla="*/ 21582 w 21582"/>
                <a:gd name="T1" fmla="*/ 21600 h 21600"/>
                <a:gd name="T2" fmla="*/ 0 w 21582"/>
                <a:gd name="T3" fmla="*/ 879 h 21600"/>
                <a:gd name="T4" fmla="*/ 21582 w 215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2" h="21600" fill="none" extrusionOk="0">
                  <a:moveTo>
                    <a:pt x="21582" y="21600"/>
                  </a:moveTo>
                  <a:cubicBezTo>
                    <a:pt x="9994" y="21600"/>
                    <a:pt x="471" y="12456"/>
                    <a:pt x="-1" y="879"/>
                  </a:cubicBezTo>
                </a:path>
                <a:path w="21582" h="21600" stroke="0" extrusionOk="0">
                  <a:moveTo>
                    <a:pt x="21582" y="21600"/>
                  </a:moveTo>
                  <a:cubicBezTo>
                    <a:pt x="9994" y="21600"/>
                    <a:pt x="471" y="12456"/>
                    <a:pt x="-1" y="879"/>
                  </a:cubicBezTo>
                  <a:lnTo>
                    <a:pt x="2158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9" name="Freeform 292"/>
            <p:cNvSpPr>
              <a:spLocks/>
            </p:cNvSpPr>
            <p:nvPr/>
          </p:nvSpPr>
          <p:spPr bwMode="auto">
            <a:xfrm>
              <a:off x="1585" y="5281"/>
              <a:ext cx="55" cy="37"/>
            </a:xfrm>
            <a:custGeom>
              <a:avLst/>
              <a:gdLst>
                <a:gd name="T0" fmla="*/ 55 w 55"/>
                <a:gd name="T1" fmla="*/ 25 h 37"/>
                <a:gd name="T2" fmla="*/ 6 w 55"/>
                <a:gd name="T3" fmla="*/ 0 h 37"/>
                <a:gd name="T4" fmla="*/ 16 w 55"/>
                <a:gd name="T5" fmla="*/ 21 h 37"/>
                <a:gd name="T6" fmla="*/ 0 w 55"/>
                <a:gd name="T7" fmla="*/ 37 h 37"/>
                <a:gd name="T8" fmla="*/ 55 w 55"/>
                <a:gd name="T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7">
                  <a:moveTo>
                    <a:pt x="55" y="25"/>
                  </a:moveTo>
                  <a:lnTo>
                    <a:pt x="6" y="0"/>
                  </a:lnTo>
                  <a:lnTo>
                    <a:pt x="16" y="21"/>
                  </a:lnTo>
                  <a:lnTo>
                    <a:pt x="0" y="37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794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304800" y="669925"/>
            <a:ext cx="6257925" cy="8016875"/>
            <a:chOff x="192" y="422"/>
            <a:chExt cx="3942" cy="5050"/>
          </a:xfrm>
        </p:grpSpPr>
        <p:sp>
          <p:nvSpPr>
            <p:cNvPr id="5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2" y="422"/>
              <a:ext cx="3942" cy="5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227" y="26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047" y="26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27" y="25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047" y="25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7" y="25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047" y="250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227" y="24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4047" y="24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227" y="2360"/>
              <a:ext cx="38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1673" y="233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650" y="233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227" y="22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4047" y="228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27" y="22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4047" y="22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227" y="21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4047" y="21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227" y="20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4047" y="207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227" y="2000"/>
              <a:ext cx="38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1673" y="19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650" y="19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227" y="19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4047" y="19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227" y="18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4047" y="18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2"/>
            <p:cNvSpPr>
              <a:spLocks noChangeShapeType="1"/>
            </p:cNvSpPr>
            <p:nvPr/>
          </p:nvSpPr>
          <p:spPr bwMode="auto">
            <a:xfrm>
              <a:off x="227" y="17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3"/>
            <p:cNvSpPr>
              <a:spLocks noChangeShapeType="1"/>
            </p:cNvSpPr>
            <p:nvPr/>
          </p:nvSpPr>
          <p:spPr bwMode="auto">
            <a:xfrm>
              <a:off x="4047" y="178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4"/>
            <p:cNvSpPr>
              <a:spLocks noChangeShapeType="1"/>
            </p:cNvSpPr>
            <p:nvPr/>
          </p:nvSpPr>
          <p:spPr bwMode="auto">
            <a:xfrm>
              <a:off x="227" y="17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5"/>
            <p:cNvSpPr>
              <a:spLocks noChangeShapeType="1"/>
            </p:cNvSpPr>
            <p:nvPr/>
          </p:nvSpPr>
          <p:spPr bwMode="auto">
            <a:xfrm>
              <a:off x="4047" y="171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6"/>
            <p:cNvSpPr>
              <a:spLocks noChangeShapeType="1"/>
            </p:cNvSpPr>
            <p:nvPr/>
          </p:nvSpPr>
          <p:spPr bwMode="auto">
            <a:xfrm>
              <a:off x="227" y="1645"/>
              <a:ext cx="38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7"/>
            <p:cNvSpPr>
              <a:spLocks noChangeShapeType="1"/>
            </p:cNvSpPr>
            <p:nvPr/>
          </p:nvSpPr>
          <p:spPr bwMode="auto">
            <a:xfrm>
              <a:off x="1673" y="16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8"/>
            <p:cNvSpPr>
              <a:spLocks noChangeShapeType="1"/>
            </p:cNvSpPr>
            <p:nvPr/>
          </p:nvSpPr>
          <p:spPr bwMode="auto">
            <a:xfrm>
              <a:off x="2650" y="162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9"/>
            <p:cNvSpPr>
              <a:spLocks noChangeShapeType="1"/>
            </p:cNvSpPr>
            <p:nvPr/>
          </p:nvSpPr>
          <p:spPr bwMode="auto">
            <a:xfrm>
              <a:off x="227" y="15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40"/>
            <p:cNvSpPr>
              <a:spLocks noChangeShapeType="1"/>
            </p:cNvSpPr>
            <p:nvPr/>
          </p:nvSpPr>
          <p:spPr bwMode="auto">
            <a:xfrm>
              <a:off x="4047" y="157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1"/>
            <p:cNvSpPr>
              <a:spLocks noChangeShapeType="1"/>
            </p:cNvSpPr>
            <p:nvPr/>
          </p:nvSpPr>
          <p:spPr bwMode="auto">
            <a:xfrm>
              <a:off x="227" y="15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2"/>
            <p:cNvSpPr>
              <a:spLocks noChangeShapeType="1"/>
            </p:cNvSpPr>
            <p:nvPr/>
          </p:nvSpPr>
          <p:spPr bwMode="auto">
            <a:xfrm>
              <a:off x="4047" y="15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3"/>
            <p:cNvSpPr>
              <a:spLocks noChangeShapeType="1"/>
            </p:cNvSpPr>
            <p:nvPr/>
          </p:nvSpPr>
          <p:spPr bwMode="auto">
            <a:xfrm>
              <a:off x="227" y="14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4"/>
            <p:cNvSpPr>
              <a:spLocks noChangeShapeType="1"/>
            </p:cNvSpPr>
            <p:nvPr/>
          </p:nvSpPr>
          <p:spPr bwMode="auto">
            <a:xfrm>
              <a:off x="4047" y="14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5"/>
            <p:cNvSpPr>
              <a:spLocks noChangeShapeType="1"/>
            </p:cNvSpPr>
            <p:nvPr/>
          </p:nvSpPr>
          <p:spPr bwMode="auto">
            <a:xfrm>
              <a:off x="227" y="13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6"/>
            <p:cNvSpPr>
              <a:spLocks noChangeShapeType="1"/>
            </p:cNvSpPr>
            <p:nvPr/>
          </p:nvSpPr>
          <p:spPr bwMode="auto">
            <a:xfrm>
              <a:off x="4047" y="13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7"/>
            <p:cNvSpPr>
              <a:spLocks noChangeShapeType="1"/>
            </p:cNvSpPr>
            <p:nvPr/>
          </p:nvSpPr>
          <p:spPr bwMode="auto">
            <a:xfrm>
              <a:off x="227" y="1290"/>
              <a:ext cx="38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8"/>
            <p:cNvSpPr>
              <a:spLocks noChangeShapeType="1"/>
            </p:cNvSpPr>
            <p:nvPr/>
          </p:nvSpPr>
          <p:spPr bwMode="auto">
            <a:xfrm>
              <a:off x="1673" y="126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9"/>
            <p:cNvSpPr>
              <a:spLocks noChangeShapeType="1"/>
            </p:cNvSpPr>
            <p:nvPr/>
          </p:nvSpPr>
          <p:spPr bwMode="auto">
            <a:xfrm>
              <a:off x="2650" y="126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50"/>
            <p:cNvSpPr>
              <a:spLocks noChangeShapeType="1"/>
            </p:cNvSpPr>
            <p:nvPr/>
          </p:nvSpPr>
          <p:spPr bwMode="auto">
            <a:xfrm>
              <a:off x="227" y="12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1"/>
            <p:cNvSpPr>
              <a:spLocks noChangeShapeType="1"/>
            </p:cNvSpPr>
            <p:nvPr/>
          </p:nvSpPr>
          <p:spPr bwMode="auto">
            <a:xfrm>
              <a:off x="4047" y="12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2"/>
            <p:cNvSpPr>
              <a:spLocks noChangeShapeType="1"/>
            </p:cNvSpPr>
            <p:nvPr/>
          </p:nvSpPr>
          <p:spPr bwMode="auto">
            <a:xfrm>
              <a:off x="227" y="11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3"/>
            <p:cNvSpPr>
              <a:spLocks noChangeShapeType="1"/>
            </p:cNvSpPr>
            <p:nvPr/>
          </p:nvSpPr>
          <p:spPr bwMode="auto">
            <a:xfrm>
              <a:off x="4047" y="11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4"/>
            <p:cNvSpPr>
              <a:spLocks noChangeShapeType="1"/>
            </p:cNvSpPr>
            <p:nvPr/>
          </p:nvSpPr>
          <p:spPr bwMode="auto">
            <a:xfrm>
              <a:off x="227" y="10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5"/>
            <p:cNvSpPr>
              <a:spLocks noChangeShapeType="1"/>
            </p:cNvSpPr>
            <p:nvPr/>
          </p:nvSpPr>
          <p:spPr bwMode="auto">
            <a:xfrm>
              <a:off x="4047" y="10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6"/>
            <p:cNvSpPr>
              <a:spLocks noChangeShapeType="1"/>
            </p:cNvSpPr>
            <p:nvPr/>
          </p:nvSpPr>
          <p:spPr bwMode="auto">
            <a:xfrm>
              <a:off x="227" y="100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7"/>
            <p:cNvSpPr>
              <a:spLocks noChangeShapeType="1"/>
            </p:cNvSpPr>
            <p:nvPr/>
          </p:nvSpPr>
          <p:spPr bwMode="auto">
            <a:xfrm>
              <a:off x="4047" y="100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8"/>
            <p:cNvSpPr>
              <a:spLocks noChangeShapeType="1"/>
            </p:cNvSpPr>
            <p:nvPr/>
          </p:nvSpPr>
          <p:spPr bwMode="auto">
            <a:xfrm>
              <a:off x="227" y="930"/>
              <a:ext cx="38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9"/>
            <p:cNvSpPr>
              <a:spLocks noChangeShapeType="1"/>
            </p:cNvSpPr>
            <p:nvPr/>
          </p:nvSpPr>
          <p:spPr bwMode="auto">
            <a:xfrm>
              <a:off x="1673" y="90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60"/>
            <p:cNvSpPr>
              <a:spLocks noChangeShapeType="1"/>
            </p:cNvSpPr>
            <p:nvPr/>
          </p:nvSpPr>
          <p:spPr bwMode="auto">
            <a:xfrm>
              <a:off x="2650" y="90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1"/>
            <p:cNvSpPr>
              <a:spLocks noChangeShapeType="1"/>
            </p:cNvSpPr>
            <p:nvPr/>
          </p:nvSpPr>
          <p:spPr bwMode="auto">
            <a:xfrm>
              <a:off x="227" y="8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2"/>
            <p:cNvSpPr>
              <a:spLocks noChangeShapeType="1"/>
            </p:cNvSpPr>
            <p:nvPr/>
          </p:nvSpPr>
          <p:spPr bwMode="auto">
            <a:xfrm>
              <a:off x="4047" y="8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3"/>
            <p:cNvSpPr>
              <a:spLocks noChangeShapeType="1"/>
            </p:cNvSpPr>
            <p:nvPr/>
          </p:nvSpPr>
          <p:spPr bwMode="auto">
            <a:xfrm>
              <a:off x="227" y="7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4"/>
            <p:cNvSpPr>
              <a:spLocks noChangeShapeType="1"/>
            </p:cNvSpPr>
            <p:nvPr/>
          </p:nvSpPr>
          <p:spPr bwMode="auto">
            <a:xfrm>
              <a:off x="4047" y="7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5"/>
            <p:cNvSpPr>
              <a:spLocks noChangeShapeType="1"/>
            </p:cNvSpPr>
            <p:nvPr/>
          </p:nvSpPr>
          <p:spPr bwMode="auto">
            <a:xfrm>
              <a:off x="227" y="7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6"/>
            <p:cNvSpPr>
              <a:spLocks noChangeShapeType="1"/>
            </p:cNvSpPr>
            <p:nvPr/>
          </p:nvSpPr>
          <p:spPr bwMode="auto">
            <a:xfrm>
              <a:off x="4047" y="7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7"/>
            <p:cNvSpPr>
              <a:spLocks noChangeShapeType="1"/>
            </p:cNvSpPr>
            <p:nvPr/>
          </p:nvSpPr>
          <p:spPr bwMode="auto">
            <a:xfrm>
              <a:off x="227" y="6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Line 68"/>
            <p:cNvSpPr>
              <a:spLocks noChangeShapeType="1"/>
            </p:cNvSpPr>
            <p:nvPr/>
          </p:nvSpPr>
          <p:spPr bwMode="auto">
            <a:xfrm>
              <a:off x="4047" y="64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Rectangle 69"/>
            <p:cNvSpPr>
              <a:spLocks noChangeArrowheads="1"/>
            </p:cNvSpPr>
            <p:nvPr/>
          </p:nvSpPr>
          <p:spPr bwMode="auto">
            <a:xfrm>
              <a:off x="219" y="576"/>
              <a:ext cx="3878" cy="2136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70"/>
            <p:cNvSpPr>
              <a:spLocks noChangeArrowheads="1"/>
            </p:cNvSpPr>
            <p:nvPr/>
          </p:nvSpPr>
          <p:spPr bwMode="auto">
            <a:xfrm>
              <a:off x="2838" y="1942"/>
              <a:ext cx="128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Rectangle 71"/>
            <p:cNvSpPr>
              <a:spLocks noChangeArrowheads="1"/>
            </p:cNvSpPr>
            <p:nvPr/>
          </p:nvSpPr>
          <p:spPr bwMode="auto">
            <a:xfrm>
              <a:off x="2680" y="1698"/>
              <a:ext cx="1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3" name="Oval 72"/>
            <p:cNvSpPr>
              <a:spLocks noChangeArrowheads="1"/>
            </p:cNvSpPr>
            <p:nvPr/>
          </p:nvSpPr>
          <p:spPr bwMode="auto">
            <a:xfrm>
              <a:off x="2609" y="1936"/>
              <a:ext cx="129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Rectangle 73"/>
            <p:cNvSpPr>
              <a:spLocks noChangeArrowheads="1"/>
            </p:cNvSpPr>
            <p:nvPr/>
          </p:nvSpPr>
          <p:spPr bwMode="auto">
            <a:xfrm>
              <a:off x="2283" y="1677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5" name="Oval 74"/>
            <p:cNvSpPr>
              <a:spLocks noChangeArrowheads="1"/>
            </p:cNvSpPr>
            <p:nvPr/>
          </p:nvSpPr>
          <p:spPr bwMode="auto">
            <a:xfrm>
              <a:off x="2364" y="1931"/>
              <a:ext cx="129" cy="125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Rectangle 75"/>
            <p:cNvSpPr>
              <a:spLocks noChangeArrowheads="1"/>
            </p:cNvSpPr>
            <p:nvPr/>
          </p:nvSpPr>
          <p:spPr bwMode="auto">
            <a:xfrm>
              <a:off x="1805" y="1671"/>
              <a:ext cx="1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7" name="Rectangle 76"/>
            <p:cNvSpPr>
              <a:spLocks noChangeArrowheads="1"/>
            </p:cNvSpPr>
            <p:nvPr/>
          </p:nvSpPr>
          <p:spPr bwMode="auto">
            <a:xfrm>
              <a:off x="2115" y="1931"/>
              <a:ext cx="128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7"/>
            <p:cNvSpPr>
              <a:spLocks noChangeShapeType="1"/>
            </p:cNvSpPr>
            <p:nvPr/>
          </p:nvSpPr>
          <p:spPr bwMode="auto">
            <a:xfrm>
              <a:off x="2115" y="1931"/>
              <a:ext cx="125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78"/>
            <p:cNvSpPr>
              <a:spLocks noChangeShapeType="1"/>
            </p:cNvSpPr>
            <p:nvPr/>
          </p:nvSpPr>
          <p:spPr bwMode="auto">
            <a:xfrm flipV="1">
              <a:off x="2115" y="1931"/>
              <a:ext cx="125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Rectangle 79"/>
            <p:cNvSpPr>
              <a:spLocks noChangeArrowheads="1"/>
            </p:cNvSpPr>
            <p:nvPr/>
          </p:nvSpPr>
          <p:spPr bwMode="auto">
            <a:xfrm>
              <a:off x="2978" y="1687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1" name="Oval 80"/>
            <p:cNvSpPr>
              <a:spLocks noChangeArrowheads="1"/>
            </p:cNvSpPr>
            <p:nvPr/>
          </p:nvSpPr>
          <p:spPr bwMode="auto">
            <a:xfrm>
              <a:off x="1865" y="1931"/>
              <a:ext cx="128" cy="125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Rectangle 81"/>
            <p:cNvSpPr>
              <a:spLocks noChangeArrowheads="1"/>
            </p:cNvSpPr>
            <p:nvPr/>
          </p:nvSpPr>
          <p:spPr bwMode="auto">
            <a:xfrm>
              <a:off x="2120" y="1481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3" name="Oval 82"/>
            <p:cNvSpPr>
              <a:spLocks noChangeArrowheads="1"/>
            </p:cNvSpPr>
            <p:nvPr/>
          </p:nvSpPr>
          <p:spPr bwMode="auto">
            <a:xfrm>
              <a:off x="1604" y="1931"/>
              <a:ext cx="129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Rectangle 83"/>
            <p:cNvSpPr>
              <a:spLocks noChangeArrowheads="1"/>
            </p:cNvSpPr>
            <p:nvPr/>
          </p:nvSpPr>
          <p:spPr bwMode="auto">
            <a:xfrm>
              <a:off x="1468" y="1481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5" name="Oval 84"/>
            <p:cNvSpPr>
              <a:spLocks noChangeArrowheads="1"/>
            </p:cNvSpPr>
            <p:nvPr/>
          </p:nvSpPr>
          <p:spPr bwMode="auto">
            <a:xfrm>
              <a:off x="1289" y="1931"/>
              <a:ext cx="129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Rectangle 85"/>
            <p:cNvSpPr>
              <a:spLocks noChangeArrowheads="1"/>
            </p:cNvSpPr>
            <p:nvPr/>
          </p:nvSpPr>
          <p:spPr bwMode="auto">
            <a:xfrm>
              <a:off x="1224" y="1682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7" name="Oval 86"/>
            <p:cNvSpPr>
              <a:spLocks noChangeArrowheads="1"/>
            </p:cNvSpPr>
            <p:nvPr/>
          </p:nvSpPr>
          <p:spPr bwMode="auto">
            <a:xfrm>
              <a:off x="2115" y="2079"/>
              <a:ext cx="128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Rectangle 87"/>
            <p:cNvSpPr>
              <a:spLocks noChangeArrowheads="1"/>
            </p:cNvSpPr>
            <p:nvPr/>
          </p:nvSpPr>
          <p:spPr bwMode="auto">
            <a:xfrm>
              <a:off x="3168" y="1301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9" name="Oval 88"/>
            <p:cNvSpPr>
              <a:spLocks noChangeArrowheads="1"/>
            </p:cNvSpPr>
            <p:nvPr/>
          </p:nvSpPr>
          <p:spPr bwMode="auto">
            <a:xfrm>
              <a:off x="2115" y="2349"/>
              <a:ext cx="128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Rectangle 89"/>
            <p:cNvSpPr>
              <a:spLocks noChangeArrowheads="1"/>
            </p:cNvSpPr>
            <p:nvPr/>
          </p:nvSpPr>
          <p:spPr bwMode="auto">
            <a:xfrm>
              <a:off x="800" y="1481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1" name="Oval 90"/>
            <p:cNvSpPr>
              <a:spLocks noChangeArrowheads="1"/>
            </p:cNvSpPr>
            <p:nvPr/>
          </p:nvSpPr>
          <p:spPr bwMode="auto">
            <a:xfrm>
              <a:off x="2603" y="2344"/>
              <a:ext cx="130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Rectangle 91"/>
            <p:cNvSpPr>
              <a:spLocks noChangeArrowheads="1"/>
            </p:cNvSpPr>
            <p:nvPr/>
          </p:nvSpPr>
          <p:spPr bwMode="auto">
            <a:xfrm>
              <a:off x="2900" y="1004"/>
              <a:ext cx="30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3" name="Oval 92"/>
            <p:cNvSpPr>
              <a:spLocks noChangeArrowheads="1"/>
            </p:cNvSpPr>
            <p:nvPr/>
          </p:nvSpPr>
          <p:spPr bwMode="auto">
            <a:xfrm>
              <a:off x="958" y="2137"/>
              <a:ext cx="128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Rectangle 93"/>
            <p:cNvSpPr>
              <a:spLocks noChangeArrowheads="1"/>
            </p:cNvSpPr>
            <p:nvPr/>
          </p:nvSpPr>
          <p:spPr bwMode="auto">
            <a:xfrm>
              <a:off x="1251" y="1004"/>
              <a:ext cx="31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4"/>
            <p:cNvSpPr>
              <a:spLocks noChangeArrowheads="1"/>
            </p:cNvSpPr>
            <p:nvPr/>
          </p:nvSpPr>
          <p:spPr bwMode="auto">
            <a:xfrm>
              <a:off x="283" y="2784"/>
              <a:ext cx="31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5"/>
            <p:cNvSpPr>
              <a:spLocks noChangeArrowheads="1"/>
            </p:cNvSpPr>
            <p:nvPr/>
          </p:nvSpPr>
          <p:spPr bwMode="auto">
            <a:xfrm>
              <a:off x="1581" y="448"/>
              <a:ext cx="41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6"/>
            <p:cNvSpPr>
              <a:spLocks noChangeArrowheads="1"/>
            </p:cNvSpPr>
            <p:nvPr/>
          </p:nvSpPr>
          <p:spPr bwMode="auto">
            <a:xfrm>
              <a:off x="1962" y="448"/>
              <a:ext cx="1041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DT 749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7"/>
            <p:cNvSpPr>
              <a:spLocks noChangeArrowheads="1"/>
            </p:cNvSpPr>
            <p:nvPr/>
          </p:nvSpPr>
          <p:spPr bwMode="auto">
            <a:xfrm>
              <a:off x="285" y="303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8"/>
            <p:cNvSpPr>
              <a:spLocks noChangeArrowheads="1"/>
            </p:cNvSpPr>
            <p:nvPr/>
          </p:nvSpPr>
          <p:spPr bwMode="auto">
            <a:xfrm>
              <a:off x="480" y="3034"/>
              <a:ext cx="3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9"/>
            <p:cNvSpPr>
              <a:spLocks noChangeArrowheads="1"/>
            </p:cNvSpPr>
            <p:nvPr/>
          </p:nvSpPr>
          <p:spPr bwMode="auto">
            <a:xfrm>
              <a:off x="285" y="323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100"/>
            <p:cNvSpPr>
              <a:spLocks noChangeArrowheads="1"/>
            </p:cNvSpPr>
            <p:nvPr/>
          </p:nvSpPr>
          <p:spPr bwMode="auto">
            <a:xfrm>
              <a:off x="480" y="3235"/>
              <a:ext cx="27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Crossover. Allow FB to Clear. Lead QB. Read Block of FSG.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1"/>
            <p:cNvSpPr>
              <a:spLocks noChangeArrowheads="1"/>
            </p:cNvSpPr>
            <p:nvPr/>
          </p:nvSpPr>
          <p:spPr bwMode="auto">
            <a:xfrm>
              <a:off x="285" y="3436"/>
              <a:ext cx="19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2"/>
            <p:cNvSpPr>
              <a:spLocks noChangeArrowheads="1"/>
            </p:cNvSpPr>
            <p:nvPr/>
          </p:nvSpPr>
          <p:spPr bwMode="auto">
            <a:xfrm>
              <a:off x="480" y="3436"/>
              <a:ext cx="47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3"/>
            <p:cNvSpPr>
              <a:spLocks noChangeArrowheads="1"/>
            </p:cNvSpPr>
            <p:nvPr/>
          </p:nvSpPr>
          <p:spPr bwMode="auto">
            <a:xfrm>
              <a:off x="285" y="3637"/>
              <a:ext cx="19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4"/>
            <p:cNvSpPr>
              <a:spLocks noChangeArrowheads="1"/>
            </p:cNvSpPr>
            <p:nvPr/>
          </p:nvSpPr>
          <p:spPr bwMode="auto">
            <a:xfrm>
              <a:off x="480" y="3637"/>
              <a:ext cx="138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Log 1st Outside PST Block.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5"/>
            <p:cNvSpPr>
              <a:spLocks noChangeArrowheads="1"/>
            </p:cNvSpPr>
            <p:nvPr/>
          </p:nvSpPr>
          <p:spPr bwMode="auto">
            <a:xfrm>
              <a:off x="285" y="3839"/>
              <a:ext cx="17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6"/>
            <p:cNvSpPr>
              <a:spLocks noChangeArrowheads="1"/>
            </p:cNvSpPr>
            <p:nvPr/>
          </p:nvSpPr>
          <p:spPr bwMode="auto">
            <a:xfrm>
              <a:off x="480" y="3839"/>
              <a:ext cx="68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:Gap-Down-On.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7"/>
            <p:cNvSpPr>
              <a:spLocks noChangeArrowheads="1"/>
            </p:cNvSpPr>
            <p:nvPr/>
          </p:nvSpPr>
          <p:spPr bwMode="auto">
            <a:xfrm>
              <a:off x="285" y="404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8"/>
            <p:cNvSpPr>
              <a:spLocks noChangeArrowheads="1"/>
            </p:cNvSpPr>
            <p:nvPr/>
          </p:nvSpPr>
          <p:spPr bwMode="auto">
            <a:xfrm>
              <a:off x="480" y="4040"/>
              <a:ext cx="249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Pattern. No Deeper than 10 Yards. Must Release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9"/>
            <p:cNvSpPr>
              <a:spLocks noChangeArrowheads="1"/>
            </p:cNvSpPr>
            <p:nvPr/>
          </p:nvSpPr>
          <p:spPr bwMode="auto">
            <a:xfrm>
              <a:off x="285" y="4241"/>
              <a:ext cx="17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10"/>
            <p:cNvSpPr>
              <a:spLocks noChangeArrowheads="1"/>
            </p:cNvSpPr>
            <p:nvPr/>
          </p:nvSpPr>
          <p:spPr bwMode="auto">
            <a:xfrm>
              <a:off x="480" y="4241"/>
              <a:ext cx="35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Flag Pattern. Must Release Inside. Break Off Pattern @ 17 if You Can't Beat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1"/>
            <p:cNvSpPr>
              <a:spLocks noChangeArrowheads="1"/>
            </p:cNvSpPr>
            <p:nvPr/>
          </p:nvSpPr>
          <p:spPr bwMode="auto">
            <a:xfrm>
              <a:off x="285" y="444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2"/>
            <p:cNvSpPr>
              <a:spLocks noChangeArrowheads="1"/>
            </p:cNvSpPr>
            <p:nvPr/>
          </p:nvSpPr>
          <p:spPr bwMode="auto">
            <a:xfrm>
              <a:off x="480" y="4442"/>
              <a:ext cx="32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on Midline. Two Step Gather. Break Contain. Read Block of FSG.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3"/>
            <p:cNvSpPr>
              <a:spLocks noChangeArrowheads="1"/>
            </p:cNvSpPr>
            <p:nvPr/>
          </p:nvSpPr>
          <p:spPr bwMode="auto">
            <a:xfrm>
              <a:off x="285" y="464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4"/>
            <p:cNvSpPr>
              <a:spLocks noChangeArrowheads="1"/>
            </p:cNvSpPr>
            <p:nvPr/>
          </p:nvSpPr>
          <p:spPr bwMode="auto">
            <a:xfrm>
              <a:off x="480" y="4643"/>
              <a:ext cx="13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:Deep Drag through Centerfield.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5"/>
            <p:cNvSpPr>
              <a:spLocks noChangeArrowheads="1"/>
            </p:cNvSpPr>
            <p:nvPr/>
          </p:nvSpPr>
          <p:spPr bwMode="auto">
            <a:xfrm>
              <a:off x="285" y="4845"/>
              <a:ext cx="19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6"/>
            <p:cNvSpPr>
              <a:spLocks noChangeArrowheads="1"/>
            </p:cNvSpPr>
            <p:nvPr/>
          </p:nvSpPr>
          <p:spPr bwMode="auto">
            <a:xfrm>
              <a:off x="480" y="4845"/>
              <a:ext cx="213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.Fake Buck Sweep. Sink Up. Block 1st Outside BST.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7"/>
            <p:cNvSpPr>
              <a:spLocks noChangeArrowheads="1"/>
            </p:cNvSpPr>
            <p:nvPr/>
          </p:nvSpPr>
          <p:spPr bwMode="auto">
            <a:xfrm>
              <a:off x="285" y="5046"/>
              <a:ext cx="16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8"/>
            <p:cNvSpPr>
              <a:spLocks noChangeArrowheads="1"/>
            </p:cNvSpPr>
            <p:nvPr/>
          </p:nvSpPr>
          <p:spPr bwMode="auto">
            <a:xfrm>
              <a:off x="480" y="5046"/>
              <a:ext cx="25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:Dive for Inside Foot of PSG. Block Area. 1st Step is Crossover.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Rectangle 119"/>
            <p:cNvSpPr>
              <a:spLocks noChangeArrowheads="1"/>
            </p:cNvSpPr>
            <p:nvPr/>
          </p:nvSpPr>
          <p:spPr bwMode="auto">
            <a:xfrm>
              <a:off x="285" y="5247"/>
              <a:ext cx="73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1" name="Freeform 120"/>
            <p:cNvSpPr>
              <a:spLocks/>
            </p:cNvSpPr>
            <p:nvPr/>
          </p:nvSpPr>
          <p:spPr bwMode="auto">
            <a:xfrm>
              <a:off x="2697" y="1842"/>
              <a:ext cx="106" cy="108"/>
            </a:xfrm>
            <a:custGeom>
              <a:avLst/>
              <a:gdLst>
                <a:gd name="T0" fmla="*/ 0 w 292"/>
                <a:gd name="T1" fmla="*/ 305 h 305"/>
                <a:gd name="T2" fmla="*/ 292 w 292"/>
                <a:gd name="T3" fmla="*/ 45 h 305"/>
                <a:gd name="T4" fmla="*/ 292 w 292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305">
                  <a:moveTo>
                    <a:pt x="0" y="305"/>
                  </a:moveTo>
                  <a:lnTo>
                    <a:pt x="292" y="45"/>
                  </a:lnTo>
                  <a:lnTo>
                    <a:pt x="2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1"/>
            <p:cNvSpPr>
              <a:spLocks/>
            </p:cNvSpPr>
            <p:nvPr/>
          </p:nvSpPr>
          <p:spPr bwMode="auto">
            <a:xfrm>
              <a:off x="2765" y="1836"/>
              <a:ext cx="76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Line 122"/>
            <p:cNvSpPr>
              <a:spLocks noChangeShapeType="1"/>
            </p:cNvSpPr>
            <p:nvPr/>
          </p:nvSpPr>
          <p:spPr bwMode="auto">
            <a:xfrm>
              <a:off x="2765" y="18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Arc 123"/>
            <p:cNvSpPr>
              <a:spLocks/>
            </p:cNvSpPr>
            <p:nvPr/>
          </p:nvSpPr>
          <p:spPr bwMode="auto">
            <a:xfrm>
              <a:off x="2110" y="2117"/>
              <a:ext cx="137" cy="1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48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48"/>
                  </a:moveTo>
                  <a:cubicBezTo>
                    <a:pt x="21518" y="12019"/>
                    <a:pt x="11871" y="21599"/>
                    <a:pt x="0" y="21600"/>
                  </a:cubicBezTo>
                </a:path>
                <a:path w="21599" h="21600" stroke="0" extrusionOk="0">
                  <a:moveTo>
                    <a:pt x="21599" y="148"/>
                  </a:moveTo>
                  <a:cubicBezTo>
                    <a:pt x="21518" y="12019"/>
                    <a:pt x="11871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Freeform 124"/>
            <p:cNvSpPr>
              <a:spLocks/>
            </p:cNvSpPr>
            <p:nvPr/>
          </p:nvSpPr>
          <p:spPr bwMode="auto">
            <a:xfrm>
              <a:off x="2110" y="2263"/>
              <a:ext cx="277" cy="243"/>
            </a:xfrm>
            <a:custGeom>
              <a:avLst/>
              <a:gdLst>
                <a:gd name="T0" fmla="*/ 0 w 765"/>
                <a:gd name="T1" fmla="*/ 0 h 688"/>
                <a:gd name="T2" fmla="*/ 0 w 765"/>
                <a:gd name="T3" fmla="*/ 200 h 688"/>
                <a:gd name="T4" fmla="*/ 765 w 765"/>
                <a:gd name="T5" fmla="*/ 688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5" h="688">
                  <a:moveTo>
                    <a:pt x="0" y="0"/>
                  </a:moveTo>
                  <a:lnTo>
                    <a:pt x="0" y="200"/>
                  </a:lnTo>
                  <a:lnTo>
                    <a:pt x="765" y="6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Arc 125"/>
            <p:cNvSpPr>
              <a:spLocks/>
            </p:cNvSpPr>
            <p:nvPr/>
          </p:nvSpPr>
          <p:spPr bwMode="auto">
            <a:xfrm>
              <a:off x="2388" y="2505"/>
              <a:ext cx="365" cy="75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656 w 21656"/>
                <a:gd name="T1" fmla="*/ 21600 h 21600"/>
                <a:gd name="T2" fmla="*/ 0 w 21656"/>
                <a:gd name="T3" fmla="*/ 288 h 21600"/>
                <a:gd name="T4" fmla="*/ 21598 w 216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6" h="21600" fill="none" extrusionOk="0">
                  <a:moveTo>
                    <a:pt x="21655" y="21599"/>
                  </a:moveTo>
                  <a:cubicBezTo>
                    <a:pt x="21636" y="21599"/>
                    <a:pt x="21617" y="21599"/>
                    <a:pt x="21598" y="21600"/>
                  </a:cubicBezTo>
                  <a:cubicBezTo>
                    <a:pt x="9780" y="21600"/>
                    <a:pt x="157" y="12103"/>
                    <a:pt x="-1" y="288"/>
                  </a:cubicBezTo>
                </a:path>
                <a:path w="21656" h="21600" stroke="0" extrusionOk="0">
                  <a:moveTo>
                    <a:pt x="21655" y="21599"/>
                  </a:moveTo>
                  <a:cubicBezTo>
                    <a:pt x="21636" y="21599"/>
                    <a:pt x="21617" y="21599"/>
                    <a:pt x="21598" y="21600"/>
                  </a:cubicBezTo>
                  <a:cubicBezTo>
                    <a:pt x="9780" y="21600"/>
                    <a:pt x="157" y="12103"/>
                    <a:pt x="-1" y="288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Arc 126"/>
            <p:cNvSpPr>
              <a:spLocks/>
            </p:cNvSpPr>
            <p:nvPr/>
          </p:nvSpPr>
          <p:spPr bwMode="auto">
            <a:xfrm>
              <a:off x="2752" y="2381"/>
              <a:ext cx="508" cy="2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2"/>
                    <a:pt x="11954" y="21576"/>
                    <a:pt x="41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2"/>
                    <a:pt x="11954" y="21576"/>
                    <a:pt x="4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7"/>
            <p:cNvSpPr>
              <a:spLocks/>
            </p:cNvSpPr>
            <p:nvPr/>
          </p:nvSpPr>
          <p:spPr bwMode="auto">
            <a:xfrm>
              <a:off x="3243" y="2381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Freeform 128"/>
            <p:cNvSpPr>
              <a:spLocks/>
            </p:cNvSpPr>
            <p:nvPr/>
          </p:nvSpPr>
          <p:spPr bwMode="auto">
            <a:xfrm>
              <a:off x="1574" y="1972"/>
              <a:ext cx="1107" cy="367"/>
            </a:xfrm>
            <a:custGeom>
              <a:avLst/>
              <a:gdLst>
                <a:gd name="T0" fmla="*/ 3058 w 3058"/>
                <a:gd name="T1" fmla="*/ 1039 h 1039"/>
                <a:gd name="T2" fmla="*/ 428 w 3058"/>
                <a:gd name="T3" fmla="*/ 992 h 1039"/>
                <a:gd name="T4" fmla="*/ 0 w 3058"/>
                <a:gd name="T5" fmla="*/ 0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58" h="1039">
                  <a:moveTo>
                    <a:pt x="3058" y="1039"/>
                  </a:moveTo>
                  <a:lnTo>
                    <a:pt x="428" y="99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Freeform 129"/>
            <p:cNvSpPr>
              <a:spLocks/>
            </p:cNvSpPr>
            <p:nvPr/>
          </p:nvSpPr>
          <p:spPr bwMode="auto">
            <a:xfrm>
              <a:off x="1536" y="1951"/>
              <a:ext cx="72" cy="35"/>
            </a:xfrm>
            <a:custGeom>
              <a:avLst/>
              <a:gdLst>
                <a:gd name="T0" fmla="*/ 192 w 198"/>
                <a:gd name="T1" fmla="*/ 0 h 100"/>
                <a:gd name="T2" fmla="*/ 198 w 198"/>
                <a:gd name="T3" fmla="*/ 19 h 100"/>
                <a:gd name="T4" fmla="*/ 7 w 198"/>
                <a:gd name="T5" fmla="*/ 100 h 100"/>
                <a:gd name="T6" fmla="*/ 0 w 198"/>
                <a:gd name="T7" fmla="*/ 8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100">
                  <a:moveTo>
                    <a:pt x="192" y="0"/>
                  </a:moveTo>
                  <a:lnTo>
                    <a:pt x="198" y="19"/>
                  </a:lnTo>
                  <a:lnTo>
                    <a:pt x="7" y="100"/>
                  </a:lnTo>
                  <a:lnTo>
                    <a:pt x="0" y="8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Line 130"/>
            <p:cNvSpPr>
              <a:spLocks noChangeShapeType="1"/>
            </p:cNvSpPr>
            <p:nvPr/>
          </p:nvSpPr>
          <p:spPr bwMode="auto">
            <a:xfrm>
              <a:off x="1536" y="1979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Freeform 131"/>
            <p:cNvSpPr>
              <a:spLocks/>
            </p:cNvSpPr>
            <p:nvPr/>
          </p:nvSpPr>
          <p:spPr bwMode="auto">
            <a:xfrm>
              <a:off x="1945" y="2058"/>
              <a:ext cx="376" cy="65"/>
            </a:xfrm>
            <a:custGeom>
              <a:avLst/>
              <a:gdLst>
                <a:gd name="T0" fmla="*/ 0 w 1040"/>
                <a:gd name="T1" fmla="*/ 0 h 183"/>
                <a:gd name="T2" fmla="*/ 307 w 1040"/>
                <a:gd name="T3" fmla="*/ 183 h 183"/>
                <a:gd name="T4" fmla="*/ 1040 w 1040"/>
                <a:gd name="T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0" h="183">
                  <a:moveTo>
                    <a:pt x="0" y="0"/>
                  </a:moveTo>
                  <a:lnTo>
                    <a:pt x="307" y="183"/>
                  </a:lnTo>
                  <a:lnTo>
                    <a:pt x="1040" y="18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Arc 132"/>
            <p:cNvSpPr>
              <a:spLocks/>
            </p:cNvSpPr>
            <p:nvPr/>
          </p:nvSpPr>
          <p:spPr bwMode="auto">
            <a:xfrm>
              <a:off x="2321" y="2122"/>
              <a:ext cx="244" cy="80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685 w 21685"/>
                <a:gd name="T1" fmla="*/ 21600 h 21600"/>
                <a:gd name="T2" fmla="*/ 0 w 21685"/>
                <a:gd name="T3" fmla="*/ 270 h 21600"/>
                <a:gd name="T4" fmla="*/ 21598 w 2168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5" h="21600" fill="none" extrusionOk="0">
                  <a:moveTo>
                    <a:pt x="21684" y="21599"/>
                  </a:moveTo>
                  <a:cubicBezTo>
                    <a:pt x="21655" y="21599"/>
                    <a:pt x="21626" y="21599"/>
                    <a:pt x="21598" y="21600"/>
                  </a:cubicBezTo>
                  <a:cubicBezTo>
                    <a:pt x="9773" y="21600"/>
                    <a:pt x="147" y="12093"/>
                    <a:pt x="-1" y="270"/>
                  </a:cubicBezTo>
                </a:path>
                <a:path w="21685" h="21600" stroke="0" extrusionOk="0">
                  <a:moveTo>
                    <a:pt x="21684" y="21599"/>
                  </a:moveTo>
                  <a:cubicBezTo>
                    <a:pt x="21655" y="21599"/>
                    <a:pt x="21626" y="21599"/>
                    <a:pt x="21598" y="21600"/>
                  </a:cubicBezTo>
                  <a:cubicBezTo>
                    <a:pt x="9773" y="21600"/>
                    <a:pt x="147" y="12093"/>
                    <a:pt x="-1" y="270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Arc 133"/>
            <p:cNvSpPr>
              <a:spLocks/>
            </p:cNvSpPr>
            <p:nvPr/>
          </p:nvSpPr>
          <p:spPr bwMode="auto">
            <a:xfrm>
              <a:off x="2564" y="2144"/>
              <a:ext cx="574" cy="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68 h 21600"/>
                <a:gd name="T2" fmla="*/ 37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6" y="367"/>
                  </a:moveTo>
                  <a:cubicBezTo>
                    <a:pt x="21396" y="12137"/>
                    <a:pt x="11808" y="21579"/>
                    <a:pt x="36" y="21599"/>
                  </a:cubicBezTo>
                </a:path>
                <a:path w="21597" h="21600" stroke="0" extrusionOk="0">
                  <a:moveTo>
                    <a:pt x="21596" y="367"/>
                  </a:moveTo>
                  <a:cubicBezTo>
                    <a:pt x="21396" y="12137"/>
                    <a:pt x="11808" y="21579"/>
                    <a:pt x="3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Arc 134"/>
            <p:cNvSpPr>
              <a:spLocks/>
            </p:cNvSpPr>
            <p:nvPr/>
          </p:nvSpPr>
          <p:spPr bwMode="auto">
            <a:xfrm>
              <a:off x="3139" y="2025"/>
              <a:ext cx="93" cy="11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79 h 21599"/>
                <a:gd name="T2" fmla="*/ 228 w 21599"/>
                <a:gd name="T3" fmla="*/ 21599 h 21599"/>
                <a:gd name="T4" fmla="*/ 0 w 21599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599" fill="none" extrusionOk="0">
                  <a:moveTo>
                    <a:pt x="21599" y="179"/>
                  </a:moveTo>
                  <a:cubicBezTo>
                    <a:pt x="21501" y="11949"/>
                    <a:pt x="11998" y="21474"/>
                    <a:pt x="227" y="21598"/>
                  </a:cubicBezTo>
                </a:path>
                <a:path w="21599" h="21599" stroke="0" extrusionOk="0">
                  <a:moveTo>
                    <a:pt x="21599" y="179"/>
                  </a:moveTo>
                  <a:cubicBezTo>
                    <a:pt x="21501" y="11949"/>
                    <a:pt x="11998" y="21474"/>
                    <a:pt x="227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Freeform 135"/>
            <p:cNvSpPr>
              <a:spLocks/>
            </p:cNvSpPr>
            <p:nvPr/>
          </p:nvSpPr>
          <p:spPr bwMode="auto">
            <a:xfrm>
              <a:off x="3196" y="201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Line 136"/>
            <p:cNvSpPr>
              <a:spLocks noChangeShapeType="1"/>
            </p:cNvSpPr>
            <p:nvPr/>
          </p:nvSpPr>
          <p:spPr bwMode="auto">
            <a:xfrm>
              <a:off x="3196" y="201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Line 137"/>
            <p:cNvSpPr>
              <a:spLocks noChangeShapeType="1"/>
            </p:cNvSpPr>
            <p:nvPr/>
          </p:nvSpPr>
          <p:spPr bwMode="auto">
            <a:xfrm flipV="1">
              <a:off x="1031" y="822"/>
              <a:ext cx="980" cy="13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Freeform 138"/>
            <p:cNvSpPr>
              <a:spLocks/>
            </p:cNvSpPr>
            <p:nvPr/>
          </p:nvSpPr>
          <p:spPr bwMode="auto">
            <a:xfrm>
              <a:off x="1963" y="822"/>
              <a:ext cx="48" cy="54"/>
            </a:xfrm>
            <a:custGeom>
              <a:avLst/>
              <a:gdLst>
                <a:gd name="T0" fmla="*/ 48 w 48"/>
                <a:gd name="T1" fmla="*/ 0 h 54"/>
                <a:gd name="T2" fmla="*/ 0 w 48"/>
                <a:gd name="T3" fmla="*/ 31 h 54"/>
                <a:gd name="T4" fmla="*/ 25 w 48"/>
                <a:gd name="T5" fmla="*/ 32 h 54"/>
                <a:gd name="T6" fmla="*/ 33 w 48"/>
                <a:gd name="T7" fmla="*/ 54 h 54"/>
                <a:gd name="T8" fmla="*/ 48 w 4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8" y="0"/>
                  </a:moveTo>
                  <a:lnTo>
                    <a:pt x="0" y="31"/>
                  </a:lnTo>
                  <a:lnTo>
                    <a:pt x="25" y="32"/>
                  </a:lnTo>
                  <a:lnTo>
                    <a:pt x="33" y="54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Arc 139"/>
            <p:cNvSpPr>
              <a:spLocks/>
            </p:cNvSpPr>
            <p:nvPr/>
          </p:nvSpPr>
          <p:spPr bwMode="auto">
            <a:xfrm>
              <a:off x="1346" y="1297"/>
              <a:ext cx="1633" cy="63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3"/>
                <a:gd name="T1" fmla="*/ 21634 h 21634"/>
                <a:gd name="T2" fmla="*/ 21613 w 21613"/>
                <a:gd name="T3" fmla="*/ 0 h 21634"/>
                <a:gd name="T4" fmla="*/ 21600 w 21613"/>
                <a:gd name="T5" fmla="*/ 21600 h 2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3" h="21634" fill="none" extrusionOk="0">
                  <a:moveTo>
                    <a:pt x="0" y="21633"/>
                  </a:moveTo>
                  <a:cubicBezTo>
                    <a:pt x="0" y="21622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4" y="-1"/>
                    <a:pt x="21608" y="0"/>
                    <a:pt x="21612" y="0"/>
                  </a:cubicBezTo>
                </a:path>
                <a:path w="21613" h="21634" stroke="0" extrusionOk="0">
                  <a:moveTo>
                    <a:pt x="0" y="21633"/>
                  </a:moveTo>
                  <a:cubicBezTo>
                    <a:pt x="0" y="21622"/>
                    <a:pt x="0" y="2161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4" y="-1"/>
                    <a:pt x="21608" y="0"/>
                    <a:pt x="21612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40"/>
            <p:cNvSpPr>
              <a:spLocks/>
            </p:cNvSpPr>
            <p:nvPr/>
          </p:nvSpPr>
          <p:spPr bwMode="auto">
            <a:xfrm>
              <a:off x="2926" y="1279"/>
              <a:ext cx="54" cy="37"/>
            </a:xfrm>
            <a:custGeom>
              <a:avLst/>
              <a:gdLst>
                <a:gd name="T0" fmla="*/ 54 w 54"/>
                <a:gd name="T1" fmla="*/ 18 h 37"/>
                <a:gd name="T2" fmla="*/ 0 w 54"/>
                <a:gd name="T3" fmla="*/ 0 h 37"/>
                <a:gd name="T4" fmla="*/ 14 w 54"/>
                <a:gd name="T5" fmla="*/ 18 h 37"/>
                <a:gd name="T6" fmla="*/ 0 w 54"/>
                <a:gd name="T7" fmla="*/ 37 h 37"/>
                <a:gd name="T8" fmla="*/ 54 w 54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Arc 141"/>
            <p:cNvSpPr>
              <a:spLocks/>
            </p:cNvSpPr>
            <p:nvPr/>
          </p:nvSpPr>
          <p:spPr bwMode="auto">
            <a:xfrm>
              <a:off x="1673" y="1858"/>
              <a:ext cx="194" cy="2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Freeform 142"/>
            <p:cNvSpPr>
              <a:spLocks/>
            </p:cNvSpPr>
            <p:nvPr/>
          </p:nvSpPr>
          <p:spPr bwMode="auto">
            <a:xfrm>
              <a:off x="1830" y="1852"/>
              <a:ext cx="75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Line 143"/>
            <p:cNvSpPr>
              <a:spLocks noChangeShapeType="1"/>
            </p:cNvSpPr>
            <p:nvPr/>
          </p:nvSpPr>
          <p:spPr bwMode="auto">
            <a:xfrm>
              <a:off x="1830" y="185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Line 144"/>
            <p:cNvSpPr>
              <a:spLocks noChangeShapeType="1"/>
            </p:cNvSpPr>
            <p:nvPr/>
          </p:nvSpPr>
          <p:spPr bwMode="auto">
            <a:xfrm flipV="1">
              <a:off x="2194" y="1858"/>
              <a:ext cx="127" cy="4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Freeform 145"/>
            <p:cNvSpPr>
              <a:spLocks/>
            </p:cNvSpPr>
            <p:nvPr/>
          </p:nvSpPr>
          <p:spPr bwMode="auto">
            <a:xfrm>
              <a:off x="2284" y="1842"/>
              <a:ext cx="76" cy="25"/>
            </a:xfrm>
            <a:custGeom>
              <a:avLst/>
              <a:gdLst>
                <a:gd name="T0" fmla="*/ 209 w 209"/>
                <a:gd name="T1" fmla="*/ 51 h 71"/>
                <a:gd name="T2" fmla="*/ 205 w 209"/>
                <a:gd name="T3" fmla="*/ 71 h 71"/>
                <a:gd name="T4" fmla="*/ 0 w 209"/>
                <a:gd name="T5" fmla="*/ 19 h 71"/>
                <a:gd name="T6" fmla="*/ 5 w 209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71">
                  <a:moveTo>
                    <a:pt x="209" y="51"/>
                  </a:moveTo>
                  <a:lnTo>
                    <a:pt x="205" y="71"/>
                  </a:lnTo>
                  <a:lnTo>
                    <a:pt x="0" y="19"/>
                  </a:lnTo>
                  <a:lnTo>
                    <a:pt x="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Line 146"/>
            <p:cNvSpPr>
              <a:spLocks noChangeShapeType="1"/>
            </p:cNvSpPr>
            <p:nvPr/>
          </p:nvSpPr>
          <p:spPr bwMode="auto">
            <a:xfrm flipH="1">
              <a:off x="2284" y="184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Line 147"/>
            <p:cNvSpPr>
              <a:spLocks noChangeShapeType="1"/>
            </p:cNvSpPr>
            <p:nvPr/>
          </p:nvSpPr>
          <p:spPr bwMode="auto">
            <a:xfrm flipH="1" flipV="1">
              <a:off x="1962" y="1799"/>
              <a:ext cx="226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Freeform 148"/>
            <p:cNvSpPr>
              <a:spLocks/>
            </p:cNvSpPr>
            <p:nvPr/>
          </p:nvSpPr>
          <p:spPr bwMode="auto">
            <a:xfrm>
              <a:off x="1937" y="1764"/>
              <a:ext cx="43" cy="67"/>
            </a:xfrm>
            <a:custGeom>
              <a:avLst/>
              <a:gdLst>
                <a:gd name="T0" fmla="*/ 102 w 119"/>
                <a:gd name="T1" fmla="*/ 0 h 191"/>
                <a:gd name="T2" fmla="*/ 119 w 119"/>
                <a:gd name="T3" fmla="*/ 8 h 191"/>
                <a:gd name="T4" fmla="*/ 17 w 119"/>
                <a:gd name="T5" fmla="*/ 191 h 191"/>
                <a:gd name="T6" fmla="*/ 0 w 119"/>
                <a:gd name="T7" fmla="*/ 18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1">
                  <a:moveTo>
                    <a:pt x="102" y="0"/>
                  </a:moveTo>
                  <a:lnTo>
                    <a:pt x="119" y="8"/>
                  </a:lnTo>
                  <a:lnTo>
                    <a:pt x="17" y="191"/>
                  </a:lnTo>
                  <a:lnTo>
                    <a:pt x="0" y="18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0" name="Line 149"/>
            <p:cNvSpPr>
              <a:spLocks noChangeShapeType="1"/>
            </p:cNvSpPr>
            <p:nvPr/>
          </p:nvSpPr>
          <p:spPr bwMode="auto">
            <a:xfrm>
              <a:off x="1937" y="182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1" name="Arc 150"/>
            <p:cNvSpPr>
              <a:spLocks/>
            </p:cNvSpPr>
            <p:nvPr/>
          </p:nvSpPr>
          <p:spPr bwMode="auto">
            <a:xfrm>
              <a:off x="2448" y="2058"/>
              <a:ext cx="570" cy="2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5 w 21635"/>
                <a:gd name="T1" fmla="*/ 21600 h 21600"/>
                <a:gd name="T2" fmla="*/ 0 w 21635"/>
                <a:gd name="T3" fmla="*/ 0 h 21600"/>
                <a:gd name="T4" fmla="*/ 21600 w 216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5" h="21600" fill="none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5" h="21600" stroke="0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2" name="Arc 151"/>
            <p:cNvSpPr>
              <a:spLocks/>
            </p:cNvSpPr>
            <p:nvPr/>
          </p:nvSpPr>
          <p:spPr bwMode="auto">
            <a:xfrm>
              <a:off x="3018" y="1885"/>
              <a:ext cx="171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3" name="Arc 152"/>
            <p:cNvSpPr>
              <a:spLocks/>
            </p:cNvSpPr>
            <p:nvPr/>
          </p:nvSpPr>
          <p:spPr bwMode="auto">
            <a:xfrm>
              <a:off x="3112" y="1794"/>
              <a:ext cx="77" cy="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4" name="Freeform 153"/>
            <p:cNvSpPr>
              <a:spLocks/>
            </p:cNvSpPr>
            <p:nvPr/>
          </p:nvSpPr>
          <p:spPr bwMode="auto">
            <a:xfrm>
              <a:off x="3105" y="1757"/>
              <a:ext cx="7" cy="73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5" name="Line 154"/>
            <p:cNvSpPr>
              <a:spLocks noChangeShapeType="1"/>
            </p:cNvSpPr>
            <p:nvPr/>
          </p:nvSpPr>
          <p:spPr bwMode="auto">
            <a:xfrm>
              <a:off x="3105" y="183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6" name="Line 155"/>
            <p:cNvSpPr>
              <a:spLocks noChangeShapeType="1"/>
            </p:cNvSpPr>
            <p:nvPr/>
          </p:nvSpPr>
          <p:spPr bwMode="auto">
            <a:xfrm>
              <a:off x="3396" y="800"/>
              <a:ext cx="43" cy="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7" name="Freeform 156"/>
            <p:cNvSpPr>
              <a:spLocks/>
            </p:cNvSpPr>
            <p:nvPr/>
          </p:nvSpPr>
          <p:spPr bwMode="auto">
            <a:xfrm>
              <a:off x="3396" y="822"/>
              <a:ext cx="43" cy="54"/>
            </a:xfrm>
            <a:custGeom>
              <a:avLst/>
              <a:gdLst>
                <a:gd name="T0" fmla="*/ 43 w 43"/>
                <a:gd name="T1" fmla="*/ 54 h 54"/>
                <a:gd name="T2" fmla="*/ 34 w 43"/>
                <a:gd name="T3" fmla="*/ 0 h 54"/>
                <a:gd name="T4" fmla="*/ 24 w 43"/>
                <a:gd name="T5" fmla="*/ 20 h 54"/>
                <a:gd name="T6" fmla="*/ 0 w 43"/>
                <a:gd name="T7" fmla="*/ 18 h 54"/>
                <a:gd name="T8" fmla="*/ 43 w 43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43" y="54"/>
                  </a:moveTo>
                  <a:lnTo>
                    <a:pt x="34" y="0"/>
                  </a:lnTo>
                  <a:lnTo>
                    <a:pt x="24" y="20"/>
                  </a:lnTo>
                  <a:lnTo>
                    <a:pt x="0" y="18"/>
                  </a:lnTo>
                  <a:lnTo>
                    <a:pt x="43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8" name="Freeform 157"/>
            <p:cNvSpPr>
              <a:spLocks/>
            </p:cNvSpPr>
            <p:nvPr/>
          </p:nvSpPr>
          <p:spPr bwMode="auto">
            <a:xfrm>
              <a:off x="2819" y="693"/>
              <a:ext cx="648" cy="1246"/>
            </a:xfrm>
            <a:custGeom>
              <a:avLst/>
              <a:gdLst>
                <a:gd name="T0" fmla="*/ 230 w 1789"/>
                <a:gd name="T1" fmla="*/ 3532 h 3532"/>
                <a:gd name="T2" fmla="*/ 0 w 1789"/>
                <a:gd name="T3" fmla="*/ 2752 h 3532"/>
                <a:gd name="T4" fmla="*/ 1789 w 1789"/>
                <a:gd name="T5" fmla="*/ 0 h 3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9" h="3532">
                  <a:moveTo>
                    <a:pt x="230" y="3532"/>
                  </a:moveTo>
                  <a:lnTo>
                    <a:pt x="0" y="2752"/>
                  </a:lnTo>
                  <a:lnTo>
                    <a:pt x="178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9" name="Freeform 158"/>
            <p:cNvSpPr>
              <a:spLocks/>
            </p:cNvSpPr>
            <p:nvPr/>
          </p:nvSpPr>
          <p:spPr bwMode="auto">
            <a:xfrm>
              <a:off x="3422" y="693"/>
              <a:ext cx="45" cy="55"/>
            </a:xfrm>
            <a:custGeom>
              <a:avLst/>
              <a:gdLst>
                <a:gd name="T0" fmla="*/ 45 w 45"/>
                <a:gd name="T1" fmla="*/ 0 h 55"/>
                <a:gd name="T2" fmla="*/ 0 w 45"/>
                <a:gd name="T3" fmla="*/ 34 h 55"/>
                <a:gd name="T4" fmla="*/ 24 w 45"/>
                <a:gd name="T5" fmla="*/ 33 h 55"/>
                <a:gd name="T6" fmla="*/ 33 w 45"/>
                <a:gd name="T7" fmla="*/ 55 h 55"/>
                <a:gd name="T8" fmla="*/ 45 w 4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5">
                  <a:moveTo>
                    <a:pt x="45" y="0"/>
                  </a:moveTo>
                  <a:lnTo>
                    <a:pt x="0" y="34"/>
                  </a:lnTo>
                  <a:lnTo>
                    <a:pt x="24" y="33"/>
                  </a:lnTo>
                  <a:lnTo>
                    <a:pt x="33" y="5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0" name="Rectangle 159">
            <a:hlinkClick r:id="rId2" action="ppaction://hlinkfile"/>
          </p:cNvPr>
          <p:cNvSpPr/>
          <p:nvPr/>
        </p:nvSpPr>
        <p:spPr>
          <a:xfrm>
            <a:off x="4865689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144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1173</Words>
  <Application>Microsoft Office PowerPoint</Application>
  <PresentationFormat>On-screen Show (4:3)</PresentationFormat>
  <Paragraphs>474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DOUBLE TIGHT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TIGHT</dc:title>
  <dc:creator>jalapkow</dc:creator>
  <cp:lastModifiedBy>jalapkow</cp:lastModifiedBy>
  <cp:revision>5</cp:revision>
  <dcterms:created xsi:type="dcterms:W3CDTF">2013-06-19T20:14:45Z</dcterms:created>
  <dcterms:modified xsi:type="dcterms:W3CDTF">2013-07-09T17:15:51Z</dcterms:modified>
</cp:coreProperties>
</file>