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9" r:id="rId3"/>
    <p:sldId id="266" r:id="rId4"/>
    <p:sldId id="276" r:id="rId5"/>
    <p:sldId id="267" r:id="rId6"/>
    <p:sldId id="269" r:id="rId7"/>
    <p:sldId id="270" r:id="rId8"/>
    <p:sldId id="271" r:id="rId9"/>
    <p:sldId id="273" r:id="rId10"/>
    <p:sldId id="280" r:id="rId11"/>
    <p:sldId id="274" r:id="rId12"/>
    <p:sldId id="277" r:id="rId13"/>
    <p:sldId id="278" r:id="rId1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7986" autoAdjust="0"/>
  </p:normalViewPr>
  <p:slideViewPr>
    <p:cSldViewPr>
      <p:cViewPr varScale="1">
        <p:scale>
          <a:sx n="68" d="100"/>
          <a:sy n="68" d="100"/>
        </p:scale>
        <p:origin x="-2580" y="-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E4726-6321-409A-A415-DAA3945B6F5F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67ABC-0A52-4C99-97EC-D0D87A352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58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62BBC-CF50-41F6-BA9A-B5D49B21DA2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FBEA6-D6F7-4970-ACB9-AECEC0334322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2417C-1220-4B3F-BC9D-1C522BF0FF0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C1DB-7CE4-4DC9-AD73-62583F9F8893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C8DFE-93C5-4FD9-9740-DC7996E9F052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44F68-1825-4F63-96A4-7F56296D837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8D05-2CAD-44E0-8987-C3A5C696A6A9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8D4C-2CF9-4895-A91F-34F537481C3D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FDE9-73F5-4D74-9368-2A6F5FA7F71C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D54E3-5E4E-41CD-88B4-DE22AA3C46BB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84FB-1BC6-47C5-8A44-583DCF7BC6A0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FFC0B-C004-4D47-B251-03F4AAA39B0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34%20Belly%20Slide.mp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34%20Belly%20Post%20Pass%20(380275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49%20Jet%20Reverse.mp4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hyperlink" Target="Video/Blue%2035%20Belly%20Slide.mp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35%20Belly%20Naked%20(384683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41%20Counter%20Boot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49%20Jet%20Reverse.mp4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hyperlink" Target="Video/Blue%2043%20Slide%20Opposite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BLUE BELLY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854075" indent="-854075">
              <a:buNone/>
            </a:pPr>
            <a:r>
              <a:rPr lang="en-US" dirty="0" smtClean="0"/>
              <a:t>PAGE	PLAY</a:t>
            </a:r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Blue 20 Counter Boot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Blue 33 Wham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Blue 33 Wham Boot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Blue 34 Belly Slide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Blue 34 Belly Out Pass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Blue 34 Belly Post Pass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Blue 34 Belly Boot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Blue 34 Belly Dump Pass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Blue 35 Belly Slide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Blue 35 Belly Naked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Blue 35 Belly Keep Pass</a:t>
            </a:r>
            <a:endParaRPr lang="en-US" dirty="0" smtClean="0"/>
          </a:p>
          <a:p>
            <a:pPr marL="854075" indent="-854075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Blue 41 Counter Boot</a:t>
            </a:r>
            <a:endParaRPr lang="en-US" dirty="0" smtClean="0"/>
          </a:p>
          <a:p>
            <a:pPr marL="854075" indent="-854075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Blue 43 Slide Opposite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endParaRPr lang="en-US" dirty="0" smtClean="0"/>
          </a:p>
          <a:p>
            <a:pPr marL="854075" indent="-854075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95262" y="290513"/>
            <a:ext cx="9856788" cy="8653462"/>
            <a:chOff x="192" y="183"/>
            <a:chExt cx="6209" cy="545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83"/>
              <a:ext cx="3936" cy="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4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1" y="24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37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1" y="237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1" y="23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2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1" y="22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160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70" y="213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47" y="213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0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1" y="20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1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1" y="201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19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1" y="19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87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1" y="187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796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70" y="177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47" y="177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1" y="17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65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1" y="165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5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4041" y="15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227" y="150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4041" y="150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227" y="143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670" y="141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647" y="141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227" y="136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4041" y="136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227" y="129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4041" y="129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227" y="12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4041" y="12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227" y="11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4041" y="11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227" y="1072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670" y="105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647" y="105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227" y="100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4041" y="100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227" y="9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4041" y="9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227" y="8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4041" y="8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227" y="7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4041" y="7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227" y="713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670" y="69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647" y="69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227" y="6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4041" y="6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227" y="5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4041" y="5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227" y="49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4041" y="49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227" y="4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4041" y="4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219" y="354"/>
              <a:ext cx="3872" cy="216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3668" y="2032"/>
              <a:ext cx="129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2638" y="1780"/>
              <a:ext cx="1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2605" y="2037"/>
              <a:ext cx="129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2247" y="1769"/>
              <a:ext cx="2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2361" y="2032"/>
              <a:ext cx="128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1803" y="1769"/>
              <a:ext cx="18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2112" y="2032"/>
              <a:ext cx="128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2112" y="2032"/>
              <a:ext cx="125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2112" y="2032"/>
              <a:ext cx="125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3099" y="1603"/>
              <a:ext cx="2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1862" y="2032"/>
              <a:ext cx="129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2117" y="1576"/>
              <a:ext cx="2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1602" y="2032"/>
              <a:ext cx="128" cy="126"/>
            </a:xfrm>
            <a:prstGeom prst="ellipse">
              <a:avLst/>
            </a:prstGeom>
            <a:solidFill>
              <a:srgbClr val="E0E0E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1466" y="1576"/>
              <a:ext cx="2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1288" y="2032"/>
              <a:ext cx="128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1222" y="1780"/>
              <a:ext cx="1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2112" y="2154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3674" y="1576"/>
              <a:ext cx="2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2112" y="2380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648" y="1576"/>
              <a:ext cx="2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2980" y="2171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2896" y="1089"/>
              <a:ext cx="2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1114" y="2150"/>
              <a:ext cx="128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1667" y="1062"/>
              <a:ext cx="30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282" y="2590"/>
              <a:ext cx="34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1568" y="210"/>
              <a:ext cx="407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1948" y="210"/>
              <a:ext cx="133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20 Counter Boot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275" y="2847"/>
              <a:ext cx="17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446" y="2847"/>
              <a:ext cx="87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On-Area-Pull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275" y="3050"/>
              <a:ext cx="18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503" y="3050"/>
              <a:ext cx="47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Area-Post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275" y="3254"/>
              <a:ext cx="18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501" y="3254"/>
              <a:ext cx="48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Post-Lead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275" y="3458"/>
              <a:ext cx="18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501" y="3458"/>
              <a:ext cx="6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Gap-On-Lead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275" y="3661"/>
              <a:ext cx="17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472" y="3661"/>
              <a:ext cx="8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275" y="3865"/>
              <a:ext cx="17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498" y="3865"/>
              <a:ext cx="221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Post/Corner route. Comeback 17-15.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275" y="4068"/>
              <a:ext cx="161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501" y="4068"/>
              <a:ext cx="132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Crossing pattern 9-12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yds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275" y="4272"/>
              <a:ext cx="18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442" y="4272"/>
              <a:ext cx="399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short of midline. 2nd step @45 over midline. Put ball on outside hip extending inside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275" y="4374"/>
              <a:ext cx="40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arm on 3rd step faking Belly Ctr. Look back 2 steps. Attack Flank. Run 1st. Look deep to TE/then FB.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275" y="4577"/>
              <a:ext cx="18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415" y="4577"/>
              <a:ext cx="3957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Belly Ctr. Rock out, drop step, lateral crossover, aim for </a:t>
              </a:r>
              <a:r>
                <a:rPr kumimoji="0" lang="en-US" sz="115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Center.From</a:t>
              </a:r>
              <a:r>
                <a:rPr kumimoji="0" lang="en-US" sz="11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wing run thru your </a:t>
              </a:r>
              <a:r>
                <a:rPr kumimoji="0" lang="en-US" sz="115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diveback</a:t>
              </a:r>
              <a:r>
                <a:rPr kumimoji="0" lang="en-US" sz="11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11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275" y="4679"/>
              <a:ext cx="37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position.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275" y="4883"/>
              <a:ext cx="18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453" y="4883"/>
              <a:ext cx="259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Early motion. 2 step slide in PST area. Hook 1st outside of PST.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275" y="5087"/>
              <a:ext cx="16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9"/>
            <p:cNvSpPr>
              <a:spLocks noChangeArrowheads="1"/>
            </p:cNvSpPr>
            <p:nvPr/>
          </p:nvSpPr>
          <p:spPr bwMode="auto">
            <a:xfrm>
              <a:off x="384" y="5087"/>
              <a:ext cx="374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:1st step crossover aim for outside foot of PSG. Run thru and block B gap if threatened. Get into flat area 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20"/>
            <p:cNvSpPr>
              <a:spLocks noChangeArrowheads="1"/>
            </p:cNvSpPr>
            <p:nvPr/>
          </p:nvSpPr>
          <p:spPr bwMode="auto">
            <a:xfrm>
              <a:off x="275" y="5188"/>
              <a:ext cx="5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5-6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Rectangle 121"/>
            <p:cNvSpPr>
              <a:spLocks noChangeArrowheads="1"/>
            </p:cNvSpPr>
            <p:nvPr/>
          </p:nvSpPr>
          <p:spPr bwMode="auto">
            <a:xfrm>
              <a:off x="275" y="5290"/>
              <a:ext cx="72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5" name="Freeform 122"/>
            <p:cNvSpPr>
              <a:spLocks/>
            </p:cNvSpPr>
            <p:nvPr/>
          </p:nvSpPr>
          <p:spPr bwMode="auto">
            <a:xfrm>
              <a:off x="1050" y="674"/>
              <a:ext cx="427" cy="1357"/>
            </a:xfrm>
            <a:custGeom>
              <a:avLst/>
              <a:gdLst>
                <a:gd name="T0" fmla="*/ 862 w 1180"/>
                <a:gd name="T1" fmla="*/ 3800 h 3800"/>
                <a:gd name="T2" fmla="*/ 862 w 1180"/>
                <a:gd name="T3" fmla="*/ 1755 h 3800"/>
                <a:gd name="T4" fmla="*/ 1180 w 1180"/>
                <a:gd name="T5" fmla="*/ 1382 h 3800"/>
                <a:gd name="T6" fmla="*/ 0 w 1180"/>
                <a:gd name="T7" fmla="*/ 0 h 3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0" h="3800">
                  <a:moveTo>
                    <a:pt x="862" y="3800"/>
                  </a:moveTo>
                  <a:lnTo>
                    <a:pt x="862" y="1755"/>
                  </a:lnTo>
                  <a:lnTo>
                    <a:pt x="1180" y="138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3"/>
            <p:cNvSpPr>
              <a:spLocks/>
            </p:cNvSpPr>
            <p:nvPr/>
          </p:nvSpPr>
          <p:spPr bwMode="auto">
            <a:xfrm>
              <a:off x="1050" y="674"/>
              <a:ext cx="50" cy="53"/>
            </a:xfrm>
            <a:custGeom>
              <a:avLst/>
              <a:gdLst>
                <a:gd name="T0" fmla="*/ 0 w 50"/>
                <a:gd name="T1" fmla="*/ 0 h 53"/>
                <a:gd name="T2" fmla="*/ 20 w 50"/>
                <a:gd name="T3" fmla="*/ 53 h 53"/>
                <a:gd name="T4" fmla="*/ 26 w 50"/>
                <a:gd name="T5" fmla="*/ 29 h 53"/>
                <a:gd name="T6" fmla="*/ 50 w 50"/>
                <a:gd name="T7" fmla="*/ 27 h 53"/>
                <a:gd name="T8" fmla="*/ 0 w 5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3">
                  <a:moveTo>
                    <a:pt x="0" y="0"/>
                  </a:moveTo>
                  <a:lnTo>
                    <a:pt x="20" y="53"/>
                  </a:lnTo>
                  <a:lnTo>
                    <a:pt x="26" y="29"/>
                  </a:lnTo>
                  <a:lnTo>
                    <a:pt x="5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Line 124"/>
            <p:cNvSpPr>
              <a:spLocks noChangeShapeType="1"/>
            </p:cNvSpPr>
            <p:nvPr/>
          </p:nvSpPr>
          <p:spPr bwMode="auto">
            <a:xfrm flipH="1">
              <a:off x="998" y="823"/>
              <a:ext cx="177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5"/>
            <p:cNvSpPr>
              <a:spLocks/>
            </p:cNvSpPr>
            <p:nvPr/>
          </p:nvSpPr>
          <p:spPr bwMode="auto">
            <a:xfrm>
              <a:off x="998" y="900"/>
              <a:ext cx="55" cy="46"/>
            </a:xfrm>
            <a:custGeom>
              <a:avLst/>
              <a:gdLst>
                <a:gd name="T0" fmla="*/ 0 w 55"/>
                <a:gd name="T1" fmla="*/ 46 h 46"/>
                <a:gd name="T2" fmla="*/ 55 w 55"/>
                <a:gd name="T3" fmla="*/ 32 h 46"/>
                <a:gd name="T4" fmla="*/ 32 w 55"/>
                <a:gd name="T5" fmla="*/ 23 h 46"/>
                <a:gd name="T6" fmla="*/ 32 w 55"/>
                <a:gd name="T7" fmla="*/ 0 h 46"/>
                <a:gd name="T8" fmla="*/ 0 w 5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6">
                  <a:moveTo>
                    <a:pt x="0" y="46"/>
                  </a:moveTo>
                  <a:lnTo>
                    <a:pt x="55" y="32"/>
                  </a:lnTo>
                  <a:lnTo>
                    <a:pt x="32" y="23"/>
                  </a:lnTo>
                  <a:lnTo>
                    <a:pt x="3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Arc 126"/>
            <p:cNvSpPr>
              <a:spLocks/>
            </p:cNvSpPr>
            <p:nvPr/>
          </p:nvSpPr>
          <p:spPr bwMode="auto">
            <a:xfrm>
              <a:off x="1055" y="1218"/>
              <a:ext cx="2685" cy="82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7"/>
            <p:cNvSpPr>
              <a:spLocks/>
            </p:cNvSpPr>
            <p:nvPr/>
          </p:nvSpPr>
          <p:spPr bwMode="auto">
            <a:xfrm>
              <a:off x="1055" y="1199"/>
              <a:ext cx="55" cy="38"/>
            </a:xfrm>
            <a:custGeom>
              <a:avLst/>
              <a:gdLst>
                <a:gd name="T0" fmla="*/ 0 w 55"/>
                <a:gd name="T1" fmla="*/ 19 h 38"/>
                <a:gd name="T2" fmla="*/ 55 w 55"/>
                <a:gd name="T3" fmla="*/ 38 h 38"/>
                <a:gd name="T4" fmla="*/ 41 w 55"/>
                <a:gd name="T5" fmla="*/ 19 h 38"/>
                <a:gd name="T6" fmla="*/ 55 w 55"/>
                <a:gd name="T7" fmla="*/ 0 h 38"/>
                <a:gd name="T8" fmla="*/ 0 w 55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8">
                  <a:moveTo>
                    <a:pt x="0" y="19"/>
                  </a:moveTo>
                  <a:lnTo>
                    <a:pt x="55" y="38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Arc 128"/>
            <p:cNvSpPr>
              <a:spLocks/>
            </p:cNvSpPr>
            <p:nvPr/>
          </p:nvSpPr>
          <p:spPr bwMode="auto">
            <a:xfrm>
              <a:off x="1503" y="1850"/>
              <a:ext cx="682" cy="6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2 w 21632"/>
                <a:gd name="T1" fmla="*/ 21600 h 21600"/>
                <a:gd name="T2" fmla="*/ 0 w 21632"/>
                <a:gd name="T3" fmla="*/ 33 h 21600"/>
                <a:gd name="T4" fmla="*/ 21600 w 2163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2" h="21600" fill="none" extrusionOk="0">
                  <a:moveTo>
                    <a:pt x="21631" y="21599"/>
                  </a:moveTo>
                  <a:cubicBezTo>
                    <a:pt x="21621" y="21599"/>
                    <a:pt x="21610" y="21599"/>
                    <a:pt x="21600" y="21600"/>
                  </a:cubicBezTo>
                  <a:cubicBezTo>
                    <a:pt x="9683" y="21600"/>
                    <a:pt x="18" y="11949"/>
                    <a:pt x="0" y="32"/>
                  </a:cubicBezTo>
                </a:path>
                <a:path w="21632" h="21600" stroke="0" extrusionOk="0">
                  <a:moveTo>
                    <a:pt x="21631" y="21599"/>
                  </a:moveTo>
                  <a:cubicBezTo>
                    <a:pt x="21621" y="21599"/>
                    <a:pt x="21610" y="21599"/>
                    <a:pt x="21600" y="21600"/>
                  </a:cubicBezTo>
                  <a:cubicBezTo>
                    <a:pt x="9683" y="21600"/>
                    <a:pt x="18" y="11949"/>
                    <a:pt x="0" y="3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Arc 129"/>
            <p:cNvSpPr>
              <a:spLocks/>
            </p:cNvSpPr>
            <p:nvPr/>
          </p:nvSpPr>
          <p:spPr bwMode="auto">
            <a:xfrm>
              <a:off x="758" y="1578"/>
              <a:ext cx="743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29 w 21600"/>
                <a:gd name="T1" fmla="*/ 0 h 21679"/>
                <a:gd name="T2" fmla="*/ 21600 w 21600"/>
                <a:gd name="T3" fmla="*/ 21679 h 21679"/>
                <a:gd name="T4" fmla="*/ 0 w 21600"/>
                <a:gd name="T5" fmla="*/ 21600 h 2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9" fill="none" extrusionOk="0">
                  <a:moveTo>
                    <a:pt x="28" y="0"/>
                  </a:moveTo>
                  <a:cubicBezTo>
                    <a:pt x="11947" y="16"/>
                    <a:pt x="21600" y="9681"/>
                    <a:pt x="21600" y="21600"/>
                  </a:cubicBezTo>
                  <a:cubicBezTo>
                    <a:pt x="21600" y="21626"/>
                    <a:pt x="21599" y="21652"/>
                    <a:pt x="21599" y="21678"/>
                  </a:cubicBezTo>
                </a:path>
                <a:path w="21600" h="21679" stroke="0" extrusionOk="0">
                  <a:moveTo>
                    <a:pt x="28" y="0"/>
                  </a:moveTo>
                  <a:cubicBezTo>
                    <a:pt x="11947" y="16"/>
                    <a:pt x="21600" y="9681"/>
                    <a:pt x="21600" y="21600"/>
                  </a:cubicBezTo>
                  <a:cubicBezTo>
                    <a:pt x="21600" y="21626"/>
                    <a:pt x="21599" y="21652"/>
                    <a:pt x="21599" y="2167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130"/>
            <p:cNvSpPr>
              <a:spLocks/>
            </p:cNvSpPr>
            <p:nvPr/>
          </p:nvSpPr>
          <p:spPr bwMode="auto">
            <a:xfrm>
              <a:off x="759" y="1559"/>
              <a:ext cx="54" cy="39"/>
            </a:xfrm>
            <a:custGeom>
              <a:avLst/>
              <a:gdLst>
                <a:gd name="T0" fmla="*/ 0 w 54"/>
                <a:gd name="T1" fmla="*/ 19 h 39"/>
                <a:gd name="T2" fmla="*/ 54 w 54"/>
                <a:gd name="T3" fmla="*/ 39 h 39"/>
                <a:gd name="T4" fmla="*/ 40 w 54"/>
                <a:gd name="T5" fmla="*/ 19 h 39"/>
                <a:gd name="T6" fmla="*/ 54 w 54"/>
                <a:gd name="T7" fmla="*/ 0 h 39"/>
                <a:gd name="T8" fmla="*/ 0 w 54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0" y="19"/>
                  </a:moveTo>
                  <a:lnTo>
                    <a:pt x="54" y="39"/>
                  </a:lnTo>
                  <a:lnTo>
                    <a:pt x="40" y="19"/>
                  </a:lnTo>
                  <a:lnTo>
                    <a:pt x="5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1"/>
            <p:cNvSpPr>
              <a:spLocks/>
            </p:cNvSpPr>
            <p:nvPr/>
          </p:nvSpPr>
          <p:spPr bwMode="auto">
            <a:xfrm>
              <a:off x="1732" y="2283"/>
              <a:ext cx="1306" cy="63"/>
            </a:xfrm>
            <a:custGeom>
              <a:avLst/>
              <a:gdLst>
                <a:gd name="T0" fmla="*/ 3612 w 3612"/>
                <a:gd name="T1" fmla="*/ 118 h 177"/>
                <a:gd name="T2" fmla="*/ 3581 w 3612"/>
                <a:gd name="T3" fmla="*/ 177 h 177"/>
                <a:gd name="T4" fmla="*/ 3522 w 3612"/>
                <a:gd name="T5" fmla="*/ 56 h 177"/>
                <a:gd name="T6" fmla="*/ 3461 w 3612"/>
                <a:gd name="T7" fmla="*/ 175 h 177"/>
                <a:gd name="T8" fmla="*/ 3402 w 3612"/>
                <a:gd name="T9" fmla="*/ 54 h 177"/>
                <a:gd name="T10" fmla="*/ 3341 w 3612"/>
                <a:gd name="T11" fmla="*/ 173 h 177"/>
                <a:gd name="T12" fmla="*/ 3283 w 3612"/>
                <a:gd name="T13" fmla="*/ 52 h 177"/>
                <a:gd name="T14" fmla="*/ 3221 w 3612"/>
                <a:gd name="T15" fmla="*/ 171 h 177"/>
                <a:gd name="T16" fmla="*/ 3163 w 3612"/>
                <a:gd name="T17" fmla="*/ 50 h 177"/>
                <a:gd name="T18" fmla="*/ 3101 w 3612"/>
                <a:gd name="T19" fmla="*/ 169 h 177"/>
                <a:gd name="T20" fmla="*/ 3043 w 3612"/>
                <a:gd name="T21" fmla="*/ 48 h 177"/>
                <a:gd name="T22" fmla="*/ 2981 w 3612"/>
                <a:gd name="T23" fmla="*/ 167 h 177"/>
                <a:gd name="T24" fmla="*/ 2923 w 3612"/>
                <a:gd name="T25" fmla="*/ 46 h 177"/>
                <a:gd name="T26" fmla="*/ 2861 w 3612"/>
                <a:gd name="T27" fmla="*/ 165 h 177"/>
                <a:gd name="T28" fmla="*/ 2803 w 3612"/>
                <a:gd name="T29" fmla="*/ 45 h 177"/>
                <a:gd name="T30" fmla="*/ 2741 w 3612"/>
                <a:gd name="T31" fmla="*/ 164 h 177"/>
                <a:gd name="T32" fmla="*/ 2683 w 3612"/>
                <a:gd name="T33" fmla="*/ 43 h 177"/>
                <a:gd name="T34" fmla="*/ 2621 w 3612"/>
                <a:gd name="T35" fmla="*/ 162 h 177"/>
                <a:gd name="T36" fmla="*/ 2563 w 3612"/>
                <a:gd name="T37" fmla="*/ 41 h 177"/>
                <a:gd name="T38" fmla="*/ 2501 w 3612"/>
                <a:gd name="T39" fmla="*/ 160 h 177"/>
                <a:gd name="T40" fmla="*/ 2443 w 3612"/>
                <a:gd name="T41" fmla="*/ 39 h 177"/>
                <a:gd name="T42" fmla="*/ 2381 w 3612"/>
                <a:gd name="T43" fmla="*/ 158 h 177"/>
                <a:gd name="T44" fmla="*/ 2323 w 3612"/>
                <a:gd name="T45" fmla="*/ 37 h 177"/>
                <a:gd name="T46" fmla="*/ 2261 w 3612"/>
                <a:gd name="T47" fmla="*/ 156 h 177"/>
                <a:gd name="T48" fmla="*/ 2203 w 3612"/>
                <a:gd name="T49" fmla="*/ 35 h 177"/>
                <a:gd name="T50" fmla="*/ 2141 w 3612"/>
                <a:gd name="T51" fmla="*/ 154 h 177"/>
                <a:gd name="T52" fmla="*/ 2083 w 3612"/>
                <a:gd name="T53" fmla="*/ 33 h 177"/>
                <a:gd name="T54" fmla="*/ 2021 w 3612"/>
                <a:gd name="T55" fmla="*/ 152 h 177"/>
                <a:gd name="T56" fmla="*/ 1963 w 3612"/>
                <a:gd name="T57" fmla="*/ 31 h 177"/>
                <a:gd name="T58" fmla="*/ 1901 w 3612"/>
                <a:gd name="T59" fmla="*/ 150 h 177"/>
                <a:gd name="T60" fmla="*/ 1843 w 3612"/>
                <a:gd name="T61" fmla="*/ 29 h 177"/>
                <a:gd name="T62" fmla="*/ 1781 w 3612"/>
                <a:gd name="T63" fmla="*/ 148 h 177"/>
                <a:gd name="T64" fmla="*/ 1723 w 3612"/>
                <a:gd name="T65" fmla="*/ 27 h 177"/>
                <a:gd name="T66" fmla="*/ 1661 w 3612"/>
                <a:gd name="T67" fmla="*/ 146 h 177"/>
                <a:gd name="T68" fmla="*/ 1603 w 3612"/>
                <a:gd name="T69" fmla="*/ 25 h 177"/>
                <a:gd name="T70" fmla="*/ 1541 w 3612"/>
                <a:gd name="T71" fmla="*/ 144 h 177"/>
                <a:gd name="T72" fmla="*/ 1483 w 3612"/>
                <a:gd name="T73" fmla="*/ 23 h 177"/>
                <a:gd name="T74" fmla="*/ 1421 w 3612"/>
                <a:gd name="T75" fmla="*/ 142 h 177"/>
                <a:gd name="T76" fmla="*/ 1363 w 3612"/>
                <a:gd name="T77" fmla="*/ 21 h 177"/>
                <a:gd name="T78" fmla="*/ 1301 w 3612"/>
                <a:gd name="T79" fmla="*/ 140 h 177"/>
                <a:gd name="T80" fmla="*/ 1243 w 3612"/>
                <a:gd name="T81" fmla="*/ 19 h 177"/>
                <a:gd name="T82" fmla="*/ 1181 w 3612"/>
                <a:gd name="T83" fmla="*/ 138 h 177"/>
                <a:gd name="T84" fmla="*/ 1123 w 3612"/>
                <a:gd name="T85" fmla="*/ 18 h 177"/>
                <a:gd name="T86" fmla="*/ 1061 w 3612"/>
                <a:gd name="T87" fmla="*/ 137 h 177"/>
                <a:gd name="T88" fmla="*/ 1003 w 3612"/>
                <a:gd name="T89" fmla="*/ 16 h 177"/>
                <a:gd name="T90" fmla="*/ 941 w 3612"/>
                <a:gd name="T91" fmla="*/ 135 h 177"/>
                <a:gd name="T92" fmla="*/ 883 w 3612"/>
                <a:gd name="T93" fmla="*/ 14 h 177"/>
                <a:gd name="T94" fmla="*/ 821 w 3612"/>
                <a:gd name="T95" fmla="*/ 133 h 177"/>
                <a:gd name="T96" fmla="*/ 763 w 3612"/>
                <a:gd name="T97" fmla="*/ 12 h 177"/>
                <a:gd name="T98" fmla="*/ 701 w 3612"/>
                <a:gd name="T99" fmla="*/ 131 h 177"/>
                <a:gd name="T100" fmla="*/ 643 w 3612"/>
                <a:gd name="T101" fmla="*/ 10 h 177"/>
                <a:gd name="T102" fmla="*/ 581 w 3612"/>
                <a:gd name="T103" fmla="*/ 129 h 177"/>
                <a:gd name="T104" fmla="*/ 523 w 3612"/>
                <a:gd name="T105" fmla="*/ 8 h 177"/>
                <a:gd name="T106" fmla="*/ 461 w 3612"/>
                <a:gd name="T107" fmla="*/ 127 h 177"/>
                <a:gd name="T108" fmla="*/ 403 w 3612"/>
                <a:gd name="T109" fmla="*/ 6 h 177"/>
                <a:gd name="T110" fmla="*/ 341 w 3612"/>
                <a:gd name="T111" fmla="*/ 125 h 177"/>
                <a:gd name="T112" fmla="*/ 283 w 3612"/>
                <a:gd name="T113" fmla="*/ 4 h 177"/>
                <a:gd name="T114" fmla="*/ 221 w 3612"/>
                <a:gd name="T115" fmla="*/ 123 h 177"/>
                <a:gd name="T116" fmla="*/ 163 w 3612"/>
                <a:gd name="T117" fmla="*/ 2 h 177"/>
                <a:gd name="T118" fmla="*/ 101 w 3612"/>
                <a:gd name="T119" fmla="*/ 121 h 177"/>
                <a:gd name="T120" fmla="*/ 43 w 3612"/>
                <a:gd name="T121" fmla="*/ 0 h 177"/>
                <a:gd name="T122" fmla="*/ 12 w 3612"/>
                <a:gd name="T123" fmla="*/ 60 h 177"/>
                <a:gd name="T124" fmla="*/ 0 w 3612"/>
                <a:gd name="T125" fmla="*/ 6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12" h="177">
                  <a:moveTo>
                    <a:pt x="3612" y="118"/>
                  </a:moveTo>
                  <a:lnTo>
                    <a:pt x="3581" y="177"/>
                  </a:lnTo>
                  <a:lnTo>
                    <a:pt x="3522" y="56"/>
                  </a:lnTo>
                  <a:lnTo>
                    <a:pt x="3461" y="175"/>
                  </a:lnTo>
                  <a:lnTo>
                    <a:pt x="3402" y="54"/>
                  </a:lnTo>
                  <a:lnTo>
                    <a:pt x="3341" y="173"/>
                  </a:lnTo>
                  <a:lnTo>
                    <a:pt x="3283" y="52"/>
                  </a:lnTo>
                  <a:lnTo>
                    <a:pt x="3221" y="171"/>
                  </a:lnTo>
                  <a:lnTo>
                    <a:pt x="3163" y="50"/>
                  </a:lnTo>
                  <a:lnTo>
                    <a:pt x="3101" y="169"/>
                  </a:lnTo>
                  <a:lnTo>
                    <a:pt x="3043" y="48"/>
                  </a:lnTo>
                  <a:lnTo>
                    <a:pt x="2981" y="167"/>
                  </a:lnTo>
                  <a:lnTo>
                    <a:pt x="2923" y="46"/>
                  </a:lnTo>
                  <a:lnTo>
                    <a:pt x="2861" y="165"/>
                  </a:lnTo>
                  <a:lnTo>
                    <a:pt x="2803" y="45"/>
                  </a:lnTo>
                  <a:lnTo>
                    <a:pt x="2741" y="164"/>
                  </a:lnTo>
                  <a:lnTo>
                    <a:pt x="2683" y="43"/>
                  </a:lnTo>
                  <a:lnTo>
                    <a:pt x="2621" y="162"/>
                  </a:lnTo>
                  <a:lnTo>
                    <a:pt x="2563" y="41"/>
                  </a:lnTo>
                  <a:lnTo>
                    <a:pt x="2501" y="160"/>
                  </a:lnTo>
                  <a:lnTo>
                    <a:pt x="2443" y="39"/>
                  </a:lnTo>
                  <a:lnTo>
                    <a:pt x="2381" y="158"/>
                  </a:lnTo>
                  <a:lnTo>
                    <a:pt x="2323" y="37"/>
                  </a:lnTo>
                  <a:lnTo>
                    <a:pt x="2261" y="156"/>
                  </a:lnTo>
                  <a:lnTo>
                    <a:pt x="2203" y="35"/>
                  </a:lnTo>
                  <a:lnTo>
                    <a:pt x="2141" y="154"/>
                  </a:lnTo>
                  <a:lnTo>
                    <a:pt x="2083" y="33"/>
                  </a:lnTo>
                  <a:lnTo>
                    <a:pt x="2021" y="152"/>
                  </a:lnTo>
                  <a:lnTo>
                    <a:pt x="1963" y="31"/>
                  </a:lnTo>
                  <a:lnTo>
                    <a:pt x="1901" y="150"/>
                  </a:lnTo>
                  <a:lnTo>
                    <a:pt x="1843" y="29"/>
                  </a:lnTo>
                  <a:lnTo>
                    <a:pt x="1781" y="148"/>
                  </a:lnTo>
                  <a:lnTo>
                    <a:pt x="1723" y="27"/>
                  </a:lnTo>
                  <a:lnTo>
                    <a:pt x="1661" y="146"/>
                  </a:lnTo>
                  <a:lnTo>
                    <a:pt x="1603" y="25"/>
                  </a:lnTo>
                  <a:lnTo>
                    <a:pt x="1541" y="144"/>
                  </a:lnTo>
                  <a:lnTo>
                    <a:pt x="1483" y="23"/>
                  </a:lnTo>
                  <a:lnTo>
                    <a:pt x="1421" y="142"/>
                  </a:lnTo>
                  <a:lnTo>
                    <a:pt x="1363" y="21"/>
                  </a:lnTo>
                  <a:lnTo>
                    <a:pt x="1301" y="140"/>
                  </a:lnTo>
                  <a:lnTo>
                    <a:pt x="1243" y="19"/>
                  </a:lnTo>
                  <a:lnTo>
                    <a:pt x="1181" y="138"/>
                  </a:lnTo>
                  <a:lnTo>
                    <a:pt x="1123" y="18"/>
                  </a:lnTo>
                  <a:lnTo>
                    <a:pt x="1061" y="137"/>
                  </a:lnTo>
                  <a:lnTo>
                    <a:pt x="1003" y="16"/>
                  </a:lnTo>
                  <a:lnTo>
                    <a:pt x="941" y="135"/>
                  </a:lnTo>
                  <a:lnTo>
                    <a:pt x="883" y="14"/>
                  </a:lnTo>
                  <a:lnTo>
                    <a:pt x="821" y="133"/>
                  </a:lnTo>
                  <a:lnTo>
                    <a:pt x="763" y="12"/>
                  </a:lnTo>
                  <a:lnTo>
                    <a:pt x="701" y="131"/>
                  </a:lnTo>
                  <a:lnTo>
                    <a:pt x="643" y="10"/>
                  </a:lnTo>
                  <a:lnTo>
                    <a:pt x="581" y="129"/>
                  </a:lnTo>
                  <a:lnTo>
                    <a:pt x="523" y="8"/>
                  </a:lnTo>
                  <a:lnTo>
                    <a:pt x="461" y="127"/>
                  </a:lnTo>
                  <a:lnTo>
                    <a:pt x="403" y="6"/>
                  </a:lnTo>
                  <a:lnTo>
                    <a:pt x="341" y="125"/>
                  </a:lnTo>
                  <a:lnTo>
                    <a:pt x="283" y="4"/>
                  </a:lnTo>
                  <a:lnTo>
                    <a:pt x="221" y="123"/>
                  </a:lnTo>
                  <a:lnTo>
                    <a:pt x="163" y="2"/>
                  </a:lnTo>
                  <a:lnTo>
                    <a:pt x="101" y="121"/>
                  </a:lnTo>
                  <a:lnTo>
                    <a:pt x="43" y="0"/>
                  </a:lnTo>
                  <a:lnTo>
                    <a:pt x="12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Line 132"/>
            <p:cNvSpPr>
              <a:spLocks noChangeShapeType="1"/>
            </p:cNvSpPr>
            <p:nvPr/>
          </p:nvSpPr>
          <p:spPr bwMode="auto">
            <a:xfrm flipH="1">
              <a:off x="1715" y="2304"/>
              <a:ext cx="1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Arc 133"/>
            <p:cNvSpPr>
              <a:spLocks/>
            </p:cNvSpPr>
            <p:nvPr/>
          </p:nvSpPr>
          <p:spPr bwMode="auto">
            <a:xfrm>
              <a:off x="1643" y="2270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2 w 43200"/>
                <a:gd name="T1" fmla="*/ 24239 h 24239"/>
                <a:gd name="T2" fmla="*/ 43134 w 43200"/>
                <a:gd name="T3" fmla="*/ 23282 h 24239"/>
                <a:gd name="T4" fmla="*/ 21600 w 43200"/>
                <a:gd name="T5" fmla="*/ 21600 h 24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39" fill="none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1"/>
                    <a:pt x="43178" y="22722"/>
                    <a:pt x="43134" y="23282"/>
                  </a:cubicBezTo>
                </a:path>
                <a:path w="43200" h="24239" stroke="0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1"/>
                    <a:pt x="43178" y="22722"/>
                    <a:pt x="43134" y="2328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Arc 134"/>
            <p:cNvSpPr>
              <a:spLocks/>
            </p:cNvSpPr>
            <p:nvPr/>
          </p:nvSpPr>
          <p:spPr bwMode="auto">
            <a:xfrm>
              <a:off x="1570" y="2271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173 w 43200"/>
                <a:gd name="T3" fmla="*/ 22679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59"/>
                    <a:pt x="43191" y="22319"/>
                    <a:pt x="43173" y="22679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59"/>
                    <a:pt x="43191" y="22319"/>
                    <a:pt x="43173" y="2267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Arc 135"/>
            <p:cNvSpPr>
              <a:spLocks/>
            </p:cNvSpPr>
            <p:nvPr/>
          </p:nvSpPr>
          <p:spPr bwMode="auto">
            <a:xfrm>
              <a:off x="1498" y="2273"/>
              <a:ext cx="65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51 w 43200"/>
                <a:gd name="T1" fmla="*/ 24885 h 24885"/>
                <a:gd name="T2" fmla="*/ 43134 w 43200"/>
                <a:gd name="T3" fmla="*/ 23282 h 24885"/>
                <a:gd name="T4" fmla="*/ 21600 w 43200"/>
                <a:gd name="T5" fmla="*/ 21600 h 24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85" fill="none" extrusionOk="0">
                  <a:moveTo>
                    <a:pt x="251" y="24884"/>
                  </a:moveTo>
                  <a:cubicBezTo>
                    <a:pt x="83" y="23797"/>
                    <a:pt x="0" y="226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1"/>
                    <a:pt x="43178" y="22722"/>
                    <a:pt x="43134" y="23282"/>
                  </a:cubicBezTo>
                </a:path>
                <a:path w="43200" h="24885" stroke="0" extrusionOk="0">
                  <a:moveTo>
                    <a:pt x="251" y="24884"/>
                  </a:moveTo>
                  <a:cubicBezTo>
                    <a:pt x="83" y="23797"/>
                    <a:pt x="0" y="226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1"/>
                    <a:pt x="43178" y="22722"/>
                    <a:pt x="43134" y="2328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Arc 136"/>
            <p:cNvSpPr>
              <a:spLocks/>
            </p:cNvSpPr>
            <p:nvPr/>
          </p:nvSpPr>
          <p:spPr bwMode="auto">
            <a:xfrm>
              <a:off x="1426" y="2275"/>
              <a:ext cx="65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51 w 43200"/>
                <a:gd name="T1" fmla="*/ 24885 h 24885"/>
                <a:gd name="T2" fmla="*/ 43134 w 43200"/>
                <a:gd name="T3" fmla="*/ 23282 h 24885"/>
                <a:gd name="T4" fmla="*/ 21600 w 43200"/>
                <a:gd name="T5" fmla="*/ 21600 h 24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85" fill="none" extrusionOk="0">
                  <a:moveTo>
                    <a:pt x="251" y="24884"/>
                  </a:moveTo>
                  <a:cubicBezTo>
                    <a:pt x="83" y="23797"/>
                    <a:pt x="0" y="226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1"/>
                    <a:pt x="43178" y="22722"/>
                    <a:pt x="43134" y="23282"/>
                  </a:cubicBezTo>
                </a:path>
                <a:path w="43200" h="24885" stroke="0" extrusionOk="0">
                  <a:moveTo>
                    <a:pt x="251" y="24884"/>
                  </a:moveTo>
                  <a:cubicBezTo>
                    <a:pt x="83" y="23797"/>
                    <a:pt x="0" y="226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1"/>
                    <a:pt x="43178" y="22722"/>
                    <a:pt x="43134" y="2328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Arc 137"/>
            <p:cNvSpPr>
              <a:spLocks/>
            </p:cNvSpPr>
            <p:nvPr/>
          </p:nvSpPr>
          <p:spPr bwMode="auto">
            <a:xfrm>
              <a:off x="1353" y="2277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2 w 43200"/>
                <a:gd name="T1" fmla="*/ 24239 h 24239"/>
                <a:gd name="T2" fmla="*/ 43138 w 43200"/>
                <a:gd name="T3" fmla="*/ 23241 h 24239"/>
                <a:gd name="T4" fmla="*/ 21600 w 43200"/>
                <a:gd name="T5" fmla="*/ 21600 h 24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39" fill="none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47"/>
                    <a:pt x="43179" y="22694"/>
                    <a:pt x="43137" y="23240"/>
                  </a:cubicBezTo>
                </a:path>
                <a:path w="43200" h="24239" stroke="0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47"/>
                    <a:pt x="43179" y="22694"/>
                    <a:pt x="43137" y="2324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Line 138"/>
            <p:cNvSpPr>
              <a:spLocks noChangeShapeType="1"/>
            </p:cNvSpPr>
            <p:nvPr/>
          </p:nvSpPr>
          <p:spPr bwMode="auto">
            <a:xfrm flipH="1">
              <a:off x="1337" y="2313"/>
              <a:ext cx="1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Arc 139"/>
            <p:cNvSpPr>
              <a:spLocks/>
            </p:cNvSpPr>
            <p:nvPr/>
          </p:nvSpPr>
          <p:spPr bwMode="auto">
            <a:xfrm>
              <a:off x="1336" y="2309"/>
              <a:ext cx="19" cy="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878 w 20878"/>
                <a:gd name="T1" fmla="*/ 5539 h 21586"/>
                <a:gd name="T2" fmla="*/ 775 w 20878"/>
                <a:gd name="T3" fmla="*/ 21586 h 21586"/>
                <a:gd name="T4" fmla="*/ 0 w 20878"/>
                <a:gd name="T5" fmla="*/ 0 h 2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78" h="21586" fill="none" extrusionOk="0">
                  <a:moveTo>
                    <a:pt x="20877" y="5538"/>
                  </a:moveTo>
                  <a:cubicBezTo>
                    <a:pt x="18439" y="14729"/>
                    <a:pt x="10277" y="21244"/>
                    <a:pt x="775" y="21586"/>
                  </a:cubicBezTo>
                </a:path>
                <a:path w="20878" h="21586" stroke="0" extrusionOk="0">
                  <a:moveTo>
                    <a:pt x="20877" y="5538"/>
                  </a:moveTo>
                  <a:cubicBezTo>
                    <a:pt x="18439" y="14729"/>
                    <a:pt x="10277" y="21244"/>
                    <a:pt x="775" y="2158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Arc 140"/>
            <p:cNvSpPr>
              <a:spLocks/>
            </p:cNvSpPr>
            <p:nvPr/>
          </p:nvSpPr>
          <p:spPr bwMode="auto">
            <a:xfrm>
              <a:off x="988" y="2005"/>
              <a:ext cx="369" cy="30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71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8" y="21600"/>
                    <a:pt x="39" y="11972"/>
                    <a:pt x="0" y="7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8" y="21600"/>
                    <a:pt x="39" y="11972"/>
                    <a:pt x="0" y="7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Arc 141"/>
            <p:cNvSpPr>
              <a:spLocks/>
            </p:cNvSpPr>
            <p:nvPr/>
          </p:nvSpPr>
          <p:spPr bwMode="auto">
            <a:xfrm>
              <a:off x="988" y="1877"/>
              <a:ext cx="114" cy="12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791"/>
                <a:gd name="T1" fmla="*/ 21769 h 21769"/>
                <a:gd name="T2" fmla="*/ 21791 w 21791"/>
                <a:gd name="T3" fmla="*/ 1 h 21769"/>
                <a:gd name="T4" fmla="*/ 21600 w 21791"/>
                <a:gd name="T5" fmla="*/ 21600 h 2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1" h="21769" fill="none" extrusionOk="0">
                  <a:moveTo>
                    <a:pt x="0" y="21769"/>
                  </a:moveTo>
                  <a:cubicBezTo>
                    <a:pt x="0" y="21712"/>
                    <a:pt x="0" y="2165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3" y="-1"/>
                    <a:pt x="21727" y="0"/>
                    <a:pt x="21791" y="0"/>
                  </a:cubicBezTo>
                </a:path>
                <a:path w="21791" h="21769" stroke="0" extrusionOk="0">
                  <a:moveTo>
                    <a:pt x="0" y="21769"/>
                  </a:moveTo>
                  <a:cubicBezTo>
                    <a:pt x="0" y="21712"/>
                    <a:pt x="0" y="2165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3" y="-1"/>
                    <a:pt x="21727" y="0"/>
                    <a:pt x="21791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Freeform 142"/>
            <p:cNvSpPr>
              <a:spLocks/>
            </p:cNvSpPr>
            <p:nvPr/>
          </p:nvSpPr>
          <p:spPr bwMode="auto">
            <a:xfrm>
              <a:off x="1102" y="1840"/>
              <a:ext cx="8" cy="75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Line 143"/>
            <p:cNvSpPr>
              <a:spLocks noChangeShapeType="1"/>
            </p:cNvSpPr>
            <p:nvPr/>
          </p:nvSpPr>
          <p:spPr bwMode="auto">
            <a:xfrm flipH="1">
              <a:off x="1102" y="1840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Line 144"/>
            <p:cNvSpPr>
              <a:spLocks noChangeShapeType="1"/>
            </p:cNvSpPr>
            <p:nvPr/>
          </p:nvSpPr>
          <p:spPr bwMode="auto">
            <a:xfrm flipV="1">
              <a:off x="1658" y="1912"/>
              <a:ext cx="0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5"/>
            <p:cNvSpPr>
              <a:spLocks/>
            </p:cNvSpPr>
            <p:nvPr/>
          </p:nvSpPr>
          <p:spPr bwMode="auto">
            <a:xfrm>
              <a:off x="1621" y="1906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Line 146"/>
            <p:cNvSpPr>
              <a:spLocks noChangeShapeType="1"/>
            </p:cNvSpPr>
            <p:nvPr/>
          </p:nvSpPr>
          <p:spPr bwMode="auto">
            <a:xfrm>
              <a:off x="1621" y="19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147"/>
            <p:cNvSpPr>
              <a:spLocks noChangeShapeType="1"/>
            </p:cNvSpPr>
            <p:nvPr/>
          </p:nvSpPr>
          <p:spPr bwMode="auto">
            <a:xfrm flipV="1">
              <a:off x="1924" y="1918"/>
              <a:ext cx="0" cy="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148"/>
            <p:cNvSpPr>
              <a:spLocks/>
            </p:cNvSpPr>
            <p:nvPr/>
          </p:nvSpPr>
          <p:spPr bwMode="auto">
            <a:xfrm>
              <a:off x="1887" y="1911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Line 149"/>
            <p:cNvSpPr>
              <a:spLocks noChangeShapeType="1"/>
            </p:cNvSpPr>
            <p:nvPr/>
          </p:nvSpPr>
          <p:spPr bwMode="auto">
            <a:xfrm>
              <a:off x="1887" y="191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50"/>
            <p:cNvSpPr>
              <a:spLocks/>
            </p:cNvSpPr>
            <p:nvPr/>
          </p:nvSpPr>
          <p:spPr bwMode="auto">
            <a:xfrm>
              <a:off x="2185" y="1892"/>
              <a:ext cx="77" cy="134"/>
            </a:xfrm>
            <a:custGeom>
              <a:avLst/>
              <a:gdLst>
                <a:gd name="T0" fmla="*/ 0 w 215"/>
                <a:gd name="T1" fmla="*/ 375 h 375"/>
                <a:gd name="T2" fmla="*/ 0 w 215"/>
                <a:gd name="T3" fmla="*/ 145 h 375"/>
                <a:gd name="T4" fmla="*/ 215 w 215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375">
                  <a:moveTo>
                    <a:pt x="0" y="375"/>
                  </a:moveTo>
                  <a:lnTo>
                    <a:pt x="0" y="145"/>
                  </a:lnTo>
                  <a:lnTo>
                    <a:pt x="2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Freeform 151"/>
            <p:cNvSpPr>
              <a:spLocks/>
            </p:cNvSpPr>
            <p:nvPr/>
          </p:nvSpPr>
          <p:spPr bwMode="auto">
            <a:xfrm>
              <a:off x="2242" y="1857"/>
              <a:ext cx="47" cy="66"/>
            </a:xfrm>
            <a:custGeom>
              <a:avLst/>
              <a:gdLst>
                <a:gd name="T0" fmla="*/ 132 w 132"/>
                <a:gd name="T1" fmla="*/ 175 h 185"/>
                <a:gd name="T2" fmla="*/ 115 w 132"/>
                <a:gd name="T3" fmla="*/ 185 h 185"/>
                <a:gd name="T4" fmla="*/ 0 w 132"/>
                <a:gd name="T5" fmla="*/ 11 h 185"/>
                <a:gd name="T6" fmla="*/ 17 w 132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5">
                  <a:moveTo>
                    <a:pt x="132" y="175"/>
                  </a:moveTo>
                  <a:lnTo>
                    <a:pt x="115" y="185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Line 152"/>
            <p:cNvSpPr>
              <a:spLocks noChangeShapeType="1"/>
            </p:cNvSpPr>
            <p:nvPr/>
          </p:nvSpPr>
          <p:spPr bwMode="auto">
            <a:xfrm flipH="1">
              <a:off x="2242" y="1857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Freeform 153"/>
            <p:cNvSpPr>
              <a:spLocks/>
            </p:cNvSpPr>
            <p:nvPr/>
          </p:nvSpPr>
          <p:spPr bwMode="auto">
            <a:xfrm>
              <a:off x="2362" y="1912"/>
              <a:ext cx="62" cy="134"/>
            </a:xfrm>
            <a:custGeom>
              <a:avLst/>
              <a:gdLst>
                <a:gd name="T0" fmla="*/ 172 w 172"/>
                <a:gd name="T1" fmla="*/ 375 h 375"/>
                <a:gd name="T2" fmla="*/ 0 w 172"/>
                <a:gd name="T3" fmla="*/ 160 h 375"/>
                <a:gd name="T4" fmla="*/ 13 w 172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375">
                  <a:moveTo>
                    <a:pt x="172" y="375"/>
                  </a:moveTo>
                  <a:lnTo>
                    <a:pt x="0" y="160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54"/>
            <p:cNvSpPr>
              <a:spLocks/>
            </p:cNvSpPr>
            <p:nvPr/>
          </p:nvSpPr>
          <p:spPr bwMode="auto">
            <a:xfrm>
              <a:off x="2328" y="1903"/>
              <a:ext cx="76" cy="12"/>
            </a:xfrm>
            <a:custGeom>
              <a:avLst/>
              <a:gdLst>
                <a:gd name="T0" fmla="*/ 209 w 209"/>
                <a:gd name="T1" fmla="*/ 13 h 32"/>
                <a:gd name="T2" fmla="*/ 209 w 209"/>
                <a:gd name="T3" fmla="*/ 32 h 32"/>
                <a:gd name="T4" fmla="*/ 0 w 209"/>
                <a:gd name="T5" fmla="*/ 19 h 32"/>
                <a:gd name="T6" fmla="*/ 0 w 20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2">
                  <a:moveTo>
                    <a:pt x="209" y="13"/>
                  </a:moveTo>
                  <a:lnTo>
                    <a:pt x="209" y="32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155"/>
            <p:cNvSpPr>
              <a:spLocks noChangeShapeType="1"/>
            </p:cNvSpPr>
            <p:nvPr/>
          </p:nvSpPr>
          <p:spPr bwMode="auto">
            <a:xfrm>
              <a:off x="2328" y="19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Freeform 156"/>
            <p:cNvSpPr>
              <a:spLocks/>
            </p:cNvSpPr>
            <p:nvPr/>
          </p:nvSpPr>
          <p:spPr bwMode="auto">
            <a:xfrm>
              <a:off x="2611" y="1969"/>
              <a:ext cx="47" cy="77"/>
            </a:xfrm>
            <a:custGeom>
              <a:avLst/>
              <a:gdLst>
                <a:gd name="T0" fmla="*/ 130 w 130"/>
                <a:gd name="T1" fmla="*/ 215 h 215"/>
                <a:gd name="T2" fmla="*/ 0 w 130"/>
                <a:gd name="T3" fmla="*/ 143 h 215"/>
                <a:gd name="T4" fmla="*/ 0 w 130"/>
                <a:gd name="T5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15">
                  <a:moveTo>
                    <a:pt x="130" y="215"/>
                  </a:moveTo>
                  <a:lnTo>
                    <a:pt x="0" y="14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Freeform 157"/>
            <p:cNvSpPr>
              <a:spLocks/>
            </p:cNvSpPr>
            <p:nvPr/>
          </p:nvSpPr>
          <p:spPr bwMode="auto">
            <a:xfrm>
              <a:off x="2574" y="1963"/>
              <a:ext cx="75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Line 158"/>
            <p:cNvSpPr>
              <a:spLocks noChangeShapeType="1"/>
            </p:cNvSpPr>
            <p:nvPr/>
          </p:nvSpPr>
          <p:spPr bwMode="auto">
            <a:xfrm>
              <a:off x="2574" y="196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Arc 159"/>
            <p:cNvSpPr>
              <a:spLocks/>
            </p:cNvSpPr>
            <p:nvPr/>
          </p:nvSpPr>
          <p:spPr bwMode="auto">
            <a:xfrm>
              <a:off x="2606" y="2133"/>
              <a:ext cx="115" cy="8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85 w 21785"/>
                <a:gd name="T1" fmla="*/ 21599 h 21600"/>
                <a:gd name="T2" fmla="*/ 0 w 21785"/>
                <a:gd name="T3" fmla="*/ 250 h 21600"/>
                <a:gd name="T4" fmla="*/ 21599 w 217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5" h="21600" fill="none" extrusionOk="0">
                  <a:moveTo>
                    <a:pt x="21785" y="21599"/>
                  </a:moveTo>
                  <a:cubicBezTo>
                    <a:pt x="21723" y="21599"/>
                    <a:pt x="21661" y="21599"/>
                    <a:pt x="21599" y="21600"/>
                  </a:cubicBezTo>
                  <a:cubicBezTo>
                    <a:pt x="9767" y="21600"/>
                    <a:pt x="137" y="12081"/>
                    <a:pt x="0" y="249"/>
                  </a:cubicBezTo>
                </a:path>
                <a:path w="21785" h="21600" stroke="0" extrusionOk="0">
                  <a:moveTo>
                    <a:pt x="21785" y="21599"/>
                  </a:moveTo>
                  <a:cubicBezTo>
                    <a:pt x="21723" y="21599"/>
                    <a:pt x="21661" y="21599"/>
                    <a:pt x="21599" y="21600"/>
                  </a:cubicBezTo>
                  <a:cubicBezTo>
                    <a:pt x="9767" y="21600"/>
                    <a:pt x="137" y="12081"/>
                    <a:pt x="0" y="249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Freeform 160"/>
            <p:cNvSpPr>
              <a:spLocks/>
            </p:cNvSpPr>
            <p:nvPr/>
          </p:nvSpPr>
          <p:spPr bwMode="auto">
            <a:xfrm>
              <a:off x="2721" y="2184"/>
              <a:ext cx="7" cy="75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Line 161"/>
            <p:cNvSpPr>
              <a:spLocks noChangeShapeType="1"/>
            </p:cNvSpPr>
            <p:nvPr/>
          </p:nvSpPr>
          <p:spPr bwMode="auto">
            <a:xfrm flipH="1">
              <a:off x="2721" y="218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Arc 162"/>
            <p:cNvSpPr>
              <a:spLocks/>
            </p:cNvSpPr>
            <p:nvPr/>
          </p:nvSpPr>
          <p:spPr bwMode="auto">
            <a:xfrm>
              <a:off x="1533" y="2251"/>
              <a:ext cx="697" cy="2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4 h 21600"/>
                <a:gd name="T2" fmla="*/ 3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3"/>
                  </a:moveTo>
                  <a:cubicBezTo>
                    <a:pt x="21559" y="11962"/>
                    <a:pt x="11919" y="21582"/>
                    <a:pt x="30" y="21599"/>
                  </a:cubicBezTo>
                </a:path>
                <a:path w="21600" h="21600" stroke="0" extrusionOk="0">
                  <a:moveTo>
                    <a:pt x="21599" y="73"/>
                  </a:moveTo>
                  <a:cubicBezTo>
                    <a:pt x="21559" y="11962"/>
                    <a:pt x="11919" y="21582"/>
                    <a:pt x="3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6" name="Arc 163"/>
            <p:cNvSpPr>
              <a:spLocks/>
            </p:cNvSpPr>
            <p:nvPr/>
          </p:nvSpPr>
          <p:spPr bwMode="auto">
            <a:xfrm>
              <a:off x="894" y="2236"/>
              <a:ext cx="640" cy="3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4 w 21634"/>
                <a:gd name="T1" fmla="*/ 21600 h 21600"/>
                <a:gd name="T2" fmla="*/ 0 w 21634"/>
                <a:gd name="T3" fmla="*/ 70 h 21600"/>
                <a:gd name="T4" fmla="*/ 21600 w 216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4" h="21600" fill="none" extrusionOk="0">
                  <a:moveTo>
                    <a:pt x="21633" y="21599"/>
                  </a:moveTo>
                  <a:cubicBezTo>
                    <a:pt x="21622" y="21599"/>
                    <a:pt x="21611" y="21599"/>
                    <a:pt x="21600" y="21600"/>
                  </a:cubicBezTo>
                  <a:cubicBezTo>
                    <a:pt x="9697" y="21600"/>
                    <a:pt x="38" y="11971"/>
                    <a:pt x="0" y="69"/>
                  </a:cubicBezTo>
                </a:path>
                <a:path w="21634" h="21600" stroke="0" extrusionOk="0">
                  <a:moveTo>
                    <a:pt x="21633" y="21599"/>
                  </a:moveTo>
                  <a:cubicBezTo>
                    <a:pt x="21622" y="21599"/>
                    <a:pt x="21611" y="21599"/>
                    <a:pt x="21600" y="21600"/>
                  </a:cubicBezTo>
                  <a:cubicBezTo>
                    <a:pt x="9697" y="21600"/>
                    <a:pt x="38" y="11971"/>
                    <a:pt x="0" y="6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" name="Freeform 164"/>
            <p:cNvSpPr>
              <a:spLocks/>
            </p:cNvSpPr>
            <p:nvPr/>
          </p:nvSpPr>
          <p:spPr bwMode="auto">
            <a:xfrm>
              <a:off x="875" y="2237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" name="Arc 165"/>
            <p:cNvSpPr>
              <a:spLocks/>
            </p:cNvSpPr>
            <p:nvPr/>
          </p:nvSpPr>
          <p:spPr bwMode="auto">
            <a:xfrm>
              <a:off x="1223" y="2275"/>
              <a:ext cx="387" cy="1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55 w 21655"/>
                <a:gd name="T1" fmla="*/ 21600 h 21600"/>
                <a:gd name="T2" fmla="*/ 0 w 21655"/>
                <a:gd name="T3" fmla="*/ 110 h 21600"/>
                <a:gd name="T4" fmla="*/ 21600 w 216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5" h="21600" fill="none" extrusionOk="0">
                  <a:moveTo>
                    <a:pt x="21654" y="21599"/>
                  </a:moveTo>
                  <a:cubicBezTo>
                    <a:pt x="21636" y="21599"/>
                    <a:pt x="21618" y="21599"/>
                    <a:pt x="21600" y="21600"/>
                  </a:cubicBezTo>
                  <a:cubicBezTo>
                    <a:pt x="9713" y="21600"/>
                    <a:pt x="60" y="11996"/>
                    <a:pt x="0" y="109"/>
                  </a:cubicBezTo>
                </a:path>
                <a:path w="21655" h="21600" stroke="0" extrusionOk="0">
                  <a:moveTo>
                    <a:pt x="21654" y="21599"/>
                  </a:moveTo>
                  <a:cubicBezTo>
                    <a:pt x="21636" y="21599"/>
                    <a:pt x="21618" y="21599"/>
                    <a:pt x="21600" y="21600"/>
                  </a:cubicBezTo>
                  <a:cubicBezTo>
                    <a:pt x="9713" y="21600"/>
                    <a:pt x="60" y="11996"/>
                    <a:pt x="0" y="10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9" name="Arc 166"/>
            <p:cNvSpPr>
              <a:spLocks/>
            </p:cNvSpPr>
            <p:nvPr/>
          </p:nvSpPr>
          <p:spPr bwMode="auto">
            <a:xfrm>
              <a:off x="1609" y="2183"/>
              <a:ext cx="485" cy="2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2"/>
                    <a:pt x="11956" y="21575"/>
                    <a:pt x="4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2"/>
                    <a:pt x="11956" y="21575"/>
                    <a:pt x="4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0" name="Freeform 167"/>
            <p:cNvSpPr>
              <a:spLocks/>
            </p:cNvSpPr>
            <p:nvPr/>
          </p:nvSpPr>
          <p:spPr bwMode="auto">
            <a:xfrm>
              <a:off x="2058" y="2177"/>
              <a:ext cx="76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1" name="Line 168"/>
            <p:cNvSpPr>
              <a:spLocks noChangeShapeType="1"/>
            </p:cNvSpPr>
            <p:nvPr/>
          </p:nvSpPr>
          <p:spPr bwMode="auto">
            <a:xfrm>
              <a:off x="2058" y="217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2" name="Freeform 169"/>
            <p:cNvSpPr>
              <a:spLocks/>
            </p:cNvSpPr>
            <p:nvPr/>
          </p:nvSpPr>
          <p:spPr bwMode="auto">
            <a:xfrm>
              <a:off x="1682" y="2162"/>
              <a:ext cx="817" cy="71"/>
            </a:xfrm>
            <a:custGeom>
              <a:avLst/>
              <a:gdLst>
                <a:gd name="T0" fmla="*/ 0 w 2262"/>
                <a:gd name="T1" fmla="*/ 0 h 198"/>
                <a:gd name="T2" fmla="*/ 62 w 2262"/>
                <a:gd name="T3" fmla="*/ 168 h 198"/>
                <a:gd name="T4" fmla="*/ 2262 w 2262"/>
                <a:gd name="T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62" h="198">
                  <a:moveTo>
                    <a:pt x="0" y="0"/>
                  </a:moveTo>
                  <a:lnTo>
                    <a:pt x="62" y="168"/>
                  </a:lnTo>
                  <a:lnTo>
                    <a:pt x="2262" y="19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3" name="Freeform 170"/>
            <p:cNvSpPr>
              <a:spLocks/>
            </p:cNvSpPr>
            <p:nvPr/>
          </p:nvSpPr>
          <p:spPr bwMode="auto">
            <a:xfrm>
              <a:off x="2499" y="2196"/>
              <a:ext cx="7" cy="74"/>
            </a:xfrm>
            <a:custGeom>
              <a:avLst/>
              <a:gdLst>
                <a:gd name="T0" fmla="*/ 19 w 19"/>
                <a:gd name="T1" fmla="*/ 209 h 209"/>
                <a:gd name="T2" fmla="*/ 0 w 19"/>
                <a:gd name="T3" fmla="*/ 209 h 209"/>
                <a:gd name="T4" fmla="*/ 0 w 19"/>
                <a:gd name="T5" fmla="*/ 0 h 209"/>
                <a:gd name="T6" fmla="*/ 19 w 19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19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4" name="Line 171"/>
            <p:cNvSpPr>
              <a:spLocks noChangeShapeType="1"/>
            </p:cNvSpPr>
            <p:nvPr/>
          </p:nvSpPr>
          <p:spPr bwMode="auto">
            <a:xfrm flipH="1">
              <a:off x="6382" y="5634"/>
              <a:ext cx="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33400" y="304800"/>
            <a:ext cx="6202363" cy="8418513"/>
            <a:chOff x="336" y="192"/>
            <a:chExt cx="3907" cy="530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36" y="192"/>
              <a:ext cx="3711" cy="5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63" y="219"/>
              <a:ext cx="3880" cy="5095"/>
              <a:chOff x="363" y="219"/>
              <a:chExt cx="3880" cy="5095"/>
            </a:xfrm>
          </p:grpSpPr>
          <p:sp>
            <p:nvSpPr>
              <p:cNvPr id="10277" name="Rectangle 5"/>
              <p:cNvSpPr>
                <a:spLocks noChangeArrowheads="1"/>
              </p:cNvSpPr>
              <p:nvPr/>
            </p:nvSpPr>
            <p:spPr bwMode="auto">
              <a:xfrm>
                <a:off x="363" y="4289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8" name="Rectangle 6"/>
              <p:cNvSpPr>
                <a:spLocks noChangeArrowheads="1"/>
              </p:cNvSpPr>
              <p:nvPr/>
            </p:nvSpPr>
            <p:spPr bwMode="auto">
              <a:xfrm>
                <a:off x="363" y="2220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9" name="Rectangle 7"/>
              <p:cNvSpPr>
                <a:spLocks noChangeArrowheads="1"/>
              </p:cNvSpPr>
              <p:nvPr/>
            </p:nvSpPr>
            <p:spPr bwMode="auto">
              <a:xfrm>
                <a:off x="363" y="3254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0" name="Rectangle 8"/>
              <p:cNvSpPr>
                <a:spLocks noChangeArrowheads="1"/>
              </p:cNvSpPr>
              <p:nvPr/>
            </p:nvSpPr>
            <p:spPr bwMode="auto">
              <a:xfrm>
                <a:off x="768" y="372"/>
                <a:ext cx="3047" cy="172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1" name="Oval 9"/>
              <p:cNvSpPr>
                <a:spLocks noChangeArrowheads="1"/>
              </p:cNvSpPr>
              <p:nvPr/>
            </p:nvSpPr>
            <p:spPr bwMode="auto">
              <a:xfrm>
                <a:off x="1914" y="382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2" name="Rectangle 10"/>
              <p:cNvSpPr>
                <a:spLocks noChangeArrowheads="1"/>
              </p:cNvSpPr>
              <p:nvPr/>
            </p:nvSpPr>
            <p:spPr bwMode="auto">
              <a:xfrm>
                <a:off x="1477" y="370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83" name="Oval 11"/>
              <p:cNvSpPr>
                <a:spLocks noChangeArrowheads="1"/>
              </p:cNvSpPr>
              <p:nvPr/>
            </p:nvSpPr>
            <p:spPr bwMode="auto">
              <a:xfrm>
                <a:off x="1474" y="382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4" name="Rectangle 12"/>
              <p:cNvSpPr>
                <a:spLocks noChangeArrowheads="1"/>
              </p:cNvSpPr>
              <p:nvPr/>
            </p:nvSpPr>
            <p:spPr bwMode="auto">
              <a:xfrm>
                <a:off x="1177" y="370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85" name="Oval 13"/>
              <p:cNvSpPr>
                <a:spLocks noChangeArrowheads="1"/>
              </p:cNvSpPr>
              <p:nvPr/>
            </p:nvSpPr>
            <p:spPr bwMode="auto">
              <a:xfrm>
                <a:off x="1325" y="382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6" name="Rectangle 14"/>
              <p:cNvSpPr>
                <a:spLocks noChangeArrowheads="1"/>
              </p:cNvSpPr>
              <p:nvPr/>
            </p:nvSpPr>
            <p:spPr bwMode="auto">
              <a:xfrm>
                <a:off x="888" y="370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87" name="Rectangle 15"/>
              <p:cNvSpPr>
                <a:spLocks noChangeArrowheads="1"/>
              </p:cNvSpPr>
              <p:nvPr/>
            </p:nvSpPr>
            <p:spPr bwMode="auto">
              <a:xfrm>
                <a:off x="1177" y="3828"/>
                <a:ext cx="61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8" name="Line 16"/>
              <p:cNvSpPr>
                <a:spLocks noChangeShapeType="1"/>
              </p:cNvSpPr>
              <p:nvPr/>
            </p:nvSpPr>
            <p:spPr bwMode="auto">
              <a:xfrm>
                <a:off x="1177" y="3828"/>
                <a:ext cx="61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9" name="Line 17"/>
              <p:cNvSpPr>
                <a:spLocks noChangeShapeType="1"/>
              </p:cNvSpPr>
              <p:nvPr/>
            </p:nvSpPr>
            <p:spPr bwMode="auto">
              <a:xfrm flipV="1">
                <a:off x="1177" y="3828"/>
                <a:ext cx="61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0" name="Rectangle 18"/>
              <p:cNvSpPr>
                <a:spLocks noChangeArrowheads="1"/>
              </p:cNvSpPr>
              <p:nvPr/>
            </p:nvSpPr>
            <p:spPr bwMode="auto">
              <a:xfrm>
                <a:off x="1623" y="370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1" name="Oval 19"/>
              <p:cNvSpPr>
                <a:spLocks noChangeArrowheads="1"/>
              </p:cNvSpPr>
              <p:nvPr/>
            </p:nvSpPr>
            <p:spPr bwMode="auto">
              <a:xfrm>
                <a:off x="1028" y="382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2" name="Rectangle 20"/>
              <p:cNvSpPr>
                <a:spLocks noChangeArrowheads="1"/>
              </p:cNvSpPr>
              <p:nvPr/>
            </p:nvSpPr>
            <p:spPr bwMode="auto">
              <a:xfrm>
                <a:off x="1326" y="36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3" name="Oval 21"/>
              <p:cNvSpPr>
                <a:spLocks noChangeArrowheads="1"/>
              </p:cNvSpPr>
              <p:nvPr/>
            </p:nvSpPr>
            <p:spPr bwMode="auto">
              <a:xfrm>
                <a:off x="880" y="382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4" name="Rectangle 22"/>
              <p:cNvSpPr>
                <a:spLocks noChangeArrowheads="1"/>
              </p:cNvSpPr>
              <p:nvPr/>
            </p:nvSpPr>
            <p:spPr bwMode="auto">
              <a:xfrm>
                <a:off x="1034" y="36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5" name="Oval 23"/>
              <p:cNvSpPr>
                <a:spLocks noChangeArrowheads="1"/>
              </p:cNvSpPr>
              <p:nvPr/>
            </p:nvSpPr>
            <p:spPr bwMode="auto">
              <a:xfrm>
                <a:off x="731" y="382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6" name="Rectangle 24"/>
              <p:cNvSpPr>
                <a:spLocks noChangeArrowheads="1"/>
              </p:cNvSpPr>
              <p:nvPr/>
            </p:nvSpPr>
            <p:spPr bwMode="auto">
              <a:xfrm>
                <a:off x="737" y="370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7" name="Oval 25"/>
              <p:cNvSpPr>
                <a:spLocks noChangeArrowheads="1"/>
              </p:cNvSpPr>
              <p:nvPr/>
            </p:nvSpPr>
            <p:spPr bwMode="auto">
              <a:xfrm>
                <a:off x="1177" y="391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8" name="Rectangle 26"/>
              <p:cNvSpPr>
                <a:spLocks noChangeArrowheads="1"/>
              </p:cNvSpPr>
              <p:nvPr/>
            </p:nvSpPr>
            <p:spPr bwMode="auto">
              <a:xfrm>
                <a:off x="1920" y="36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9" name="Oval 27"/>
              <p:cNvSpPr>
                <a:spLocks noChangeArrowheads="1"/>
              </p:cNvSpPr>
              <p:nvPr/>
            </p:nvSpPr>
            <p:spPr bwMode="auto">
              <a:xfrm>
                <a:off x="1171" y="4067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0" name="Rectangle 28"/>
              <p:cNvSpPr>
                <a:spLocks noChangeArrowheads="1"/>
              </p:cNvSpPr>
              <p:nvPr/>
            </p:nvSpPr>
            <p:spPr bwMode="auto">
              <a:xfrm>
                <a:off x="514" y="36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1" name="Oval 29"/>
              <p:cNvSpPr>
                <a:spLocks noChangeArrowheads="1"/>
              </p:cNvSpPr>
              <p:nvPr/>
            </p:nvSpPr>
            <p:spPr bwMode="auto">
              <a:xfrm>
                <a:off x="1622" y="387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2" name="Rectangle 30"/>
              <p:cNvSpPr>
                <a:spLocks noChangeArrowheads="1"/>
              </p:cNvSpPr>
              <p:nvPr/>
            </p:nvSpPr>
            <p:spPr bwMode="auto">
              <a:xfrm>
                <a:off x="1527" y="339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3" name="Oval 31"/>
              <p:cNvSpPr>
                <a:spLocks noChangeArrowheads="1"/>
              </p:cNvSpPr>
              <p:nvPr/>
            </p:nvSpPr>
            <p:spPr bwMode="auto">
              <a:xfrm>
                <a:off x="588" y="394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4" name="Rectangle 32"/>
              <p:cNvSpPr>
                <a:spLocks noChangeArrowheads="1"/>
              </p:cNvSpPr>
              <p:nvPr/>
            </p:nvSpPr>
            <p:spPr bwMode="auto">
              <a:xfrm>
                <a:off x="713" y="339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5" name="Oval 33"/>
              <p:cNvSpPr>
                <a:spLocks noChangeArrowheads="1"/>
              </p:cNvSpPr>
              <p:nvPr/>
            </p:nvSpPr>
            <p:spPr bwMode="auto">
              <a:xfrm>
                <a:off x="1914" y="48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6" name="Rectangle 34"/>
              <p:cNvSpPr>
                <a:spLocks noChangeArrowheads="1"/>
              </p:cNvSpPr>
              <p:nvPr/>
            </p:nvSpPr>
            <p:spPr bwMode="auto">
              <a:xfrm>
                <a:off x="1477" y="473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7" name="Oval 35"/>
              <p:cNvSpPr>
                <a:spLocks noChangeArrowheads="1"/>
              </p:cNvSpPr>
              <p:nvPr/>
            </p:nvSpPr>
            <p:spPr bwMode="auto">
              <a:xfrm>
                <a:off x="1474" y="48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8" name="Rectangle 36"/>
              <p:cNvSpPr>
                <a:spLocks noChangeArrowheads="1"/>
              </p:cNvSpPr>
              <p:nvPr/>
            </p:nvSpPr>
            <p:spPr bwMode="auto">
              <a:xfrm>
                <a:off x="1177" y="4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9" name="Oval 37"/>
              <p:cNvSpPr>
                <a:spLocks noChangeArrowheads="1"/>
              </p:cNvSpPr>
              <p:nvPr/>
            </p:nvSpPr>
            <p:spPr bwMode="auto">
              <a:xfrm>
                <a:off x="1325" y="48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0" name="Rectangle 38"/>
              <p:cNvSpPr>
                <a:spLocks noChangeArrowheads="1"/>
              </p:cNvSpPr>
              <p:nvPr/>
            </p:nvSpPr>
            <p:spPr bwMode="auto">
              <a:xfrm>
                <a:off x="888" y="473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1" name="Rectangle 39"/>
              <p:cNvSpPr>
                <a:spLocks noChangeArrowheads="1"/>
              </p:cNvSpPr>
              <p:nvPr/>
            </p:nvSpPr>
            <p:spPr bwMode="auto">
              <a:xfrm>
                <a:off x="1177" y="4863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2" name="Line 40"/>
              <p:cNvSpPr>
                <a:spLocks noChangeShapeType="1"/>
              </p:cNvSpPr>
              <p:nvPr/>
            </p:nvSpPr>
            <p:spPr bwMode="auto">
              <a:xfrm>
                <a:off x="1177" y="486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3" name="Line 41"/>
              <p:cNvSpPr>
                <a:spLocks noChangeShapeType="1"/>
              </p:cNvSpPr>
              <p:nvPr/>
            </p:nvSpPr>
            <p:spPr bwMode="auto">
              <a:xfrm flipV="1">
                <a:off x="1177" y="486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4" name="Rectangle 42"/>
              <p:cNvSpPr>
                <a:spLocks noChangeArrowheads="1"/>
              </p:cNvSpPr>
              <p:nvPr/>
            </p:nvSpPr>
            <p:spPr bwMode="auto">
              <a:xfrm>
                <a:off x="1599" y="466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5" name="Oval 43"/>
              <p:cNvSpPr>
                <a:spLocks noChangeArrowheads="1"/>
              </p:cNvSpPr>
              <p:nvPr/>
            </p:nvSpPr>
            <p:spPr bwMode="auto">
              <a:xfrm>
                <a:off x="1028" y="48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6" name="Rectangle 44"/>
              <p:cNvSpPr>
                <a:spLocks noChangeArrowheads="1"/>
              </p:cNvSpPr>
              <p:nvPr/>
            </p:nvSpPr>
            <p:spPr bwMode="auto">
              <a:xfrm>
                <a:off x="1474" y="465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7" name="Oval 45"/>
              <p:cNvSpPr>
                <a:spLocks noChangeArrowheads="1"/>
              </p:cNvSpPr>
              <p:nvPr/>
            </p:nvSpPr>
            <p:spPr bwMode="auto">
              <a:xfrm>
                <a:off x="880" y="48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8" name="Rectangle 46"/>
              <p:cNvSpPr>
                <a:spLocks noChangeArrowheads="1"/>
              </p:cNvSpPr>
              <p:nvPr/>
            </p:nvSpPr>
            <p:spPr bwMode="auto">
              <a:xfrm>
                <a:off x="1177" y="465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9" name="Oval 47"/>
              <p:cNvSpPr>
                <a:spLocks noChangeArrowheads="1"/>
              </p:cNvSpPr>
              <p:nvPr/>
            </p:nvSpPr>
            <p:spPr bwMode="auto">
              <a:xfrm>
                <a:off x="731" y="48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0" name="Rectangle 48"/>
              <p:cNvSpPr>
                <a:spLocks noChangeArrowheads="1"/>
              </p:cNvSpPr>
              <p:nvPr/>
            </p:nvSpPr>
            <p:spPr bwMode="auto">
              <a:xfrm>
                <a:off x="885" y="46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1" name="Oval 49"/>
              <p:cNvSpPr>
                <a:spLocks noChangeArrowheads="1"/>
              </p:cNvSpPr>
              <p:nvPr/>
            </p:nvSpPr>
            <p:spPr bwMode="auto">
              <a:xfrm>
                <a:off x="1177" y="495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2" name="Rectangle 50"/>
              <p:cNvSpPr>
                <a:spLocks noChangeArrowheads="1"/>
              </p:cNvSpPr>
              <p:nvPr/>
            </p:nvSpPr>
            <p:spPr bwMode="auto">
              <a:xfrm>
                <a:off x="1920" y="45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3" name="Oval 51"/>
              <p:cNvSpPr>
                <a:spLocks noChangeArrowheads="1"/>
              </p:cNvSpPr>
              <p:nvPr/>
            </p:nvSpPr>
            <p:spPr bwMode="auto">
              <a:xfrm>
                <a:off x="1171" y="5112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4" name="Rectangle 52"/>
              <p:cNvSpPr>
                <a:spLocks noChangeArrowheads="1"/>
              </p:cNvSpPr>
              <p:nvPr/>
            </p:nvSpPr>
            <p:spPr bwMode="auto">
              <a:xfrm>
                <a:off x="514" y="45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5" name="Oval 53"/>
              <p:cNvSpPr>
                <a:spLocks noChangeArrowheads="1"/>
              </p:cNvSpPr>
              <p:nvPr/>
            </p:nvSpPr>
            <p:spPr bwMode="auto">
              <a:xfrm>
                <a:off x="1622" y="491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6" name="Rectangle 54"/>
              <p:cNvSpPr>
                <a:spLocks noChangeArrowheads="1"/>
              </p:cNvSpPr>
              <p:nvPr/>
            </p:nvSpPr>
            <p:spPr bwMode="auto">
              <a:xfrm>
                <a:off x="1230" y="443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7" name="Oval 55"/>
              <p:cNvSpPr>
                <a:spLocks noChangeArrowheads="1"/>
              </p:cNvSpPr>
              <p:nvPr/>
            </p:nvSpPr>
            <p:spPr bwMode="auto">
              <a:xfrm>
                <a:off x="588" y="498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8" name="Rectangle 56"/>
              <p:cNvSpPr>
                <a:spLocks noChangeArrowheads="1"/>
              </p:cNvSpPr>
              <p:nvPr/>
            </p:nvSpPr>
            <p:spPr bwMode="auto">
              <a:xfrm>
                <a:off x="638" y="472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9" name="Oval 57"/>
              <p:cNvSpPr>
                <a:spLocks noChangeArrowheads="1"/>
              </p:cNvSpPr>
              <p:nvPr/>
            </p:nvSpPr>
            <p:spPr bwMode="auto">
              <a:xfrm>
                <a:off x="1914" y="279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0" name="Rectangle 58"/>
              <p:cNvSpPr>
                <a:spLocks noChangeArrowheads="1"/>
              </p:cNvSpPr>
              <p:nvPr/>
            </p:nvSpPr>
            <p:spPr bwMode="auto">
              <a:xfrm>
                <a:off x="1477" y="266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1" name="Oval 59"/>
              <p:cNvSpPr>
                <a:spLocks noChangeArrowheads="1"/>
              </p:cNvSpPr>
              <p:nvPr/>
            </p:nvSpPr>
            <p:spPr bwMode="auto">
              <a:xfrm>
                <a:off x="1474" y="279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2" name="Rectangle 60"/>
              <p:cNvSpPr>
                <a:spLocks noChangeArrowheads="1"/>
              </p:cNvSpPr>
              <p:nvPr/>
            </p:nvSpPr>
            <p:spPr bwMode="auto">
              <a:xfrm>
                <a:off x="1254" y="266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3" name="Oval 61"/>
              <p:cNvSpPr>
                <a:spLocks noChangeArrowheads="1"/>
              </p:cNvSpPr>
              <p:nvPr/>
            </p:nvSpPr>
            <p:spPr bwMode="auto">
              <a:xfrm>
                <a:off x="1325" y="279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4" name="Rectangle 62"/>
              <p:cNvSpPr>
                <a:spLocks noChangeArrowheads="1"/>
              </p:cNvSpPr>
              <p:nvPr/>
            </p:nvSpPr>
            <p:spPr bwMode="auto">
              <a:xfrm>
                <a:off x="962" y="266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5" name="Rectangle 63"/>
              <p:cNvSpPr>
                <a:spLocks noChangeArrowheads="1"/>
              </p:cNvSpPr>
              <p:nvPr/>
            </p:nvSpPr>
            <p:spPr bwMode="auto">
              <a:xfrm>
                <a:off x="1177" y="2794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6" name="Line 64"/>
              <p:cNvSpPr>
                <a:spLocks noChangeShapeType="1"/>
              </p:cNvSpPr>
              <p:nvPr/>
            </p:nvSpPr>
            <p:spPr bwMode="auto">
              <a:xfrm>
                <a:off x="1177" y="2794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7" name="Line 65"/>
              <p:cNvSpPr>
                <a:spLocks noChangeShapeType="1"/>
              </p:cNvSpPr>
              <p:nvPr/>
            </p:nvSpPr>
            <p:spPr bwMode="auto">
              <a:xfrm flipV="1">
                <a:off x="1177" y="2794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8" name="Rectangle 66"/>
              <p:cNvSpPr>
                <a:spLocks noChangeArrowheads="1"/>
              </p:cNvSpPr>
              <p:nvPr/>
            </p:nvSpPr>
            <p:spPr bwMode="auto">
              <a:xfrm>
                <a:off x="1623" y="26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9" name="Oval 67"/>
              <p:cNvSpPr>
                <a:spLocks noChangeArrowheads="1"/>
              </p:cNvSpPr>
              <p:nvPr/>
            </p:nvSpPr>
            <p:spPr bwMode="auto">
              <a:xfrm>
                <a:off x="1028" y="279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0" name="Rectangle 68"/>
              <p:cNvSpPr>
                <a:spLocks noChangeArrowheads="1"/>
              </p:cNvSpPr>
              <p:nvPr/>
            </p:nvSpPr>
            <p:spPr bwMode="auto">
              <a:xfrm>
                <a:off x="1326" y="258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1" name="Oval 69"/>
              <p:cNvSpPr>
                <a:spLocks noChangeArrowheads="1"/>
              </p:cNvSpPr>
              <p:nvPr/>
            </p:nvSpPr>
            <p:spPr bwMode="auto">
              <a:xfrm>
                <a:off x="880" y="279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2" name="Rectangle 70"/>
              <p:cNvSpPr>
                <a:spLocks noChangeArrowheads="1"/>
              </p:cNvSpPr>
              <p:nvPr/>
            </p:nvSpPr>
            <p:spPr bwMode="auto">
              <a:xfrm>
                <a:off x="1034" y="258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3" name="Oval 71"/>
              <p:cNvSpPr>
                <a:spLocks noChangeArrowheads="1"/>
              </p:cNvSpPr>
              <p:nvPr/>
            </p:nvSpPr>
            <p:spPr bwMode="auto">
              <a:xfrm>
                <a:off x="731" y="279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4" name="Rectangle 72"/>
              <p:cNvSpPr>
                <a:spLocks noChangeArrowheads="1"/>
              </p:cNvSpPr>
              <p:nvPr/>
            </p:nvSpPr>
            <p:spPr bwMode="auto">
              <a:xfrm>
                <a:off x="739" y="266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5" name="Oval 73"/>
              <p:cNvSpPr>
                <a:spLocks noChangeArrowheads="1"/>
              </p:cNvSpPr>
              <p:nvPr/>
            </p:nvSpPr>
            <p:spPr bwMode="auto">
              <a:xfrm>
                <a:off x="1177" y="288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6" name="Rectangle 74"/>
              <p:cNvSpPr>
                <a:spLocks noChangeArrowheads="1"/>
              </p:cNvSpPr>
              <p:nvPr/>
            </p:nvSpPr>
            <p:spPr bwMode="auto">
              <a:xfrm>
                <a:off x="1920" y="251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7" name="Oval 75"/>
              <p:cNvSpPr>
                <a:spLocks noChangeArrowheads="1"/>
              </p:cNvSpPr>
              <p:nvPr/>
            </p:nvSpPr>
            <p:spPr bwMode="auto">
              <a:xfrm>
                <a:off x="1177" y="3038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8" name="Rectangle 76"/>
              <p:cNvSpPr>
                <a:spLocks noChangeArrowheads="1"/>
              </p:cNvSpPr>
              <p:nvPr/>
            </p:nvSpPr>
            <p:spPr bwMode="auto">
              <a:xfrm>
                <a:off x="588" y="258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9" name="Oval 77"/>
              <p:cNvSpPr>
                <a:spLocks noChangeArrowheads="1"/>
              </p:cNvSpPr>
              <p:nvPr/>
            </p:nvSpPr>
            <p:spPr bwMode="auto">
              <a:xfrm>
                <a:off x="1622" y="284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0" name="Rectangle 78"/>
              <p:cNvSpPr>
                <a:spLocks noChangeArrowheads="1"/>
              </p:cNvSpPr>
              <p:nvPr/>
            </p:nvSpPr>
            <p:spPr bwMode="auto">
              <a:xfrm>
                <a:off x="1230" y="2362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1" name="Oval 79"/>
              <p:cNvSpPr>
                <a:spLocks noChangeArrowheads="1"/>
              </p:cNvSpPr>
              <p:nvPr/>
            </p:nvSpPr>
            <p:spPr bwMode="auto">
              <a:xfrm>
                <a:off x="588" y="29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2" name="Rectangle 80"/>
              <p:cNvSpPr>
                <a:spLocks noChangeArrowheads="1"/>
              </p:cNvSpPr>
              <p:nvPr/>
            </p:nvSpPr>
            <p:spPr bwMode="auto">
              <a:xfrm>
                <a:off x="440" y="251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3" name="Oval 81"/>
              <p:cNvSpPr>
                <a:spLocks noChangeArrowheads="1"/>
              </p:cNvSpPr>
              <p:nvPr/>
            </p:nvSpPr>
            <p:spPr bwMode="auto">
              <a:xfrm>
                <a:off x="3530" y="133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4" name="Rectangle 82"/>
              <p:cNvSpPr>
                <a:spLocks noChangeArrowheads="1"/>
              </p:cNvSpPr>
              <p:nvPr/>
            </p:nvSpPr>
            <p:spPr bwMode="auto">
              <a:xfrm>
                <a:off x="2774" y="1139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5" name="Oval 83"/>
              <p:cNvSpPr>
                <a:spLocks noChangeArrowheads="1"/>
              </p:cNvSpPr>
              <p:nvPr/>
            </p:nvSpPr>
            <p:spPr bwMode="auto">
              <a:xfrm>
                <a:off x="2761" y="133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6" name="Rectangle 84"/>
              <p:cNvSpPr>
                <a:spLocks noChangeArrowheads="1"/>
              </p:cNvSpPr>
              <p:nvPr/>
            </p:nvSpPr>
            <p:spPr bwMode="auto">
              <a:xfrm>
                <a:off x="2392" y="11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7" name="Oval 85"/>
              <p:cNvSpPr>
                <a:spLocks noChangeArrowheads="1"/>
              </p:cNvSpPr>
              <p:nvPr/>
            </p:nvSpPr>
            <p:spPr bwMode="auto">
              <a:xfrm>
                <a:off x="2506" y="133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8" name="Rectangle 86"/>
              <p:cNvSpPr>
                <a:spLocks noChangeArrowheads="1"/>
              </p:cNvSpPr>
              <p:nvPr/>
            </p:nvSpPr>
            <p:spPr bwMode="auto">
              <a:xfrm>
                <a:off x="1968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9" name="Rectangle 87"/>
              <p:cNvSpPr>
                <a:spLocks noChangeArrowheads="1"/>
              </p:cNvSpPr>
              <p:nvPr/>
            </p:nvSpPr>
            <p:spPr bwMode="auto">
              <a:xfrm>
                <a:off x="2246" y="1338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0" name="Line 88"/>
              <p:cNvSpPr>
                <a:spLocks noChangeShapeType="1"/>
              </p:cNvSpPr>
              <p:nvPr/>
            </p:nvSpPr>
            <p:spPr bwMode="auto">
              <a:xfrm>
                <a:off x="2246" y="1338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1" name="Line 89"/>
              <p:cNvSpPr>
                <a:spLocks noChangeShapeType="1"/>
              </p:cNvSpPr>
              <p:nvPr/>
            </p:nvSpPr>
            <p:spPr bwMode="auto">
              <a:xfrm flipV="1">
                <a:off x="2246" y="1338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2" name="Rectangle 90"/>
              <p:cNvSpPr>
                <a:spLocks noChangeArrowheads="1"/>
              </p:cNvSpPr>
              <p:nvPr/>
            </p:nvSpPr>
            <p:spPr bwMode="auto">
              <a:xfrm>
                <a:off x="3018" y="99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3" name="Oval 91"/>
              <p:cNvSpPr>
                <a:spLocks noChangeArrowheads="1"/>
              </p:cNvSpPr>
              <p:nvPr/>
            </p:nvSpPr>
            <p:spPr bwMode="auto">
              <a:xfrm>
                <a:off x="1991" y="133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4" name="Rectangle 92"/>
              <p:cNvSpPr>
                <a:spLocks noChangeArrowheads="1"/>
              </p:cNvSpPr>
              <p:nvPr/>
            </p:nvSpPr>
            <p:spPr bwMode="auto">
              <a:xfrm>
                <a:off x="2249" y="97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5" name="Oval 93"/>
              <p:cNvSpPr>
                <a:spLocks noChangeArrowheads="1"/>
              </p:cNvSpPr>
              <p:nvPr/>
            </p:nvSpPr>
            <p:spPr bwMode="auto">
              <a:xfrm>
                <a:off x="1737" y="133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6" name="Rectangle 94"/>
              <p:cNvSpPr>
                <a:spLocks noChangeArrowheads="1"/>
              </p:cNvSpPr>
              <p:nvPr/>
            </p:nvSpPr>
            <p:spPr bwMode="auto">
              <a:xfrm>
                <a:off x="1665" y="97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7" name="Oval 95"/>
              <p:cNvSpPr>
                <a:spLocks noChangeArrowheads="1"/>
              </p:cNvSpPr>
              <p:nvPr/>
            </p:nvSpPr>
            <p:spPr bwMode="auto">
              <a:xfrm>
                <a:off x="1482" y="133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8" name="Rectangle 96"/>
              <p:cNvSpPr>
                <a:spLocks noChangeArrowheads="1"/>
              </p:cNvSpPr>
              <p:nvPr/>
            </p:nvSpPr>
            <p:spPr bwMode="auto">
              <a:xfrm>
                <a:off x="1405" y="1155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9" name="Oval 97"/>
              <p:cNvSpPr>
                <a:spLocks noChangeArrowheads="1"/>
              </p:cNvSpPr>
              <p:nvPr/>
            </p:nvSpPr>
            <p:spPr bwMode="auto">
              <a:xfrm>
                <a:off x="2246" y="149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0" name="Rectangle 98"/>
              <p:cNvSpPr>
                <a:spLocks noChangeArrowheads="1"/>
              </p:cNvSpPr>
              <p:nvPr/>
            </p:nvSpPr>
            <p:spPr bwMode="auto">
              <a:xfrm>
                <a:off x="3533" y="90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1" name="Oval 99"/>
              <p:cNvSpPr>
                <a:spLocks noChangeArrowheads="1"/>
              </p:cNvSpPr>
              <p:nvPr/>
            </p:nvSpPr>
            <p:spPr bwMode="auto">
              <a:xfrm>
                <a:off x="2246" y="1778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2" name="Rectangle 100"/>
              <p:cNvSpPr>
                <a:spLocks noChangeArrowheads="1"/>
              </p:cNvSpPr>
              <p:nvPr/>
            </p:nvSpPr>
            <p:spPr bwMode="auto">
              <a:xfrm>
                <a:off x="1098" y="97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3" name="Oval 101"/>
              <p:cNvSpPr>
                <a:spLocks noChangeArrowheads="1"/>
              </p:cNvSpPr>
              <p:nvPr/>
            </p:nvSpPr>
            <p:spPr bwMode="auto">
              <a:xfrm>
                <a:off x="2989" y="152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4" name="Rectangle 102"/>
              <p:cNvSpPr>
                <a:spLocks noChangeArrowheads="1"/>
              </p:cNvSpPr>
              <p:nvPr/>
            </p:nvSpPr>
            <p:spPr bwMode="auto">
              <a:xfrm>
                <a:off x="1824" y="587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5" name="Oval 103"/>
              <p:cNvSpPr>
                <a:spLocks noChangeArrowheads="1"/>
              </p:cNvSpPr>
              <p:nvPr/>
            </p:nvSpPr>
            <p:spPr bwMode="auto">
              <a:xfrm>
                <a:off x="1227" y="153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6" name="Rectangle 104"/>
              <p:cNvSpPr>
                <a:spLocks noChangeArrowheads="1"/>
              </p:cNvSpPr>
              <p:nvPr/>
            </p:nvSpPr>
            <p:spPr bwMode="auto">
              <a:xfrm>
                <a:off x="2851" y="587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7" name="Rectangle 105"/>
              <p:cNvSpPr>
                <a:spLocks noChangeArrowheads="1"/>
              </p:cNvSpPr>
              <p:nvPr/>
            </p:nvSpPr>
            <p:spPr bwMode="auto">
              <a:xfrm>
                <a:off x="1871" y="308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8" name="Rectangle 106"/>
              <p:cNvSpPr>
                <a:spLocks noChangeArrowheads="1"/>
              </p:cNvSpPr>
              <p:nvPr/>
            </p:nvSpPr>
            <p:spPr bwMode="auto">
              <a:xfrm>
                <a:off x="1894" y="51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9" name="Rectangle 107"/>
              <p:cNvSpPr>
                <a:spLocks noChangeArrowheads="1"/>
              </p:cNvSpPr>
              <p:nvPr/>
            </p:nvSpPr>
            <p:spPr bwMode="auto">
              <a:xfrm>
                <a:off x="1906" y="415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0" name="Rectangle 108"/>
              <p:cNvSpPr>
                <a:spLocks noChangeArrowheads="1"/>
              </p:cNvSpPr>
              <p:nvPr/>
            </p:nvSpPr>
            <p:spPr bwMode="auto">
              <a:xfrm>
                <a:off x="2261" y="219"/>
                <a:ext cx="63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1" name="Rectangle 109"/>
              <p:cNvSpPr>
                <a:spLocks noChangeArrowheads="1"/>
              </p:cNvSpPr>
              <p:nvPr/>
            </p:nvSpPr>
            <p:spPr bwMode="auto">
              <a:xfrm>
                <a:off x="878" y="1903"/>
                <a:ext cx="16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2" name="Rectangle 110"/>
              <p:cNvSpPr>
                <a:spLocks noChangeArrowheads="1"/>
              </p:cNvSpPr>
              <p:nvPr/>
            </p:nvSpPr>
            <p:spPr bwMode="auto">
              <a:xfrm>
                <a:off x="2154" y="22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3" name="Rectangle 111"/>
              <p:cNvSpPr>
                <a:spLocks noChangeArrowheads="1"/>
              </p:cNvSpPr>
              <p:nvPr/>
            </p:nvSpPr>
            <p:spPr bwMode="auto">
              <a:xfrm>
                <a:off x="2260" y="2237"/>
                <a:ext cx="4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 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4" name="Rectangle 112"/>
              <p:cNvSpPr>
                <a:spLocks noChangeArrowheads="1"/>
              </p:cNvSpPr>
              <p:nvPr/>
            </p:nvSpPr>
            <p:spPr bwMode="auto">
              <a:xfrm>
                <a:off x="2154" y="2337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5" name="Rectangle 113"/>
              <p:cNvSpPr>
                <a:spLocks noChangeArrowheads="1"/>
              </p:cNvSpPr>
              <p:nvPr/>
            </p:nvSpPr>
            <p:spPr bwMode="auto">
              <a:xfrm>
                <a:off x="2154" y="243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6" name="Rectangle 114"/>
              <p:cNvSpPr>
                <a:spLocks noChangeArrowheads="1"/>
              </p:cNvSpPr>
              <p:nvPr/>
            </p:nvSpPr>
            <p:spPr bwMode="auto">
              <a:xfrm>
                <a:off x="2260" y="2438"/>
                <a:ext cx="40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7" name="Rectangle 115"/>
              <p:cNvSpPr>
                <a:spLocks noChangeArrowheads="1"/>
              </p:cNvSpPr>
              <p:nvPr/>
            </p:nvSpPr>
            <p:spPr bwMode="auto">
              <a:xfrm>
                <a:off x="2154" y="26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8" name="Rectangle 116"/>
              <p:cNvSpPr>
                <a:spLocks noChangeArrowheads="1"/>
              </p:cNvSpPr>
              <p:nvPr/>
            </p:nvSpPr>
            <p:spPr bwMode="auto">
              <a:xfrm>
                <a:off x="2270" y="2640"/>
                <a:ext cx="7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9" name="Rectangle 117"/>
              <p:cNvSpPr>
                <a:spLocks noChangeArrowheads="1"/>
              </p:cNvSpPr>
              <p:nvPr/>
            </p:nvSpPr>
            <p:spPr bwMode="auto">
              <a:xfrm>
                <a:off x="2154" y="284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0" name="Rectangle 118"/>
              <p:cNvSpPr>
                <a:spLocks noChangeArrowheads="1"/>
              </p:cNvSpPr>
              <p:nvPr/>
            </p:nvSpPr>
            <p:spPr bwMode="auto">
              <a:xfrm>
                <a:off x="2276" y="2841"/>
                <a:ext cx="91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:Away-1st Backer Left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1" name="Rectangle 119"/>
              <p:cNvSpPr>
                <a:spLocks noChangeArrowheads="1"/>
              </p:cNvSpPr>
              <p:nvPr/>
            </p:nvSpPr>
            <p:spPr bwMode="auto">
              <a:xfrm>
                <a:off x="2154" y="3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2" name="Rectangle 120"/>
              <p:cNvSpPr>
                <a:spLocks noChangeArrowheads="1"/>
              </p:cNvSpPr>
              <p:nvPr/>
            </p:nvSpPr>
            <p:spPr bwMode="auto">
              <a:xfrm>
                <a:off x="2281" y="3043"/>
                <a:ext cx="4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3" name="Rectangle 121"/>
              <p:cNvSpPr>
                <a:spLocks noChangeArrowheads="1"/>
              </p:cNvSpPr>
              <p:nvPr/>
            </p:nvSpPr>
            <p:spPr bwMode="auto">
              <a:xfrm>
                <a:off x="2154" y="3244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4" name="Rectangle 122"/>
              <p:cNvSpPr>
                <a:spLocks noChangeArrowheads="1"/>
              </p:cNvSpPr>
              <p:nvPr/>
            </p:nvSpPr>
            <p:spPr bwMode="auto">
              <a:xfrm>
                <a:off x="2270" y="3244"/>
                <a:ext cx="4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5" name="Rectangle 123"/>
              <p:cNvSpPr>
                <a:spLocks noChangeArrowheads="1"/>
              </p:cNvSpPr>
              <p:nvPr/>
            </p:nvSpPr>
            <p:spPr bwMode="auto">
              <a:xfrm>
                <a:off x="2154" y="3446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6" name="Rectangle 124"/>
              <p:cNvSpPr>
                <a:spLocks noChangeArrowheads="1"/>
              </p:cNvSpPr>
              <p:nvPr/>
            </p:nvSpPr>
            <p:spPr bwMode="auto">
              <a:xfrm>
                <a:off x="2254" y="3446"/>
                <a:ext cx="12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:Crossfield-Block back @ 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7" name="Rectangle 125"/>
              <p:cNvSpPr>
                <a:spLocks noChangeArrowheads="1"/>
              </p:cNvSpPr>
              <p:nvPr/>
            </p:nvSpPr>
            <p:spPr bwMode="auto">
              <a:xfrm>
                <a:off x="2154" y="3648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8" name="Rectangle 126"/>
              <p:cNvSpPr>
                <a:spLocks noChangeArrowheads="1"/>
              </p:cNvSpPr>
              <p:nvPr/>
            </p:nvSpPr>
            <p:spPr bwMode="auto">
              <a:xfrm>
                <a:off x="2276" y="3648"/>
                <a:ext cx="131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pivot-Quick Belly-Boot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9" name="Rectangle 127"/>
              <p:cNvSpPr>
                <a:spLocks noChangeArrowheads="1"/>
              </p:cNvSpPr>
              <p:nvPr/>
            </p:nvSpPr>
            <p:spPr bwMode="auto">
              <a:xfrm>
                <a:off x="2154" y="384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0" name="Rectangle 128"/>
              <p:cNvSpPr>
                <a:spLocks noChangeArrowheads="1"/>
              </p:cNvSpPr>
              <p:nvPr/>
            </p:nvSpPr>
            <p:spPr bwMode="auto">
              <a:xfrm>
                <a:off x="2270" y="3849"/>
                <a:ext cx="17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:Inside motion-Block 1st DL on or inside 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1" name="Rectangle 129"/>
              <p:cNvSpPr>
                <a:spLocks noChangeArrowheads="1"/>
              </p:cNvSpPr>
              <p:nvPr/>
            </p:nvSpPr>
            <p:spPr bwMode="auto">
              <a:xfrm>
                <a:off x="2154" y="405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2" name="Rectangle 130"/>
              <p:cNvSpPr>
                <a:spLocks noChangeArrowheads="1"/>
              </p:cNvSpPr>
              <p:nvPr/>
            </p:nvSpPr>
            <p:spPr bwMode="auto">
              <a:xfrm>
                <a:off x="2281" y="4051"/>
                <a:ext cx="12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Across 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3" name="Rectangle 131"/>
              <p:cNvSpPr>
                <a:spLocks noChangeArrowheads="1"/>
              </p:cNvSpPr>
              <p:nvPr/>
            </p:nvSpPr>
            <p:spPr bwMode="auto">
              <a:xfrm>
                <a:off x="2154" y="4252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4" name="Rectangle 132"/>
              <p:cNvSpPr>
                <a:spLocks noChangeArrowheads="1"/>
              </p:cNvSpPr>
              <p:nvPr/>
            </p:nvSpPr>
            <p:spPr bwMode="auto">
              <a:xfrm>
                <a:off x="2260" y="4252"/>
                <a:ext cx="19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Lateral step, Croosover 45 for B gap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5" name="Rectangle 133"/>
              <p:cNvSpPr>
                <a:spLocks noChangeArrowheads="1"/>
              </p:cNvSpPr>
              <p:nvPr/>
            </p:nvSpPr>
            <p:spPr bwMode="auto">
              <a:xfrm>
                <a:off x="2154" y="4454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6" name="Rectangle 134"/>
              <p:cNvSpPr>
                <a:spLocks noChangeArrowheads="1"/>
              </p:cNvSpPr>
              <p:nvPr/>
            </p:nvSpPr>
            <p:spPr bwMode="auto">
              <a:xfrm>
                <a:off x="1718" y="224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7" name="Rectangle 135"/>
              <p:cNvSpPr>
                <a:spLocks noChangeArrowheads="1"/>
              </p:cNvSpPr>
              <p:nvPr/>
            </p:nvSpPr>
            <p:spPr bwMode="auto">
              <a:xfrm>
                <a:off x="1988" y="224"/>
                <a:ext cx="936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33 Wham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8" name="Line 136"/>
              <p:cNvSpPr>
                <a:spLocks noChangeShapeType="1"/>
              </p:cNvSpPr>
              <p:nvPr/>
            </p:nvSpPr>
            <p:spPr bwMode="auto">
              <a:xfrm flipH="1" flipV="1">
                <a:off x="1493" y="1287"/>
                <a:ext cx="47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9" name="Freeform 137"/>
              <p:cNvSpPr>
                <a:spLocks/>
              </p:cNvSpPr>
              <p:nvPr/>
            </p:nvSpPr>
            <p:spPr bwMode="auto">
              <a:xfrm>
                <a:off x="1462" y="1255"/>
                <a:ext cx="56" cy="57"/>
              </a:xfrm>
              <a:custGeom>
                <a:avLst/>
                <a:gdLst>
                  <a:gd name="T0" fmla="*/ 146 w 160"/>
                  <a:gd name="T1" fmla="*/ 0 h 161"/>
                  <a:gd name="T2" fmla="*/ 160 w 160"/>
                  <a:gd name="T3" fmla="*/ 15 h 161"/>
                  <a:gd name="T4" fmla="*/ 14 w 160"/>
                  <a:gd name="T5" fmla="*/ 161 h 161"/>
                  <a:gd name="T6" fmla="*/ 0 w 160"/>
                  <a:gd name="T7" fmla="*/ 146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61">
                    <a:moveTo>
                      <a:pt x="146" y="0"/>
                    </a:moveTo>
                    <a:lnTo>
                      <a:pt x="160" y="15"/>
                    </a:lnTo>
                    <a:lnTo>
                      <a:pt x="14" y="161"/>
                    </a:lnTo>
                    <a:lnTo>
                      <a:pt x="0" y="14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0" name="Line 138"/>
              <p:cNvSpPr>
                <a:spLocks noChangeShapeType="1"/>
              </p:cNvSpPr>
              <p:nvPr/>
            </p:nvSpPr>
            <p:spPr bwMode="auto">
              <a:xfrm>
                <a:off x="1462" y="1307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1" name="Arc 139"/>
              <p:cNvSpPr>
                <a:spLocks/>
              </p:cNvSpPr>
              <p:nvPr/>
            </p:nvSpPr>
            <p:spPr bwMode="auto">
              <a:xfrm>
                <a:off x="1122" y="5006"/>
                <a:ext cx="117" cy="4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2" name="Arc 140"/>
              <p:cNvSpPr>
                <a:spLocks/>
              </p:cNvSpPr>
              <p:nvPr/>
            </p:nvSpPr>
            <p:spPr bwMode="auto">
              <a:xfrm>
                <a:off x="1122" y="5049"/>
                <a:ext cx="313" cy="1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31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31" y="21599"/>
                    </a:moveTo>
                    <a:cubicBezTo>
                      <a:pt x="9628" y="21561"/>
                      <a:pt x="0" y="11902"/>
                      <a:pt x="0" y="0"/>
                    </a:cubicBezTo>
                  </a:path>
                  <a:path w="21600" h="21600" stroke="0" extrusionOk="0">
                    <a:moveTo>
                      <a:pt x="21531" y="21599"/>
                    </a:moveTo>
                    <a:cubicBezTo>
                      <a:pt x="9628" y="21561"/>
                      <a:pt x="0" y="11902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3" name="Freeform 141"/>
              <p:cNvSpPr>
                <a:spLocks/>
              </p:cNvSpPr>
              <p:nvPr/>
            </p:nvSpPr>
            <p:spPr bwMode="auto">
              <a:xfrm>
                <a:off x="1383" y="5147"/>
                <a:ext cx="51" cy="37"/>
              </a:xfrm>
              <a:custGeom>
                <a:avLst/>
                <a:gdLst>
                  <a:gd name="T0" fmla="*/ 51 w 51"/>
                  <a:gd name="T1" fmla="*/ 19 h 37"/>
                  <a:gd name="T2" fmla="*/ 0 w 51"/>
                  <a:gd name="T3" fmla="*/ 0 h 37"/>
                  <a:gd name="T4" fmla="*/ 13 w 51"/>
                  <a:gd name="T5" fmla="*/ 19 h 37"/>
                  <a:gd name="T6" fmla="*/ 0 w 51"/>
                  <a:gd name="T7" fmla="*/ 37 h 37"/>
                  <a:gd name="T8" fmla="*/ 51 w 51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51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1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4" name="Arc 142"/>
              <p:cNvSpPr>
                <a:spLocks/>
              </p:cNvSpPr>
              <p:nvPr/>
            </p:nvSpPr>
            <p:spPr bwMode="auto">
              <a:xfrm>
                <a:off x="1105" y="3972"/>
                <a:ext cx="133" cy="5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5" name="Arc 143"/>
              <p:cNvSpPr>
                <a:spLocks/>
              </p:cNvSpPr>
              <p:nvPr/>
            </p:nvSpPr>
            <p:spPr bwMode="auto">
              <a:xfrm>
                <a:off x="1105" y="4030"/>
                <a:ext cx="388" cy="106"/>
              </a:xfrm>
              <a:custGeom>
                <a:avLst/>
                <a:gdLst>
                  <a:gd name="G0" fmla="+- 21600 0 0"/>
                  <a:gd name="G1" fmla="+- 204 0 0"/>
                  <a:gd name="G2" fmla="+- 21600 0 0"/>
                  <a:gd name="T0" fmla="*/ 21600 w 21600"/>
                  <a:gd name="T1" fmla="*/ 21804 h 21804"/>
                  <a:gd name="T2" fmla="*/ 1 w 21600"/>
                  <a:gd name="T3" fmla="*/ 0 h 21804"/>
                  <a:gd name="T4" fmla="*/ 21600 w 21600"/>
                  <a:gd name="T5" fmla="*/ 204 h 21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04" fill="none" extrusionOk="0">
                    <a:moveTo>
                      <a:pt x="21600" y="21804"/>
                    </a:moveTo>
                    <a:cubicBezTo>
                      <a:pt x="9670" y="21804"/>
                      <a:pt x="0" y="12133"/>
                      <a:pt x="0" y="204"/>
                    </a:cubicBezTo>
                    <a:cubicBezTo>
                      <a:pt x="-1" y="135"/>
                      <a:pt x="0" y="67"/>
                      <a:pt x="0" y="-1"/>
                    </a:cubicBezTo>
                  </a:path>
                  <a:path w="21600" h="21804" stroke="0" extrusionOk="0">
                    <a:moveTo>
                      <a:pt x="21600" y="21804"/>
                    </a:moveTo>
                    <a:cubicBezTo>
                      <a:pt x="9670" y="21804"/>
                      <a:pt x="0" y="12133"/>
                      <a:pt x="0" y="204"/>
                    </a:cubicBezTo>
                    <a:cubicBezTo>
                      <a:pt x="-1" y="135"/>
                      <a:pt x="0" y="67"/>
                      <a:pt x="0" y="-1"/>
                    </a:cubicBezTo>
                    <a:lnTo>
                      <a:pt x="21600" y="20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6" name="Freeform 144"/>
              <p:cNvSpPr>
                <a:spLocks/>
              </p:cNvSpPr>
              <p:nvPr/>
            </p:nvSpPr>
            <p:spPr bwMode="auto">
              <a:xfrm>
                <a:off x="1441" y="4118"/>
                <a:ext cx="52" cy="36"/>
              </a:xfrm>
              <a:custGeom>
                <a:avLst/>
                <a:gdLst>
                  <a:gd name="T0" fmla="*/ 52 w 52"/>
                  <a:gd name="T1" fmla="*/ 18 h 36"/>
                  <a:gd name="T2" fmla="*/ 0 w 52"/>
                  <a:gd name="T3" fmla="*/ 0 h 36"/>
                  <a:gd name="T4" fmla="*/ 13 w 52"/>
                  <a:gd name="T5" fmla="*/ 18 h 36"/>
                  <a:gd name="T6" fmla="*/ 0 w 52"/>
                  <a:gd name="T7" fmla="*/ 36 h 36"/>
                  <a:gd name="T8" fmla="*/ 52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52" y="18"/>
                    </a:moveTo>
                    <a:lnTo>
                      <a:pt x="0" y="0"/>
                    </a:lnTo>
                    <a:lnTo>
                      <a:pt x="13" y="18"/>
                    </a:lnTo>
                    <a:lnTo>
                      <a:pt x="0" y="36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7" name="Arc 145"/>
              <p:cNvSpPr>
                <a:spLocks/>
              </p:cNvSpPr>
              <p:nvPr/>
            </p:nvSpPr>
            <p:spPr bwMode="auto">
              <a:xfrm>
                <a:off x="1079" y="2948"/>
                <a:ext cx="149" cy="49"/>
              </a:xfrm>
              <a:custGeom>
                <a:avLst/>
                <a:gdLst>
                  <a:gd name="G0" fmla="+- 0 0 0"/>
                  <a:gd name="G1" fmla="+- 456 0 0"/>
                  <a:gd name="G2" fmla="+- 21600 0 0"/>
                  <a:gd name="T0" fmla="*/ 21595 w 21600"/>
                  <a:gd name="T1" fmla="*/ 0 h 22056"/>
                  <a:gd name="T2" fmla="*/ 0 w 21600"/>
                  <a:gd name="T3" fmla="*/ 22056 h 22056"/>
                  <a:gd name="T4" fmla="*/ 0 w 21600"/>
                  <a:gd name="T5" fmla="*/ 456 h 22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056" fill="none" extrusionOk="0">
                    <a:moveTo>
                      <a:pt x="21595" y="-1"/>
                    </a:moveTo>
                    <a:cubicBezTo>
                      <a:pt x="21598" y="151"/>
                      <a:pt x="21600" y="303"/>
                      <a:pt x="21600" y="456"/>
                    </a:cubicBezTo>
                    <a:cubicBezTo>
                      <a:pt x="21600" y="12385"/>
                      <a:pt x="11929" y="22055"/>
                      <a:pt x="0" y="22056"/>
                    </a:cubicBezTo>
                  </a:path>
                  <a:path w="21600" h="22056" stroke="0" extrusionOk="0">
                    <a:moveTo>
                      <a:pt x="21595" y="-1"/>
                    </a:moveTo>
                    <a:cubicBezTo>
                      <a:pt x="21598" y="151"/>
                      <a:pt x="21600" y="303"/>
                      <a:pt x="21600" y="456"/>
                    </a:cubicBezTo>
                    <a:cubicBezTo>
                      <a:pt x="21600" y="12385"/>
                      <a:pt x="11929" y="22055"/>
                      <a:pt x="0" y="22056"/>
                    </a:cubicBezTo>
                    <a:lnTo>
                      <a:pt x="0" y="45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8" name="Arc 146"/>
              <p:cNvSpPr>
                <a:spLocks/>
              </p:cNvSpPr>
              <p:nvPr/>
            </p:nvSpPr>
            <p:spPr bwMode="auto">
              <a:xfrm>
                <a:off x="1079" y="2996"/>
                <a:ext cx="472" cy="1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9" name="Freeform 147"/>
              <p:cNvSpPr>
                <a:spLocks/>
              </p:cNvSpPr>
              <p:nvPr/>
            </p:nvSpPr>
            <p:spPr bwMode="auto">
              <a:xfrm>
                <a:off x="1499" y="3094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4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0" name="Freeform 148"/>
              <p:cNvSpPr>
                <a:spLocks/>
              </p:cNvSpPr>
              <p:nvPr/>
            </p:nvSpPr>
            <p:spPr bwMode="auto">
              <a:xfrm>
                <a:off x="915" y="4338"/>
                <a:ext cx="259" cy="806"/>
              </a:xfrm>
              <a:custGeom>
                <a:avLst/>
                <a:gdLst>
                  <a:gd name="T0" fmla="*/ 733 w 733"/>
                  <a:gd name="T1" fmla="*/ 2281 h 2281"/>
                  <a:gd name="T2" fmla="*/ 629 w 733"/>
                  <a:gd name="T3" fmla="*/ 2281 h 2281"/>
                  <a:gd name="T4" fmla="*/ 0 w 733"/>
                  <a:gd name="T5" fmla="*/ 0 h 2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3" h="2281">
                    <a:moveTo>
                      <a:pt x="733" y="2281"/>
                    </a:moveTo>
                    <a:lnTo>
                      <a:pt x="629" y="228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1" name="Freeform 149"/>
              <p:cNvSpPr>
                <a:spLocks/>
              </p:cNvSpPr>
              <p:nvPr/>
            </p:nvSpPr>
            <p:spPr bwMode="auto">
              <a:xfrm>
                <a:off x="911" y="4338"/>
                <a:ext cx="35" cy="54"/>
              </a:xfrm>
              <a:custGeom>
                <a:avLst/>
                <a:gdLst>
                  <a:gd name="T0" fmla="*/ 4 w 35"/>
                  <a:gd name="T1" fmla="*/ 0 h 54"/>
                  <a:gd name="T2" fmla="*/ 0 w 35"/>
                  <a:gd name="T3" fmla="*/ 54 h 54"/>
                  <a:gd name="T4" fmla="*/ 13 w 35"/>
                  <a:gd name="T5" fmla="*/ 37 h 54"/>
                  <a:gd name="T6" fmla="*/ 35 w 35"/>
                  <a:gd name="T7" fmla="*/ 45 h 54"/>
                  <a:gd name="T8" fmla="*/ 4 w 35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4">
                    <a:moveTo>
                      <a:pt x="4" y="0"/>
                    </a:moveTo>
                    <a:lnTo>
                      <a:pt x="0" y="54"/>
                    </a:lnTo>
                    <a:lnTo>
                      <a:pt x="13" y="37"/>
                    </a:lnTo>
                    <a:lnTo>
                      <a:pt x="35" y="4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2" name="Freeform 150"/>
              <p:cNvSpPr>
                <a:spLocks/>
              </p:cNvSpPr>
              <p:nvPr/>
            </p:nvSpPr>
            <p:spPr bwMode="auto">
              <a:xfrm>
                <a:off x="930" y="3288"/>
                <a:ext cx="255" cy="822"/>
              </a:xfrm>
              <a:custGeom>
                <a:avLst/>
                <a:gdLst>
                  <a:gd name="T0" fmla="*/ 721 w 721"/>
                  <a:gd name="T1" fmla="*/ 2324 h 2324"/>
                  <a:gd name="T2" fmla="*/ 541 w 721"/>
                  <a:gd name="T3" fmla="*/ 2324 h 2324"/>
                  <a:gd name="T4" fmla="*/ 0 w 721"/>
                  <a:gd name="T5" fmla="*/ 0 h 2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1" h="2324">
                    <a:moveTo>
                      <a:pt x="721" y="2324"/>
                    </a:moveTo>
                    <a:lnTo>
                      <a:pt x="541" y="232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3" name="Freeform 151"/>
              <p:cNvSpPr>
                <a:spLocks/>
              </p:cNvSpPr>
              <p:nvPr/>
            </p:nvSpPr>
            <p:spPr bwMode="auto">
              <a:xfrm>
                <a:off x="924" y="3288"/>
                <a:ext cx="36" cy="54"/>
              </a:xfrm>
              <a:custGeom>
                <a:avLst/>
                <a:gdLst>
                  <a:gd name="T0" fmla="*/ 6 w 36"/>
                  <a:gd name="T1" fmla="*/ 0 h 54"/>
                  <a:gd name="T2" fmla="*/ 0 w 36"/>
                  <a:gd name="T3" fmla="*/ 54 h 54"/>
                  <a:gd name="T4" fmla="*/ 14 w 36"/>
                  <a:gd name="T5" fmla="*/ 37 h 54"/>
                  <a:gd name="T6" fmla="*/ 36 w 36"/>
                  <a:gd name="T7" fmla="*/ 45 h 54"/>
                  <a:gd name="T8" fmla="*/ 6 w 3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4">
                    <a:moveTo>
                      <a:pt x="6" y="0"/>
                    </a:moveTo>
                    <a:lnTo>
                      <a:pt x="0" y="54"/>
                    </a:lnTo>
                    <a:lnTo>
                      <a:pt x="14" y="37"/>
                    </a:lnTo>
                    <a:lnTo>
                      <a:pt x="36" y="4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4" name="Freeform 152"/>
              <p:cNvSpPr>
                <a:spLocks/>
              </p:cNvSpPr>
              <p:nvPr/>
            </p:nvSpPr>
            <p:spPr bwMode="auto">
              <a:xfrm>
                <a:off x="798" y="2418"/>
                <a:ext cx="382" cy="652"/>
              </a:xfrm>
              <a:custGeom>
                <a:avLst/>
                <a:gdLst>
                  <a:gd name="T0" fmla="*/ 1080 w 1080"/>
                  <a:gd name="T1" fmla="*/ 1845 h 1845"/>
                  <a:gd name="T2" fmla="*/ 840 w 1080"/>
                  <a:gd name="T3" fmla="*/ 1845 h 1845"/>
                  <a:gd name="T4" fmla="*/ 0 w 1080"/>
                  <a:gd name="T5" fmla="*/ 0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0" h="1845">
                    <a:moveTo>
                      <a:pt x="1080" y="1845"/>
                    </a:moveTo>
                    <a:lnTo>
                      <a:pt x="840" y="184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5" name="Freeform 153"/>
              <p:cNvSpPr>
                <a:spLocks/>
              </p:cNvSpPr>
              <p:nvPr/>
            </p:nvSpPr>
            <p:spPr bwMode="auto">
              <a:xfrm>
                <a:off x="798" y="2418"/>
                <a:ext cx="38" cy="54"/>
              </a:xfrm>
              <a:custGeom>
                <a:avLst/>
                <a:gdLst>
                  <a:gd name="T0" fmla="*/ 0 w 38"/>
                  <a:gd name="T1" fmla="*/ 0 h 54"/>
                  <a:gd name="T2" fmla="*/ 3 w 38"/>
                  <a:gd name="T3" fmla="*/ 54 h 54"/>
                  <a:gd name="T4" fmla="*/ 15 w 38"/>
                  <a:gd name="T5" fmla="*/ 34 h 54"/>
                  <a:gd name="T6" fmla="*/ 38 w 38"/>
                  <a:gd name="T7" fmla="*/ 39 h 54"/>
                  <a:gd name="T8" fmla="*/ 0 w 38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4">
                    <a:moveTo>
                      <a:pt x="0" y="0"/>
                    </a:moveTo>
                    <a:lnTo>
                      <a:pt x="3" y="54"/>
                    </a:lnTo>
                    <a:lnTo>
                      <a:pt x="15" y="34"/>
                    </a:lnTo>
                    <a:lnTo>
                      <a:pt x="38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6" name="Freeform 154"/>
              <p:cNvSpPr>
                <a:spLocks/>
              </p:cNvSpPr>
              <p:nvPr/>
            </p:nvSpPr>
            <p:spPr bwMode="auto">
              <a:xfrm>
                <a:off x="649" y="4826"/>
                <a:ext cx="536" cy="206"/>
              </a:xfrm>
              <a:custGeom>
                <a:avLst/>
                <a:gdLst>
                  <a:gd name="T0" fmla="*/ 0 w 1515"/>
                  <a:gd name="T1" fmla="*/ 527 h 584"/>
                  <a:gd name="T2" fmla="*/ 28 w 1515"/>
                  <a:gd name="T3" fmla="*/ 466 h 584"/>
                  <a:gd name="T4" fmla="*/ 91 w 1515"/>
                  <a:gd name="T5" fmla="*/ 584 h 584"/>
                  <a:gd name="T6" fmla="*/ 148 w 1515"/>
                  <a:gd name="T7" fmla="*/ 462 h 584"/>
                  <a:gd name="T8" fmla="*/ 211 w 1515"/>
                  <a:gd name="T9" fmla="*/ 580 h 584"/>
                  <a:gd name="T10" fmla="*/ 268 w 1515"/>
                  <a:gd name="T11" fmla="*/ 458 h 584"/>
                  <a:gd name="T12" fmla="*/ 331 w 1515"/>
                  <a:gd name="T13" fmla="*/ 576 h 584"/>
                  <a:gd name="T14" fmla="*/ 387 w 1515"/>
                  <a:gd name="T15" fmla="*/ 454 h 584"/>
                  <a:gd name="T16" fmla="*/ 451 w 1515"/>
                  <a:gd name="T17" fmla="*/ 573 h 584"/>
                  <a:gd name="T18" fmla="*/ 507 w 1515"/>
                  <a:gd name="T19" fmla="*/ 451 h 584"/>
                  <a:gd name="T20" fmla="*/ 571 w 1515"/>
                  <a:gd name="T21" fmla="*/ 569 h 584"/>
                  <a:gd name="T22" fmla="*/ 627 w 1515"/>
                  <a:gd name="T23" fmla="*/ 447 h 584"/>
                  <a:gd name="T24" fmla="*/ 691 w 1515"/>
                  <a:gd name="T25" fmla="*/ 565 h 584"/>
                  <a:gd name="T26" fmla="*/ 747 w 1515"/>
                  <a:gd name="T27" fmla="*/ 443 h 584"/>
                  <a:gd name="T28" fmla="*/ 811 w 1515"/>
                  <a:gd name="T29" fmla="*/ 561 h 584"/>
                  <a:gd name="T30" fmla="*/ 867 w 1515"/>
                  <a:gd name="T31" fmla="*/ 440 h 584"/>
                  <a:gd name="T32" fmla="*/ 931 w 1515"/>
                  <a:gd name="T33" fmla="*/ 558 h 584"/>
                  <a:gd name="T34" fmla="*/ 987 w 1515"/>
                  <a:gd name="T35" fmla="*/ 436 h 584"/>
                  <a:gd name="T36" fmla="*/ 1019 w 1515"/>
                  <a:gd name="T37" fmla="*/ 495 h 584"/>
                  <a:gd name="T38" fmla="*/ 1034 w 1515"/>
                  <a:gd name="T39" fmla="*/ 495 h 584"/>
                  <a:gd name="T40" fmla="*/ 1515 w 1515"/>
                  <a:gd name="T41" fmla="*/ 0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15" h="584">
                    <a:moveTo>
                      <a:pt x="0" y="527"/>
                    </a:moveTo>
                    <a:lnTo>
                      <a:pt x="28" y="466"/>
                    </a:lnTo>
                    <a:lnTo>
                      <a:pt x="91" y="584"/>
                    </a:lnTo>
                    <a:lnTo>
                      <a:pt x="148" y="462"/>
                    </a:lnTo>
                    <a:lnTo>
                      <a:pt x="211" y="580"/>
                    </a:lnTo>
                    <a:lnTo>
                      <a:pt x="268" y="458"/>
                    </a:lnTo>
                    <a:lnTo>
                      <a:pt x="331" y="576"/>
                    </a:lnTo>
                    <a:lnTo>
                      <a:pt x="387" y="454"/>
                    </a:lnTo>
                    <a:lnTo>
                      <a:pt x="451" y="573"/>
                    </a:lnTo>
                    <a:lnTo>
                      <a:pt x="507" y="451"/>
                    </a:lnTo>
                    <a:lnTo>
                      <a:pt x="571" y="569"/>
                    </a:lnTo>
                    <a:lnTo>
                      <a:pt x="627" y="447"/>
                    </a:lnTo>
                    <a:lnTo>
                      <a:pt x="691" y="565"/>
                    </a:lnTo>
                    <a:lnTo>
                      <a:pt x="747" y="443"/>
                    </a:lnTo>
                    <a:lnTo>
                      <a:pt x="811" y="561"/>
                    </a:lnTo>
                    <a:lnTo>
                      <a:pt x="867" y="440"/>
                    </a:lnTo>
                    <a:lnTo>
                      <a:pt x="931" y="558"/>
                    </a:lnTo>
                    <a:lnTo>
                      <a:pt x="987" y="436"/>
                    </a:lnTo>
                    <a:lnTo>
                      <a:pt x="1019" y="495"/>
                    </a:lnTo>
                    <a:lnTo>
                      <a:pt x="1034" y="495"/>
                    </a:lnTo>
                    <a:lnTo>
                      <a:pt x="15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7" name="Freeform 155"/>
              <p:cNvSpPr>
                <a:spLocks/>
              </p:cNvSpPr>
              <p:nvPr/>
            </p:nvSpPr>
            <p:spPr bwMode="auto">
              <a:xfrm>
                <a:off x="1159" y="4795"/>
                <a:ext cx="57" cy="56"/>
              </a:xfrm>
              <a:custGeom>
                <a:avLst/>
                <a:gdLst>
                  <a:gd name="T0" fmla="*/ 159 w 159"/>
                  <a:gd name="T1" fmla="*/ 142 h 157"/>
                  <a:gd name="T2" fmla="*/ 146 w 159"/>
                  <a:gd name="T3" fmla="*/ 157 h 157"/>
                  <a:gd name="T4" fmla="*/ 0 w 159"/>
                  <a:gd name="T5" fmla="*/ 15 h 157"/>
                  <a:gd name="T6" fmla="*/ 12 w 159"/>
                  <a:gd name="T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157">
                    <a:moveTo>
                      <a:pt x="159" y="142"/>
                    </a:moveTo>
                    <a:lnTo>
                      <a:pt x="146" y="157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8" name="Line 156"/>
              <p:cNvSpPr>
                <a:spLocks noChangeShapeType="1"/>
              </p:cNvSpPr>
              <p:nvPr/>
            </p:nvSpPr>
            <p:spPr bwMode="auto">
              <a:xfrm flipH="1">
                <a:off x="1159" y="4795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9" name="Freeform 157"/>
              <p:cNvSpPr>
                <a:spLocks/>
              </p:cNvSpPr>
              <p:nvPr/>
            </p:nvSpPr>
            <p:spPr bwMode="auto">
              <a:xfrm>
                <a:off x="654" y="3775"/>
                <a:ext cx="536" cy="233"/>
              </a:xfrm>
              <a:custGeom>
                <a:avLst/>
                <a:gdLst>
                  <a:gd name="T0" fmla="*/ 0 w 1515"/>
                  <a:gd name="T1" fmla="*/ 600 h 658"/>
                  <a:gd name="T2" fmla="*/ 29 w 1515"/>
                  <a:gd name="T3" fmla="*/ 539 h 658"/>
                  <a:gd name="T4" fmla="*/ 90 w 1515"/>
                  <a:gd name="T5" fmla="*/ 658 h 658"/>
                  <a:gd name="T6" fmla="*/ 148 w 1515"/>
                  <a:gd name="T7" fmla="*/ 537 h 658"/>
                  <a:gd name="T8" fmla="*/ 210 w 1515"/>
                  <a:gd name="T9" fmla="*/ 656 h 658"/>
                  <a:gd name="T10" fmla="*/ 268 w 1515"/>
                  <a:gd name="T11" fmla="*/ 535 h 658"/>
                  <a:gd name="T12" fmla="*/ 330 w 1515"/>
                  <a:gd name="T13" fmla="*/ 654 h 658"/>
                  <a:gd name="T14" fmla="*/ 388 w 1515"/>
                  <a:gd name="T15" fmla="*/ 533 h 658"/>
                  <a:gd name="T16" fmla="*/ 450 w 1515"/>
                  <a:gd name="T17" fmla="*/ 652 h 658"/>
                  <a:gd name="T18" fmla="*/ 508 w 1515"/>
                  <a:gd name="T19" fmla="*/ 531 h 658"/>
                  <a:gd name="T20" fmla="*/ 570 w 1515"/>
                  <a:gd name="T21" fmla="*/ 650 h 658"/>
                  <a:gd name="T22" fmla="*/ 628 w 1515"/>
                  <a:gd name="T23" fmla="*/ 529 h 658"/>
                  <a:gd name="T24" fmla="*/ 690 w 1515"/>
                  <a:gd name="T25" fmla="*/ 648 h 658"/>
                  <a:gd name="T26" fmla="*/ 748 w 1515"/>
                  <a:gd name="T27" fmla="*/ 527 h 658"/>
                  <a:gd name="T28" fmla="*/ 810 w 1515"/>
                  <a:gd name="T29" fmla="*/ 646 h 658"/>
                  <a:gd name="T30" fmla="*/ 868 w 1515"/>
                  <a:gd name="T31" fmla="*/ 525 h 658"/>
                  <a:gd name="T32" fmla="*/ 899 w 1515"/>
                  <a:gd name="T33" fmla="*/ 585 h 658"/>
                  <a:gd name="T34" fmla="*/ 916 w 1515"/>
                  <a:gd name="T35" fmla="*/ 585 h 658"/>
                  <a:gd name="T36" fmla="*/ 1515 w 1515"/>
                  <a:gd name="T37" fmla="*/ 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15" h="658">
                    <a:moveTo>
                      <a:pt x="0" y="600"/>
                    </a:moveTo>
                    <a:lnTo>
                      <a:pt x="29" y="539"/>
                    </a:lnTo>
                    <a:lnTo>
                      <a:pt x="90" y="658"/>
                    </a:lnTo>
                    <a:lnTo>
                      <a:pt x="148" y="537"/>
                    </a:lnTo>
                    <a:lnTo>
                      <a:pt x="210" y="656"/>
                    </a:lnTo>
                    <a:lnTo>
                      <a:pt x="268" y="535"/>
                    </a:lnTo>
                    <a:lnTo>
                      <a:pt x="330" y="654"/>
                    </a:lnTo>
                    <a:lnTo>
                      <a:pt x="388" y="533"/>
                    </a:lnTo>
                    <a:lnTo>
                      <a:pt x="450" y="652"/>
                    </a:lnTo>
                    <a:lnTo>
                      <a:pt x="508" y="531"/>
                    </a:lnTo>
                    <a:lnTo>
                      <a:pt x="570" y="650"/>
                    </a:lnTo>
                    <a:lnTo>
                      <a:pt x="628" y="529"/>
                    </a:lnTo>
                    <a:lnTo>
                      <a:pt x="690" y="648"/>
                    </a:lnTo>
                    <a:lnTo>
                      <a:pt x="748" y="527"/>
                    </a:lnTo>
                    <a:lnTo>
                      <a:pt x="810" y="646"/>
                    </a:lnTo>
                    <a:lnTo>
                      <a:pt x="868" y="525"/>
                    </a:lnTo>
                    <a:lnTo>
                      <a:pt x="899" y="585"/>
                    </a:lnTo>
                    <a:lnTo>
                      <a:pt x="916" y="585"/>
                    </a:lnTo>
                    <a:lnTo>
                      <a:pt x="15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0" name="Freeform 158"/>
              <p:cNvSpPr>
                <a:spLocks/>
              </p:cNvSpPr>
              <p:nvPr/>
            </p:nvSpPr>
            <p:spPr bwMode="auto">
              <a:xfrm>
                <a:off x="1165" y="3745"/>
                <a:ext cx="56" cy="56"/>
              </a:xfrm>
              <a:custGeom>
                <a:avLst/>
                <a:gdLst>
                  <a:gd name="T0" fmla="*/ 157 w 157"/>
                  <a:gd name="T1" fmla="*/ 147 h 159"/>
                  <a:gd name="T2" fmla="*/ 143 w 157"/>
                  <a:gd name="T3" fmla="*/ 159 h 159"/>
                  <a:gd name="T4" fmla="*/ 0 w 157"/>
                  <a:gd name="T5" fmla="*/ 13 h 159"/>
                  <a:gd name="T6" fmla="*/ 15 w 157"/>
                  <a:gd name="T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59">
                    <a:moveTo>
                      <a:pt x="157" y="147"/>
                    </a:moveTo>
                    <a:lnTo>
                      <a:pt x="143" y="159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1" name="Line 159"/>
              <p:cNvSpPr>
                <a:spLocks noChangeShapeType="1"/>
              </p:cNvSpPr>
              <p:nvPr/>
            </p:nvSpPr>
            <p:spPr bwMode="auto">
              <a:xfrm flipH="1">
                <a:off x="1165" y="3745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2" name="Freeform 160"/>
              <p:cNvSpPr>
                <a:spLocks/>
              </p:cNvSpPr>
              <p:nvPr/>
            </p:nvSpPr>
            <p:spPr bwMode="auto">
              <a:xfrm>
                <a:off x="649" y="2741"/>
                <a:ext cx="329" cy="227"/>
              </a:xfrm>
              <a:custGeom>
                <a:avLst/>
                <a:gdLst>
                  <a:gd name="T0" fmla="*/ 0 w 930"/>
                  <a:gd name="T1" fmla="*/ 585 h 640"/>
                  <a:gd name="T2" fmla="*/ 27 w 930"/>
                  <a:gd name="T3" fmla="*/ 523 h 640"/>
                  <a:gd name="T4" fmla="*/ 92 w 930"/>
                  <a:gd name="T5" fmla="*/ 640 h 640"/>
                  <a:gd name="T6" fmla="*/ 147 w 930"/>
                  <a:gd name="T7" fmla="*/ 518 h 640"/>
                  <a:gd name="T8" fmla="*/ 212 w 930"/>
                  <a:gd name="T9" fmla="*/ 635 h 640"/>
                  <a:gd name="T10" fmla="*/ 267 w 930"/>
                  <a:gd name="T11" fmla="*/ 513 h 640"/>
                  <a:gd name="T12" fmla="*/ 332 w 930"/>
                  <a:gd name="T13" fmla="*/ 630 h 640"/>
                  <a:gd name="T14" fmla="*/ 386 w 930"/>
                  <a:gd name="T15" fmla="*/ 507 h 640"/>
                  <a:gd name="T16" fmla="*/ 452 w 930"/>
                  <a:gd name="T17" fmla="*/ 625 h 640"/>
                  <a:gd name="T18" fmla="*/ 506 w 930"/>
                  <a:gd name="T19" fmla="*/ 502 h 640"/>
                  <a:gd name="T20" fmla="*/ 572 w 930"/>
                  <a:gd name="T21" fmla="*/ 619 h 640"/>
                  <a:gd name="T22" fmla="*/ 626 w 930"/>
                  <a:gd name="T23" fmla="*/ 497 h 640"/>
                  <a:gd name="T24" fmla="*/ 659 w 930"/>
                  <a:gd name="T25" fmla="*/ 555 h 640"/>
                  <a:gd name="T26" fmla="*/ 704 w 930"/>
                  <a:gd name="T27" fmla="*/ 554 h 640"/>
                  <a:gd name="T28" fmla="*/ 930 w 930"/>
                  <a:gd name="T29" fmla="*/ 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0" h="640">
                    <a:moveTo>
                      <a:pt x="0" y="585"/>
                    </a:moveTo>
                    <a:lnTo>
                      <a:pt x="27" y="523"/>
                    </a:lnTo>
                    <a:lnTo>
                      <a:pt x="92" y="640"/>
                    </a:lnTo>
                    <a:lnTo>
                      <a:pt x="147" y="518"/>
                    </a:lnTo>
                    <a:lnTo>
                      <a:pt x="212" y="635"/>
                    </a:lnTo>
                    <a:lnTo>
                      <a:pt x="267" y="513"/>
                    </a:lnTo>
                    <a:lnTo>
                      <a:pt x="332" y="630"/>
                    </a:lnTo>
                    <a:lnTo>
                      <a:pt x="386" y="507"/>
                    </a:lnTo>
                    <a:lnTo>
                      <a:pt x="452" y="625"/>
                    </a:lnTo>
                    <a:lnTo>
                      <a:pt x="506" y="502"/>
                    </a:lnTo>
                    <a:lnTo>
                      <a:pt x="572" y="619"/>
                    </a:lnTo>
                    <a:lnTo>
                      <a:pt x="626" y="497"/>
                    </a:lnTo>
                    <a:lnTo>
                      <a:pt x="659" y="555"/>
                    </a:lnTo>
                    <a:lnTo>
                      <a:pt x="704" y="554"/>
                    </a:lnTo>
                    <a:lnTo>
                      <a:pt x="93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3" name="Freeform 161"/>
              <p:cNvSpPr>
                <a:spLocks/>
              </p:cNvSpPr>
              <p:nvPr/>
            </p:nvSpPr>
            <p:spPr bwMode="auto">
              <a:xfrm>
                <a:off x="944" y="2721"/>
                <a:ext cx="70" cy="34"/>
              </a:xfrm>
              <a:custGeom>
                <a:avLst/>
                <a:gdLst>
                  <a:gd name="T0" fmla="*/ 198 w 198"/>
                  <a:gd name="T1" fmla="*/ 75 h 94"/>
                  <a:gd name="T2" fmla="*/ 192 w 198"/>
                  <a:gd name="T3" fmla="*/ 94 h 94"/>
                  <a:gd name="T4" fmla="*/ 0 w 198"/>
                  <a:gd name="T5" fmla="*/ 18 h 94"/>
                  <a:gd name="T6" fmla="*/ 6 w 198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94">
                    <a:moveTo>
                      <a:pt x="198" y="75"/>
                    </a:moveTo>
                    <a:lnTo>
                      <a:pt x="192" y="94"/>
                    </a:lnTo>
                    <a:lnTo>
                      <a:pt x="0" y="18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4" name="Line 162"/>
              <p:cNvSpPr>
                <a:spLocks noChangeShapeType="1"/>
              </p:cNvSpPr>
              <p:nvPr/>
            </p:nvSpPr>
            <p:spPr bwMode="auto">
              <a:xfrm flipH="1">
                <a:off x="944" y="2721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5" name="Line 163"/>
              <p:cNvSpPr>
                <a:spLocks noChangeShapeType="1"/>
              </p:cNvSpPr>
              <p:nvPr/>
            </p:nvSpPr>
            <p:spPr bwMode="auto">
              <a:xfrm flipH="1" flipV="1">
                <a:off x="782" y="3775"/>
                <a:ext cx="5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6" name="Freeform 164"/>
              <p:cNvSpPr>
                <a:spLocks/>
              </p:cNvSpPr>
              <p:nvPr/>
            </p:nvSpPr>
            <p:spPr bwMode="auto">
              <a:xfrm>
                <a:off x="745" y="3765"/>
                <a:ext cx="73" cy="14"/>
              </a:xfrm>
              <a:custGeom>
                <a:avLst/>
                <a:gdLst>
                  <a:gd name="T0" fmla="*/ 205 w 207"/>
                  <a:gd name="T1" fmla="*/ 0 h 39"/>
                  <a:gd name="T2" fmla="*/ 207 w 207"/>
                  <a:gd name="T3" fmla="*/ 19 h 39"/>
                  <a:gd name="T4" fmla="*/ 2 w 207"/>
                  <a:gd name="T5" fmla="*/ 39 h 39"/>
                  <a:gd name="T6" fmla="*/ 0 w 207"/>
                  <a:gd name="T7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39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39"/>
                    </a:lnTo>
                    <a:lnTo>
                      <a:pt x="0" y="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7" name="Line 165"/>
              <p:cNvSpPr>
                <a:spLocks noChangeShapeType="1"/>
              </p:cNvSpPr>
              <p:nvPr/>
            </p:nvSpPr>
            <p:spPr bwMode="auto">
              <a:xfrm>
                <a:off x="745" y="377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8" name="Freeform 166"/>
              <p:cNvSpPr>
                <a:spLocks/>
              </p:cNvSpPr>
              <p:nvPr/>
            </p:nvSpPr>
            <p:spPr bwMode="auto">
              <a:xfrm>
                <a:off x="787" y="4805"/>
                <a:ext cx="48" cy="58"/>
              </a:xfrm>
              <a:custGeom>
                <a:avLst/>
                <a:gdLst>
                  <a:gd name="T0" fmla="*/ 0 w 134"/>
                  <a:gd name="T1" fmla="*/ 165 h 165"/>
                  <a:gd name="T2" fmla="*/ 134 w 134"/>
                  <a:gd name="T3" fmla="*/ 76 h 165"/>
                  <a:gd name="T4" fmla="*/ 134 w 134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4" h="165">
                    <a:moveTo>
                      <a:pt x="0" y="165"/>
                    </a:moveTo>
                    <a:lnTo>
                      <a:pt x="134" y="76"/>
                    </a:lnTo>
                    <a:lnTo>
                      <a:pt x="13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9" name="Freeform 167"/>
              <p:cNvSpPr>
                <a:spLocks/>
              </p:cNvSpPr>
              <p:nvPr/>
            </p:nvSpPr>
            <p:spPr bwMode="auto">
              <a:xfrm>
                <a:off x="799" y="4798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0" name="Line 168"/>
              <p:cNvSpPr>
                <a:spLocks noChangeShapeType="1"/>
              </p:cNvSpPr>
              <p:nvPr/>
            </p:nvSpPr>
            <p:spPr bwMode="auto">
              <a:xfrm>
                <a:off x="799" y="479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1" name="Freeform 169"/>
              <p:cNvSpPr>
                <a:spLocks/>
              </p:cNvSpPr>
              <p:nvPr/>
            </p:nvSpPr>
            <p:spPr bwMode="auto">
              <a:xfrm>
                <a:off x="920" y="4805"/>
                <a:ext cx="53" cy="64"/>
              </a:xfrm>
              <a:custGeom>
                <a:avLst/>
                <a:gdLst>
                  <a:gd name="T0" fmla="*/ 0 w 150"/>
                  <a:gd name="T1" fmla="*/ 180 h 180"/>
                  <a:gd name="T2" fmla="*/ 150 w 150"/>
                  <a:gd name="T3" fmla="*/ 59 h 180"/>
                  <a:gd name="T4" fmla="*/ 150 w 150"/>
                  <a:gd name="T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180">
                    <a:moveTo>
                      <a:pt x="0" y="180"/>
                    </a:moveTo>
                    <a:lnTo>
                      <a:pt x="150" y="59"/>
                    </a:lnTo>
                    <a:lnTo>
                      <a:pt x="1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2" name="Freeform 170"/>
              <p:cNvSpPr>
                <a:spLocks/>
              </p:cNvSpPr>
              <p:nvPr/>
            </p:nvSpPr>
            <p:spPr bwMode="auto">
              <a:xfrm>
                <a:off x="937" y="4798"/>
                <a:ext cx="72" cy="7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3" name="Line 171"/>
              <p:cNvSpPr>
                <a:spLocks noChangeShapeType="1"/>
              </p:cNvSpPr>
              <p:nvPr/>
            </p:nvSpPr>
            <p:spPr bwMode="auto">
              <a:xfrm>
                <a:off x="937" y="479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4" name="Freeform 172"/>
              <p:cNvSpPr>
                <a:spLocks/>
              </p:cNvSpPr>
              <p:nvPr/>
            </p:nvSpPr>
            <p:spPr bwMode="auto">
              <a:xfrm>
                <a:off x="1073" y="4730"/>
                <a:ext cx="38" cy="122"/>
              </a:xfrm>
              <a:custGeom>
                <a:avLst/>
                <a:gdLst>
                  <a:gd name="T0" fmla="*/ 0 w 105"/>
                  <a:gd name="T1" fmla="*/ 345 h 345"/>
                  <a:gd name="T2" fmla="*/ 105 w 105"/>
                  <a:gd name="T3" fmla="*/ 226 h 345"/>
                  <a:gd name="T4" fmla="*/ 105 w 105"/>
                  <a:gd name="T5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5" h="345">
                    <a:moveTo>
                      <a:pt x="0" y="345"/>
                    </a:moveTo>
                    <a:lnTo>
                      <a:pt x="105" y="226"/>
                    </a:lnTo>
                    <a:lnTo>
                      <a:pt x="1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5" name="Freeform 173"/>
              <p:cNvSpPr>
                <a:spLocks/>
              </p:cNvSpPr>
              <p:nvPr/>
            </p:nvSpPr>
            <p:spPr bwMode="auto">
              <a:xfrm>
                <a:off x="1074" y="4724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6" name="Line 174"/>
              <p:cNvSpPr>
                <a:spLocks noChangeShapeType="1"/>
              </p:cNvSpPr>
              <p:nvPr/>
            </p:nvSpPr>
            <p:spPr bwMode="auto">
              <a:xfrm>
                <a:off x="1074" y="472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7" name="Freeform 175"/>
              <p:cNvSpPr>
                <a:spLocks/>
              </p:cNvSpPr>
              <p:nvPr/>
            </p:nvSpPr>
            <p:spPr bwMode="auto">
              <a:xfrm>
                <a:off x="1233" y="4730"/>
                <a:ext cx="47" cy="139"/>
              </a:xfrm>
              <a:custGeom>
                <a:avLst/>
                <a:gdLst>
                  <a:gd name="T0" fmla="*/ 0 w 135"/>
                  <a:gd name="T1" fmla="*/ 391 h 391"/>
                  <a:gd name="T2" fmla="*/ 135 w 135"/>
                  <a:gd name="T3" fmla="*/ 345 h 391"/>
                  <a:gd name="T4" fmla="*/ 135 w 135"/>
                  <a:gd name="T5" fmla="*/ 0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5" h="391">
                    <a:moveTo>
                      <a:pt x="0" y="391"/>
                    </a:moveTo>
                    <a:lnTo>
                      <a:pt x="135" y="345"/>
                    </a:lnTo>
                    <a:lnTo>
                      <a:pt x="13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8" name="Freeform 176"/>
              <p:cNvSpPr>
                <a:spLocks/>
              </p:cNvSpPr>
              <p:nvPr/>
            </p:nvSpPr>
            <p:spPr bwMode="auto">
              <a:xfrm>
                <a:off x="1244" y="4724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9" name="Line 177"/>
              <p:cNvSpPr>
                <a:spLocks noChangeShapeType="1"/>
              </p:cNvSpPr>
              <p:nvPr/>
            </p:nvSpPr>
            <p:spPr bwMode="auto">
              <a:xfrm>
                <a:off x="1244" y="472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0" name="Line 178"/>
              <p:cNvSpPr>
                <a:spLocks noChangeShapeType="1"/>
              </p:cNvSpPr>
              <p:nvPr/>
            </p:nvSpPr>
            <p:spPr bwMode="auto">
              <a:xfrm flipV="1">
                <a:off x="1371" y="4709"/>
                <a:ext cx="100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1" name="Freeform 179"/>
              <p:cNvSpPr>
                <a:spLocks/>
              </p:cNvSpPr>
              <p:nvPr/>
            </p:nvSpPr>
            <p:spPr bwMode="auto">
              <a:xfrm>
                <a:off x="1441" y="4683"/>
                <a:ext cx="64" cy="46"/>
              </a:xfrm>
              <a:custGeom>
                <a:avLst/>
                <a:gdLst>
                  <a:gd name="T0" fmla="*/ 182 w 182"/>
                  <a:gd name="T1" fmla="*/ 113 h 130"/>
                  <a:gd name="T2" fmla="*/ 171 w 182"/>
                  <a:gd name="T3" fmla="*/ 130 h 130"/>
                  <a:gd name="T4" fmla="*/ 0 w 182"/>
                  <a:gd name="T5" fmla="*/ 17 h 130"/>
                  <a:gd name="T6" fmla="*/ 10 w 182"/>
                  <a:gd name="T7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30">
                    <a:moveTo>
                      <a:pt x="182" y="113"/>
                    </a:moveTo>
                    <a:lnTo>
                      <a:pt x="171" y="130"/>
                    </a:lnTo>
                    <a:lnTo>
                      <a:pt x="0" y="17"/>
                    </a:lnTo>
                    <a:lnTo>
                      <a:pt x="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2" name="Line 180"/>
              <p:cNvSpPr>
                <a:spLocks noChangeShapeType="1"/>
              </p:cNvSpPr>
              <p:nvPr/>
            </p:nvSpPr>
            <p:spPr bwMode="auto">
              <a:xfrm flipH="1">
                <a:off x="1441" y="4683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3" name="Line 181"/>
              <p:cNvSpPr>
                <a:spLocks noChangeShapeType="1"/>
              </p:cNvSpPr>
              <p:nvPr/>
            </p:nvSpPr>
            <p:spPr bwMode="auto">
              <a:xfrm flipV="1">
                <a:off x="1514" y="4820"/>
                <a:ext cx="0" cy="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4" name="Freeform 182"/>
              <p:cNvSpPr>
                <a:spLocks/>
              </p:cNvSpPr>
              <p:nvPr/>
            </p:nvSpPr>
            <p:spPr bwMode="auto">
              <a:xfrm>
                <a:off x="1478" y="4814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5" name="Line 183"/>
              <p:cNvSpPr>
                <a:spLocks noChangeShapeType="1"/>
              </p:cNvSpPr>
              <p:nvPr/>
            </p:nvSpPr>
            <p:spPr bwMode="auto">
              <a:xfrm>
                <a:off x="1478" y="481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6" name="Freeform 184"/>
              <p:cNvSpPr>
                <a:spLocks/>
              </p:cNvSpPr>
              <p:nvPr/>
            </p:nvSpPr>
            <p:spPr bwMode="auto">
              <a:xfrm>
                <a:off x="989" y="4534"/>
                <a:ext cx="966" cy="329"/>
              </a:xfrm>
              <a:custGeom>
                <a:avLst/>
                <a:gdLst>
                  <a:gd name="T0" fmla="*/ 2732 w 2732"/>
                  <a:gd name="T1" fmla="*/ 930 h 930"/>
                  <a:gd name="T2" fmla="*/ 1950 w 2732"/>
                  <a:gd name="T3" fmla="*/ 209 h 930"/>
                  <a:gd name="T4" fmla="*/ 0 w 2732"/>
                  <a:gd name="T5" fmla="*/ 134 h 930"/>
                  <a:gd name="T6" fmla="*/ 315 w 2732"/>
                  <a:gd name="T7" fmla="*/ 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32" h="930">
                    <a:moveTo>
                      <a:pt x="2732" y="930"/>
                    </a:moveTo>
                    <a:lnTo>
                      <a:pt x="1950" y="209"/>
                    </a:lnTo>
                    <a:lnTo>
                      <a:pt x="0" y="134"/>
                    </a:lnTo>
                    <a:lnTo>
                      <a:pt x="3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7" name="Freeform 185"/>
              <p:cNvSpPr>
                <a:spLocks/>
              </p:cNvSpPr>
              <p:nvPr/>
            </p:nvSpPr>
            <p:spPr bwMode="auto">
              <a:xfrm>
                <a:off x="1086" y="4498"/>
                <a:ext cx="35" cy="71"/>
              </a:xfrm>
              <a:custGeom>
                <a:avLst/>
                <a:gdLst>
                  <a:gd name="T0" fmla="*/ 98 w 98"/>
                  <a:gd name="T1" fmla="*/ 192 h 199"/>
                  <a:gd name="T2" fmla="*/ 79 w 98"/>
                  <a:gd name="T3" fmla="*/ 199 h 199"/>
                  <a:gd name="T4" fmla="*/ 0 w 98"/>
                  <a:gd name="T5" fmla="*/ 6 h 199"/>
                  <a:gd name="T6" fmla="*/ 19 w 98"/>
                  <a:gd name="T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99">
                    <a:moveTo>
                      <a:pt x="98" y="192"/>
                    </a:moveTo>
                    <a:lnTo>
                      <a:pt x="79" y="199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8" name="Line 186"/>
              <p:cNvSpPr>
                <a:spLocks noChangeShapeType="1"/>
              </p:cNvSpPr>
              <p:nvPr/>
            </p:nvSpPr>
            <p:spPr bwMode="auto">
              <a:xfrm flipH="1">
                <a:off x="1086" y="4498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9" name="Freeform 187"/>
              <p:cNvSpPr>
                <a:spLocks/>
              </p:cNvSpPr>
              <p:nvPr/>
            </p:nvSpPr>
            <p:spPr bwMode="auto">
              <a:xfrm>
                <a:off x="771" y="4624"/>
                <a:ext cx="886" cy="282"/>
              </a:xfrm>
              <a:custGeom>
                <a:avLst/>
                <a:gdLst>
                  <a:gd name="T0" fmla="*/ 2506 w 2506"/>
                  <a:gd name="T1" fmla="*/ 795 h 795"/>
                  <a:gd name="T2" fmla="*/ 1921 w 2506"/>
                  <a:gd name="T3" fmla="*/ 15 h 795"/>
                  <a:gd name="T4" fmla="*/ 0 w 2506"/>
                  <a:gd name="T5" fmla="*/ 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06" h="795">
                    <a:moveTo>
                      <a:pt x="2506" y="795"/>
                    </a:moveTo>
                    <a:lnTo>
                      <a:pt x="1921" y="1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0" name="Freeform 188"/>
              <p:cNvSpPr>
                <a:spLocks/>
              </p:cNvSpPr>
              <p:nvPr/>
            </p:nvSpPr>
            <p:spPr bwMode="auto">
              <a:xfrm>
                <a:off x="765" y="4588"/>
                <a:ext cx="6" cy="73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1" name="Line 189"/>
              <p:cNvSpPr>
                <a:spLocks noChangeShapeType="1"/>
              </p:cNvSpPr>
              <p:nvPr/>
            </p:nvSpPr>
            <p:spPr bwMode="auto">
              <a:xfrm>
                <a:off x="765" y="4661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2" name="Freeform 190"/>
              <p:cNvSpPr>
                <a:spLocks/>
              </p:cNvSpPr>
              <p:nvPr/>
            </p:nvSpPr>
            <p:spPr bwMode="auto">
              <a:xfrm>
                <a:off x="1402" y="3452"/>
                <a:ext cx="542" cy="376"/>
              </a:xfrm>
              <a:custGeom>
                <a:avLst/>
                <a:gdLst>
                  <a:gd name="T0" fmla="*/ 1530 w 1530"/>
                  <a:gd name="T1" fmla="*/ 1065 h 1065"/>
                  <a:gd name="T2" fmla="*/ 0 w 1530"/>
                  <a:gd name="T3" fmla="*/ 135 h 1065"/>
                  <a:gd name="T4" fmla="*/ 0 w 1530"/>
                  <a:gd name="T5" fmla="*/ 0 h 1065"/>
                  <a:gd name="T6" fmla="*/ 105 w 1530"/>
                  <a:gd name="T7" fmla="*/ 0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0" h="1065">
                    <a:moveTo>
                      <a:pt x="1530" y="1065"/>
                    </a:moveTo>
                    <a:lnTo>
                      <a:pt x="0" y="135"/>
                    </a:lnTo>
                    <a:lnTo>
                      <a:pt x="0" y="0"/>
                    </a:lnTo>
                    <a:lnTo>
                      <a:pt x="1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3" name="Freeform 191"/>
              <p:cNvSpPr>
                <a:spLocks/>
              </p:cNvSpPr>
              <p:nvPr/>
            </p:nvSpPr>
            <p:spPr bwMode="auto">
              <a:xfrm>
                <a:off x="1440" y="3415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4" name="Line 192"/>
              <p:cNvSpPr>
                <a:spLocks noChangeShapeType="1"/>
              </p:cNvSpPr>
              <p:nvPr/>
            </p:nvSpPr>
            <p:spPr bwMode="auto">
              <a:xfrm flipH="1">
                <a:off x="1440" y="341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5" name="Freeform 193"/>
              <p:cNvSpPr>
                <a:spLocks/>
              </p:cNvSpPr>
              <p:nvPr/>
            </p:nvSpPr>
            <p:spPr bwMode="auto">
              <a:xfrm>
                <a:off x="835" y="3574"/>
                <a:ext cx="828" cy="286"/>
              </a:xfrm>
              <a:custGeom>
                <a:avLst/>
                <a:gdLst>
                  <a:gd name="T0" fmla="*/ 2341 w 2341"/>
                  <a:gd name="T1" fmla="*/ 809 h 809"/>
                  <a:gd name="T2" fmla="*/ 1666 w 2341"/>
                  <a:gd name="T3" fmla="*/ 0 h 809"/>
                  <a:gd name="T4" fmla="*/ 0 w 2341"/>
                  <a:gd name="T5" fmla="*/ 0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1" h="809">
                    <a:moveTo>
                      <a:pt x="2341" y="809"/>
                    </a:moveTo>
                    <a:lnTo>
                      <a:pt x="1666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6" name="Freeform 194"/>
              <p:cNvSpPr>
                <a:spLocks/>
              </p:cNvSpPr>
              <p:nvPr/>
            </p:nvSpPr>
            <p:spPr bwMode="auto">
              <a:xfrm>
                <a:off x="828" y="3538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7" name="Line 195"/>
              <p:cNvSpPr>
                <a:spLocks noChangeShapeType="1"/>
              </p:cNvSpPr>
              <p:nvPr/>
            </p:nvSpPr>
            <p:spPr bwMode="auto">
              <a:xfrm>
                <a:off x="828" y="361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8" name="Line 196"/>
              <p:cNvSpPr>
                <a:spLocks noChangeShapeType="1"/>
              </p:cNvSpPr>
              <p:nvPr/>
            </p:nvSpPr>
            <p:spPr bwMode="auto">
              <a:xfrm flipH="1" flipV="1">
                <a:off x="1524" y="3781"/>
                <a:ext cx="6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9" name="Freeform 197"/>
              <p:cNvSpPr>
                <a:spLocks/>
              </p:cNvSpPr>
              <p:nvPr/>
            </p:nvSpPr>
            <p:spPr bwMode="auto">
              <a:xfrm>
                <a:off x="1488" y="3769"/>
                <a:ext cx="73" cy="16"/>
              </a:xfrm>
              <a:custGeom>
                <a:avLst/>
                <a:gdLst>
                  <a:gd name="T0" fmla="*/ 204 w 207"/>
                  <a:gd name="T1" fmla="*/ 0 h 44"/>
                  <a:gd name="T2" fmla="*/ 207 w 207"/>
                  <a:gd name="T3" fmla="*/ 19 h 44"/>
                  <a:gd name="T4" fmla="*/ 2 w 207"/>
                  <a:gd name="T5" fmla="*/ 44 h 44"/>
                  <a:gd name="T6" fmla="*/ 0 w 207"/>
                  <a:gd name="T7" fmla="*/ 2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44">
                    <a:moveTo>
                      <a:pt x="204" y="0"/>
                    </a:moveTo>
                    <a:lnTo>
                      <a:pt x="207" y="19"/>
                    </a:lnTo>
                    <a:lnTo>
                      <a:pt x="2" y="44"/>
                    </a:lnTo>
                    <a:lnTo>
                      <a:pt x="0" y="2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0" name="Line 198"/>
              <p:cNvSpPr>
                <a:spLocks noChangeShapeType="1"/>
              </p:cNvSpPr>
              <p:nvPr/>
            </p:nvSpPr>
            <p:spPr bwMode="auto">
              <a:xfrm>
                <a:off x="1488" y="377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1" name="Freeform 199"/>
              <p:cNvSpPr>
                <a:spLocks/>
              </p:cNvSpPr>
              <p:nvPr/>
            </p:nvSpPr>
            <p:spPr bwMode="auto">
              <a:xfrm>
                <a:off x="1376" y="3712"/>
                <a:ext cx="53" cy="111"/>
              </a:xfrm>
              <a:custGeom>
                <a:avLst/>
                <a:gdLst>
                  <a:gd name="T0" fmla="*/ 0 w 151"/>
                  <a:gd name="T1" fmla="*/ 316 h 316"/>
                  <a:gd name="T2" fmla="*/ 151 w 151"/>
                  <a:gd name="T3" fmla="*/ 211 h 316"/>
                  <a:gd name="T4" fmla="*/ 151 w 151"/>
                  <a:gd name="T5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316">
                    <a:moveTo>
                      <a:pt x="0" y="316"/>
                    </a:moveTo>
                    <a:lnTo>
                      <a:pt x="151" y="211"/>
                    </a:lnTo>
                    <a:lnTo>
                      <a:pt x="15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2" name="Freeform 200"/>
              <p:cNvSpPr>
                <a:spLocks/>
              </p:cNvSpPr>
              <p:nvPr/>
            </p:nvSpPr>
            <p:spPr bwMode="auto">
              <a:xfrm>
                <a:off x="1393" y="3705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3" name="Line 201"/>
              <p:cNvSpPr>
                <a:spLocks noChangeShapeType="1"/>
              </p:cNvSpPr>
              <p:nvPr/>
            </p:nvSpPr>
            <p:spPr bwMode="auto">
              <a:xfrm>
                <a:off x="1393" y="370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4" name="Freeform 202"/>
              <p:cNvSpPr>
                <a:spLocks/>
              </p:cNvSpPr>
              <p:nvPr/>
            </p:nvSpPr>
            <p:spPr bwMode="auto">
              <a:xfrm>
                <a:off x="1222" y="3680"/>
                <a:ext cx="58" cy="148"/>
              </a:xfrm>
              <a:custGeom>
                <a:avLst/>
                <a:gdLst>
                  <a:gd name="T0" fmla="*/ 0 w 165"/>
                  <a:gd name="T1" fmla="*/ 420 h 420"/>
                  <a:gd name="T2" fmla="*/ 165 w 165"/>
                  <a:gd name="T3" fmla="*/ 270 h 420"/>
                  <a:gd name="T4" fmla="*/ 165 w 165"/>
                  <a:gd name="T5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420">
                    <a:moveTo>
                      <a:pt x="0" y="420"/>
                    </a:moveTo>
                    <a:lnTo>
                      <a:pt x="165" y="270"/>
                    </a:lnTo>
                    <a:lnTo>
                      <a:pt x="16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5" name="Freeform 203"/>
              <p:cNvSpPr>
                <a:spLocks/>
              </p:cNvSpPr>
              <p:nvPr/>
            </p:nvSpPr>
            <p:spPr bwMode="auto">
              <a:xfrm>
                <a:off x="1244" y="3673"/>
                <a:ext cx="73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6" name="Line 204"/>
              <p:cNvSpPr>
                <a:spLocks noChangeShapeType="1"/>
              </p:cNvSpPr>
              <p:nvPr/>
            </p:nvSpPr>
            <p:spPr bwMode="auto">
              <a:xfrm>
                <a:off x="1244" y="367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V="1">
              <a:off x="1073" y="3701"/>
              <a:ext cx="0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037" y="3695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1037" y="369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V="1">
              <a:off x="920" y="378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884" y="3780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884" y="378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951" y="2454"/>
              <a:ext cx="988" cy="335"/>
            </a:xfrm>
            <a:custGeom>
              <a:avLst/>
              <a:gdLst>
                <a:gd name="T0" fmla="*/ 2791 w 2791"/>
                <a:gd name="T1" fmla="*/ 945 h 945"/>
                <a:gd name="T2" fmla="*/ 1831 w 2791"/>
                <a:gd name="T3" fmla="*/ 165 h 945"/>
                <a:gd name="T4" fmla="*/ 0 w 2791"/>
                <a:gd name="T5" fmla="*/ 121 h 945"/>
                <a:gd name="T6" fmla="*/ 0 w 2791"/>
                <a:gd name="T7" fmla="*/ 15 h 945"/>
                <a:gd name="T8" fmla="*/ 151 w 2791"/>
                <a:gd name="T9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1" h="945">
                  <a:moveTo>
                    <a:pt x="2791" y="945"/>
                  </a:moveTo>
                  <a:lnTo>
                    <a:pt x="1831" y="165"/>
                  </a:lnTo>
                  <a:lnTo>
                    <a:pt x="0" y="121"/>
                  </a:lnTo>
                  <a:lnTo>
                    <a:pt x="0" y="15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002" y="2418"/>
              <a:ext cx="12" cy="73"/>
            </a:xfrm>
            <a:custGeom>
              <a:avLst/>
              <a:gdLst>
                <a:gd name="T0" fmla="*/ 35 w 35"/>
                <a:gd name="T1" fmla="*/ 205 h 205"/>
                <a:gd name="T2" fmla="*/ 16 w 35"/>
                <a:gd name="T3" fmla="*/ 205 h 205"/>
                <a:gd name="T4" fmla="*/ 0 w 35"/>
                <a:gd name="T5" fmla="*/ 0 h 205"/>
                <a:gd name="T6" fmla="*/ 18 w 35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05">
                  <a:moveTo>
                    <a:pt x="35" y="205"/>
                  </a:moveTo>
                  <a:lnTo>
                    <a:pt x="16" y="205"/>
                  </a:ln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>
              <a:off x="1002" y="2418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713" y="2550"/>
              <a:ext cx="950" cy="287"/>
            </a:xfrm>
            <a:custGeom>
              <a:avLst/>
              <a:gdLst>
                <a:gd name="T0" fmla="*/ 2686 w 2686"/>
                <a:gd name="T1" fmla="*/ 811 h 811"/>
                <a:gd name="T2" fmla="*/ 2011 w 2686"/>
                <a:gd name="T3" fmla="*/ 0 h 811"/>
                <a:gd name="T4" fmla="*/ 0 w 2686"/>
                <a:gd name="T5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6" h="811">
                  <a:moveTo>
                    <a:pt x="2686" y="811"/>
                  </a:moveTo>
                  <a:lnTo>
                    <a:pt x="2011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706" y="2513"/>
              <a:ext cx="7" cy="73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>
              <a:off x="706" y="258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V="1">
              <a:off x="1519" y="2747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483" y="274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>
              <a:off x="1483" y="27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 flipV="1">
              <a:off x="1376" y="2688"/>
              <a:ext cx="0" cy="10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340" y="2681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>
              <a:off x="1340" y="268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 flipV="1">
              <a:off x="1212" y="2747"/>
              <a:ext cx="26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209" y="2719"/>
              <a:ext cx="63" cy="49"/>
            </a:xfrm>
            <a:custGeom>
              <a:avLst/>
              <a:gdLst>
                <a:gd name="T0" fmla="*/ 177 w 177"/>
                <a:gd name="T1" fmla="*/ 122 h 138"/>
                <a:gd name="T2" fmla="*/ 167 w 177"/>
                <a:gd name="T3" fmla="*/ 138 h 138"/>
                <a:gd name="T4" fmla="*/ 0 w 177"/>
                <a:gd name="T5" fmla="*/ 17 h 138"/>
                <a:gd name="T6" fmla="*/ 10 w 177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38">
                  <a:moveTo>
                    <a:pt x="177" y="122"/>
                  </a:moveTo>
                  <a:lnTo>
                    <a:pt x="167" y="138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>
              <a:off x="1209" y="2719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H="1" flipV="1">
              <a:off x="654" y="2667"/>
              <a:ext cx="11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623" y="2637"/>
              <a:ext cx="58" cy="54"/>
            </a:xfrm>
            <a:custGeom>
              <a:avLst/>
              <a:gdLst>
                <a:gd name="T0" fmla="*/ 151 w 163"/>
                <a:gd name="T1" fmla="*/ 0 h 153"/>
                <a:gd name="T2" fmla="*/ 163 w 163"/>
                <a:gd name="T3" fmla="*/ 15 h 153"/>
                <a:gd name="T4" fmla="*/ 13 w 163"/>
                <a:gd name="T5" fmla="*/ 153 h 153"/>
                <a:gd name="T6" fmla="*/ 0 w 163"/>
                <a:gd name="T7" fmla="*/ 1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3">
                  <a:moveTo>
                    <a:pt x="151" y="0"/>
                  </a:moveTo>
                  <a:lnTo>
                    <a:pt x="163" y="15"/>
                  </a:lnTo>
                  <a:lnTo>
                    <a:pt x="13" y="153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>
              <a:off x="623" y="2686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H="1" flipV="1">
              <a:off x="846" y="2736"/>
              <a:ext cx="63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Freeform 231"/>
            <p:cNvSpPr>
              <a:spLocks/>
            </p:cNvSpPr>
            <p:nvPr/>
          </p:nvSpPr>
          <p:spPr bwMode="auto">
            <a:xfrm>
              <a:off x="816" y="2705"/>
              <a:ext cx="54" cy="58"/>
            </a:xfrm>
            <a:custGeom>
              <a:avLst/>
              <a:gdLst>
                <a:gd name="T0" fmla="*/ 138 w 153"/>
                <a:gd name="T1" fmla="*/ 0 h 163"/>
                <a:gd name="T2" fmla="*/ 153 w 153"/>
                <a:gd name="T3" fmla="*/ 12 h 163"/>
                <a:gd name="T4" fmla="*/ 15 w 153"/>
                <a:gd name="T5" fmla="*/ 163 h 163"/>
                <a:gd name="T6" fmla="*/ 0 w 153"/>
                <a:gd name="T7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3">
                  <a:moveTo>
                    <a:pt x="138" y="0"/>
                  </a:moveTo>
                  <a:lnTo>
                    <a:pt x="153" y="12"/>
                  </a:lnTo>
                  <a:lnTo>
                    <a:pt x="15" y="163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Line 232"/>
            <p:cNvSpPr>
              <a:spLocks noChangeShapeType="1"/>
            </p:cNvSpPr>
            <p:nvPr/>
          </p:nvSpPr>
          <p:spPr bwMode="auto">
            <a:xfrm>
              <a:off x="816" y="2758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Freeform 233"/>
            <p:cNvSpPr>
              <a:spLocks/>
            </p:cNvSpPr>
            <p:nvPr/>
          </p:nvSpPr>
          <p:spPr bwMode="auto">
            <a:xfrm>
              <a:off x="1069" y="2640"/>
              <a:ext cx="53" cy="149"/>
            </a:xfrm>
            <a:custGeom>
              <a:avLst/>
              <a:gdLst>
                <a:gd name="T0" fmla="*/ 0 w 150"/>
                <a:gd name="T1" fmla="*/ 420 h 420"/>
                <a:gd name="T2" fmla="*/ 150 w 150"/>
                <a:gd name="T3" fmla="*/ 345 h 420"/>
                <a:gd name="T4" fmla="*/ 150 w 150"/>
                <a:gd name="T5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420">
                  <a:moveTo>
                    <a:pt x="0" y="420"/>
                  </a:moveTo>
                  <a:lnTo>
                    <a:pt x="150" y="345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Freeform 234"/>
            <p:cNvSpPr>
              <a:spLocks/>
            </p:cNvSpPr>
            <p:nvPr/>
          </p:nvSpPr>
          <p:spPr bwMode="auto">
            <a:xfrm>
              <a:off x="1085" y="263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Line 235"/>
            <p:cNvSpPr>
              <a:spLocks noChangeShapeType="1"/>
            </p:cNvSpPr>
            <p:nvPr/>
          </p:nvSpPr>
          <p:spPr bwMode="auto">
            <a:xfrm>
              <a:off x="1085" y="263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Line 236"/>
            <p:cNvSpPr>
              <a:spLocks noChangeShapeType="1"/>
            </p:cNvSpPr>
            <p:nvPr/>
          </p:nvSpPr>
          <p:spPr bwMode="auto">
            <a:xfrm flipH="1" flipV="1">
              <a:off x="1752" y="1101"/>
              <a:ext cx="48" cy="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Freeform 237"/>
            <p:cNvSpPr>
              <a:spLocks/>
            </p:cNvSpPr>
            <p:nvPr/>
          </p:nvSpPr>
          <p:spPr bwMode="auto">
            <a:xfrm>
              <a:off x="1715" y="1087"/>
              <a:ext cx="73" cy="21"/>
            </a:xfrm>
            <a:custGeom>
              <a:avLst/>
              <a:gdLst>
                <a:gd name="T0" fmla="*/ 201 w 205"/>
                <a:gd name="T1" fmla="*/ 0 h 60"/>
                <a:gd name="T2" fmla="*/ 205 w 205"/>
                <a:gd name="T3" fmla="*/ 18 h 60"/>
                <a:gd name="T4" fmla="*/ 5 w 205"/>
                <a:gd name="T5" fmla="*/ 60 h 60"/>
                <a:gd name="T6" fmla="*/ 0 w 205"/>
                <a:gd name="T7" fmla="*/ 4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60">
                  <a:moveTo>
                    <a:pt x="201" y="0"/>
                  </a:moveTo>
                  <a:lnTo>
                    <a:pt x="205" y="18"/>
                  </a:lnTo>
                  <a:lnTo>
                    <a:pt x="5" y="60"/>
                  </a:lnTo>
                  <a:lnTo>
                    <a:pt x="0" y="4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Line 238"/>
            <p:cNvSpPr>
              <a:spLocks noChangeShapeType="1"/>
            </p:cNvSpPr>
            <p:nvPr/>
          </p:nvSpPr>
          <p:spPr bwMode="auto">
            <a:xfrm>
              <a:off x="1715" y="1102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Line 239"/>
            <p:cNvSpPr>
              <a:spLocks noChangeShapeType="1"/>
            </p:cNvSpPr>
            <p:nvPr/>
          </p:nvSpPr>
          <p:spPr bwMode="auto">
            <a:xfrm flipV="1">
              <a:off x="2060" y="1085"/>
              <a:ext cx="186" cy="2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Freeform 240"/>
            <p:cNvSpPr>
              <a:spLocks/>
            </p:cNvSpPr>
            <p:nvPr/>
          </p:nvSpPr>
          <p:spPr bwMode="auto">
            <a:xfrm>
              <a:off x="2216" y="1058"/>
              <a:ext cx="63" cy="49"/>
            </a:xfrm>
            <a:custGeom>
              <a:avLst/>
              <a:gdLst>
                <a:gd name="T0" fmla="*/ 178 w 178"/>
                <a:gd name="T1" fmla="*/ 121 h 138"/>
                <a:gd name="T2" fmla="*/ 168 w 178"/>
                <a:gd name="T3" fmla="*/ 138 h 138"/>
                <a:gd name="T4" fmla="*/ 0 w 178"/>
                <a:gd name="T5" fmla="*/ 17 h 138"/>
                <a:gd name="T6" fmla="*/ 11 w 17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38">
                  <a:moveTo>
                    <a:pt x="178" y="121"/>
                  </a:moveTo>
                  <a:lnTo>
                    <a:pt x="168" y="138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Line 241"/>
            <p:cNvSpPr>
              <a:spLocks noChangeShapeType="1"/>
            </p:cNvSpPr>
            <p:nvPr/>
          </p:nvSpPr>
          <p:spPr bwMode="auto">
            <a:xfrm flipH="1">
              <a:off x="2216" y="1058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Line 242"/>
            <p:cNvSpPr>
              <a:spLocks noChangeShapeType="1"/>
            </p:cNvSpPr>
            <p:nvPr/>
          </p:nvSpPr>
          <p:spPr bwMode="auto">
            <a:xfrm flipV="1">
              <a:off x="2293" y="1218"/>
              <a:ext cx="107" cy="1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Freeform 243"/>
            <p:cNvSpPr>
              <a:spLocks/>
            </p:cNvSpPr>
            <p:nvPr/>
          </p:nvSpPr>
          <p:spPr bwMode="auto">
            <a:xfrm>
              <a:off x="2373" y="1188"/>
              <a:ext cx="58" cy="54"/>
            </a:xfrm>
            <a:custGeom>
              <a:avLst/>
              <a:gdLst>
                <a:gd name="T0" fmla="*/ 163 w 163"/>
                <a:gd name="T1" fmla="*/ 138 h 153"/>
                <a:gd name="T2" fmla="*/ 151 w 163"/>
                <a:gd name="T3" fmla="*/ 153 h 153"/>
                <a:gd name="T4" fmla="*/ 0 w 163"/>
                <a:gd name="T5" fmla="*/ 15 h 153"/>
                <a:gd name="T6" fmla="*/ 13 w 163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3">
                  <a:moveTo>
                    <a:pt x="163" y="138"/>
                  </a:moveTo>
                  <a:lnTo>
                    <a:pt x="151" y="153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Line 244"/>
            <p:cNvSpPr>
              <a:spLocks noChangeShapeType="1"/>
            </p:cNvSpPr>
            <p:nvPr/>
          </p:nvSpPr>
          <p:spPr bwMode="auto">
            <a:xfrm flipH="1">
              <a:off x="2373" y="1188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Line 245"/>
            <p:cNvSpPr>
              <a:spLocks noChangeShapeType="1"/>
            </p:cNvSpPr>
            <p:nvPr/>
          </p:nvSpPr>
          <p:spPr bwMode="auto">
            <a:xfrm flipH="1" flipV="1">
              <a:off x="2814" y="1266"/>
              <a:ext cx="5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Freeform 246"/>
            <p:cNvSpPr>
              <a:spLocks/>
            </p:cNvSpPr>
            <p:nvPr/>
          </p:nvSpPr>
          <p:spPr bwMode="auto">
            <a:xfrm>
              <a:off x="2778" y="1257"/>
              <a:ext cx="72" cy="11"/>
            </a:xfrm>
            <a:custGeom>
              <a:avLst/>
              <a:gdLst>
                <a:gd name="T0" fmla="*/ 205 w 205"/>
                <a:gd name="T1" fmla="*/ 0 h 32"/>
                <a:gd name="T2" fmla="*/ 205 w 205"/>
                <a:gd name="T3" fmla="*/ 19 h 32"/>
                <a:gd name="T4" fmla="*/ 0 w 205"/>
                <a:gd name="T5" fmla="*/ 32 h 32"/>
                <a:gd name="T6" fmla="*/ 0 w 205"/>
                <a:gd name="T7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2">
                  <a:moveTo>
                    <a:pt x="205" y="0"/>
                  </a:moveTo>
                  <a:lnTo>
                    <a:pt x="205" y="19"/>
                  </a:lnTo>
                  <a:lnTo>
                    <a:pt x="0" y="32"/>
                  </a:lnTo>
                  <a:lnTo>
                    <a:pt x="0" y="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Line 247"/>
            <p:cNvSpPr>
              <a:spLocks noChangeShapeType="1"/>
            </p:cNvSpPr>
            <p:nvPr/>
          </p:nvSpPr>
          <p:spPr bwMode="auto">
            <a:xfrm>
              <a:off x="2778" y="126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Freeform 248"/>
            <p:cNvSpPr>
              <a:spLocks/>
            </p:cNvSpPr>
            <p:nvPr/>
          </p:nvSpPr>
          <p:spPr bwMode="auto">
            <a:xfrm>
              <a:off x="2570" y="1091"/>
              <a:ext cx="47" cy="249"/>
            </a:xfrm>
            <a:custGeom>
              <a:avLst/>
              <a:gdLst>
                <a:gd name="T0" fmla="*/ 0 w 134"/>
                <a:gd name="T1" fmla="*/ 704 h 704"/>
                <a:gd name="T2" fmla="*/ 15 w 134"/>
                <a:gd name="T3" fmla="*/ 75 h 704"/>
                <a:gd name="T4" fmla="*/ 134 w 134"/>
                <a:gd name="T5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704">
                  <a:moveTo>
                    <a:pt x="0" y="704"/>
                  </a:moveTo>
                  <a:lnTo>
                    <a:pt x="15" y="75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Freeform 249"/>
            <p:cNvSpPr>
              <a:spLocks/>
            </p:cNvSpPr>
            <p:nvPr/>
          </p:nvSpPr>
          <p:spPr bwMode="auto">
            <a:xfrm>
              <a:off x="2598" y="1056"/>
              <a:ext cx="44" cy="66"/>
            </a:xfrm>
            <a:custGeom>
              <a:avLst/>
              <a:gdLst>
                <a:gd name="T0" fmla="*/ 125 w 125"/>
                <a:gd name="T1" fmla="*/ 175 h 186"/>
                <a:gd name="T2" fmla="*/ 109 w 125"/>
                <a:gd name="T3" fmla="*/ 186 h 186"/>
                <a:gd name="T4" fmla="*/ 0 w 125"/>
                <a:gd name="T5" fmla="*/ 10 h 186"/>
                <a:gd name="T6" fmla="*/ 17 w 125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25" y="175"/>
                  </a:moveTo>
                  <a:lnTo>
                    <a:pt x="109" y="186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Line 250"/>
            <p:cNvSpPr>
              <a:spLocks noChangeShapeType="1"/>
            </p:cNvSpPr>
            <p:nvPr/>
          </p:nvSpPr>
          <p:spPr bwMode="auto">
            <a:xfrm flipH="1">
              <a:off x="2598" y="105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Freeform 251"/>
            <p:cNvSpPr>
              <a:spLocks/>
            </p:cNvSpPr>
            <p:nvPr/>
          </p:nvSpPr>
          <p:spPr bwMode="auto">
            <a:xfrm>
              <a:off x="1339" y="1287"/>
              <a:ext cx="663" cy="312"/>
            </a:xfrm>
            <a:custGeom>
              <a:avLst/>
              <a:gdLst>
                <a:gd name="T0" fmla="*/ 0 w 1874"/>
                <a:gd name="T1" fmla="*/ 825 h 883"/>
                <a:gd name="T2" fmla="*/ 28 w 1874"/>
                <a:gd name="T3" fmla="*/ 764 h 883"/>
                <a:gd name="T4" fmla="*/ 91 w 1874"/>
                <a:gd name="T5" fmla="*/ 883 h 883"/>
                <a:gd name="T6" fmla="*/ 148 w 1874"/>
                <a:gd name="T7" fmla="*/ 761 h 883"/>
                <a:gd name="T8" fmla="*/ 211 w 1874"/>
                <a:gd name="T9" fmla="*/ 880 h 883"/>
                <a:gd name="T10" fmla="*/ 268 w 1874"/>
                <a:gd name="T11" fmla="*/ 759 h 883"/>
                <a:gd name="T12" fmla="*/ 331 w 1874"/>
                <a:gd name="T13" fmla="*/ 877 h 883"/>
                <a:gd name="T14" fmla="*/ 388 w 1874"/>
                <a:gd name="T15" fmla="*/ 756 h 883"/>
                <a:gd name="T16" fmla="*/ 451 w 1874"/>
                <a:gd name="T17" fmla="*/ 875 h 883"/>
                <a:gd name="T18" fmla="*/ 508 w 1874"/>
                <a:gd name="T19" fmla="*/ 753 h 883"/>
                <a:gd name="T20" fmla="*/ 571 w 1874"/>
                <a:gd name="T21" fmla="*/ 872 h 883"/>
                <a:gd name="T22" fmla="*/ 628 w 1874"/>
                <a:gd name="T23" fmla="*/ 751 h 883"/>
                <a:gd name="T24" fmla="*/ 691 w 1874"/>
                <a:gd name="T25" fmla="*/ 869 h 883"/>
                <a:gd name="T26" fmla="*/ 748 w 1874"/>
                <a:gd name="T27" fmla="*/ 748 h 883"/>
                <a:gd name="T28" fmla="*/ 811 w 1874"/>
                <a:gd name="T29" fmla="*/ 867 h 883"/>
                <a:gd name="T30" fmla="*/ 868 w 1874"/>
                <a:gd name="T31" fmla="*/ 745 h 883"/>
                <a:gd name="T32" fmla="*/ 931 w 1874"/>
                <a:gd name="T33" fmla="*/ 864 h 883"/>
                <a:gd name="T34" fmla="*/ 988 w 1874"/>
                <a:gd name="T35" fmla="*/ 743 h 883"/>
                <a:gd name="T36" fmla="*/ 1051 w 1874"/>
                <a:gd name="T37" fmla="*/ 861 h 883"/>
                <a:gd name="T38" fmla="*/ 1108 w 1874"/>
                <a:gd name="T39" fmla="*/ 740 h 883"/>
                <a:gd name="T40" fmla="*/ 1171 w 1874"/>
                <a:gd name="T41" fmla="*/ 859 h 883"/>
                <a:gd name="T42" fmla="*/ 1228 w 1874"/>
                <a:gd name="T43" fmla="*/ 737 h 883"/>
                <a:gd name="T44" fmla="*/ 1259 w 1874"/>
                <a:gd name="T45" fmla="*/ 797 h 883"/>
                <a:gd name="T46" fmla="*/ 1318 w 1874"/>
                <a:gd name="T47" fmla="*/ 796 h 883"/>
                <a:gd name="T48" fmla="*/ 1874 w 1874"/>
                <a:gd name="T49" fmla="*/ 0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74" h="883">
                  <a:moveTo>
                    <a:pt x="0" y="825"/>
                  </a:moveTo>
                  <a:lnTo>
                    <a:pt x="28" y="764"/>
                  </a:lnTo>
                  <a:lnTo>
                    <a:pt x="91" y="883"/>
                  </a:lnTo>
                  <a:lnTo>
                    <a:pt x="148" y="761"/>
                  </a:lnTo>
                  <a:lnTo>
                    <a:pt x="211" y="880"/>
                  </a:lnTo>
                  <a:lnTo>
                    <a:pt x="268" y="759"/>
                  </a:lnTo>
                  <a:lnTo>
                    <a:pt x="331" y="877"/>
                  </a:lnTo>
                  <a:lnTo>
                    <a:pt x="388" y="756"/>
                  </a:lnTo>
                  <a:lnTo>
                    <a:pt x="451" y="875"/>
                  </a:lnTo>
                  <a:lnTo>
                    <a:pt x="508" y="753"/>
                  </a:lnTo>
                  <a:lnTo>
                    <a:pt x="571" y="872"/>
                  </a:lnTo>
                  <a:lnTo>
                    <a:pt x="628" y="751"/>
                  </a:lnTo>
                  <a:lnTo>
                    <a:pt x="691" y="869"/>
                  </a:lnTo>
                  <a:lnTo>
                    <a:pt x="748" y="748"/>
                  </a:lnTo>
                  <a:lnTo>
                    <a:pt x="811" y="867"/>
                  </a:lnTo>
                  <a:lnTo>
                    <a:pt x="868" y="745"/>
                  </a:lnTo>
                  <a:lnTo>
                    <a:pt x="931" y="864"/>
                  </a:lnTo>
                  <a:lnTo>
                    <a:pt x="988" y="743"/>
                  </a:lnTo>
                  <a:lnTo>
                    <a:pt x="1051" y="861"/>
                  </a:lnTo>
                  <a:lnTo>
                    <a:pt x="1108" y="740"/>
                  </a:lnTo>
                  <a:lnTo>
                    <a:pt x="1171" y="859"/>
                  </a:lnTo>
                  <a:lnTo>
                    <a:pt x="1228" y="737"/>
                  </a:lnTo>
                  <a:lnTo>
                    <a:pt x="1259" y="797"/>
                  </a:lnTo>
                  <a:lnTo>
                    <a:pt x="1318" y="796"/>
                  </a:lnTo>
                  <a:lnTo>
                    <a:pt x="18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Freeform 252"/>
            <p:cNvSpPr>
              <a:spLocks/>
            </p:cNvSpPr>
            <p:nvPr/>
          </p:nvSpPr>
          <p:spPr bwMode="auto">
            <a:xfrm>
              <a:off x="1972" y="1260"/>
              <a:ext cx="64" cy="47"/>
            </a:xfrm>
            <a:custGeom>
              <a:avLst/>
              <a:gdLst>
                <a:gd name="T0" fmla="*/ 181 w 181"/>
                <a:gd name="T1" fmla="*/ 117 h 133"/>
                <a:gd name="T2" fmla="*/ 171 w 181"/>
                <a:gd name="T3" fmla="*/ 133 h 133"/>
                <a:gd name="T4" fmla="*/ 0 w 181"/>
                <a:gd name="T5" fmla="*/ 16 h 133"/>
                <a:gd name="T6" fmla="*/ 10 w 181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33">
                  <a:moveTo>
                    <a:pt x="181" y="117"/>
                  </a:moveTo>
                  <a:lnTo>
                    <a:pt x="171" y="133"/>
                  </a:lnTo>
                  <a:lnTo>
                    <a:pt x="0" y="16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253"/>
            <p:cNvSpPr>
              <a:spLocks noChangeShapeType="1"/>
            </p:cNvSpPr>
            <p:nvPr/>
          </p:nvSpPr>
          <p:spPr bwMode="auto">
            <a:xfrm flipH="1">
              <a:off x="1972" y="1260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Arc 254"/>
            <p:cNvSpPr>
              <a:spLocks/>
            </p:cNvSpPr>
            <p:nvPr/>
          </p:nvSpPr>
          <p:spPr bwMode="auto">
            <a:xfrm>
              <a:off x="2029" y="698"/>
              <a:ext cx="1019" cy="82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74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19" y="0"/>
                    <a:pt x="21585" y="9654"/>
                    <a:pt x="21599" y="21574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19" y="0"/>
                    <a:pt x="21585" y="9654"/>
                    <a:pt x="21599" y="2157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Freeform 255"/>
            <p:cNvSpPr>
              <a:spLocks/>
            </p:cNvSpPr>
            <p:nvPr/>
          </p:nvSpPr>
          <p:spPr bwMode="auto">
            <a:xfrm>
              <a:off x="2022" y="662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Line 256"/>
            <p:cNvSpPr>
              <a:spLocks noChangeShapeType="1"/>
            </p:cNvSpPr>
            <p:nvPr/>
          </p:nvSpPr>
          <p:spPr bwMode="auto">
            <a:xfrm>
              <a:off x="2022" y="73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Freeform 257"/>
            <p:cNvSpPr>
              <a:spLocks/>
            </p:cNvSpPr>
            <p:nvPr/>
          </p:nvSpPr>
          <p:spPr bwMode="auto">
            <a:xfrm>
              <a:off x="2607" y="692"/>
              <a:ext cx="976" cy="637"/>
            </a:xfrm>
            <a:custGeom>
              <a:avLst/>
              <a:gdLst>
                <a:gd name="T0" fmla="*/ 2759 w 2759"/>
                <a:gd name="T1" fmla="*/ 1801 h 1801"/>
                <a:gd name="T2" fmla="*/ 0 w 2759"/>
                <a:gd name="T3" fmla="*/ 181 h 1801"/>
                <a:gd name="T4" fmla="*/ 0 w 2759"/>
                <a:gd name="T5" fmla="*/ 0 h 1801"/>
                <a:gd name="T6" fmla="*/ 209 w 2759"/>
                <a:gd name="T7" fmla="*/ 0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9" h="1801">
                  <a:moveTo>
                    <a:pt x="2759" y="1801"/>
                  </a:moveTo>
                  <a:lnTo>
                    <a:pt x="0" y="181"/>
                  </a:lnTo>
                  <a:lnTo>
                    <a:pt x="0" y="0"/>
                  </a:lnTo>
                  <a:lnTo>
                    <a:pt x="2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Freeform 258"/>
            <p:cNvSpPr>
              <a:spLocks/>
            </p:cNvSpPr>
            <p:nvPr/>
          </p:nvSpPr>
          <p:spPr bwMode="auto">
            <a:xfrm>
              <a:off x="2681" y="656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Line 259"/>
            <p:cNvSpPr>
              <a:spLocks noChangeShapeType="1"/>
            </p:cNvSpPr>
            <p:nvPr/>
          </p:nvSpPr>
          <p:spPr bwMode="auto">
            <a:xfrm flipH="1">
              <a:off x="2681" y="65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Freeform 260"/>
            <p:cNvSpPr>
              <a:spLocks/>
            </p:cNvSpPr>
            <p:nvPr/>
          </p:nvSpPr>
          <p:spPr bwMode="auto">
            <a:xfrm>
              <a:off x="1869" y="1154"/>
              <a:ext cx="393" cy="674"/>
            </a:xfrm>
            <a:custGeom>
              <a:avLst/>
              <a:gdLst>
                <a:gd name="T0" fmla="*/ 1110 w 1110"/>
                <a:gd name="T1" fmla="*/ 1904 h 1904"/>
                <a:gd name="T2" fmla="*/ 780 w 1110"/>
                <a:gd name="T3" fmla="*/ 1904 h 1904"/>
                <a:gd name="T4" fmla="*/ 0 w 1110"/>
                <a:gd name="T5" fmla="*/ 0 h 1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0" h="1904">
                  <a:moveTo>
                    <a:pt x="1110" y="1904"/>
                  </a:moveTo>
                  <a:lnTo>
                    <a:pt x="780" y="190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Freeform 261"/>
            <p:cNvSpPr>
              <a:spLocks/>
            </p:cNvSpPr>
            <p:nvPr/>
          </p:nvSpPr>
          <p:spPr bwMode="auto">
            <a:xfrm>
              <a:off x="1869" y="1154"/>
              <a:ext cx="37" cy="55"/>
            </a:xfrm>
            <a:custGeom>
              <a:avLst/>
              <a:gdLst>
                <a:gd name="T0" fmla="*/ 0 w 37"/>
                <a:gd name="T1" fmla="*/ 0 h 55"/>
                <a:gd name="T2" fmla="*/ 1 w 37"/>
                <a:gd name="T3" fmla="*/ 55 h 55"/>
                <a:gd name="T4" fmla="*/ 14 w 37"/>
                <a:gd name="T5" fmla="*/ 36 h 55"/>
                <a:gd name="T6" fmla="*/ 37 w 37"/>
                <a:gd name="T7" fmla="*/ 41 h 55"/>
                <a:gd name="T8" fmla="*/ 0 w 37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">
                  <a:moveTo>
                    <a:pt x="0" y="0"/>
                  </a:moveTo>
                  <a:lnTo>
                    <a:pt x="1" y="55"/>
                  </a:lnTo>
                  <a:lnTo>
                    <a:pt x="14" y="36"/>
                  </a:lnTo>
                  <a:lnTo>
                    <a:pt x="37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Arc 262"/>
            <p:cNvSpPr>
              <a:spLocks/>
            </p:cNvSpPr>
            <p:nvPr/>
          </p:nvSpPr>
          <p:spPr bwMode="auto">
            <a:xfrm>
              <a:off x="2188" y="1568"/>
              <a:ext cx="164" cy="1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Line 263"/>
            <p:cNvSpPr>
              <a:spLocks noChangeShapeType="1"/>
            </p:cNvSpPr>
            <p:nvPr/>
          </p:nvSpPr>
          <p:spPr bwMode="auto">
            <a:xfrm flipH="1">
              <a:off x="2129" y="1679"/>
              <a:ext cx="59" cy="10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Arc 264"/>
            <p:cNvSpPr>
              <a:spLocks/>
            </p:cNvSpPr>
            <p:nvPr/>
          </p:nvSpPr>
          <p:spPr bwMode="auto">
            <a:xfrm>
              <a:off x="2129" y="1780"/>
              <a:ext cx="510" cy="16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Arc 265"/>
            <p:cNvSpPr>
              <a:spLocks/>
            </p:cNvSpPr>
            <p:nvPr/>
          </p:nvSpPr>
          <p:spPr bwMode="auto">
            <a:xfrm>
              <a:off x="2639" y="1807"/>
              <a:ext cx="451" cy="1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Freeform 266"/>
            <p:cNvSpPr>
              <a:spLocks/>
            </p:cNvSpPr>
            <p:nvPr/>
          </p:nvSpPr>
          <p:spPr bwMode="auto">
            <a:xfrm>
              <a:off x="3071" y="1807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28600" y="152400"/>
            <a:ext cx="6781800" cy="9677400"/>
            <a:chOff x="144" y="96"/>
            <a:chExt cx="4272" cy="6096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6"/>
              <a:ext cx="4272" cy="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79" y="225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95" y="225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79" y="21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95" y="218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79" y="21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95" y="210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79" y="204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95" y="204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9" y="1972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61" y="195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63" y="195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79" y="190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95" y="190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79" y="18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95" y="183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79" y="176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95" y="176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79" y="169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95" y="169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79" y="1630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61" y="1611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63" y="1611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79" y="15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95" y="156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79" y="14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95" y="149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79" y="142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095" y="142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79" y="13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095" y="135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79" y="1288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61" y="1269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63" y="1269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179" y="122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095" y="122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79" y="115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095" y="115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179" y="10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095" y="107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79" y="10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095" y="101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79" y="941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61" y="922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63" y="922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79" y="8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095" y="8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79" y="8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095" y="80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79" y="7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095" y="73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79" y="66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095" y="66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179" y="599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61" y="580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63" y="580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179" y="53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095" y="53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179" y="4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095" y="46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179" y="3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095" y="39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179" y="3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095" y="32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171" y="258"/>
              <a:ext cx="3978" cy="205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3638" y="1924"/>
              <a:ext cx="129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559" y="1674"/>
              <a:ext cx="18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2463" y="1933"/>
              <a:ext cx="128" cy="11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132" y="1674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217" y="1924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1640" y="1674"/>
              <a:ext cx="18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1961" y="1924"/>
              <a:ext cx="128" cy="11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1961" y="1924"/>
              <a:ext cx="123" cy="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1961" y="1924"/>
              <a:ext cx="123" cy="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2890" y="1523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704" y="1924"/>
              <a:ext cx="128" cy="117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1966" y="1494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432" y="1924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1373" y="1494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111" y="1924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1042" y="1674"/>
              <a:ext cx="1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961" y="2046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644" y="1494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961" y="2329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614" y="1494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2853" y="2134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765" y="1034"/>
              <a:ext cx="29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774" y="2119"/>
              <a:ext cx="129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1074" y="1034"/>
              <a:ext cx="3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236" y="2383"/>
              <a:ext cx="33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556" y="120"/>
              <a:ext cx="414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829" y="120"/>
              <a:ext cx="136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33 Wham  Boot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38" y="2623"/>
              <a:ext cx="23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382" y="2628"/>
              <a:ext cx="98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On-Area-Hinge.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38" y="2852"/>
              <a:ext cx="24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398" y="2857"/>
              <a:ext cx="154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left. Log C Gap Area..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238" y="3082"/>
              <a:ext cx="25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403" y="3087"/>
              <a:ext cx="67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238" y="3312"/>
              <a:ext cx="25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403" y="3317"/>
              <a:ext cx="87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238" y="3541"/>
              <a:ext cx="23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387" y="3546"/>
              <a:ext cx="87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238" y="3771"/>
              <a:ext cx="23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382" y="3776"/>
              <a:ext cx="162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Drag Pattern 10-12yds.deep.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238" y="4001"/>
              <a:ext cx="21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377" y="4006"/>
              <a:ext cx="271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deep flag pattern. Sell the crossfield block.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238" y="4230"/>
              <a:ext cx="24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403" y="4235"/>
              <a:ext cx="390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pivot. Quick Belly, fake wham. Boot to SE. Look deep to flag.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238" y="4348"/>
              <a:ext cx="92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Pick up 3 levels.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238" y="4572"/>
              <a:ext cx="24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398" y="4577"/>
              <a:ext cx="394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Inside motion.Block 1st DL on or inside RG. Responsible for off B 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238" y="4802"/>
              <a:ext cx="25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403" y="4807"/>
              <a:ext cx="335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Slam 1st DL inside. Wheel and run arrow to flat 5-6yds.deep.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238" y="5032"/>
              <a:ext cx="25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419" y="5037"/>
              <a:ext cx="258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wham. Block B gap area.1st LB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238" y="5261"/>
              <a:ext cx="97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3097" y="460"/>
              <a:ext cx="636" cy="1458"/>
            </a:xfrm>
            <a:custGeom>
              <a:avLst/>
              <a:gdLst>
                <a:gd name="T0" fmla="*/ 1736 w 1785"/>
                <a:gd name="T1" fmla="*/ 4477 h 4477"/>
                <a:gd name="T2" fmla="*/ 0 w 1785"/>
                <a:gd name="T3" fmla="*/ 2215 h 4477"/>
                <a:gd name="T4" fmla="*/ 1785 w 1785"/>
                <a:gd name="T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5" h="4477">
                  <a:moveTo>
                    <a:pt x="1736" y="4477"/>
                  </a:moveTo>
                  <a:lnTo>
                    <a:pt x="0" y="2215"/>
                  </a:lnTo>
                  <a:lnTo>
                    <a:pt x="178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3683" y="460"/>
              <a:ext cx="50" cy="50"/>
            </a:xfrm>
            <a:custGeom>
              <a:avLst/>
              <a:gdLst>
                <a:gd name="T0" fmla="*/ 50 w 50"/>
                <a:gd name="T1" fmla="*/ 0 h 50"/>
                <a:gd name="T2" fmla="*/ 0 w 50"/>
                <a:gd name="T3" fmla="*/ 27 h 50"/>
                <a:gd name="T4" fmla="*/ 25 w 50"/>
                <a:gd name="T5" fmla="*/ 28 h 50"/>
                <a:gd name="T6" fmla="*/ 31 w 50"/>
                <a:gd name="T7" fmla="*/ 50 h 50"/>
                <a:gd name="T8" fmla="*/ 50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50" y="0"/>
                  </a:moveTo>
                  <a:lnTo>
                    <a:pt x="0" y="27"/>
                  </a:lnTo>
                  <a:lnTo>
                    <a:pt x="25" y="28"/>
                  </a:lnTo>
                  <a:lnTo>
                    <a:pt x="31" y="5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2717" y="1597"/>
              <a:ext cx="834" cy="529"/>
            </a:xfrm>
            <a:custGeom>
              <a:avLst/>
              <a:gdLst>
                <a:gd name="T0" fmla="*/ 622 w 2342"/>
                <a:gd name="T1" fmla="*/ 1625 h 1625"/>
                <a:gd name="T2" fmla="*/ 0 w 2342"/>
                <a:gd name="T3" fmla="*/ 366 h 1625"/>
                <a:gd name="T4" fmla="*/ 2342 w 2342"/>
                <a:gd name="T5" fmla="*/ 0 h 1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2" h="1625">
                  <a:moveTo>
                    <a:pt x="622" y="1625"/>
                  </a:moveTo>
                  <a:lnTo>
                    <a:pt x="0" y="366"/>
                  </a:lnTo>
                  <a:lnTo>
                    <a:pt x="234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3493" y="1586"/>
              <a:ext cx="58" cy="36"/>
            </a:xfrm>
            <a:custGeom>
              <a:avLst/>
              <a:gdLst>
                <a:gd name="T0" fmla="*/ 58 w 58"/>
                <a:gd name="T1" fmla="*/ 11 h 36"/>
                <a:gd name="T2" fmla="*/ 0 w 58"/>
                <a:gd name="T3" fmla="*/ 0 h 36"/>
                <a:gd name="T4" fmla="*/ 18 w 58"/>
                <a:gd name="T5" fmla="*/ 16 h 36"/>
                <a:gd name="T6" fmla="*/ 7 w 58"/>
                <a:gd name="T7" fmla="*/ 36 h 36"/>
                <a:gd name="T8" fmla="*/ 58 w 58"/>
                <a:gd name="T9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6">
                  <a:moveTo>
                    <a:pt x="58" y="11"/>
                  </a:moveTo>
                  <a:lnTo>
                    <a:pt x="0" y="0"/>
                  </a:lnTo>
                  <a:lnTo>
                    <a:pt x="18" y="16"/>
                  </a:lnTo>
                  <a:lnTo>
                    <a:pt x="7" y="36"/>
                  </a:lnTo>
                  <a:lnTo>
                    <a:pt x="58" y="1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Arc 124"/>
            <p:cNvSpPr>
              <a:spLocks/>
            </p:cNvSpPr>
            <p:nvPr/>
          </p:nvSpPr>
          <p:spPr bwMode="auto">
            <a:xfrm>
              <a:off x="1179" y="1124"/>
              <a:ext cx="1408" cy="79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2531" y="1106"/>
              <a:ext cx="56" cy="36"/>
            </a:xfrm>
            <a:custGeom>
              <a:avLst/>
              <a:gdLst>
                <a:gd name="T0" fmla="*/ 56 w 56"/>
                <a:gd name="T1" fmla="*/ 18 h 36"/>
                <a:gd name="T2" fmla="*/ 0 w 56"/>
                <a:gd name="T3" fmla="*/ 0 h 36"/>
                <a:gd name="T4" fmla="*/ 14 w 56"/>
                <a:gd name="T5" fmla="*/ 18 h 36"/>
                <a:gd name="T6" fmla="*/ 0 w 56"/>
                <a:gd name="T7" fmla="*/ 36 h 36"/>
                <a:gd name="T8" fmla="*/ 56 w 56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6">
                  <a:moveTo>
                    <a:pt x="56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56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1536" y="1737"/>
              <a:ext cx="488" cy="706"/>
            </a:xfrm>
            <a:custGeom>
              <a:avLst/>
              <a:gdLst>
                <a:gd name="T0" fmla="*/ 1369 w 1369"/>
                <a:gd name="T1" fmla="*/ 2167 h 2167"/>
                <a:gd name="T2" fmla="*/ 988 w 1369"/>
                <a:gd name="T3" fmla="*/ 2151 h 2167"/>
                <a:gd name="T4" fmla="*/ 0 w 1369"/>
                <a:gd name="T5" fmla="*/ 0 h 2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9" h="2167">
                  <a:moveTo>
                    <a:pt x="1369" y="2167"/>
                  </a:moveTo>
                  <a:lnTo>
                    <a:pt x="988" y="2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536" y="1737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5 w 41"/>
                <a:gd name="T3" fmla="*/ 53 h 53"/>
                <a:gd name="T4" fmla="*/ 17 w 41"/>
                <a:gd name="T5" fmla="*/ 34 h 53"/>
                <a:gd name="T6" fmla="*/ 41 w 41"/>
                <a:gd name="T7" fmla="*/ 38 h 53"/>
                <a:gd name="T8" fmla="*/ 0 w 4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5" y="53"/>
                  </a:lnTo>
                  <a:lnTo>
                    <a:pt x="17" y="34"/>
                  </a:lnTo>
                  <a:lnTo>
                    <a:pt x="41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Arc 128"/>
            <p:cNvSpPr>
              <a:spLocks/>
            </p:cNvSpPr>
            <p:nvPr/>
          </p:nvSpPr>
          <p:spPr bwMode="auto">
            <a:xfrm>
              <a:off x="1922" y="2131"/>
              <a:ext cx="170" cy="14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Arc 129"/>
            <p:cNvSpPr>
              <a:spLocks/>
            </p:cNvSpPr>
            <p:nvPr/>
          </p:nvSpPr>
          <p:spPr bwMode="auto">
            <a:xfrm>
              <a:off x="1922" y="2276"/>
              <a:ext cx="529" cy="1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59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59" y="21599"/>
                  </a:moveTo>
                  <a:cubicBezTo>
                    <a:pt x="9645" y="21577"/>
                    <a:pt x="0" y="11913"/>
                    <a:pt x="0" y="0"/>
                  </a:cubicBezTo>
                </a:path>
                <a:path w="21600" h="21600" stroke="0" extrusionOk="0">
                  <a:moveTo>
                    <a:pt x="21559" y="21599"/>
                  </a:moveTo>
                  <a:cubicBezTo>
                    <a:pt x="9645" y="21577"/>
                    <a:pt x="0" y="1191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Arc 130"/>
            <p:cNvSpPr>
              <a:spLocks/>
            </p:cNvSpPr>
            <p:nvPr/>
          </p:nvSpPr>
          <p:spPr bwMode="auto">
            <a:xfrm>
              <a:off x="2450" y="2090"/>
              <a:ext cx="847" cy="348"/>
            </a:xfrm>
            <a:custGeom>
              <a:avLst/>
              <a:gdLst>
                <a:gd name="G0" fmla="+- 26 0 0"/>
                <a:gd name="G1" fmla="+- 0 0 0"/>
                <a:gd name="G2" fmla="+- 21600 0 0"/>
                <a:gd name="T0" fmla="*/ 21626 w 21626"/>
                <a:gd name="T1" fmla="*/ 0 h 21600"/>
                <a:gd name="T2" fmla="*/ 0 w 21626"/>
                <a:gd name="T3" fmla="*/ 21600 h 21600"/>
                <a:gd name="T4" fmla="*/ 26 w 216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6" h="21600" fill="none" extrusionOk="0">
                  <a:moveTo>
                    <a:pt x="21626" y="0"/>
                  </a:moveTo>
                  <a:cubicBezTo>
                    <a:pt x="21626" y="11929"/>
                    <a:pt x="11955" y="21600"/>
                    <a:pt x="26" y="21600"/>
                  </a:cubicBezTo>
                  <a:cubicBezTo>
                    <a:pt x="17" y="21600"/>
                    <a:pt x="8" y="21599"/>
                    <a:pt x="0" y="21599"/>
                  </a:cubicBezTo>
                </a:path>
                <a:path w="21626" h="21600" stroke="0" extrusionOk="0">
                  <a:moveTo>
                    <a:pt x="21626" y="0"/>
                  </a:moveTo>
                  <a:cubicBezTo>
                    <a:pt x="21626" y="11929"/>
                    <a:pt x="11955" y="21600"/>
                    <a:pt x="26" y="21600"/>
                  </a:cubicBezTo>
                  <a:cubicBezTo>
                    <a:pt x="17" y="21600"/>
                    <a:pt x="8" y="21599"/>
                    <a:pt x="0" y="21599"/>
                  </a:cubicBezTo>
                  <a:lnTo>
                    <a:pt x="2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3276" y="2090"/>
              <a:ext cx="40" cy="50"/>
            </a:xfrm>
            <a:custGeom>
              <a:avLst/>
              <a:gdLst>
                <a:gd name="T0" fmla="*/ 20 w 40"/>
                <a:gd name="T1" fmla="*/ 0 h 50"/>
                <a:gd name="T2" fmla="*/ 0 w 40"/>
                <a:gd name="T3" fmla="*/ 50 h 50"/>
                <a:gd name="T4" fmla="*/ 20 w 40"/>
                <a:gd name="T5" fmla="*/ 37 h 50"/>
                <a:gd name="T6" fmla="*/ 40 w 40"/>
                <a:gd name="T7" fmla="*/ 50 h 50"/>
                <a:gd name="T8" fmla="*/ 20 w 4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20" y="0"/>
                  </a:moveTo>
                  <a:lnTo>
                    <a:pt x="0" y="50"/>
                  </a:lnTo>
                  <a:lnTo>
                    <a:pt x="20" y="37"/>
                  </a:lnTo>
                  <a:lnTo>
                    <a:pt x="40" y="5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32"/>
            <p:cNvSpPr>
              <a:spLocks noChangeShapeType="1"/>
            </p:cNvSpPr>
            <p:nvPr/>
          </p:nvSpPr>
          <p:spPr bwMode="auto">
            <a:xfrm flipV="1">
              <a:off x="2547" y="1804"/>
              <a:ext cx="0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508" y="1798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4"/>
            <p:cNvSpPr>
              <a:spLocks noChangeShapeType="1"/>
            </p:cNvSpPr>
            <p:nvPr/>
          </p:nvSpPr>
          <p:spPr bwMode="auto">
            <a:xfrm>
              <a:off x="2508" y="179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5"/>
            <p:cNvSpPr>
              <a:spLocks noChangeShapeType="1"/>
            </p:cNvSpPr>
            <p:nvPr/>
          </p:nvSpPr>
          <p:spPr bwMode="auto">
            <a:xfrm flipH="1" flipV="1">
              <a:off x="2410" y="1758"/>
              <a:ext cx="137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390" y="1722"/>
              <a:ext cx="34" cy="69"/>
            </a:xfrm>
            <a:custGeom>
              <a:avLst/>
              <a:gdLst>
                <a:gd name="T0" fmla="*/ 76 w 96"/>
                <a:gd name="T1" fmla="*/ 0 h 211"/>
                <a:gd name="T2" fmla="*/ 96 w 96"/>
                <a:gd name="T3" fmla="*/ 6 h 211"/>
                <a:gd name="T4" fmla="*/ 20 w 96"/>
                <a:gd name="T5" fmla="*/ 211 h 211"/>
                <a:gd name="T6" fmla="*/ 0 w 96"/>
                <a:gd name="T7" fmla="*/ 20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11">
                  <a:moveTo>
                    <a:pt x="76" y="0"/>
                  </a:moveTo>
                  <a:lnTo>
                    <a:pt x="96" y="6"/>
                  </a:lnTo>
                  <a:lnTo>
                    <a:pt x="20" y="211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>
              <a:off x="2390" y="178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8"/>
            <p:cNvSpPr>
              <a:spLocks noChangeShapeType="1"/>
            </p:cNvSpPr>
            <p:nvPr/>
          </p:nvSpPr>
          <p:spPr bwMode="auto">
            <a:xfrm flipH="1" flipV="1">
              <a:off x="2235" y="1809"/>
              <a:ext cx="73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198" y="1786"/>
              <a:ext cx="70" cy="40"/>
            </a:xfrm>
            <a:custGeom>
              <a:avLst/>
              <a:gdLst>
                <a:gd name="T0" fmla="*/ 191 w 199"/>
                <a:gd name="T1" fmla="*/ 0 h 124"/>
                <a:gd name="T2" fmla="*/ 199 w 199"/>
                <a:gd name="T3" fmla="*/ 18 h 124"/>
                <a:gd name="T4" fmla="*/ 8 w 199"/>
                <a:gd name="T5" fmla="*/ 124 h 124"/>
                <a:gd name="T6" fmla="*/ 0 w 199"/>
                <a:gd name="T7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" h="124">
                  <a:moveTo>
                    <a:pt x="191" y="0"/>
                  </a:moveTo>
                  <a:lnTo>
                    <a:pt x="199" y="18"/>
                  </a:lnTo>
                  <a:lnTo>
                    <a:pt x="8" y="124"/>
                  </a:lnTo>
                  <a:lnTo>
                    <a:pt x="0" y="10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40"/>
            <p:cNvSpPr>
              <a:spLocks noChangeShapeType="1"/>
            </p:cNvSpPr>
            <p:nvPr/>
          </p:nvSpPr>
          <p:spPr bwMode="auto">
            <a:xfrm>
              <a:off x="2198" y="1821"/>
              <a:ext cx="2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1"/>
            <p:cNvSpPr>
              <a:spLocks noChangeShapeType="1"/>
            </p:cNvSpPr>
            <p:nvPr/>
          </p:nvSpPr>
          <p:spPr bwMode="auto">
            <a:xfrm flipH="1" flipV="1">
              <a:off x="1922" y="1825"/>
              <a:ext cx="120" cy="9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891" y="1794"/>
              <a:ext cx="57" cy="58"/>
            </a:xfrm>
            <a:custGeom>
              <a:avLst/>
              <a:gdLst>
                <a:gd name="T0" fmla="*/ 147 w 162"/>
                <a:gd name="T1" fmla="*/ 0 h 177"/>
                <a:gd name="T2" fmla="*/ 162 w 162"/>
                <a:gd name="T3" fmla="*/ 13 h 177"/>
                <a:gd name="T4" fmla="*/ 16 w 162"/>
                <a:gd name="T5" fmla="*/ 177 h 177"/>
                <a:gd name="T6" fmla="*/ 0 w 162"/>
                <a:gd name="T7" fmla="*/ 16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77">
                  <a:moveTo>
                    <a:pt x="147" y="0"/>
                  </a:moveTo>
                  <a:lnTo>
                    <a:pt x="162" y="13"/>
                  </a:lnTo>
                  <a:lnTo>
                    <a:pt x="16" y="177"/>
                  </a:lnTo>
                  <a:lnTo>
                    <a:pt x="0" y="16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3"/>
            <p:cNvSpPr>
              <a:spLocks noChangeShapeType="1"/>
            </p:cNvSpPr>
            <p:nvPr/>
          </p:nvSpPr>
          <p:spPr bwMode="auto">
            <a:xfrm>
              <a:off x="1891" y="184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4"/>
            <p:cNvSpPr>
              <a:spLocks noChangeShapeType="1"/>
            </p:cNvSpPr>
            <p:nvPr/>
          </p:nvSpPr>
          <p:spPr bwMode="auto">
            <a:xfrm flipH="1" flipV="1">
              <a:off x="1400" y="1835"/>
              <a:ext cx="108" cy="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369" y="1803"/>
              <a:ext cx="57" cy="59"/>
            </a:xfrm>
            <a:custGeom>
              <a:avLst/>
              <a:gdLst>
                <a:gd name="T0" fmla="*/ 142 w 158"/>
                <a:gd name="T1" fmla="*/ 0 h 182"/>
                <a:gd name="T2" fmla="*/ 158 w 158"/>
                <a:gd name="T3" fmla="*/ 14 h 182"/>
                <a:gd name="T4" fmla="*/ 16 w 158"/>
                <a:gd name="T5" fmla="*/ 182 h 182"/>
                <a:gd name="T6" fmla="*/ 0 w 158"/>
                <a:gd name="T7" fmla="*/ 16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82">
                  <a:moveTo>
                    <a:pt x="142" y="0"/>
                  </a:moveTo>
                  <a:lnTo>
                    <a:pt x="158" y="14"/>
                  </a:lnTo>
                  <a:lnTo>
                    <a:pt x="16" y="182"/>
                  </a:lnTo>
                  <a:lnTo>
                    <a:pt x="0" y="16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>
              <a:off x="1369" y="185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855" y="1856"/>
              <a:ext cx="806" cy="402"/>
            </a:xfrm>
            <a:custGeom>
              <a:avLst/>
              <a:gdLst>
                <a:gd name="T0" fmla="*/ 0 w 2262"/>
                <a:gd name="T1" fmla="*/ 1178 h 1235"/>
                <a:gd name="T2" fmla="*/ 28 w 2262"/>
                <a:gd name="T3" fmla="*/ 1117 h 1235"/>
                <a:gd name="T4" fmla="*/ 91 w 2262"/>
                <a:gd name="T5" fmla="*/ 1235 h 1235"/>
                <a:gd name="T6" fmla="*/ 148 w 2262"/>
                <a:gd name="T7" fmla="*/ 1114 h 1235"/>
                <a:gd name="T8" fmla="*/ 211 w 2262"/>
                <a:gd name="T9" fmla="*/ 1232 h 1235"/>
                <a:gd name="T10" fmla="*/ 268 w 2262"/>
                <a:gd name="T11" fmla="*/ 1111 h 1235"/>
                <a:gd name="T12" fmla="*/ 331 w 2262"/>
                <a:gd name="T13" fmla="*/ 1229 h 1235"/>
                <a:gd name="T14" fmla="*/ 388 w 2262"/>
                <a:gd name="T15" fmla="*/ 1108 h 1235"/>
                <a:gd name="T16" fmla="*/ 451 w 2262"/>
                <a:gd name="T17" fmla="*/ 1226 h 1235"/>
                <a:gd name="T18" fmla="*/ 508 w 2262"/>
                <a:gd name="T19" fmla="*/ 1104 h 1235"/>
                <a:gd name="T20" fmla="*/ 571 w 2262"/>
                <a:gd name="T21" fmla="*/ 1223 h 1235"/>
                <a:gd name="T22" fmla="*/ 628 w 2262"/>
                <a:gd name="T23" fmla="*/ 1101 h 1235"/>
                <a:gd name="T24" fmla="*/ 691 w 2262"/>
                <a:gd name="T25" fmla="*/ 1220 h 1235"/>
                <a:gd name="T26" fmla="*/ 748 w 2262"/>
                <a:gd name="T27" fmla="*/ 1098 h 1235"/>
                <a:gd name="T28" fmla="*/ 811 w 2262"/>
                <a:gd name="T29" fmla="*/ 1217 h 1235"/>
                <a:gd name="T30" fmla="*/ 868 w 2262"/>
                <a:gd name="T31" fmla="*/ 1095 h 1235"/>
                <a:gd name="T32" fmla="*/ 931 w 2262"/>
                <a:gd name="T33" fmla="*/ 1214 h 1235"/>
                <a:gd name="T34" fmla="*/ 988 w 2262"/>
                <a:gd name="T35" fmla="*/ 1092 h 1235"/>
                <a:gd name="T36" fmla="*/ 1051 w 2262"/>
                <a:gd name="T37" fmla="*/ 1211 h 1235"/>
                <a:gd name="T38" fmla="*/ 1108 w 2262"/>
                <a:gd name="T39" fmla="*/ 1089 h 1235"/>
                <a:gd name="T40" fmla="*/ 1171 w 2262"/>
                <a:gd name="T41" fmla="*/ 1208 h 1235"/>
                <a:gd name="T42" fmla="*/ 1228 w 2262"/>
                <a:gd name="T43" fmla="*/ 1086 h 1235"/>
                <a:gd name="T44" fmla="*/ 1291 w 2262"/>
                <a:gd name="T45" fmla="*/ 1205 h 1235"/>
                <a:gd name="T46" fmla="*/ 1347 w 2262"/>
                <a:gd name="T47" fmla="*/ 1083 h 1235"/>
                <a:gd name="T48" fmla="*/ 1411 w 2262"/>
                <a:gd name="T49" fmla="*/ 1201 h 1235"/>
                <a:gd name="T50" fmla="*/ 1467 w 2262"/>
                <a:gd name="T51" fmla="*/ 1080 h 1235"/>
                <a:gd name="T52" fmla="*/ 1530 w 2262"/>
                <a:gd name="T53" fmla="*/ 1198 h 1235"/>
                <a:gd name="T54" fmla="*/ 1587 w 2262"/>
                <a:gd name="T55" fmla="*/ 1077 h 1235"/>
                <a:gd name="T56" fmla="*/ 1650 w 2262"/>
                <a:gd name="T57" fmla="*/ 1195 h 1235"/>
                <a:gd name="T58" fmla="*/ 1707 w 2262"/>
                <a:gd name="T59" fmla="*/ 1074 h 1235"/>
                <a:gd name="T60" fmla="*/ 1770 w 2262"/>
                <a:gd name="T61" fmla="*/ 1192 h 1235"/>
                <a:gd name="T62" fmla="*/ 1799 w 2262"/>
                <a:gd name="T63" fmla="*/ 1132 h 1235"/>
                <a:gd name="T64" fmla="*/ 1801 w 2262"/>
                <a:gd name="T65" fmla="*/ 1132 h 1235"/>
                <a:gd name="T66" fmla="*/ 2262 w 2262"/>
                <a:gd name="T67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62" h="1235">
                  <a:moveTo>
                    <a:pt x="0" y="1178"/>
                  </a:moveTo>
                  <a:lnTo>
                    <a:pt x="28" y="1117"/>
                  </a:lnTo>
                  <a:lnTo>
                    <a:pt x="91" y="1235"/>
                  </a:lnTo>
                  <a:lnTo>
                    <a:pt x="148" y="1114"/>
                  </a:lnTo>
                  <a:lnTo>
                    <a:pt x="211" y="1232"/>
                  </a:lnTo>
                  <a:lnTo>
                    <a:pt x="268" y="1111"/>
                  </a:lnTo>
                  <a:lnTo>
                    <a:pt x="331" y="1229"/>
                  </a:lnTo>
                  <a:lnTo>
                    <a:pt x="388" y="1108"/>
                  </a:lnTo>
                  <a:lnTo>
                    <a:pt x="451" y="1226"/>
                  </a:lnTo>
                  <a:lnTo>
                    <a:pt x="508" y="1104"/>
                  </a:lnTo>
                  <a:lnTo>
                    <a:pt x="571" y="1223"/>
                  </a:lnTo>
                  <a:lnTo>
                    <a:pt x="628" y="1101"/>
                  </a:lnTo>
                  <a:lnTo>
                    <a:pt x="691" y="1220"/>
                  </a:lnTo>
                  <a:lnTo>
                    <a:pt x="748" y="1098"/>
                  </a:lnTo>
                  <a:lnTo>
                    <a:pt x="811" y="1217"/>
                  </a:lnTo>
                  <a:lnTo>
                    <a:pt x="868" y="1095"/>
                  </a:lnTo>
                  <a:lnTo>
                    <a:pt x="931" y="1214"/>
                  </a:lnTo>
                  <a:lnTo>
                    <a:pt x="988" y="1092"/>
                  </a:lnTo>
                  <a:lnTo>
                    <a:pt x="1051" y="1211"/>
                  </a:lnTo>
                  <a:lnTo>
                    <a:pt x="1108" y="1089"/>
                  </a:lnTo>
                  <a:lnTo>
                    <a:pt x="1171" y="1208"/>
                  </a:lnTo>
                  <a:lnTo>
                    <a:pt x="1228" y="1086"/>
                  </a:lnTo>
                  <a:lnTo>
                    <a:pt x="1291" y="1205"/>
                  </a:lnTo>
                  <a:lnTo>
                    <a:pt x="1347" y="1083"/>
                  </a:lnTo>
                  <a:lnTo>
                    <a:pt x="1411" y="1201"/>
                  </a:lnTo>
                  <a:lnTo>
                    <a:pt x="1467" y="1080"/>
                  </a:lnTo>
                  <a:lnTo>
                    <a:pt x="1530" y="1198"/>
                  </a:lnTo>
                  <a:lnTo>
                    <a:pt x="1587" y="1077"/>
                  </a:lnTo>
                  <a:lnTo>
                    <a:pt x="1650" y="1195"/>
                  </a:lnTo>
                  <a:lnTo>
                    <a:pt x="1707" y="1074"/>
                  </a:lnTo>
                  <a:lnTo>
                    <a:pt x="1770" y="1192"/>
                  </a:lnTo>
                  <a:lnTo>
                    <a:pt x="1799" y="1132"/>
                  </a:lnTo>
                  <a:lnTo>
                    <a:pt x="1801" y="1132"/>
                  </a:lnTo>
                  <a:lnTo>
                    <a:pt x="226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625" y="1837"/>
              <a:ext cx="75" cy="32"/>
            </a:xfrm>
            <a:custGeom>
              <a:avLst/>
              <a:gdLst>
                <a:gd name="T0" fmla="*/ 211 w 211"/>
                <a:gd name="T1" fmla="*/ 79 h 99"/>
                <a:gd name="T2" fmla="*/ 205 w 211"/>
                <a:gd name="T3" fmla="*/ 99 h 99"/>
                <a:gd name="T4" fmla="*/ 0 w 211"/>
                <a:gd name="T5" fmla="*/ 20 h 99"/>
                <a:gd name="T6" fmla="*/ 7 w 211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99">
                  <a:moveTo>
                    <a:pt x="211" y="79"/>
                  </a:moveTo>
                  <a:lnTo>
                    <a:pt x="205" y="99"/>
                  </a:lnTo>
                  <a:lnTo>
                    <a:pt x="0" y="20"/>
                  </a:lnTo>
                  <a:lnTo>
                    <a:pt x="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9"/>
            <p:cNvSpPr>
              <a:spLocks noChangeShapeType="1"/>
            </p:cNvSpPr>
            <p:nvPr/>
          </p:nvSpPr>
          <p:spPr bwMode="auto">
            <a:xfrm flipH="1">
              <a:off x="1625" y="1837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1797" y="2048"/>
              <a:ext cx="681" cy="67"/>
            </a:xfrm>
            <a:custGeom>
              <a:avLst/>
              <a:gdLst>
                <a:gd name="T0" fmla="*/ 0 w 1912"/>
                <a:gd name="T1" fmla="*/ 0 h 206"/>
                <a:gd name="T2" fmla="*/ 304 w 1912"/>
                <a:gd name="T3" fmla="*/ 206 h 206"/>
                <a:gd name="T4" fmla="*/ 1912 w 1912"/>
                <a:gd name="T5" fmla="*/ 19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2" h="206">
                  <a:moveTo>
                    <a:pt x="0" y="0"/>
                  </a:moveTo>
                  <a:lnTo>
                    <a:pt x="304" y="206"/>
                  </a:lnTo>
                  <a:lnTo>
                    <a:pt x="1912" y="19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Arc 151"/>
            <p:cNvSpPr>
              <a:spLocks/>
            </p:cNvSpPr>
            <p:nvPr/>
          </p:nvSpPr>
          <p:spPr bwMode="auto">
            <a:xfrm>
              <a:off x="2478" y="1913"/>
              <a:ext cx="273" cy="198"/>
            </a:xfrm>
            <a:custGeom>
              <a:avLst/>
              <a:gdLst>
                <a:gd name="G0" fmla="+- 0 0 0"/>
                <a:gd name="G1" fmla="+- 109 0 0"/>
                <a:gd name="G2" fmla="+- 21600 0 0"/>
                <a:gd name="T0" fmla="*/ 21600 w 21600"/>
                <a:gd name="T1" fmla="*/ 0 h 21709"/>
                <a:gd name="T2" fmla="*/ 0 w 21600"/>
                <a:gd name="T3" fmla="*/ 21709 h 21709"/>
                <a:gd name="T4" fmla="*/ 0 w 21600"/>
                <a:gd name="T5" fmla="*/ 109 h 21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09" fill="none" extrusionOk="0">
                  <a:moveTo>
                    <a:pt x="21599" y="0"/>
                  </a:moveTo>
                  <a:cubicBezTo>
                    <a:pt x="21599" y="36"/>
                    <a:pt x="21600" y="72"/>
                    <a:pt x="21600" y="109"/>
                  </a:cubicBezTo>
                  <a:cubicBezTo>
                    <a:pt x="21600" y="12038"/>
                    <a:pt x="11929" y="21708"/>
                    <a:pt x="0" y="21709"/>
                  </a:cubicBezTo>
                </a:path>
                <a:path w="21600" h="21709" stroke="0" extrusionOk="0">
                  <a:moveTo>
                    <a:pt x="21599" y="0"/>
                  </a:moveTo>
                  <a:cubicBezTo>
                    <a:pt x="21599" y="36"/>
                    <a:pt x="21600" y="72"/>
                    <a:pt x="21600" y="109"/>
                  </a:cubicBezTo>
                  <a:cubicBezTo>
                    <a:pt x="21600" y="12038"/>
                    <a:pt x="11929" y="21708"/>
                    <a:pt x="0" y="21709"/>
                  </a:cubicBezTo>
                  <a:lnTo>
                    <a:pt x="0" y="10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Arc 152"/>
            <p:cNvSpPr>
              <a:spLocks/>
            </p:cNvSpPr>
            <p:nvPr/>
          </p:nvSpPr>
          <p:spPr bwMode="auto">
            <a:xfrm>
              <a:off x="2723" y="1835"/>
              <a:ext cx="29" cy="7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2683" y="1818"/>
              <a:ext cx="77" cy="28"/>
            </a:xfrm>
            <a:custGeom>
              <a:avLst/>
              <a:gdLst>
                <a:gd name="T0" fmla="*/ 208 w 215"/>
                <a:gd name="T1" fmla="*/ 0 h 86"/>
                <a:gd name="T2" fmla="*/ 215 w 215"/>
                <a:gd name="T3" fmla="*/ 20 h 86"/>
                <a:gd name="T4" fmla="*/ 6 w 215"/>
                <a:gd name="T5" fmla="*/ 86 h 86"/>
                <a:gd name="T6" fmla="*/ 0 w 215"/>
                <a:gd name="T7" fmla="*/ 6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" h="86">
                  <a:moveTo>
                    <a:pt x="208" y="0"/>
                  </a:moveTo>
                  <a:lnTo>
                    <a:pt x="215" y="20"/>
                  </a:lnTo>
                  <a:lnTo>
                    <a:pt x="6" y="86"/>
                  </a:lnTo>
                  <a:lnTo>
                    <a:pt x="0" y="6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54"/>
            <p:cNvSpPr>
              <a:spLocks noChangeShapeType="1"/>
            </p:cNvSpPr>
            <p:nvPr/>
          </p:nvSpPr>
          <p:spPr bwMode="auto">
            <a:xfrm>
              <a:off x="7128" y="5351"/>
              <a:ext cx="6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42900" y="457200"/>
            <a:ext cx="6356350" cy="8413750"/>
            <a:chOff x="216" y="288"/>
            <a:chExt cx="4004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16" y="288"/>
              <a:ext cx="3768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243" y="315"/>
              <a:ext cx="3977" cy="5092"/>
              <a:chOff x="243" y="315"/>
              <a:chExt cx="3977" cy="5092"/>
            </a:xfrm>
          </p:grpSpPr>
          <p:sp>
            <p:nvSpPr>
              <p:cNvPr id="11323" name="Rectangle 5"/>
              <p:cNvSpPr>
                <a:spLocks noChangeArrowheads="1"/>
              </p:cNvSpPr>
              <p:nvPr/>
            </p:nvSpPr>
            <p:spPr bwMode="auto">
              <a:xfrm>
                <a:off x="243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4" name="Rectangle 6"/>
              <p:cNvSpPr>
                <a:spLocks noChangeArrowheads="1"/>
              </p:cNvSpPr>
              <p:nvPr/>
            </p:nvSpPr>
            <p:spPr bwMode="auto">
              <a:xfrm>
                <a:off x="243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5" name="Rectangle 7"/>
              <p:cNvSpPr>
                <a:spLocks noChangeArrowheads="1"/>
              </p:cNvSpPr>
              <p:nvPr/>
            </p:nvSpPr>
            <p:spPr bwMode="auto">
              <a:xfrm>
                <a:off x="243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6" name="Rectangle 8"/>
              <p:cNvSpPr>
                <a:spLocks noChangeArrowheads="1"/>
              </p:cNvSpPr>
              <p:nvPr/>
            </p:nvSpPr>
            <p:spPr bwMode="auto">
              <a:xfrm>
                <a:off x="648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7" name="Oval 9"/>
              <p:cNvSpPr>
                <a:spLocks noChangeArrowheads="1"/>
              </p:cNvSpPr>
              <p:nvPr/>
            </p:nvSpPr>
            <p:spPr bwMode="auto">
              <a:xfrm>
                <a:off x="3337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8" name="Rectangle 10"/>
              <p:cNvSpPr>
                <a:spLocks noChangeArrowheads="1"/>
              </p:cNvSpPr>
              <p:nvPr/>
            </p:nvSpPr>
            <p:spPr bwMode="auto">
              <a:xfrm>
                <a:off x="2576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9" name="Oval 11"/>
              <p:cNvSpPr>
                <a:spLocks noChangeArrowheads="1"/>
              </p:cNvSpPr>
              <p:nvPr/>
            </p:nvSpPr>
            <p:spPr bwMode="auto">
              <a:xfrm>
                <a:off x="256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0" name="Rectangle 12"/>
              <p:cNvSpPr>
                <a:spLocks noChangeArrowheads="1"/>
              </p:cNvSpPr>
              <p:nvPr/>
            </p:nvSpPr>
            <p:spPr bwMode="auto">
              <a:xfrm>
                <a:off x="2199" y="123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1" name="Oval 13"/>
              <p:cNvSpPr>
                <a:spLocks noChangeArrowheads="1"/>
              </p:cNvSpPr>
              <p:nvPr/>
            </p:nvSpPr>
            <p:spPr bwMode="auto">
              <a:xfrm>
                <a:off x="231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2" name="Rectangle 14"/>
              <p:cNvSpPr>
                <a:spLocks noChangeArrowheads="1"/>
              </p:cNvSpPr>
              <p:nvPr/>
            </p:nvSpPr>
            <p:spPr bwMode="auto">
              <a:xfrm>
                <a:off x="1774" y="12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3" name="Rectangle 15"/>
              <p:cNvSpPr>
                <a:spLocks noChangeArrowheads="1"/>
              </p:cNvSpPr>
              <p:nvPr/>
            </p:nvSpPr>
            <p:spPr bwMode="auto">
              <a:xfrm>
                <a:off x="2053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4" name="Line 16"/>
              <p:cNvSpPr>
                <a:spLocks noChangeShapeType="1"/>
              </p:cNvSpPr>
              <p:nvPr/>
            </p:nvSpPr>
            <p:spPr bwMode="auto">
              <a:xfrm>
                <a:off x="2053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5" name="Line 17"/>
              <p:cNvSpPr>
                <a:spLocks noChangeShapeType="1"/>
              </p:cNvSpPr>
              <p:nvPr/>
            </p:nvSpPr>
            <p:spPr bwMode="auto">
              <a:xfrm flipV="1">
                <a:off x="2053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6" name="Rectangle 18"/>
              <p:cNvSpPr>
                <a:spLocks noChangeArrowheads="1"/>
              </p:cNvSpPr>
              <p:nvPr/>
            </p:nvSpPr>
            <p:spPr bwMode="auto">
              <a:xfrm>
                <a:off x="2825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7" name="Oval 19"/>
              <p:cNvSpPr>
                <a:spLocks noChangeArrowheads="1"/>
              </p:cNvSpPr>
              <p:nvPr/>
            </p:nvSpPr>
            <p:spPr bwMode="auto">
              <a:xfrm>
                <a:off x="179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8" name="Rectangle 20"/>
              <p:cNvSpPr>
                <a:spLocks noChangeArrowheads="1"/>
              </p:cNvSpPr>
              <p:nvPr/>
            </p:nvSpPr>
            <p:spPr bwMode="auto">
              <a:xfrm>
                <a:off x="2056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9" name="Oval 21"/>
              <p:cNvSpPr>
                <a:spLocks noChangeArrowheads="1"/>
              </p:cNvSpPr>
              <p:nvPr/>
            </p:nvSpPr>
            <p:spPr bwMode="auto">
              <a:xfrm>
                <a:off x="154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0" name="Rectangle 22"/>
              <p:cNvSpPr>
                <a:spLocks noChangeArrowheads="1"/>
              </p:cNvSpPr>
              <p:nvPr/>
            </p:nvSpPr>
            <p:spPr bwMode="auto">
              <a:xfrm>
                <a:off x="1546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1" name="Oval 23"/>
              <p:cNvSpPr>
                <a:spLocks noChangeArrowheads="1"/>
              </p:cNvSpPr>
              <p:nvPr/>
            </p:nvSpPr>
            <p:spPr bwMode="auto">
              <a:xfrm>
                <a:off x="1288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2" name="Rectangle 24"/>
              <p:cNvSpPr>
                <a:spLocks noChangeArrowheads="1"/>
              </p:cNvSpPr>
              <p:nvPr/>
            </p:nvSpPr>
            <p:spPr bwMode="auto">
              <a:xfrm>
                <a:off x="1296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3" name="Oval 25"/>
              <p:cNvSpPr>
                <a:spLocks noChangeArrowheads="1"/>
              </p:cNvSpPr>
              <p:nvPr/>
            </p:nvSpPr>
            <p:spPr bwMode="auto">
              <a:xfrm>
                <a:off x="2053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4" name="Rectangle 26"/>
              <p:cNvSpPr>
                <a:spLocks noChangeArrowheads="1"/>
              </p:cNvSpPr>
              <p:nvPr/>
            </p:nvSpPr>
            <p:spPr bwMode="auto">
              <a:xfrm>
                <a:off x="3340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5" name="Oval 27"/>
              <p:cNvSpPr>
                <a:spLocks noChangeArrowheads="1"/>
              </p:cNvSpPr>
              <p:nvPr/>
            </p:nvSpPr>
            <p:spPr bwMode="auto">
              <a:xfrm>
                <a:off x="2053" y="1870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6" name="Rectangle 28"/>
              <p:cNvSpPr>
                <a:spLocks noChangeArrowheads="1"/>
              </p:cNvSpPr>
              <p:nvPr/>
            </p:nvSpPr>
            <p:spPr bwMode="auto">
              <a:xfrm>
                <a:off x="90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7" name="Oval 29"/>
              <p:cNvSpPr>
                <a:spLocks noChangeArrowheads="1"/>
              </p:cNvSpPr>
              <p:nvPr/>
            </p:nvSpPr>
            <p:spPr bwMode="auto">
              <a:xfrm>
                <a:off x="2796" y="161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8" name="Rectangle 30"/>
              <p:cNvSpPr>
                <a:spLocks noChangeArrowheads="1"/>
              </p:cNvSpPr>
              <p:nvPr/>
            </p:nvSpPr>
            <p:spPr bwMode="auto">
              <a:xfrm>
                <a:off x="2666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9" name="Oval 31"/>
              <p:cNvSpPr>
                <a:spLocks noChangeArrowheads="1"/>
              </p:cNvSpPr>
              <p:nvPr/>
            </p:nvSpPr>
            <p:spPr bwMode="auto">
              <a:xfrm>
                <a:off x="1034" y="162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0" name="Rectangle 32"/>
              <p:cNvSpPr>
                <a:spLocks noChangeArrowheads="1"/>
              </p:cNvSpPr>
              <p:nvPr/>
            </p:nvSpPr>
            <p:spPr bwMode="auto">
              <a:xfrm>
                <a:off x="1256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1" name="Oval 33"/>
              <p:cNvSpPr>
                <a:spLocks noChangeArrowheads="1"/>
              </p:cNvSpPr>
              <p:nvPr/>
            </p:nvSpPr>
            <p:spPr bwMode="auto">
              <a:xfrm>
                <a:off x="1795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2" name="Rectangle 34"/>
              <p:cNvSpPr>
                <a:spLocks noChangeArrowheads="1"/>
              </p:cNvSpPr>
              <p:nvPr/>
            </p:nvSpPr>
            <p:spPr bwMode="auto">
              <a:xfrm>
                <a:off x="1357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3" name="Oval 35"/>
              <p:cNvSpPr>
                <a:spLocks noChangeArrowheads="1"/>
              </p:cNvSpPr>
              <p:nvPr/>
            </p:nvSpPr>
            <p:spPr bwMode="auto">
              <a:xfrm>
                <a:off x="1355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4" name="Rectangle 36"/>
              <p:cNvSpPr>
                <a:spLocks noChangeArrowheads="1"/>
              </p:cNvSpPr>
              <p:nvPr/>
            </p:nvSpPr>
            <p:spPr bwMode="auto">
              <a:xfrm>
                <a:off x="1134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5" name="Oval 37"/>
              <p:cNvSpPr>
                <a:spLocks noChangeArrowheads="1"/>
              </p:cNvSpPr>
              <p:nvPr/>
            </p:nvSpPr>
            <p:spPr bwMode="auto">
              <a:xfrm>
                <a:off x="1206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6" name="Rectangle 38"/>
              <p:cNvSpPr>
                <a:spLocks noChangeArrowheads="1"/>
              </p:cNvSpPr>
              <p:nvPr/>
            </p:nvSpPr>
            <p:spPr bwMode="auto">
              <a:xfrm>
                <a:off x="842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7" name="Rectangle 39"/>
              <p:cNvSpPr>
                <a:spLocks noChangeArrowheads="1"/>
              </p:cNvSpPr>
              <p:nvPr/>
            </p:nvSpPr>
            <p:spPr bwMode="auto">
              <a:xfrm>
                <a:off x="1057" y="288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8" name="Line 40"/>
              <p:cNvSpPr>
                <a:spLocks noChangeShapeType="1"/>
              </p:cNvSpPr>
              <p:nvPr/>
            </p:nvSpPr>
            <p:spPr bwMode="auto">
              <a:xfrm>
                <a:off x="1057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9" name="Line 41"/>
              <p:cNvSpPr>
                <a:spLocks noChangeShapeType="1"/>
              </p:cNvSpPr>
              <p:nvPr/>
            </p:nvSpPr>
            <p:spPr bwMode="auto">
              <a:xfrm flipV="1">
                <a:off x="1057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0" name="Rectangle 42"/>
              <p:cNvSpPr>
                <a:spLocks noChangeArrowheads="1"/>
              </p:cNvSpPr>
              <p:nvPr/>
            </p:nvSpPr>
            <p:spPr bwMode="auto">
              <a:xfrm>
                <a:off x="1514" y="26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1" name="Oval 43"/>
              <p:cNvSpPr>
                <a:spLocks noChangeArrowheads="1"/>
              </p:cNvSpPr>
              <p:nvPr/>
            </p:nvSpPr>
            <p:spPr bwMode="auto">
              <a:xfrm>
                <a:off x="909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2" name="Rectangle 44"/>
              <p:cNvSpPr>
                <a:spLocks noChangeArrowheads="1"/>
              </p:cNvSpPr>
              <p:nvPr/>
            </p:nvSpPr>
            <p:spPr bwMode="auto">
              <a:xfrm>
                <a:off x="1206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3" name="Oval 45"/>
              <p:cNvSpPr>
                <a:spLocks noChangeArrowheads="1"/>
              </p:cNvSpPr>
              <p:nvPr/>
            </p:nvSpPr>
            <p:spPr bwMode="auto">
              <a:xfrm>
                <a:off x="760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4" name="Rectangle 46"/>
              <p:cNvSpPr>
                <a:spLocks noChangeArrowheads="1"/>
              </p:cNvSpPr>
              <p:nvPr/>
            </p:nvSpPr>
            <p:spPr bwMode="auto">
              <a:xfrm>
                <a:off x="914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5" name="Oval 47"/>
              <p:cNvSpPr>
                <a:spLocks noChangeArrowheads="1"/>
              </p:cNvSpPr>
              <p:nvPr/>
            </p:nvSpPr>
            <p:spPr bwMode="auto">
              <a:xfrm>
                <a:off x="611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6" name="Rectangle 48"/>
              <p:cNvSpPr>
                <a:spLocks noChangeArrowheads="1"/>
              </p:cNvSpPr>
              <p:nvPr/>
            </p:nvSpPr>
            <p:spPr bwMode="auto">
              <a:xfrm>
                <a:off x="651" y="275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7" name="Oval 49"/>
              <p:cNvSpPr>
                <a:spLocks noChangeArrowheads="1"/>
              </p:cNvSpPr>
              <p:nvPr/>
            </p:nvSpPr>
            <p:spPr bwMode="auto">
              <a:xfrm>
                <a:off x="1057" y="297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" name="Rectangle 50"/>
              <p:cNvSpPr>
                <a:spLocks noChangeArrowheads="1"/>
              </p:cNvSpPr>
              <p:nvPr/>
            </p:nvSpPr>
            <p:spPr bwMode="auto">
              <a:xfrm>
                <a:off x="1801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9" name="Oval 51"/>
              <p:cNvSpPr>
                <a:spLocks noChangeArrowheads="1"/>
              </p:cNvSpPr>
              <p:nvPr/>
            </p:nvSpPr>
            <p:spPr bwMode="auto">
              <a:xfrm>
                <a:off x="1057" y="3135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0" name="Rectangle 52"/>
              <p:cNvSpPr>
                <a:spLocks noChangeArrowheads="1"/>
              </p:cNvSpPr>
              <p:nvPr/>
            </p:nvSpPr>
            <p:spPr bwMode="auto">
              <a:xfrm>
                <a:off x="389" y="268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1" name="Oval 53"/>
              <p:cNvSpPr>
                <a:spLocks noChangeArrowheads="1"/>
              </p:cNvSpPr>
              <p:nvPr/>
            </p:nvSpPr>
            <p:spPr bwMode="auto">
              <a:xfrm>
                <a:off x="1503" y="293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2" name="Rectangle 54"/>
              <p:cNvSpPr>
                <a:spLocks noChangeArrowheads="1"/>
              </p:cNvSpPr>
              <p:nvPr/>
            </p:nvSpPr>
            <p:spPr bwMode="auto">
              <a:xfrm>
                <a:off x="1111" y="245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3" name="Oval 55"/>
              <p:cNvSpPr>
                <a:spLocks noChangeArrowheads="1"/>
              </p:cNvSpPr>
              <p:nvPr/>
            </p:nvSpPr>
            <p:spPr bwMode="auto">
              <a:xfrm>
                <a:off x="473" y="300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4" name="Rectangle 56"/>
              <p:cNvSpPr>
                <a:spLocks noChangeArrowheads="1"/>
              </p:cNvSpPr>
              <p:nvPr/>
            </p:nvSpPr>
            <p:spPr bwMode="auto">
              <a:xfrm>
                <a:off x="521" y="250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5" name="Oval 57"/>
              <p:cNvSpPr>
                <a:spLocks noChangeArrowheads="1"/>
              </p:cNvSpPr>
              <p:nvPr/>
            </p:nvSpPr>
            <p:spPr bwMode="auto">
              <a:xfrm>
                <a:off x="1795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6" name="Rectangle 58"/>
              <p:cNvSpPr>
                <a:spLocks noChangeArrowheads="1"/>
              </p:cNvSpPr>
              <p:nvPr/>
            </p:nvSpPr>
            <p:spPr bwMode="auto">
              <a:xfrm>
                <a:off x="1357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7" name="Oval 59"/>
              <p:cNvSpPr>
                <a:spLocks noChangeArrowheads="1"/>
              </p:cNvSpPr>
              <p:nvPr/>
            </p:nvSpPr>
            <p:spPr bwMode="auto">
              <a:xfrm>
                <a:off x="1355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8" name="Rectangle 60"/>
              <p:cNvSpPr>
                <a:spLocks noChangeArrowheads="1"/>
              </p:cNvSpPr>
              <p:nvPr/>
            </p:nvSpPr>
            <p:spPr bwMode="auto">
              <a:xfrm>
                <a:off x="1058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9" name="Oval 61"/>
              <p:cNvSpPr>
                <a:spLocks noChangeArrowheads="1"/>
              </p:cNvSpPr>
              <p:nvPr/>
            </p:nvSpPr>
            <p:spPr bwMode="auto">
              <a:xfrm>
                <a:off x="1206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0" name="Rectangle 62"/>
              <p:cNvSpPr>
                <a:spLocks noChangeArrowheads="1"/>
              </p:cNvSpPr>
              <p:nvPr/>
            </p:nvSpPr>
            <p:spPr bwMode="auto">
              <a:xfrm>
                <a:off x="768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1" name="Rectangle 63"/>
              <p:cNvSpPr>
                <a:spLocks noChangeArrowheads="1"/>
              </p:cNvSpPr>
              <p:nvPr/>
            </p:nvSpPr>
            <p:spPr bwMode="auto">
              <a:xfrm>
                <a:off x="1057" y="495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2" name="Line 64"/>
              <p:cNvSpPr>
                <a:spLocks noChangeShapeType="1"/>
              </p:cNvSpPr>
              <p:nvPr/>
            </p:nvSpPr>
            <p:spPr bwMode="auto">
              <a:xfrm>
                <a:off x="1057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3" name="Line 65"/>
              <p:cNvSpPr>
                <a:spLocks noChangeShapeType="1"/>
              </p:cNvSpPr>
              <p:nvPr/>
            </p:nvSpPr>
            <p:spPr bwMode="auto">
              <a:xfrm flipV="1">
                <a:off x="1057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4" name="Rectangle 66"/>
              <p:cNvSpPr>
                <a:spLocks noChangeArrowheads="1"/>
              </p:cNvSpPr>
              <p:nvPr/>
            </p:nvSpPr>
            <p:spPr bwMode="auto">
              <a:xfrm>
                <a:off x="1554" y="475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5" name="Oval 67"/>
              <p:cNvSpPr>
                <a:spLocks noChangeArrowheads="1"/>
              </p:cNvSpPr>
              <p:nvPr/>
            </p:nvSpPr>
            <p:spPr bwMode="auto">
              <a:xfrm>
                <a:off x="909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6" name="Rectangle 68"/>
              <p:cNvSpPr>
                <a:spLocks noChangeArrowheads="1"/>
              </p:cNvSpPr>
              <p:nvPr/>
            </p:nvSpPr>
            <p:spPr bwMode="auto">
              <a:xfrm>
                <a:off x="1355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7" name="Oval 69"/>
              <p:cNvSpPr>
                <a:spLocks noChangeArrowheads="1"/>
              </p:cNvSpPr>
              <p:nvPr/>
            </p:nvSpPr>
            <p:spPr bwMode="auto">
              <a:xfrm>
                <a:off x="760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8" name="Rectangle 70"/>
              <p:cNvSpPr>
                <a:spLocks noChangeArrowheads="1"/>
              </p:cNvSpPr>
              <p:nvPr/>
            </p:nvSpPr>
            <p:spPr bwMode="auto">
              <a:xfrm>
                <a:off x="1058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9" name="Oval 71"/>
              <p:cNvSpPr>
                <a:spLocks noChangeArrowheads="1"/>
              </p:cNvSpPr>
              <p:nvPr/>
            </p:nvSpPr>
            <p:spPr bwMode="auto">
              <a:xfrm>
                <a:off x="611" y="495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0" name="Rectangle 72"/>
              <p:cNvSpPr>
                <a:spLocks noChangeArrowheads="1"/>
              </p:cNvSpPr>
              <p:nvPr/>
            </p:nvSpPr>
            <p:spPr bwMode="auto">
              <a:xfrm>
                <a:off x="766" y="47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1" name="Oval 73"/>
              <p:cNvSpPr>
                <a:spLocks noChangeArrowheads="1"/>
              </p:cNvSpPr>
              <p:nvPr/>
            </p:nvSpPr>
            <p:spPr bwMode="auto">
              <a:xfrm>
                <a:off x="1057" y="5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2" name="Rectangle 74"/>
              <p:cNvSpPr>
                <a:spLocks noChangeArrowheads="1"/>
              </p:cNvSpPr>
              <p:nvPr/>
            </p:nvSpPr>
            <p:spPr bwMode="auto">
              <a:xfrm>
                <a:off x="1801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3" name="Oval 75"/>
              <p:cNvSpPr>
                <a:spLocks noChangeArrowheads="1"/>
              </p:cNvSpPr>
              <p:nvPr/>
            </p:nvSpPr>
            <p:spPr bwMode="auto">
              <a:xfrm>
                <a:off x="1052" y="519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4" name="Rectangle 76"/>
              <p:cNvSpPr>
                <a:spLocks noChangeArrowheads="1"/>
              </p:cNvSpPr>
              <p:nvPr/>
            </p:nvSpPr>
            <p:spPr bwMode="auto">
              <a:xfrm>
                <a:off x="362" y="46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5" name="Oval 77"/>
              <p:cNvSpPr>
                <a:spLocks noChangeArrowheads="1"/>
              </p:cNvSpPr>
              <p:nvPr/>
            </p:nvSpPr>
            <p:spPr bwMode="auto">
              <a:xfrm>
                <a:off x="1498" y="504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6" name="Rectangle 78"/>
              <p:cNvSpPr>
                <a:spLocks noChangeArrowheads="1"/>
              </p:cNvSpPr>
              <p:nvPr/>
            </p:nvSpPr>
            <p:spPr bwMode="auto">
              <a:xfrm>
                <a:off x="1111" y="45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7" name="Oval 79"/>
              <p:cNvSpPr>
                <a:spLocks noChangeArrowheads="1"/>
              </p:cNvSpPr>
              <p:nvPr/>
            </p:nvSpPr>
            <p:spPr bwMode="auto">
              <a:xfrm>
                <a:off x="468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8" name="Rectangle 80"/>
              <p:cNvSpPr>
                <a:spLocks noChangeArrowheads="1"/>
              </p:cNvSpPr>
              <p:nvPr/>
            </p:nvSpPr>
            <p:spPr bwMode="auto">
              <a:xfrm>
                <a:off x="503" y="479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9" name="Oval 81"/>
              <p:cNvSpPr>
                <a:spLocks noChangeArrowheads="1"/>
              </p:cNvSpPr>
              <p:nvPr/>
            </p:nvSpPr>
            <p:spPr bwMode="auto">
              <a:xfrm>
                <a:off x="1795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0" name="Rectangle 82"/>
              <p:cNvSpPr>
                <a:spLocks noChangeArrowheads="1"/>
              </p:cNvSpPr>
              <p:nvPr/>
            </p:nvSpPr>
            <p:spPr bwMode="auto">
              <a:xfrm>
                <a:off x="1357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1" name="Oval 83"/>
              <p:cNvSpPr>
                <a:spLocks noChangeArrowheads="1"/>
              </p:cNvSpPr>
              <p:nvPr/>
            </p:nvSpPr>
            <p:spPr bwMode="auto">
              <a:xfrm>
                <a:off x="1355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2" name="Rectangle 84"/>
              <p:cNvSpPr>
                <a:spLocks noChangeArrowheads="1"/>
              </p:cNvSpPr>
              <p:nvPr/>
            </p:nvSpPr>
            <p:spPr bwMode="auto">
              <a:xfrm>
                <a:off x="1058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3" name="Oval 85"/>
              <p:cNvSpPr>
                <a:spLocks noChangeArrowheads="1"/>
              </p:cNvSpPr>
              <p:nvPr/>
            </p:nvSpPr>
            <p:spPr bwMode="auto">
              <a:xfrm>
                <a:off x="1206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4" name="Rectangle 86"/>
              <p:cNvSpPr>
                <a:spLocks noChangeArrowheads="1"/>
              </p:cNvSpPr>
              <p:nvPr/>
            </p:nvSpPr>
            <p:spPr bwMode="auto">
              <a:xfrm>
                <a:off x="768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5" name="Rectangle 87"/>
              <p:cNvSpPr>
                <a:spLocks noChangeArrowheads="1"/>
              </p:cNvSpPr>
              <p:nvPr/>
            </p:nvSpPr>
            <p:spPr bwMode="auto">
              <a:xfrm>
                <a:off x="1057" y="392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6" name="Line 88"/>
              <p:cNvSpPr>
                <a:spLocks noChangeShapeType="1"/>
              </p:cNvSpPr>
              <p:nvPr/>
            </p:nvSpPr>
            <p:spPr bwMode="auto">
              <a:xfrm>
                <a:off x="1057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7" name="Line 89"/>
              <p:cNvSpPr>
                <a:spLocks noChangeShapeType="1"/>
              </p:cNvSpPr>
              <p:nvPr/>
            </p:nvSpPr>
            <p:spPr bwMode="auto">
              <a:xfrm flipV="1">
                <a:off x="1057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8" name="Rectangle 90"/>
              <p:cNvSpPr>
                <a:spLocks noChangeArrowheads="1"/>
              </p:cNvSpPr>
              <p:nvPr/>
            </p:nvSpPr>
            <p:spPr bwMode="auto">
              <a:xfrm>
                <a:off x="1504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9" name="Oval 91"/>
              <p:cNvSpPr>
                <a:spLocks noChangeArrowheads="1"/>
              </p:cNvSpPr>
              <p:nvPr/>
            </p:nvSpPr>
            <p:spPr bwMode="auto">
              <a:xfrm>
                <a:off x="909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0" name="Rectangle 92"/>
              <p:cNvSpPr>
                <a:spLocks noChangeArrowheads="1"/>
              </p:cNvSpPr>
              <p:nvPr/>
            </p:nvSpPr>
            <p:spPr bwMode="auto">
              <a:xfrm>
                <a:off x="1206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1" name="Oval 93"/>
              <p:cNvSpPr>
                <a:spLocks noChangeArrowheads="1"/>
              </p:cNvSpPr>
              <p:nvPr/>
            </p:nvSpPr>
            <p:spPr bwMode="auto">
              <a:xfrm>
                <a:off x="760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2" name="Rectangle 94"/>
              <p:cNvSpPr>
                <a:spLocks noChangeArrowheads="1"/>
              </p:cNvSpPr>
              <p:nvPr/>
            </p:nvSpPr>
            <p:spPr bwMode="auto">
              <a:xfrm>
                <a:off x="914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3" name="Oval 95"/>
              <p:cNvSpPr>
                <a:spLocks noChangeArrowheads="1"/>
              </p:cNvSpPr>
              <p:nvPr/>
            </p:nvSpPr>
            <p:spPr bwMode="auto">
              <a:xfrm>
                <a:off x="611" y="392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4" name="Rectangle 96"/>
              <p:cNvSpPr>
                <a:spLocks noChangeArrowheads="1"/>
              </p:cNvSpPr>
              <p:nvPr/>
            </p:nvSpPr>
            <p:spPr bwMode="auto">
              <a:xfrm>
                <a:off x="617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5" name="Oval 97"/>
              <p:cNvSpPr>
                <a:spLocks noChangeArrowheads="1"/>
              </p:cNvSpPr>
              <p:nvPr/>
            </p:nvSpPr>
            <p:spPr bwMode="auto">
              <a:xfrm>
                <a:off x="1057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6" name="Rectangle 98"/>
              <p:cNvSpPr>
                <a:spLocks noChangeArrowheads="1"/>
              </p:cNvSpPr>
              <p:nvPr/>
            </p:nvSpPr>
            <p:spPr bwMode="auto">
              <a:xfrm>
                <a:off x="1801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7" name="Oval 99"/>
              <p:cNvSpPr>
                <a:spLocks noChangeArrowheads="1"/>
              </p:cNvSpPr>
              <p:nvPr/>
            </p:nvSpPr>
            <p:spPr bwMode="auto">
              <a:xfrm>
                <a:off x="1057" y="4154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8" name="Rectangle 100"/>
              <p:cNvSpPr>
                <a:spLocks noChangeArrowheads="1"/>
              </p:cNvSpPr>
              <p:nvPr/>
            </p:nvSpPr>
            <p:spPr bwMode="auto">
              <a:xfrm>
                <a:off x="394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9" name="Oval 101"/>
              <p:cNvSpPr>
                <a:spLocks noChangeArrowheads="1"/>
              </p:cNvSpPr>
              <p:nvPr/>
            </p:nvSpPr>
            <p:spPr bwMode="auto">
              <a:xfrm>
                <a:off x="1503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0" name="Rectangle 102"/>
              <p:cNvSpPr>
                <a:spLocks noChangeArrowheads="1"/>
              </p:cNvSpPr>
              <p:nvPr/>
            </p:nvSpPr>
            <p:spPr bwMode="auto">
              <a:xfrm>
                <a:off x="1408" y="348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1" name="Oval 103"/>
              <p:cNvSpPr>
                <a:spLocks noChangeArrowheads="1"/>
              </p:cNvSpPr>
              <p:nvPr/>
            </p:nvSpPr>
            <p:spPr bwMode="auto">
              <a:xfrm>
                <a:off x="468" y="403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2" name="Rectangle 104"/>
              <p:cNvSpPr>
                <a:spLocks noChangeArrowheads="1"/>
              </p:cNvSpPr>
              <p:nvPr/>
            </p:nvSpPr>
            <p:spPr bwMode="auto">
              <a:xfrm>
                <a:off x="593" y="348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3" name="Rectangle 105"/>
              <p:cNvSpPr>
                <a:spLocks noChangeArrowheads="1"/>
              </p:cNvSpPr>
              <p:nvPr/>
            </p:nvSpPr>
            <p:spPr bwMode="auto">
              <a:xfrm>
                <a:off x="1752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4" name="Rectangle 106"/>
              <p:cNvSpPr>
                <a:spLocks noChangeArrowheads="1"/>
              </p:cNvSpPr>
              <p:nvPr/>
            </p:nvSpPr>
            <p:spPr bwMode="auto">
              <a:xfrm>
                <a:off x="1775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5" name="Rectangle 107"/>
              <p:cNvSpPr>
                <a:spLocks noChangeArrowheads="1"/>
              </p:cNvSpPr>
              <p:nvPr/>
            </p:nvSpPr>
            <p:spPr bwMode="auto">
              <a:xfrm>
                <a:off x="1787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6" name="Rectangle 108"/>
              <p:cNvSpPr>
                <a:spLocks noChangeArrowheads="1"/>
              </p:cNvSpPr>
              <p:nvPr/>
            </p:nvSpPr>
            <p:spPr bwMode="auto">
              <a:xfrm>
                <a:off x="758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7" name="Rectangle 109"/>
              <p:cNvSpPr>
                <a:spLocks noChangeArrowheads="1"/>
              </p:cNvSpPr>
              <p:nvPr/>
            </p:nvSpPr>
            <p:spPr bwMode="auto">
              <a:xfrm>
                <a:off x="1598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8" name="Rectangle 110"/>
              <p:cNvSpPr>
                <a:spLocks noChangeArrowheads="1"/>
              </p:cNvSpPr>
              <p:nvPr/>
            </p:nvSpPr>
            <p:spPr bwMode="auto">
              <a:xfrm>
                <a:off x="1869" y="315"/>
                <a:ext cx="1189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34 Belly Slide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9" name="Rectangle 111"/>
              <p:cNvSpPr>
                <a:spLocks noChangeArrowheads="1"/>
              </p:cNvSpPr>
              <p:nvPr/>
            </p:nvSpPr>
            <p:spPr bwMode="auto">
              <a:xfrm>
                <a:off x="2035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0" name="Rectangle 112"/>
              <p:cNvSpPr>
                <a:spLocks noChangeArrowheads="1"/>
              </p:cNvSpPr>
              <p:nvPr/>
            </p:nvSpPr>
            <p:spPr bwMode="auto">
              <a:xfrm>
                <a:off x="2141" y="2328"/>
                <a:ext cx="108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 Step &amp; Hinge vs.50.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1" name="Rectangle 113"/>
              <p:cNvSpPr>
                <a:spLocks noChangeArrowheads="1"/>
              </p:cNvSpPr>
              <p:nvPr/>
            </p:nvSpPr>
            <p:spPr bwMode="auto">
              <a:xfrm>
                <a:off x="2035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2" name="Rectangle 114"/>
              <p:cNvSpPr>
                <a:spLocks noChangeArrowheads="1"/>
              </p:cNvSpPr>
              <p:nvPr/>
            </p:nvSpPr>
            <p:spPr bwMode="auto">
              <a:xfrm>
                <a:off x="2035" y="253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3" name="Rectangle 115"/>
              <p:cNvSpPr>
                <a:spLocks noChangeArrowheads="1"/>
              </p:cNvSpPr>
              <p:nvPr/>
            </p:nvSpPr>
            <p:spPr bwMode="auto">
              <a:xfrm>
                <a:off x="2141" y="2530"/>
                <a:ext cx="174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 vs. 5 tech:Zone. vs. 4 tech:odd block.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4" name="Rectangle 116"/>
              <p:cNvSpPr>
                <a:spLocks noChangeArrowheads="1"/>
              </p:cNvSpPr>
              <p:nvPr/>
            </p:nvSpPr>
            <p:spPr bwMode="auto">
              <a:xfrm>
                <a:off x="2035" y="273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5" name="Rectangle 117"/>
              <p:cNvSpPr>
                <a:spLocks noChangeArrowheads="1"/>
              </p:cNvSpPr>
              <p:nvPr/>
            </p:nvSpPr>
            <p:spPr bwMode="auto">
              <a:xfrm>
                <a:off x="2152" y="2732"/>
                <a:ext cx="192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 vs. 3 tech:Zone. vs. 4 tech: odd block. vs.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6" name="Rectangle 118"/>
              <p:cNvSpPr>
                <a:spLocks noChangeArrowheads="1"/>
              </p:cNvSpPr>
              <p:nvPr/>
            </p:nvSpPr>
            <p:spPr bwMode="auto">
              <a:xfrm>
                <a:off x="2035" y="2832"/>
                <a:ext cx="46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2tech: Gut.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7" name="Rectangle 119"/>
              <p:cNvSpPr>
                <a:spLocks noChangeArrowheads="1"/>
              </p:cNvSpPr>
              <p:nvPr/>
            </p:nvSpPr>
            <p:spPr bwMode="auto">
              <a:xfrm>
                <a:off x="2035" y="303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8" name="Rectangle 120"/>
              <p:cNvSpPr>
                <a:spLocks noChangeArrowheads="1"/>
              </p:cNvSpPr>
              <p:nvPr/>
            </p:nvSpPr>
            <p:spPr bwMode="auto">
              <a:xfrm>
                <a:off x="2157" y="3034"/>
                <a:ext cx="11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9" name="Rectangle 121"/>
              <p:cNvSpPr>
                <a:spLocks noChangeArrowheads="1"/>
              </p:cNvSpPr>
              <p:nvPr/>
            </p:nvSpPr>
            <p:spPr bwMode="auto">
              <a:xfrm>
                <a:off x="2035" y="323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0" name="Rectangle 122"/>
              <p:cNvSpPr>
                <a:spLocks noChangeArrowheads="1"/>
              </p:cNvSpPr>
              <p:nvPr/>
            </p:nvSpPr>
            <p:spPr bwMode="auto">
              <a:xfrm>
                <a:off x="2162" y="3236"/>
                <a:ext cx="130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:Gap-On-Lead. 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1" name="Rectangle 123"/>
              <p:cNvSpPr>
                <a:spLocks noChangeArrowheads="1"/>
              </p:cNvSpPr>
              <p:nvPr/>
            </p:nvSpPr>
            <p:spPr bwMode="auto">
              <a:xfrm>
                <a:off x="2035" y="3438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2" name="Rectangle 124"/>
              <p:cNvSpPr>
                <a:spLocks noChangeArrowheads="1"/>
              </p:cNvSpPr>
              <p:nvPr/>
            </p:nvSpPr>
            <p:spPr bwMode="auto">
              <a:xfrm>
                <a:off x="2152" y="3438"/>
                <a:ext cx="66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3" name="Rectangle 125"/>
              <p:cNvSpPr>
                <a:spLocks noChangeArrowheads="1"/>
              </p:cNvSpPr>
              <p:nvPr/>
            </p:nvSpPr>
            <p:spPr bwMode="auto">
              <a:xfrm>
                <a:off x="2035" y="3639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4" name="Rectangle 126"/>
              <p:cNvSpPr>
                <a:spLocks noChangeArrowheads="1"/>
              </p:cNvSpPr>
              <p:nvPr/>
            </p:nvSpPr>
            <p:spPr bwMode="auto">
              <a:xfrm>
                <a:off x="2136" y="3639"/>
                <a:ext cx="16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Crack. Downfield. Blocl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5" name="Rectangle 127"/>
              <p:cNvSpPr>
                <a:spLocks noChangeArrowheads="1"/>
              </p:cNvSpPr>
              <p:nvPr/>
            </p:nvSpPr>
            <p:spPr bwMode="auto">
              <a:xfrm>
                <a:off x="2035" y="3841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6" name="Rectangle 128"/>
              <p:cNvSpPr>
                <a:spLocks noChangeArrowheads="1"/>
              </p:cNvSpPr>
              <p:nvPr/>
            </p:nvSpPr>
            <p:spPr bwMode="auto">
              <a:xfrm>
                <a:off x="2157" y="3841"/>
                <a:ext cx="198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over midline- 2nd step @45-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7" name="Rectangle 129"/>
              <p:cNvSpPr>
                <a:spLocks noChangeArrowheads="1"/>
              </p:cNvSpPr>
              <p:nvPr/>
            </p:nvSpPr>
            <p:spPr bwMode="auto">
              <a:xfrm>
                <a:off x="2035" y="3942"/>
                <a:ext cx="21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3rd step even w/FB, cross behind allowing for cutback.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8" name="Rectangle 130"/>
              <p:cNvSpPr>
                <a:spLocks noChangeArrowheads="1"/>
              </p:cNvSpPr>
              <p:nvPr/>
            </p:nvSpPr>
            <p:spPr bwMode="auto">
              <a:xfrm>
                <a:off x="2035" y="4043"/>
                <a:ext cx="134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Set up for Belly Pass behing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9" name="Rectangle 131"/>
              <p:cNvSpPr>
                <a:spLocks noChangeArrowheads="1"/>
              </p:cNvSpPr>
              <p:nvPr/>
            </p:nvSpPr>
            <p:spPr bwMode="auto">
              <a:xfrm>
                <a:off x="2035" y="424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0" name="Rectangle 132"/>
              <p:cNvSpPr>
                <a:spLocks noChangeArrowheads="1"/>
              </p:cNvSpPr>
              <p:nvPr/>
            </p:nvSpPr>
            <p:spPr bwMode="auto">
              <a:xfrm>
                <a:off x="2152" y="4244"/>
                <a:ext cx="188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:.Jet motion. Slide 2 steps sideways @QB area.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1" name="Rectangle 133"/>
              <p:cNvSpPr>
                <a:spLocks noChangeArrowheads="1"/>
              </p:cNvSpPr>
              <p:nvPr/>
            </p:nvSpPr>
            <p:spPr bwMode="auto">
              <a:xfrm>
                <a:off x="2035" y="4345"/>
                <a:ext cx="8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1st LB from C.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2" name="Rectangle 134"/>
              <p:cNvSpPr>
                <a:spLocks noChangeArrowheads="1"/>
              </p:cNvSpPr>
              <p:nvPr/>
            </p:nvSpPr>
            <p:spPr bwMode="auto">
              <a:xfrm>
                <a:off x="2035" y="454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3" name="Rectangle 135"/>
              <p:cNvSpPr>
                <a:spLocks noChangeArrowheads="1"/>
              </p:cNvSpPr>
              <p:nvPr/>
            </p:nvSpPr>
            <p:spPr bwMode="auto">
              <a:xfrm>
                <a:off x="2162" y="4547"/>
                <a:ext cx="133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:.Step out. Block 1st outside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4" name="Rectangle 136"/>
              <p:cNvSpPr>
                <a:spLocks noChangeArrowheads="1"/>
              </p:cNvSpPr>
              <p:nvPr/>
            </p:nvSpPr>
            <p:spPr bwMode="auto">
              <a:xfrm>
                <a:off x="2035" y="4749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5" name="Rectangle 137"/>
              <p:cNvSpPr>
                <a:spLocks noChangeArrowheads="1"/>
              </p:cNvSpPr>
              <p:nvPr/>
            </p:nvSpPr>
            <p:spPr bwMode="auto">
              <a:xfrm>
                <a:off x="2141" y="4749"/>
                <a:ext cx="196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Lead step, Crossover, Square. Bend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6" name="Rectangle 138"/>
              <p:cNvSpPr>
                <a:spLocks noChangeArrowheads="1"/>
              </p:cNvSpPr>
              <p:nvPr/>
            </p:nvSpPr>
            <p:spPr bwMode="auto">
              <a:xfrm>
                <a:off x="2035" y="4849"/>
                <a:ext cx="108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path for inside foot of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7" name="Rectangle 139"/>
              <p:cNvSpPr>
                <a:spLocks noChangeArrowheads="1"/>
              </p:cNvSpPr>
              <p:nvPr/>
            </p:nvSpPr>
            <p:spPr bwMode="auto">
              <a:xfrm>
                <a:off x="2035" y="505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8" name="Line 140"/>
              <p:cNvSpPr>
                <a:spLocks noChangeShapeType="1"/>
              </p:cNvSpPr>
              <p:nvPr/>
            </p:nvSpPr>
            <p:spPr bwMode="auto">
              <a:xfrm flipV="1">
                <a:off x="2626" y="1351"/>
                <a:ext cx="0" cy="7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9" name="Freeform 141"/>
              <p:cNvSpPr>
                <a:spLocks/>
              </p:cNvSpPr>
              <p:nvPr/>
            </p:nvSpPr>
            <p:spPr bwMode="auto">
              <a:xfrm>
                <a:off x="2590" y="1345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0" name="Line 142"/>
              <p:cNvSpPr>
                <a:spLocks noChangeShapeType="1"/>
              </p:cNvSpPr>
              <p:nvPr/>
            </p:nvSpPr>
            <p:spPr bwMode="auto">
              <a:xfrm>
                <a:off x="2590" y="134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1" name="Arc 143"/>
              <p:cNvSpPr>
                <a:spLocks/>
              </p:cNvSpPr>
              <p:nvPr/>
            </p:nvSpPr>
            <p:spPr bwMode="auto">
              <a:xfrm>
                <a:off x="1071" y="5084"/>
                <a:ext cx="133" cy="10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36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435" y="21599"/>
                    </a:moveTo>
                    <a:cubicBezTo>
                      <a:pt x="9570" y="21509"/>
                      <a:pt x="0" y="11865"/>
                      <a:pt x="0" y="0"/>
                    </a:cubicBezTo>
                  </a:path>
                  <a:path w="21600" h="21599" stroke="0" extrusionOk="0">
                    <a:moveTo>
                      <a:pt x="21435" y="21599"/>
                    </a:moveTo>
                    <a:cubicBezTo>
                      <a:pt x="9570" y="21509"/>
                      <a:pt x="0" y="1186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2" name="Arc 144"/>
              <p:cNvSpPr>
                <a:spLocks/>
              </p:cNvSpPr>
              <p:nvPr/>
            </p:nvSpPr>
            <p:spPr bwMode="auto">
              <a:xfrm>
                <a:off x="1203" y="5184"/>
                <a:ext cx="138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3" name="Arc 145"/>
              <p:cNvSpPr>
                <a:spLocks/>
              </p:cNvSpPr>
              <p:nvPr/>
            </p:nvSpPr>
            <p:spPr bwMode="auto">
              <a:xfrm>
                <a:off x="1066" y="4054"/>
                <a:ext cx="175" cy="9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4" name="Arc 146"/>
              <p:cNvSpPr>
                <a:spLocks/>
              </p:cNvSpPr>
              <p:nvPr/>
            </p:nvSpPr>
            <p:spPr bwMode="auto">
              <a:xfrm>
                <a:off x="1241" y="4144"/>
                <a:ext cx="111" cy="10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5" name="Arc 147"/>
              <p:cNvSpPr>
                <a:spLocks/>
              </p:cNvSpPr>
              <p:nvPr/>
            </p:nvSpPr>
            <p:spPr bwMode="auto">
              <a:xfrm>
                <a:off x="1066" y="3008"/>
                <a:ext cx="181" cy="117"/>
              </a:xfrm>
              <a:custGeom>
                <a:avLst/>
                <a:gdLst>
                  <a:gd name="G0" fmla="+- 21600 0 0"/>
                  <a:gd name="G1" fmla="+- 185 0 0"/>
                  <a:gd name="G2" fmla="+- 21600 0 0"/>
                  <a:gd name="T0" fmla="*/ 21480 w 21600"/>
                  <a:gd name="T1" fmla="*/ 21785 h 21785"/>
                  <a:gd name="T2" fmla="*/ 1 w 21600"/>
                  <a:gd name="T3" fmla="*/ 0 h 21785"/>
                  <a:gd name="T4" fmla="*/ 21600 w 21600"/>
                  <a:gd name="T5" fmla="*/ 185 h 2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5" fill="none" extrusionOk="0">
                    <a:moveTo>
                      <a:pt x="21480" y="21784"/>
                    </a:moveTo>
                    <a:cubicBezTo>
                      <a:pt x="9597" y="21718"/>
                      <a:pt x="0" y="12067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</a:path>
                  <a:path w="21600" h="21785" stroke="0" extrusionOk="0">
                    <a:moveTo>
                      <a:pt x="21480" y="21784"/>
                    </a:moveTo>
                    <a:cubicBezTo>
                      <a:pt x="9597" y="21718"/>
                      <a:pt x="0" y="12067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  <a:lnTo>
                      <a:pt x="21600" y="18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6" name="Arc 148"/>
              <p:cNvSpPr>
                <a:spLocks/>
              </p:cNvSpPr>
              <p:nvPr/>
            </p:nvSpPr>
            <p:spPr bwMode="auto">
              <a:xfrm>
                <a:off x="1246" y="3125"/>
                <a:ext cx="154" cy="8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7" name="Arc 149"/>
              <p:cNvSpPr>
                <a:spLocks/>
              </p:cNvSpPr>
              <p:nvPr/>
            </p:nvSpPr>
            <p:spPr bwMode="auto">
              <a:xfrm>
                <a:off x="1098" y="4606"/>
                <a:ext cx="229" cy="6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8" name="Freeform 150"/>
              <p:cNvSpPr>
                <a:spLocks/>
              </p:cNvSpPr>
              <p:nvPr/>
            </p:nvSpPr>
            <p:spPr bwMode="auto">
              <a:xfrm>
                <a:off x="1307" y="4606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8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9" name="Arc 151"/>
              <p:cNvSpPr>
                <a:spLocks/>
              </p:cNvSpPr>
              <p:nvPr/>
            </p:nvSpPr>
            <p:spPr bwMode="auto">
              <a:xfrm>
                <a:off x="1108" y="3629"/>
                <a:ext cx="261" cy="5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0" name="Freeform 152"/>
              <p:cNvSpPr>
                <a:spLocks/>
              </p:cNvSpPr>
              <p:nvPr/>
            </p:nvSpPr>
            <p:spPr bwMode="auto">
              <a:xfrm>
                <a:off x="1350" y="3629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1" name="Arc 153"/>
              <p:cNvSpPr>
                <a:spLocks/>
              </p:cNvSpPr>
              <p:nvPr/>
            </p:nvSpPr>
            <p:spPr bwMode="auto">
              <a:xfrm>
                <a:off x="1103" y="2642"/>
                <a:ext cx="271" cy="55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2" name="Freeform 154"/>
              <p:cNvSpPr>
                <a:spLocks/>
              </p:cNvSpPr>
              <p:nvPr/>
            </p:nvSpPr>
            <p:spPr bwMode="auto">
              <a:xfrm>
                <a:off x="1355" y="2642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3" name="Freeform 155"/>
              <p:cNvSpPr>
                <a:spLocks/>
              </p:cNvSpPr>
              <p:nvPr/>
            </p:nvSpPr>
            <p:spPr bwMode="auto">
              <a:xfrm>
                <a:off x="513" y="5121"/>
                <a:ext cx="621" cy="42"/>
              </a:xfrm>
              <a:custGeom>
                <a:avLst/>
                <a:gdLst>
                  <a:gd name="T0" fmla="*/ 0 w 1755"/>
                  <a:gd name="T1" fmla="*/ 60 h 120"/>
                  <a:gd name="T2" fmla="*/ 30 w 1755"/>
                  <a:gd name="T3" fmla="*/ 0 h 120"/>
                  <a:gd name="T4" fmla="*/ 90 w 1755"/>
                  <a:gd name="T5" fmla="*/ 120 h 120"/>
                  <a:gd name="T6" fmla="*/ 150 w 1755"/>
                  <a:gd name="T7" fmla="*/ 0 h 120"/>
                  <a:gd name="T8" fmla="*/ 210 w 1755"/>
                  <a:gd name="T9" fmla="*/ 120 h 120"/>
                  <a:gd name="T10" fmla="*/ 270 w 1755"/>
                  <a:gd name="T11" fmla="*/ 0 h 120"/>
                  <a:gd name="T12" fmla="*/ 330 w 1755"/>
                  <a:gd name="T13" fmla="*/ 120 h 120"/>
                  <a:gd name="T14" fmla="*/ 390 w 1755"/>
                  <a:gd name="T15" fmla="*/ 0 h 120"/>
                  <a:gd name="T16" fmla="*/ 450 w 1755"/>
                  <a:gd name="T17" fmla="*/ 120 h 120"/>
                  <a:gd name="T18" fmla="*/ 510 w 1755"/>
                  <a:gd name="T19" fmla="*/ 0 h 120"/>
                  <a:gd name="T20" fmla="*/ 570 w 1755"/>
                  <a:gd name="T21" fmla="*/ 120 h 120"/>
                  <a:gd name="T22" fmla="*/ 630 w 1755"/>
                  <a:gd name="T23" fmla="*/ 0 h 120"/>
                  <a:gd name="T24" fmla="*/ 690 w 1755"/>
                  <a:gd name="T25" fmla="*/ 120 h 120"/>
                  <a:gd name="T26" fmla="*/ 750 w 1755"/>
                  <a:gd name="T27" fmla="*/ 0 h 120"/>
                  <a:gd name="T28" fmla="*/ 810 w 1755"/>
                  <a:gd name="T29" fmla="*/ 120 h 120"/>
                  <a:gd name="T30" fmla="*/ 870 w 1755"/>
                  <a:gd name="T31" fmla="*/ 0 h 120"/>
                  <a:gd name="T32" fmla="*/ 930 w 1755"/>
                  <a:gd name="T33" fmla="*/ 120 h 120"/>
                  <a:gd name="T34" fmla="*/ 990 w 1755"/>
                  <a:gd name="T35" fmla="*/ 0 h 120"/>
                  <a:gd name="T36" fmla="*/ 1050 w 1755"/>
                  <a:gd name="T37" fmla="*/ 120 h 120"/>
                  <a:gd name="T38" fmla="*/ 1110 w 1755"/>
                  <a:gd name="T39" fmla="*/ 0 h 120"/>
                  <a:gd name="T40" fmla="*/ 1170 w 1755"/>
                  <a:gd name="T41" fmla="*/ 120 h 120"/>
                  <a:gd name="T42" fmla="*/ 1230 w 1755"/>
                  <a:gd name="T43" fmla="*/ 0 h 120"/>
                  <a:gd name="T44" fmla="*/ 1290 w 1755"/>
                  <a:gd name="T45" fmla="*/ 120 h 120"/>
                  <a:gd name="T46" fmla="*/ 1350 w 1755"/>
                  <a:gd name="T47" fmla="*/ 0 h 120"/>
                  <a:gd name="T48" fmla="*/ 1410 w 1755"/>
                  <a:gd name="T49" fmla="*/ 120 h 120"/>
                  <a:gd name="T50" fmla="*/ 1470 w 1755"/>
                  <a:gd name="T51" fmla="*/ 0 h 120"/>
                  <a:gd name="T52" fmla="*/ 1530 w 1755"/>
                  <a:gd name="T53" fmla="*/ 120 h 120"/>
                  <a:gd name="T54" fmla="*/ 1590 w 1755"/>
                  <a:gd name="T55" fmla="*/ 0 h 120"/>
                  <a:gd name="T56" fmla="*/ 1650 w 1755"/>
                  <a:gd name="T57" fmla="*/ 120 h 120"/>
                  <a:gd name="T58" fmla="*/ 1710 w 1755"/>
                  <a:gd name="T59" fmla="*/ 0 h 120"/>
                  <a:gd name="T60" fmla="*/ 1740 w 1755"/>
                  <a:gd name="T61" fmla="*/ 60 h 120"/>
                  <a:gd name="T62" fmla="*/ 1755 w 1755"/>
                  <a:gd name="T63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55" h="120">
                    <a:moveTo>
                      <a:pt x="0" y="60"/>
                    </a:moveTo>
                    <a:lnTo>
                      <a:pt x="30" y="0"/>
                    </a:lnTo>
                    <a:lnTo>
                      <a:pt x="90" y="120"/>
                    </a:lnTo>
                    <a:lnTo>
                      <a:pt x="150" y="0"/>
                    </a:lnTo>
                    <a:lnTo>
                      <a:pt x="210" y="120"/>
                    </a:lnTo>
                    <a:lnTo>
                      <a:pt x="270" y="0"/>
                    </a:lnTo>
                    <a:lnTo>
                      <a:pt x="330" y="120"/>
                    </a:lnTo>
                    <a:lnTo>
                      <a:pt x="390" y="0"/>
                    </a:lnTo>
                    <a:lnTo>
                      <a:pt x="450" y="120"/>
                    </a:lnTo>
                    <a:lnTo>
                      <a:pt x="510" y="0"/>
                    </a:lnTo>
                    <a:lnTo>
                      <a:pt x="570" y="120"/>
                    </a:lnTo>
                    <a:lnTo>
                      <a:pt x="630" y="0"/>
                    </a:lnTo>
                    <a:lnTo>
                      <a:pt x="690" y="120"/>
                    </a:lnTo>
                    <a:lnTo>
                      <a:pt x="750" y="0"/>
                    </a:lnTo>
                    <a:lnTo>
                      <a:pt x="810" y="120"/>
                    </a:lnTo>
                    <a:lnTo>
                      <a:pt x="870" y="0"/>
                    </a:lnTo>
                    <a:lnTo>
                      <a:pt x="930" y="120"/>
                    </a:lnTo>
                    <a:lnTo>
                      <a:pt x="990" y="0"/>
                    </a:lnTo>
                    <a:lnTo>
                      <a:pt x="1050" y="120"/>
                    </a:lnTo>
                    <a:lnTo>
                      <a:pt x="1110" y="0"/>
                    </a:lnTo>
                    <a:lnTo>
                      <a:pt x="1170" y="120"/>
                    </a:lnTo>
                    <a:lnTo>
                      <a:pt x="1230" y="0"/>
                    </a:lnTo>
                    <a:lnTo>
                      <a:pt x="1290" y="120"/>
                    </a:lnTo>
                    <a:lnTo>
                      <a:pt x="1350" y="0"/>
                    </a:lnTo>
                    <a:lnTo>
                      <a:pt x="1410" y="120"/>
                    </a:lnTo>
                    <a:lnTo>
                      <a:pt x="1470" y="0"/>
                    </a:lnTo>
                    <a:lnTo>
                      <a:pt x="1530" y="120"/>
                    </a:lnTo>
                    <a:lnTo>
                      <a:pt x="1590" y="0"/>
                    </a:lnTo>
                    <a:lnTo>
                      <a:pt x="1650" y="120"/>
                    </a:lnTo>
                    <a:lnTo>
                      <a:pt x="1710" y="0"/>
                    </a:lnTo>
                    <a:lnTo>
                      <a:pt x="1740" y="60"/>
                    </a:lnTo>
                    <a:lnTo>
                      <a:pt x="1755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4" name="Line 156"/>
              <p:cNvSpPr>
                <a:spLocks noChangeShapeType="1"/>
              </p:cNvSpPr>
              <p:nvPr/>
            </p:nvSpPr>
            <p:spPr bwMode="auto">
              <a:xfrm>
                <a:off x="1134" y="5142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5" name="Arc 157"/>
              <p:cNvSpPr>
                <a:spLocks/>
              </p:cNvSpPr>
              <p:nvPr/>
            </p:nvSpPr>
            <p:spPr bwMode="auto">
              <a:xfrm>
                <a:off x="1142" y="5112"/>
                <a:ext cx="65" cy="39"/>
              </a:xfrm>
              <a:custGeom>
                <a:avLst/>
                <a:gdLst>
                  <a:gd name="G0" fmla="+- 21562 0 0"/>
                  <a:gd name="G1" fmla="+- 21600 0 0"/>
                  <a:gd name="G2" fmla="+- 21600 0 0"/>
                  <a:gd name="T0" fmla="*/ 0 w 43162"/>
                  <a:gd name="T1" fmla="*/ 20313 h 25556"/>
                  <a:gd name="T2" fmla="*/ 42797 w 43162"/>
                  <a:gd name="T3" fmla="*/ 25556 h 25556"/>
                  <a:gd name="T4" fmla="*/ 21562 w 43162"/>
                  <a:gd name="T5" fmla="*/ 21600 h 25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62" h="25556" fill="none" extrusionOk="0">
                    <a:moveTo>
                      <a:pt x="0" y="20313"/>
                    </a:moveTo>
                    <a:cubicBezTo>
                      <a:pt x="681" y="8903"/>
                      <a:pt x="10132" y="-1"/>
                      <a:pt x="21562" y="0"/>
                    </a:cubicBezTo>
                    <a:cubicBezTo>
                      <a:pt x="33491" y="0"/>
                      <a:pt x="43162" y="9670"/>
                      <a:pt x="43162" y="21600"/>
                    </a:cubicBezTo>
                    <a:cubicBezTo>
                      <a:pt x="43162" y="22927"/>
                      <a:pt x="43039" y="24251"/>
                      <a:pt x="42796" y="25555"/>
                    </a:cubicBezTo>
                  </a:path>
                  <a:path w="43162" h="25556" stroke="0" extrusionOk="0">
                    <a:moveTo>
                      <a:pt x="0" y="20313"/>
                    </a:moveTo>
                    <a:cubicBezTo>
                      <a:pt x="681" y="8903"/>
                      <a:pt x="10132" y="-1"/>
                      <a:pt x="21562" y="0"/>
                    </a:cubicBezTo>
                    <a:cubicBezTo>
                      <a:pt x="33491" y="0"/>
                      <a:pt x="43162" y="9670"/>
                      <a:pt x="43162" y="21600"/>
                    </a:cubicBezTo>
                    <a:cubicBezTo>
                      <a:pt x="43162" y="22927"/>
                      <a:pt x="43039" y="24251"/>
                      <a:pt x="42796" y="25555"/>
                    </a:cubicBezTo>
                    <a:lnTo>
                      <a:pt x="21562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6" name="Arc 158"/>
              <p:cNvSpPr>
                <a:spLocks/>
              </p:cNvSpPr>
              <p:nvPr/>
            </p:nvSpPr>
            <p:spPr bwMode="auto">
              <a:xfrm>
                <a:off x="1212" y="5121"/>
                <a:ext cx="65" cy="40"/>
              </a:xfrm>
              <a:custGeom>
                <a:avLst/>
                <a:gdLst>
                  <a:gd name="G0" fmla="+- 21562 0 0"/>
                  <a:gd name="G1" fmla="+- 21600 0 0"/>
                  <a:gd name="G2" fmla="+- 21600 0 0"/>
                  <a:gd name="T0" fmla="*/ 0 w 43162"/>
                  <a:gd name="T1" fmla="*/ 20313 h 26099"/>
                  <a:gd name="T2" fmla="*/ 42688 w 43162"/>
                  <a:gd name="T3" fmla="*/ 26099 h 26099"/>
                  <a:gd name="T4" fmla="*/ 21562 w 43162"/>
                  <a:gd name="T5" fmla="*/ 21600 h 260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62" h="26099" fill="none" extrusionOk="0">
                    <a:moveTo>
                      <a:pt x="0" y="20313"/>
                    </a:moveTo>
                    <a:cubicBezTo>
                      <a:pt x="681" y="8903"/>
                      <a:pt x="10132" y="-1"/>
                      <a:pt x="21562" y="0"/>
                    </a:cubicBezTo>
                    <a:cubicBezTo>
                      <a:pt x="33491" y="0"/>
                      <a:pt x="43162" y="9670"/>
                      <a:pt x="43162" y="21600"/>
                    </a:cubicBezTo>
                    <a:cubicBezTo>
                      <a:pt x="43162" y="23112"/>
                      <a:pt x="43003" y="24620"/>
                      <a:pt x="42688" y="26099"/>
                    </a:cubicBezTo>
                  </a:path>
                  <a:path w="43162" h="26099" stroke="0" extrusionOk="0">
                    <a:moveTo>
                      <a:pt x="0" y="20313"/>
                    </a:moveTo>
                    <a:cubicBezTo>
                      <a:pt x="681" y="8903"/>
                      <a:pt x="10132" y="-1"/>
                      <a:pt x="21562" y="0"/>
                    </a:cubicBezTo>
                    <a:cubicBezTo>
                      <a:pt x="33491" y="0"/>
                      <a:pt x="43162" y="9670"/>
                      <a:pt x="43162" y="21600"/>
                    </a:cubicBezTo>
                    <a:cubicBezTo>
                      <a:pt x="43162" y="23112"/>
                      <a:pt x="43003" y="24620"/>
                      <a:pt x="42688" y="26099"/>
                    </a:cubicBezTo>
                    <a:lnTo>
                      <a:pt x="21562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7" name="Freeform 159"/>
              <p:cNvSpPr>
                <a:spLocks/>
              </p:cNvSpPr>
              <p:nvPr/>
            </p:nvSpPr>
            <p:spPr bwMode="auto">
              <a:xfrm>
                <a:off x="1281" y="4828"/>
                <a:ext cx="92" cy="335"/>
              </a:xfrm>
              <a:custGeom>
                <a:avLst/>
                <a:gdLst>
                  <a:gd name="T0" fmla="*/ 0 w 260"/>
                  <a:gd name="T1" fmla="*/ 942 h 945"/>
                  <a:gd name="T2" fmla="*/ 20 w 260"/>
                  <a:gd name="T3" fmla="*/ 945 h 945"/>
                  <a:gd name="T4" fmla="*/ 260 w 260"/>
                  <a:gd name="T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0" h="945">
                    <a:moveTo>
                      <a:pt x="0" y="942"/>
                    </a:moveTo>
                    <a:lnTo>
                      <a:pt x="20" y="945"/>
                    </a:lnTo>
                    <a:lnTo>
                      <a:pt x="2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8" name="Freeform 160"/>
              <p:cNvSpPr>
                <a:spLocks/>
              </p:cNvSpPr>
              <p:nvPr/>
            </p:nvSpPr>
            <p:spPr bwMode="auto">
              <a:xfrm>
                <a:off x="1338" y="4813"/>
                <a:ext cx="72" cy="24"/>
              </a:xfrm>
              <a:custGeom>
                <a:avLst/>
                <a:gdLst>
                  <a:gd name="T0" fmla="*/ 205 w 205"/>
                  <a:gd name="T1" fmla="*/ 50 h 69"/>
                  <a:gd name="T2" fmla="*/ 201 w 205"/>
                  <a:gd name="T3" fmla="*/ 69 h 69"/>
                  <a:gd name="T4" fmla="*/ 0 w 205"/>
                  <a:gd name="T5" fmla="*/ 19 h 69"/>
                  <a:gd name="T6" fmla="*/ 4 w 205"/>
                  <a:gd name="T7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9">
                    <a:moveTo>
                      <a:pt x="205" y="50"/>
                    </a:moveTo>
                    <a:lnTo>
                      <a:pt x="201" y="69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9" name="Line 161"/>
              <p:cNvSpPr>
                <a:spLocks noChangeShapeType="1"/>
              </p:cNvSpPr>
              <p:nvPr/>
            </p:nvSpPr>
            <p:spPr bwMode="auto">
              <a:xfrm flipH="1">
                <a:off x="1338" y="4813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0" name="Freeform 162"/>
              <p:cNvSpPr>
                <a:spLocks/>
              </p:cNvSpPr>
              <p:nvPr/>
            </p:nvSpPr>
            <p:spPr bwMode="auto">
              <a:xfrm>
                <a:off x="513" y="4075"/>
                <a:ext cx="611" cy="52"/>
              </a:xfrm>
              <a:custGeom>
                <a:avLst/>
                <a:gdLst>
                  <a:gd name="T0" fmla="*/ 0 w 1726"/>
                  <a:gd name="T1" fmla="*/ 60 h 147"/>
                  <a:gd name="T2" fmla="*/ 31 w 1726"/>
                  <a:gd name="T3" fmla="*/ 0 h 147"/>
                  <a:gd name="T4" fmla="*/ 88 w 1726"/>
                  <a:gd name="T5" fmla="*/ 121 h 147"/>
                  <a:gd name="T6" fmla="*/ 150 w 1726"/>
                  <a:gd name="T7" fmla="*/ 2 h 147"/>
                  <a:gd name="T8" fmla="*/ 208 w 1726"/>
                  <a:gd name="T9" fmla="*/ 123 h 147"/>
                  <a:gd name="T10" fmla="*/ 270 w 1726"/>
                  <a:gd name="T11" fmla="*/ 4 h 147"/>
                  <a:gd name="T12" fmla="*/ 328 w 1726"/>
                  <a:gd name="T13" fmla="*/ 125 h 147"/>
                  <a:gd name="T14" fmla="*/ 390 w 1726"/>
                  <a:gd name="T15" fmla="*/ 6 h 147"/>
                  <a:gd name="T16" fmla="*/ 448 w 1726"/>
                  <a:gd name="T17" fmla="*/ 127 h 147"/>
                  <a:gd name="T18" fmla="*/ 510 w 1726"/>
                  <a:gd name="T19" fmla="*/ 8 h 147"/>
                  <a:gd name="T20" fmla="*/ 568 w 1726"/>
                  <a:gd name="T21" fmla="*/ 129 h 147"/>
                  <a:gd name="T22" fmla="*/ 630 w 1726"/>
                  <a:gd name="T23" fmla="*/ 10 h 147"/>
                  <a:gd name="T24" fmla="*/ 688 w 1726"/>
                  <a:gd name="T25" fmla="*/ 131 h 147"/>
                  <a:gd name="T26" fmla="*/ 750 w 1726"/>
                  <a:gd name="T27" fmla="*/ 12 h 147"/>
                  <a:gd name="T28" fmla="*/ 808 w 1726"/>
                  <a:gd name="T29" fmla="*/ 133 h 147"/>
                  <a:gd name="T30" fmla="*/ 870 w 1726"/>
                  <a:gd name="T31" fmla="*/ 14 h 147"/>
                  <a:gd name="T32" fmla="*/ 928 w 1726"/>
                  <a:gd name="T33" fmla="*/ 135 h 147"/>
                  <a:gd name="T34" fmla="*/ 990 w 1726"/>
                  <a:gd name="T35" fmla="*/ 16 h 147"/>
                  <a:gd name="T36" fmla="*/ 1048 w 1726"/>
                  <a:gd name="T37" fmla="*/ 137 h 147"/>
                  <a:gd name="T38" fmla="*/ 1110 w 1726"/>
                  <a:gd name="T39" fmla="*/ 18 h 147"/>
                  <a:gd name="T40" fmla="*/ 1168 w 1726"/>
                  <a:gd name="T41" fmla="*/ 139 h 147"/>
                  <a:gd name="T42" fmla="*/ 1230 w 1726"/>
                  <a:gd name="T43" fmla="*/ 20 h 147"/>
                  <a:gd name="T44" fmla="*/ 1288 w 1726"/>
                  <a:gd name="T45" fmla="*/ 141 h 147"/>
                  <a:gd name="T46" fmla="*/ 1350 w 1726"/>
                  <a:gd name="T47" fmla="*/ 22 h 147"/>
                  <a:gd name="T48" fmla="*/ 1408 w 1726"/>
                  <a:gd name="T49" fmla="*/ 143 h 147"/>
                  <a:gd name="T50" fmla="*/ 1470 w 1726"/>
                  <a:gd name="T51" fmla="*/ 24 h 147"/>
                  <a:gd name="T52" fmla="*/ 1528 w 1726"/>
                  <a:gd name="T53" fmla="*/ 145 h 147"/>
                  <a:gd name="T54" fmla="*/ 1590 w 1726"/>
                  <a:gd name="T55" fmla="*/ 26 h 147"/>
                  <a:gd name="T56" fmla="*/ 1648 w 1726"/>
                  <a:gd name="T57" fmla="*/ 147 h 147"/>
                  <a:gd name="T58" fmla="*/ 1679 w 1726"/>
                  <a:gd name="T59" fmla="*/ 88 h 147"/>
                  <a:gd name="T60" fmla="*/ 1726 w 1726"/>
                  <a:gd name="T61" fmla="*/ 8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26" h="147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1"/>
                    </a:lnTo>
                    <a:lnTo>
                      <a:pt x="150" y="2"/>
                    </a:lnTo>
                    <a:lnTo>
                      <a:pt x="208" y="123"/>
                    </a:lnTo>
                    <a:lnTo>
                      <a:pt x="270" y="4"/>
                    </a:lnTo>
                    <a:lnTo>
                      <a:pt x="328" y="125"/>
                    </a:lnTo>
                    <a:lnTo>
                      <a:pt x="390" y="6"/>
                    </a:lnTo>
                    <a:lnTo>
                      <a:pt x="448" y="127"/>
                    </a:lnTo>
                    <a:lnTo>
                      <a:pt x="510" y="8"/>
                    </a:lnTo>
                    <a:lnTo>
                      <a:pt x="568" y="129"/>
                    </a:lnTo>
                    <a:lnTo>
                      <a:pt x="630" y="10"/>
                    </a:lnTo>
                    <a:lnTo>
                      <a:pt x="688" y="131"/>
                    </a:lnTo>
                    <a:lnTo>
                      <a:pt x="750" y="12"/>
                    </a:lnTo>
                    <a:lnTo>
                      <a:pt x="808" y="133"/>
                    </a:lnTo>
                    <a:lnTo>
                      <a:pt x="870" y="14"/>
                    </a:lnTo>
                    <a:lnTo>
                      <a:pt x="928" y="135"/>
                    </a:lnTo>
                    <a:lnTo>
                      <a:pt x="990" y="16"/>
                    </a:lnTo>
                    <a:lnTo>
                      <a:pt x="1048" y="137"/>
                    </a:lnTo>
                    <a:lnTo>
                      <a:pt x="1110" y="18"/>
                    </a:lnTo>
                    <a:lnTo>
                      <a:pt x="1168" y="139"/>
                    </a:lnTo>
                    <a:lnTo>
                      <a:pt x="1230" y="20"/>
                    </a:lnTo>
                    <a:lnTo>
                      <a:pt x="1288" y="141"/>
                    </a:lnTo>
                    <a:lnTo>
                      <a:pt x="1350" y="22"/>
                    </a:lnTo>
                    <a:lnTo>
                      <a:pt x="1408" y="143"/>
                    </a:lnTo>
                    <a:lnTo>
                      <a:pt x="1470" y="24"/>
                    </a:lnTo>
                    <a:lnTo>
                      <a:pt x="1528" y="145"/>
                    </a:lnTo>
                    <a:lnTo>
                      <a:pt x="1590" y="26"/>
                    </a:lnTo>
                    <a:lnTo>
                      <a:pt x="1648" y="147"/>
                    </a:lnTo>
                    <a:lnTo>
                      <a:pt x="1679" y="88"/>
                    </a:lnTo>
                    <a:lnTo>
                      <a:pt x="1726" y="8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1" name="Line 163"/>
              <p:cNvSpPr>
                <a:spLocks noChangeShapeType="1"/>
              </p:cNvSpPr>
              <p:nvPr/>
            </p:nvSpPr>
            <p:spPr bwMode="auto">
              <a:xfrm>
                <a:off x="1124" y="4107"/>
                <a:ext cx="14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2" name="Arc 164"/>
              <p:cNvSpPr>
                <a:spLocks/>
              </p:cNvSpPr>
              <p:nvPr/>
            </p:nvSpPr>
            <p:spPr bwMode="auto">
              <a:xfrm>
                <a:off x="1139" y="4076"/>
                <a:ext cx="65" cy="37"/>
              </a:xfrm>
              <a:custGeom>
                <a:avLst/>
                <a:gdLst>
                  <a:gd name="G0" fmla="+- 21590 0 0"/>
                  <a:gd name="G1" fmla="+- 21600 0 0"/>
                  <a:gd name="G2" fmla="+- 21600 0 0"/>
                  <a:gd name="T0" fmla="*/ 0 w 43190"/>
                  <a:gd name="T1" fmla="*/ 20946 h 24418"/>
                  <a:gd name="T2" fmla="*/ 43005 w 43190"/>
                  <a:gd name="T3" fmla="*/ 24418 h 24418"/>
                  <a:gd name="T4" fmla="*/ 21590 w 43190"/>
                  <a:gd name="T5" fmla="*/ 21600 h 24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0" h="24418" fill="none" extrusionOk="0">
                    <a:moveTo>
                      <a:pt x="-1" y="20945"/>
                    </a:moveTo>
                    <a:cubicBezTo>
                      <a:pt x="353" y="9276"/>
                      <a:pt x="9915" y="-1"/>
                      <a:pt x="21590" y="0"/>
                    </a:cubicBezTo>
                    <a:cubicBezTo>
                      <a:pt x="33519" y="0"/>
                      <a:pt x="43190" y="9670"/>
                      <a:pt x="43190" y="21600"/>
                    </a:cubicBezTo>
                    <a:cubicBezTo>
                      <a:pt x="43190" y="22542"/>
                      <a:pt x="43128" y="23483"/>
                      <a:pt x="43005" y="24418"/>
                    </a:cubicBezTo>
                  </a:path>
                  <a:path w="43190" h="24418" stroke="0" extrusionOk="0">
                    <a:moveTo>
                      <a:pt x="-1" y="20945"/>
                    </a:moveTo>
                    <a:cubicBezTo>
                      <a:pt x="353" y="9276"/>
                      <a:pt x="9915" y="-1"/>
                      <a:pt x="21590" y="0"/>
                    </a:cubicBezTo>
                    <a:cubicBezTo>
                      <a:pt x="33519" y="0"/>
                      <a:pt x="43190" y="9670"/>
                      <a:pt x="43190" y="21600"/>
                    </a:cubicBezTo>
                    <a:cubicBezTo>
                      <a:pt x="43190" y="22542"/>
                      <a:pt x="43128" y="23483"/>
                      <a:pt x="43005" y="24418"/>
                    </a:cubicBezTo>
                    <a:lnTo>
                      <a:pt x="2159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3" name="Arc 165"/>
              <p:cNvSpPr>
                <a:spLocks/>
              </p:cNvSpPr>
              <p:nvPr/>
            </p:nvSpPr>
            <p:spPr bwMode="auto">
              <a:xfrm>
                <a:off x="1210" y="4083"/>
                <a:ext cx="65" cy="37"/>
              </a:xfrm>
              <a:custGeom>
                <a:avLst/>
                <a:gdLst>
                  <a:gd name="G0" fmla="+- 21590 0 0"/>
                  <a:gd name="G1" fmla="+- 21600 0 0"/>
                  <a:gd name="G2" fmla="+- 21600 0 0"/>
                  <a:gd name="T0" fmla="*/ 0 w 43190"/>
                  <a:gd name="T1" fmla="*/ 20946 h 24493"/>
                  <a:gd name="T2" fmla="*/ 42995 w 43190"/>
                  <a:gd name="T3" fmla="*/ 24493 h 24493"/>
                  <a:gd name="T4" fmla="*/ 21590 w 43190"/>
                  <a:gd name="T5" fmla="*/ 21600 h 24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0" h="24493" fill="none" extrusionOk="0">
                    <a:moveTo>
                      <a:pt x="-1" y="20945"/>
                    </a:moveTo>
                    <a:cubicBezTo>
                      <a:pt x="353" y="9276"/>
                      <a:pt x="9915" y="-1"/>
                      <a:pt x="21590" y="0"/>
                    </a:cubicBezTo>
                    <a:cubicBezTo>
                      <a:pt x="33519" y="0"/>
                      <a:pt x="43190" y="9670"/>
                      <a:pt x="43190" y="21600"/>
                    </a:cubicBezTo>
                    <a:cubicBezTo>
                      <a:pt x="43190" y="22567"/>
                      <a:pt x="43124" y="23534"/>
                      <a:pt x="42995" y="24493"/>
                    </a:cubicBezTo>
                  </a:path>
                  <a:path w="43190" h="24493" stroke="0" extrusionOk="0">
                    <a:moveTo>
                      <a:pt x="-1" y="20945"/>
                    </a:moveTo>
                    <a:cubicBezTo>
                      <a:pt x="353" y="9276"/>
                      <a:pt x="9915" y="-1"/>
                      <a:pt x="21590" y="0"/>
                    </a:cubicBezTo>
                    <a:cubicBezTo>
                      <a:pt x="33519" y="0"/>
                      <a:pt x="43190" y="9670"/>
                      <a:pt x="43190" y="21600"/>
                    </a:cubicBezTo>
                    <a:cubicBezTo>
                      <a:pt x="43190" y="22567"/>
                      <a:pt x="43124" y="23534"/>
                      <a:pt x="42995" y="24493"/>
                    </a:cubicBezTo>
                    <a:lnTo>
                      <a:pt x="2159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4" name="Freeform 166"/>
              <p:cNvSpPr>
                <a:spLocks/>
              </p:cNvSpPr>
              <p:nvPr/>
            </p:nvSpPr>
            <p:spPr bwMode="auto">
              <a:xfrm>
                <a:off x="1279" y="3804"/>
                <a:ext cx="15" cy="319"/>
              </a:xfrm>
              <a:custGeom>
                <a:avLst/>
                <a:gdLst>
                  <a:gd name="T0" fmla="*/ 0 w 41"/>
                  <a:gd name="T1" fmla="*/ 897 h 901"/>
                  <a:gd name="T2" fmla="*/ 41 w 41"/>
                  <a:gd name="T3" fmla="*/ 901 h 901"/>
                  <a:gd name="T4" fmla="*/ 41 w 41"/>
                  <a:gd name="T5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901">
                    <a:moveTo>
                      <a:pt x="0" y="897"/>
                    </a:moveTo>
                    <a:lnTo>
                      <a:pt x="41" y="901"/>
                    </a:lnTo>
                    <a:lnTo>
                      <a:pt x="4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5" name="Freeform 167"/>
              <p:cNvSpPr>
                <a:spLocks/>
              </p:cNvSpPr>
              <p:nvPr/>
            </p:nvSpPr>
            <p:spPr bwMode="auto">
              <a:xfrm>
                <a:off x="1257" y="3797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6" name="Line 168"/>
              <p:cNvSpPr>
                <a:spLocks noChangeShapeType="1"/>
              </p:cNvSpPr>
              <p:nvPr/>
            </p:nvSpPr>
            <p:spPr bwMode="auto">
              <a:xfrm>
                <a:off x="1257" y="379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7" name="Freeform 169"/>
              <p:cNvSpPr>
                <a:spLocks/>
              </p:cNvSpPr>
              <p:nvPr/>
            </p:nvSpPr>
            <p:spPr bwMode="auto">
              <a:xfrm>
                <a:off x="513" y="3045"/>
                <a:ext cx="616" cy="43"/>
              </a:xfrm>
              <a:custGeom>
                <a:avLst/>
                <a:gdLst>
                  <a:gd name="T0" fmla="*/ 0 w 1741"/>
                  <a:gd name="T1" fmla="*/ 60 h 120"/>
                  <a:gd name="T2" fmla="*/ 30 w 1741"/>
                  <a:gd name="T3" fmla="*/ 0 h 120"/>
                  <a:gd name="T4" fmla="*/ 90 w 1741"/>
                  <a:gd name="T5" fmla="*/ 120 h 120"/>
                  <a:gd name="T6" fmla="*/ 150 w 1741"/>
                  <a:gd name="T7" fmla="*/ 0 h 120"/>
                  <a:gd name="T8" fmla="*/ 210 w 1741"/>
                  <a:gd name="T9" fmla="*/ 120 h 120"/>
                  <a:gd name="T10" fmla="*/ 270 w 1741"/>
                  <a:gd name="T11" fmla="*/ 0 h 120"/>
                  <a:gd name="T12" fmla="*/ 330 w 1741"/>
                  <a:gd name="T13" fmla="*/ 120 h 120"/>
                  <a:gd name="T14" fmla="*/ 390 w 1741"/>
                  <a:gd name="T15" fmla="*/ 0 h 120"/>
                  <a:gd name="T16" fmla="*/ 450 w 1741"/>
                  <a:gd name="T17" fmla="*/ 120 h 120"/>
                  <a:gd name="T18" fmla="*/ 510 w 1741"/>
                  <a:gd name="T19" fmla="*/ 0 h 120"/>
                  <a:gd name="T20" fmla="*/ 570 w 1741"/>
                  <a:gd name="T21" fmla="*/ 120 h 120"/>
                  <a:gd name="T22" fmla="*/ 630 w 1741"/>
                  <a:gd name="T23" fmla="*/ 0 h 120"/>
                  <a:gd name="T24" fmla="*/ 690 w 1741"/>
                  <a:gd name="T25" fmla="*/ 120 h 120"/>
                  <a:gd name="T26" fmla="*/ 750 w 1741"/>
                  <a:gd name="T27" fmla="*/ 0 h 120"/>
                  <a:gd name="T28" fmla="*/ 810 w 1741"/>
                  <a:gd name="T29" fmla="*/ 120 h 120"/>
                  <a:gd name="T30" fmla="*/ 870 w 1741"/>
                  <a:gd name="T31" fmla="*/ 0 h 120"/>
                  <a:gd name="T32" fmla="*/ 930 w 1741"/>
                  <a:gd name="T33" fmla="*/ 120 h 120"/>
                  <a:gd name="T34" fmla="*/ 990 w 1741"/>
                  <a:gd name="T35" fmla="*/ 0 h 120"/>
                  <a:gd name="T36" fmla="*/ 1050 w 1741"/>
                  <a:gd name="T37" fmla="*/ 120 h 120"/>
                  <a:gd name="T38" fmla="*/ 1110 w 1741"/>
                  <a:gd name="T39" fmla="*/ 0 h 120"/>
                  <a:gd name="T40" fmla="*/ 1170 w 1741"/>
                  <a:gd name="T41" fmla="*/ 120 h 120"/>
                  <a:gd name="T42" fmla="*/ 1230 w 1741"/>
                  <a:gd name="T43" fmla="*/ 0 h 120"/>
                  <a:gd name="T44" fmla="*/ 1290 w 1741"/>
                  <a:gd name="T45" fmla="*/ 120 h 120"/>
                  <a:gd name="T46" fmla="*/ 1350 w 1741"/>
                  <a:gd name="T47" fmla="*/ 0 h 120"/>
                  <a:gd name="T48" fmla="*/ 1410 w 1741"/>
                  <a:gd name="T49" fmla="*/ 120 h 120"/>
                  <a:gd name="T50" fmla="*/ 1470 w 1741"/>
                  <a:gd name="T51" fmla="*/ 0 h 120"/>
                  <a:gd name="T52" fmla="*/ 1530 w 1741"/>
                  <a:gd name="T53" fmla="*/ 120 h 120"/>
                  <a:gd name="T54" fmla="*/ 1590 w 1741"/>
                  <a:gd name="T55" fmla="*/ 0 h 120"/>
                  <a:gd name="T56" fmla="*/ 1650 w 1741"/>
                  <a:gd name="T57" fmla="*/ 120 h 120"/>
                  <a:gd name="T58" fmla="*/ 1710 w 1741"/>
                  <a:gd name="T59" fmla="*/ 0 h 120"/>
                  <a:gd name="T60" fmla="*/ 1740 w 1741"/>
                  <a:gd name="T61" fmla="*/ 60 h 120"/>
                  <a:gd name="T62" fmla="*/ 1741 w 1741"/>
                  <a:gd name="T63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1" h="120">
                    <a:moveTo>
                      <a:pt x="0" y="60"/>
                    </a:moveTo>
                    <a:lnTo>
                      <a:pt x="30" y="0"/>
                    </a:lnTo>
                    <a:lnTo>
                      <a:pt x="90" y="120"/>
                    </a:lnTo>
                    <a:lnTo>
                      <a:pt x="150" y="0"/>
                    </a:lnTo>
                    <a:lnTo>
                      <a:pt x="210" y="120"/>
                    </a:lnTo>
                    <a:lnTo>
                      <a:pt x="270" y="0"/>
                    </a:lnTo>
                    <a:lnTo>
                      <a:pt x="330" y="120"/>
                    </a:lnTo>
                    <a:lnTo>
                      <a:pt x="390" y="0"/>
                    </a:lnTo>
                    <a:lnTo>
                      <a:pt x="450" y="120"/>
                    </a:lnTo>
                    <a:lnTo>
                      <a:pt x="510" y="0"/>
                    </a:lnTo>
                    <a:lnTo>
                      <a:pt x="570" y="120"/>
                    </a:lnTo>
                    <a:lnTo>
                      <a:pt x="630" y="0"/>
                    </a:lnTo>
                    <a:lnTo>
                      <a:pt x="690" y="120"/>
                    </a:lnTo>
                    <a:lnTo>
                      <a:pt x="750" y="0"/>
                    </a:lnTo>
                    <a:lnTo>
                      <a:pt x="810" y="120"/>
                    </a:lnTo>
                    <a:lnTo>
                      <a:pt x="870" y="0"/>
                    </a:lnTo>
                    <a:lnTo>
                      <a:pt x="930" y="120"/>
                    </a:lnTo>
                    <a:lnTo>
                      <a:pt x="990" y="0"/>
                    </a:lnTo>
                    <a:lnTo>
                      <a:pt x="1050" y="120"/>
                    </a:lnTo>
                    <a:lnTo>
                      <a:pt x="1110" y="0"/>
                    </a:lnTo>
                    <a:lnTo>
                      <a:pt x="1170" y="120"/>
                    </a:lnTo>
                    <a:lnTo>
                      <a:pt x="1230" y="0"/>
                    </a:lnTo>
                    <a:lnTo>
                      <a:pt x="1290" y="120"/>
                    </a:lnTo>
                    <a:lnTo>
                      <a:pt x="1350" y="0"/>
                    </a:lnTo>
                    <a:lnTo>
                      <a:pt x="1410" y="120"/>
                    </a:lnTo>
                    <a:lnTo>
                      <a:pt x="1470" y="0"/>
                    </a:lnTo>
                    <a:lnTo>
                      <a:pt x="1530" y="120"/>
                    </a:lnTo>
                    <a:lnTo>
                      <a:pt x="1590" y="0"/>
                    </a:lnTo>
                    <a:lnTo>
                      <a:pt x="1650" y="120"/>
                    </a:lnTo>
                    <a:lnTo>
                      <a:pt x="1710" y="0"/>
                    </a:lnTo>
                    <a:lnTo>
                      <a:pt x="1740" y="60"/>
                    </a:lnTo>
                    <a:lnTo>
                      <a:pt x="1741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8" name="Line 170"/>
              <p:cNvSpPr>
                <a:spLocks noChangeShapeType="1"/>
              </p:cNvSpPr>
              <p:nvPr/>
            </p:nvSpPr>
            <p:spPr bwMode="auto">
              <a:xfrm>
                <a:off x="1129" y="3067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9" name="Arc 171"/>
              <p:cNvSpPr>
                <a:spLocks/>
              </p:cNvSpPr>
              <p:nvPr/>
            </p:nvSpPr>
            <p:spPr bwMode="auto">
              <a:xfrm>
                <a:off x="1135" y="3034"/>
                <a:ext cx="66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4418"/>
                  <a:gd name="T2" fmla="*/ 43015 w 43200"/>
                  <a:gd name="T3" fmla="*/ 24418 h 24418"/>
                  <a:gd name="T4" fmla="*/ 21600 w 43200"/>
                  <a:gd name="T5" fmla="*/ 21600 h 24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418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542"/>
                      <a:pt x="43138" y="23483"/>
                      <a:pt x="43015" y="24418"/>
                    </a:cubicBezTo>
                  </a:path>
                  <a:path w="43200" h="24418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542"/>
                      <a:pt x="43138" y="23483"/>
                      <a:pt x="43015" y="2441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0" name="Arc 172"/>
              <p:cNvSpPr>
                <a:spLocks/>
              </p:cNvSpPr>
              <p:nvPr/>
            </p:nvSpPr>
            <p:spPr bwMode="auto">
              <a:xfrm>
                <a:off x="1206" y="3039"/>
                <a:ext cx="65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4418"/>
                  <a:gd name="T2" fmla="*/ 43015 w 43200"/>
                  <a:gd name="T3" fmla="*/ 24418 h 24418"/>
                  <a:gd name="T4" fmla="*/ 21600 w 43200"/>
                  <a:gd name="T5" fmla="*/ 21600 h 24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418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542"/>
                      <a:pt x="43138" y="23483"/>
                      <a:pt x="43015" y="24418"/>
                    </a:cubicBezTo>
                  </a:path>
                  <a:path w="43200" h="24418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542"/>
                      <a:pt x="43138" y="23483"/>
                      <a:pt x="43015" y="2441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1" name="Freeform 173"/>
              <p:cNvSpPr>
                <a:spLocks/>
              </p:cNvSpPr>
              <p:nvPr/>
            </p:nvSpPr>
            <p:spPr bwMode="auto">
              <a:xfrm>
                <a:off x="1277" y="2769"/>
                <a:ext cx="6" cy="308"/>
              </a:xfrm>
              <a:custGeom>
                <a:avLst/>
                <a:gdLst>
                  <a:gd name="T0" fmla="*/ 0 w 18"/>
                  <a:gd name="T1" fmla="*/ 868 h 870"/>
                  <a:gd name="T2" fmla="*/ 18 w 18"/>
                  <a:gd name="T3" fmla="*/ 870 h 870"/>
                  <a:gd name="T4" fmla="*/ 18 w 18"/>
                  <a:gd name="T5" fmla="*/ 0 h 8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870">
                    <a:moveTo>
                      <a:pt x="0" y="868"/>
                    </a:moveTo>
                    <a:lnTo>
                      <a:pt x="18" y="870"/>
                    </a:lnTo>
                    <a:lnTo>
                      <a:pt x="1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2" name="Freeform 174"/>
              <p:cNvSpPr>
                <a:spLocks/>
              </p:cNvSpPr>
              <p:nvPr/>
            </p:nvSpPr>
            <p:spPr bwMode="auto">
              <a:xfrm>
                <a:off x="1247" y="2763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3" name="Line 175"/>
              <p:cNvSpPr>
                <a:spLocks noChangeShapeType="1"/>
              </p:cNvSpPr>
              <p:nvPr/>
            </p:nvSpPr>
            <p:spPr bwMode="auto">
              <a:xfrm>
                <a:off x="1247" y="276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4" name="Line 176"/>
              <p:cNvSpPr>
                <a:spLocks noChangeShapeType="1"/>
              </p:cNvSpPr>
              <p:nvPr/>
            </p:nvSpPr>
            <p:spPr bwMode="auto">
              <a:xfrm flipH="1" flipV="1">
                <a:off x="1713" y="4813"/>
                <a:ext cx="133" cy="14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5" name="Arc 177"/>
              <p:cNvSpPr>
                <a:spLocks/>
              </p:cNvSpPr>
              <p:nvPr/>
            </p:nvSpPr>
            <p:spPr bwMode="auto">
              <a:xfrm>
                <a:off x="1405" y="4569"/>
                <a:ext cx="308" cy="24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6" name="Freeform 178"/>
              <p:cNvSpPr>
                <a:spLocks/>
              </p:cNvSpPr>
              <p:nvPr/>
            </p:nvSpPr>
            <p:spPr bwMode="auto">
              <a:xfrm>
                <a:off x="1398" y="4533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7" name="Line 179"/>
              <p:cNvSpPr>
                <a:spLocks noChangeShapeType="1"/>
              </p:cNvSpPr>
              <p:nvPr/>
            </p:nvSpPr>
            <p:spPr bwMode="auto">
              <a:xfrm>
                <a:off x="1398" y="460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8" name="Line 180"/>
              <p:cNvSpPr>
                <a:spLocks noChangeShapeType="1"/>
              </p:cNvSpPr>
              <p:nvPr/>
            </p:nvSpPr>
            <p:spPr bwMode="auto">
              <a:xfrm flipH="1" flipV="1">
                <a:off x="1649" y="3762"/>
                <a:ext cx="197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9" name="Arc 181"/>
              <p:cNvSpPr>
                <a:spLocks/>
              </p:cNvSpPr>
              <p:nvPr/>
            </p:nvSpPr>
            <p:spPr bwMode="auto">
              <a:xfrm>
                <a:off x="1586" y="3576"/>
                <a:ext cx="64" cy="18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0" name="Freeform 182"/>
              <p:cNvSpPr>
                <a:spLocks/>
              </p:cNvSpPr>
              <p:nvPr/>
            </p:nvSpPr>
            <p:spPr bwMode="auto">
              <a:xfrm>
                <a:off x="1549" y="3558"/>
                <a:ext cx="71" cy="30"/>
              </a:xfrm>
              <a:custGeom>
                <a:avLst/>
                <a:gdLst>
                  <a:gd name="T0" fmla="*/ 196 w 202"/>
                  <a:gd name="T1" fmla="*/ 0 h 86"/>
                  <a:gd name="T2" fmla="*/ 202 w 202"/>
                  <a:gd name="T3" fmla="*/ 19 h 86"/>
                  <a:gd name="T4" fmla="*/ 6 w 202"/>
                  <a:gd name="T5" fmla="*/ 86 h 86"/>
                  <a:gd name="T6" fmla="*/ 0 w 202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86">
                    <a:moveTo>
                      <a:pt x="196" y="0"/>
                    </a:moveTo>
                    <a:lnTo>
                      <a:pt x="202" y="19"/>
                    </a:lnTo>
                    <a:lnTo>
                      <a:pt x="6" y="86"/>
                    </a:lnTo>
                    <a:lnTo>
                      <a:pt x="0" y="6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1" name="Line 183"/>
              <p:cNvSpPr>
                <a:spLocks noChangeShapeType="1"/>
              </p:cNvSpPr>
              <p:nvPr/>
            </p:nvSpPr>
            <p:spPr bwMode="auto">
              <a:xfrm>
                <a:off x="1549" y="3582"/>
                <a:ext cx="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2" name="Line 184"/>
              <p:cNvSpPr>
                <a:spLocks noChangeShapeType="1"/>
              </p:cNvSpPr>
              <p:nvPr/>
            </p:nvSpPr>
            <p:spPr bwMode="auto">
              <a:xfrm flipH="1" flipV="1">
                <a:off x="1676" y="2721"/>
                <a:ext cx="170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3" name="Arc 185"/>
              <p:cNvSpPr>
                <a:spLocks/>
              </p:cNvSpPr>
              <p:nvPr/>
            </p:nvSpPr>
            <p:spPr bwMode="auto">
              <a:xfrm>
                <a:off x="1341" y="2504"/>
                <a:ext cx="335" cy="218"/>
              </a:xfrm>
              <a:custGeom>
                <a:avLst/>
                <a:gdLst>
                  <a:gd name="G0" fmla="+- 64 0 0"/>
                  <a:gd name="G1" fmla="+- 21600 0 0"/>
                  <a:gd name="G2" fmla="+- 21600 0 0"/>
                  <a:gd name="T0" fmla="*/ 0 w 21664"/>
                  <a:gd name="T1" fmla="*/ 0 h 21600"/>
                  <a:gd name="T2" fmla="*/ 21664 w 21664"/>
                  <a:gd name="T3" fmla="*/ 21501 h 21600"/>
                  <a:gd name="T4" fmla="*/ 64 w 2166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4" h="21600" fill="none" extrusionOk="0">
                    <a:moveTo>
                      <a:pt x="0" y="0"/>
                    </a:moveTo>
                    <a:cubicBezTo>
                      <a:pt x="21" y="0"/>
                      <a:pt x="42" y="-1"/>
                      <a:pt x="64" y="0"/>
                    </a:cubicBezTo>
                    <a:cubicBezTo>
                      <a:pt x="11954" y="0"/>
                      <a:pt x="21609" y="9610"/>
                      <a:pt x="21663" y="21501"/>
                    </a:cubicBezTo>
                  </a:path>
                  <a:path w="21664" h="21600" stroke="0" extrusionOk="0">
                    <a:moveTo>
                      <a:pt x="0" y="0"/>
                    </a:moveTo>
                    <a:cubicBezTo>
                      <a:pt x="21" y="0"/>
                      <a:pt x="42" y="-1"/>
                      <a:pt x="64" y="0"/>
                    </a:cubicBezTo>
                    <a:cubicBezTo>
                      <a:pt x="11954" y="0"/>
                      <a:pt x="21609" y="9610"/>
                      <a:pt x="21663" y="21501"/>
                    </a:cubicBezTo>
                    <a:lnTo>
                      <a:pt x="64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4" name="Freeform 186"/>
              <p:cNvSpPr>
                <a:spLocks/>
              </p:cNvSpPr>
              <p:nvPr/>
            </p:nvSpPr>
            <p:spPr bwMode="auto">
              <a:xfrm>
                <a:off x="1335" y="2468"/>
                <a:ext cx="6" cy="72"/>
              </a:xfrm>
              <a:custGeom>
                <a:avLst/>
                <a:gdLst>
                  <a:gd name="T0" fmla="*/ 0 w 18"/>
                  <a:gd name="T1" fmla="*/ 0 h 204"/>
                  <a:gd name="T2" fmla="*/ 18 w 18"/>
                  <a:gd name="T3" fmla="*/ 0 h 204"/>
                  <a:gd name="T4" fmla="*/ 18 w 18"/>
                  <a:gd name="T5" fmla="*/ 204 h 204"/>
                  <a:gd name="T6" fmla="*/ 0 w 18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4">
                    <a:moveTo>
                      <a:pt x="0" y="0"/>
                    </a:moveTo>
                    <a:lnTo>
                      <a:pt x="18" y="0"/>
                    </a:lnTo>
                    <a:lnTo>
                      <a:pt x="18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5" name="Line 187"/>
              <p:cNvSpPr>
                <a:spLocks noChangeShapeType="1"/>
              </p:cNvSpPr>
              <p:nvPr/>
            </p:nvSpPr>
            <p:spPr bwMode="auto">
              <a:xfrm>
                <a:off x="1335" y="2540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6" name="Line 188"/>
              <p:cNvSpPr>
                <a:spLocks noChangeShapeType="1"/>
              </p:cNvSpPr>
              <p:nvPr/>
            </p:nvSpPr>
            <p:spPr bwMode="auto">
              <a:xfrm flipV="1">
                <a:off x="1538" y="4855"/>
                <a:ext cx="69" cy="18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7" name="Freeform 189"/>
              <p:cNvSpPr>
                <a:spLocks/>
              </p:cNvSpPr>
              <p:nvPr/>
            </p:nvSpPr>
            <p:spPr bwMode="auto">
              <a:xfrm>
                <a:off x="1573" y="4836"/>
                <a:ext cx="70" cy="32"/>
              </a:xfrm>
              <a:custGeom>
                <a:avLst/>
                <a:gdLst>
                  <a:gd name="T0" fmla="*/ 198 w 198"/>
                  <a:gd name="T1" fmla="*/ 71 h 90"/>
                  <a:gd name="T2" fmla="*/ 192 w 198"/>
                  <a:gd name="T3" fmla="*/ 90 h 90"/>
                  <a:gd name="T4" fmla="*/ 0 w 198"/>
                  <a:gd name="T5" fmla="*/ 19 h 90"/>
                  <a:gd name="T6" fmla="*/ 6 w 198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90">
                    <a:moveTo>
                      <a:pt x="198" y="71"/>
                    </a:moveTo>
                    <a:lnTo>
                      <a:pt x="192" y="90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8" name="Line 190"/>
              <p:cNvSpPr>
                <a:spLocks noChangeShapeType="1"/>
              </p:cNvSpPr>
              <p:nvPr/>
            </p:nvSpPr>
            <p:spPr bwMode="auto">
              <a:xfrm flipH="1">
                <a:off x="1573" y="4836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9" name="Freeform 191"/>
              <p:cNvSpPr>
                <a:spLocks/>
              </p:cNvSpPr>
              <p:nvPr/>
            </p:nvSpPr>
            <p:spPr bwMode="auto">
              <a:xfrm>
                <a:off x="657" y="4908"/>
                <a:ext cx="53" cy="48"/>
              </a:xfrm>
              <a:custGeom>
                <a:avLst/>
                <a:gdLst>
                  <a:gd name="T0" fmla="*/ 0 w 151"/>
                  <a:gd name="T1" fmla="*/ 135 h 135"/>
                  <a:gd name="T2" fmla="*/ 151 w 151"/>
                  <a:gd name="T3" fmla="*/ 60 h 135"/>
                  <a:gd name="T4" fmla="*/ 151 w 151"/>
                  <a:gd name="T5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135">
                    <a:moveTo>
                      <a:pt x="0" y="135"/>
                    </a:moveTo>
                    <a:lnTo>
                      <a:pt x="151" y="60"/>
                    </a:lnTo>
                    <a:lnTo>
                      <a:pt x="15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0" name="Freeform 192"/>
              <p:cNvSpPr>
                <a:spLocks/>
              </p:cNvSpPr>
              <p:nvPr/>
            </p:nvSpPr>
            <p:spPr bwMode="auto">
              <a:xfrm>
                <a:off x="674" y="4902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1" name="Line 193"/>
              <p:cNvSpPr>
                <a:spLocks noChangeShapeType="1"/>
              </p:cNvSpPr>
              <p:nvPr/>
            </p:nvSpPr>
            <p:spPr bwMode="auto">
              <a:xfrm>
                <a:off x="674" y="490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2" name="Freeform 194"/>
              <p:cNvSpPr>
                <a:spLocks/>
              </p:cNvSpPr>
              <p:nvPr/>
            </p:nvSpPr>
            <p:spPr bwMode="auto">
              <a:xfrm>
                <a:off x="805" y="4919"/>
                <a:ext cx="37" cy="37"/>
              </a:xfrm>
              <a:custGeom>
                <a:avLst/>
                <a:gdLst>
                  <a:gd name="T0" fmla="*/ 0 w 105"/>
                  <a:gd name="T1" fmla="*/ 106 h 106"/>
                  <a:gd name="T2" fmla="*/ 105 w 105"/>
                  <a:gd name="T3" fmla="*/ 46 h 106"/>
                  <a:gd name="T4" fmla="*/ 105 w 105"/>
                  <a:gd name="T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5" h="106">
                    <a:moveTo>
                      <a:pt x="0" y="106"/>
                    </a:moveTo>
                    <a:lnTo>
                      <a:pt x="105" y="46"/>
                    </a:lnTo>
                    <a:lnTo>
                      <a:pt x="1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3" name="Freeform 195"/>
              <p:cNvSpPr>
                <a:spLocks/>
              </p:cNvSpPr>
              <p:nvPr/>
            </p:nvSpPr>
            <p:spPr bwMode="auto">
              <a:xfrm>
                <a:off x="806" y="4912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4" name="Line 196"/>
              <p:cNvSpPr>
                <a:spLocks noChangeShapeType="1"/>
              </p:cNvSpPr>
              <p:nvPr/>
            </p:nvSpPr>
            <p:spPr bwMode="auto">
              <a:xfrm>
                <a:off x="806" y="491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5" name="Freeform 197"/>
              <p:cNvSpPr>
                <a:spLocks/>
              </p:cNvSpPr>
              <p:nvPr/>
            </p:nvSpPr>
            <p:spPr bwMode="auto">
              <a:xfrm>
                <a:off x="954" y="4913"/>
                <a:ext cx="43" cy="43"/>
              </a:xfrm>
              <a:custGeom>
                <a:avLst/>
                <a:gdLst>
                  <a:gd name="T0" fmla="*/ 0 w 121"/>
                  <a:gd name="T1" fmla="*/ 121 h 121"/>
                  <a:gd name="T2" fmla="*/ 121 w 121"/>
                  <a:gd name="T3" fmla="*/ 61 h 121"/>
                  <a:gd name="T4" fmla="*/ 121 w 121"/>
                  <a:gd name="T5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1" h="121">
                    <a:moveTo>
                      <a:pt x="0" y="121"/>
                    </a:moveTo>
                    <a:lnTo>
                      <a:pt x="121" y="61"/>
                    </a:lnTo>
                    <a:lnTo>
                      <a:pt x="1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6" name="Freeform 198"/>
              <p:cNvSpPr>
                <a:spLocks/>
              </p:cNvSpPr>
              <p:nvPr/>
            </p:nvSpPr>
            <p:spPr bwMode="auto">
              <a:xfrm>
                <a:off x="961" y="4907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7" name="Line 199"/>
              <p:cNvSpPr>
                <a:spLocks noChangeShapeType="1"/>
              </p:cNvSpPr>
              <p:nvPr/>
            </p:nvSpPr>
            <p:spPr bwMode="auto">
              <a:xfrm>
                <a:off x="961" y="490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8" name="Line 200"/>
              <p:cNvSpPr>
                <a:spLocks noChangeShapeType="1"/>
              </p:cNvSpPr>
              <p:nvPr/>
            </p:nvSpPr>
            <p:spPr bwMode="auto">
              <a:xfrm flipH="1" flipV="1">
                <a:off x="1161" y="4834"/>
                <a:ext cx="95" cy="11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9" name="Freeform 201"/>
              <p:cNvSpPr>
                <a:spLocks/>
              </p:cNvSpPr>
              <p:nvPr/>
            </p:nvSpPr>
            <p:spPr bwMode="auto">
              <a:xfrm>
                <a:off x="1128" y="4806"/>
                <a:ext cx="61" cy="51"/>
              </a:xfrm>
              <a:custGeom>
                <a:avLst/>
                <a:gdLst>
                  <a:gd name="T0" fmla="*/ 159 w 172"/>
                  <a:gd name="T1" fmla="*/ 0 h 144"/>
                  <a:gd name="T2" fmla="*/ 172 w 172"/>
                  <a:gd name="T3" fmla="*/ 15 h 144"/>
                  <a:gd name="T4" fmla="*/ 13 w 172"/>
                  <a:gd name="T5" fmla="*/ 144 h 144"/>
                  <a:gd name="T6" fmla="*/ 0 w 172"/>
                  <a:gd name="T7" fmla="*/ 13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144">
                    <a:moveTo>
                      <a:pt x="159" y="0"/>
                    </a:moveTo>
                    <a:lnTo>
                      <a:pt x="172" y="15"/>
                    </a:lnTo>
                    <a:lnTo>
                      <a:pt x="13" y="144"/>
                    </a:lnTo>
                    <a:lnTo>
                      <a:pt x="0" y="13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0" name="Line 202"/>
              <p:cNvSpPr>
                <a:spLocks noChangeShapeType="1"/>
              </p:cNvSpPr>
              <p:nvPr/>
            </p:nvSpPr>
            <p:spPr bwMode="auto">
              <a:xfrm>
                <a:off x="1128" y="4852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1" name="Freeform 203"/>
              <p:cNvSpPr>
                <a:spLocks/>
              </p:cNvSpPr>
              <p:nvPr/>
            </p:nvSpPr>
            <p:spPr bwMode="auto">
              <a:xfrm>
                <a:off x="1092" y="4913"/>
                <a:ext cx="27" cy="38"/>
              </a:xfrm>
              <a:custGeom>
                <a:avLst/>
                <a:gdLst>
                  <a:gd name="T0" fmla="*/ 0 w 75"/>
                  <a:gd name="T1" fmla="*/ 105 h 105"/>
                  <a:gd name="T2" fmla="*/ 75 w 75"/>
                  <a:gd name="T3" fmla="*/ 61 h 105"/>
                  <a:gd name="T4" fmla="*/ 75 w 75"/>
                  <a:gd name="T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105">
                    <a:moveTo>
                      <a:pt x="0" y="105"/>
                    </a:moveTo>
                    <a:lnTo>
                      <a:pt x="75" y="61"/>
                    </a:lnTo>
                    <a:lnTo>
                      <a:pt x="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2" name="Freeform 204"/>
              <p:cNvSpPr>
                <a:spLocks/>
              </p:cNvSpPr>
              <p:nvPr/>
            </p:nvSpPr>
            <p:spPr bwMode="auto">
              <a:xfrm>
                <a:off x="1083" y="4907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1083" y="490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V="1">
              <a:off x="1400" y="4908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364" y="4902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1364" y="490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V="1">
              <a:off x="1544" y="3879"/>
              <a:ext cx="0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507" y="3872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1507" y="3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657" y="3879"/>
              <a:ext cx="63" cy="42"/>
            </a:xfrm>
            <a:custGeom>
              <a:avLst/>
              <a:gdLst>
                <a:gd name="T0" fmla="*/ 0 w 180"/>
                <a:gd name="T1" fmla="*/ 119 h 119"/>
                <a:gd name="T2" fmla="*/ 180 w 180"/>
                <a:gd name="T3" fmla="*/ 59 h 119"/>
                <a:gd name="T4" fmla="*/ 180 w 180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119">
                  <a:moveTo>
                    <a:pt x="0" y="119"/>
                  </a:moveTo>
                  <a:lnTo>
                    <a:pt x="180" y="59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684" y="387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684" y="3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817" y="3879"/>
              <a:ext cx="42" cy="42"/>
            </a:xfrm>
            <a:custGeom>
              <a:avLst/>
              <a:gdLst>
                <a:gd name="T0" fmla="*/ 0 w 119"/>
                <a:gd name="T1" fmla="*/ 119 h 119"/>
                <a:gd name="T2" fmla="*/ 119 w 119"/>
                <a:gd name="T3" fmla="*/ 59 h 119"/>
                <a:gd name="T4" fmla="*/ 119 w 119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119">
                  <a:moveTo>
                    <a:pt x="0" y="119"/>
                  </a:moveTo>
                  <a:lnTo>
                    <a:pt x="119" y="59"/>
                  </a:lnTo>
                  <a:lnTo>
                    <a:pt x="1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822" y="387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822" y="3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959" y="3879"/>
              <a:ext cx="43" cy="42"/>
            </a:xfrm>
            <a:custGeom>
              <a:avLst/>
              <a:gdLst>
                <a:gd name="T0" fmla="*/ 0 w 121"/>
                <a:gd name="T1" fmla="*/ 119 h 119"/>
                <a:gd name="T2" fmla="*/ 121 w 121"/>
                <a:gd name="T3" fmla="*/ 76 h 119"/>
                <a:gd name="T4" fmla="*/ 121 w 121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19">
                  <a:moveTo>
                    <a:pt x="0" y="119"/>
                  </a:moveTo>
                  <a:lnTo>
                    <a:pt x="121" y="76"/>
                  </a:lnTo>
                  <a:lnTo>
                    <a:pt x="1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966" y="387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966" y="3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H="1" flipV="1">
              <a:off x="1054" y="3762"/>
              <a:ext cx="7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030" y="3727"/>
              <a:ext cx="43" cy="66"/>
            </a:xfrm>
            <a:custGeom>
              <a:avLst/>
              <a:gdLst>
                <a:gd name="T0" fmla="*/ 104 w 121"/>
                <a:gd name="T1" fmla="*/ 0 h 186"/>
                <a:gd name="T2" fmla="*/ 121 w 121"/>
                <a:gd name="T3" fmla="*/ 10 h 186"/>
                <a:gd name="T4" fmla="*/ 16 w 121"/>
                <a:gd name="T5" fmla="*/ 186 h 186"/>
                <a:gd name="T6" fmla="*/ 0 w 121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86">
                  <a:moveTo>
                    <a:pt x="104" y="0"/>
                  </a:moveTo>
                  <a:lnTo>
                    <a:pt x="121" y="10"/>
                  </a:lnTo>
                  <a:lnTo>
                    <a:pt x="16" y="186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1030" y="378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H="1" flipV="1">
              <a:off x="1151" y="3858"/>
              <a:ext cx="95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126" y="3823"/>
              <a:ext cx="44" cy="65"/>
            </a:xfrm>
            <a:custGeom>
              <a:avLst/>
              <a:gdLst>
                <a:gd name="T0" fmla="*/ 109 w 126"/>
                <a:gd name="T1" fmla="*/ 0 h 186"/>
                <a:gd name="T2" fmla="*/ 126 w 126"/>
                <a:gd name="T3" fmla="*/ 11 h 186"/>
                <a:gd name="T4" fmla="*/ 17 w 126"/>
                <a:gd name="T5" fmla="*/ 186 h 186"/>
                <a:gd name="T6" fmla="*/ 0 w 126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09" y="0"/>
                  </a:moveTo>
                  <a:lnTo>
                    <a:pt x="126" y="11"/>
                  </a:lnTo>
                  <a:lnTo>
                    <a:pt x="17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1126" y="388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V="1">
              <a:off x="1103" y="38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066" y="387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066" y="3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Freeform 231"/>
            <p:cNvSpPr>
              <a:spLocks/>
            </p:cNvSpPr>
            <p:nvPr/>
          </p:nvSpPr>
          <p:spPr bwMode="auto">
            <a:xfrm>
              <a:off x="678" y="2843"/>
              <a:ext cx="48" cy="44"/>
            </a:xfrm>
            <a:custGeom>
              <a:avLst/>
              <a:gdLst>
                <a:gd name="T0" fmla="*/ 0 w 136"/>
                <a:gd name="T1" fmla="*/ 122 h 122"/>
                <a:gd name="T2" fmla="*/ 136 w 136"/>
                <a:gd name="T3" fmla="*/ 76 h 122"/>
                <a:gd name="T4" fmla="*/ 136 w 136"/>
                <a:gd name="T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22">
                  <a:moveTo>
                    <a:pt x="0" y="122"/>
                  </a:moveTo>
                  <a:lnTo>
                    <a:pt x="136" y="76"/>
                  </a:lnTo>
                  <a:lnTo>
                    <a:pt x="13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Freeform 232"/>
            <p:cNvSpPr>
              <a:spLocks/>
            </p:cNvSpPr>
            <p:nvPr/>
          </p:nvSpPr>
          <p:spPr bwMode="auto">
            <a:xfrm>
              <a:off x="690" y="2837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233"/>
            <p:cNvSpPr>
              <a:spLocks noChangeShapeType="1"/>
            </p:cNvSpPr>
            <p:nvPr/>
          </p:nvSpPr>
          <p:spPr bwMode="auto">
            <a:xfrm>
              <a:off x="690" y="283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Freeform 234"/>
            <p:cNvSpPr>
              <a:spLocks/>
            </p:cNvSpPr>
            <p:nvPr/>
          </p:nvSpPr>
          <p:spPr bwMode="auto">
            <a:xfrm>
              <a:off x="827" y="2833"/>
              <a:ext cx="21" cy="54"/>
            </a:xfrm>
            <a:custGeom>
              <a:avLst/>
              <a:gdLst>
                <a:gd name="T0" fmla="*/ 0 w 60"/>
                <a:gd name="T1" fmla="*/ 151 h 151"/>
                <a:gd name="T2" fmla="*/ 60 w 60"/>
                <a:gd name="T3" fmla="*/ 90 h 151"/>
                <a:gd name="T4" fmla="*/ 60 w 60"/>
                <a:gd name="T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51">
                  <a:moveTo>
                    <a:pt x="0" y="151"/>
                  </a:moveTo>
                  <a:lnTo>
                    <a:pt x="60" y="90"/>
                  </a:lnTo>
                  <a:lnTo>
                    <a:pt x="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Freeform 235"/>
            <p:cNvSpPr>
              <a:spLocks/>
            </p:cNvSpPr>
            <p:nvPr/>
          </p:nvSpPr>
          <p:spPr bwMode="auto">
            <a:xfrm>
              <a:off x="812" y="28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236"/>
            <p:cNvSpPr>
              <a:spLocks noChangeShapeType="1"/>
            </p:cNvSpPr>
            <p:nvPr/>
          </p:nvSpPr>
          <p:spPr bwMode="auto">
            <a:xfrm>
              <a:off x="812" y="28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Freeform 237"/>
            <p:cNvSpPr>
              <a:spLocks/>
            </p:cNvSpPr>
            <p:nvPr/>
          </p:nvSpPr>
          <p:spPr bwMode="auto">
            <a:xfrm>
              <a:off x="949" y="2833"/>
              <a:ext cx="37" cy="42"/>
            </a:xfrm>
            <a:custGeom>
              <a:avLst/>
              <a:gdLst>
                <a:gd name="T0" fmla="*/ 0 w 104"/>
                <a:gd name="T1" fmla="*/ 119 h 119"/>
                <a:gd name="T2" fmla="*/ 104 w 104"/>
                <a:gd name="T3" fmla="*/ 75 h 119"/>
                <a:gd name="T4" fmla="*/ 104 w 104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19">
                  <a:moveTo>
                    <a:pt x="0" y="119"/>
                  </a:moveTo>
                  <a:lnTo>
                    <a:pt x="104" y="75"/>
                  </a:lnTo>
                  <a:lnTo>
                    <a:pt x="1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Freeform 238"/>
            <p:cNvSpPr>
              <a:spLocks/>
            </p:cNvSpPr>
            <p:nvPr/>
          </p:nvSpPr>
          <p:spPr bwMode="auto">
            <a:xfrm>
              <a:off x="950" y="282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Line 239"/>
            <p:cNvSpPr>
              <a:spLocks noChangeShapeType="1"/>
            </p:cNvSpPr>
            <p:nvPr/>
          </p:nvSpPr>
          <p:spPr bwMode="auto">
            <a:xfrm>
              <a:off x="950" y="28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Line 240"/>
            <p:cNvSpPr>
              <a:spLocks noChangeShapeType="1"/>
            </p:cNvSpPr>
            <p:nvPr/>
          </p:nvSpPr>
          <p:spPr bwMode="auto">
            <a:xfrm flipV="1">
              <a:off x="1544" y="2753"/>
              <a:ext cx="0" cy="17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Freeform 241"/>
            <p:cNvSpPr>
              <a:spLocks/>
            </p:cNvSpPr>
            <p:nvPr/>
          </p:nvSpPr>
          <p:spPr bwMode="auto">
            <a:xfrm>
              <a:off x="1507" y="2747"/>
              <a:ext cx="73" cy="6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Line 242"/>
            <p:cNvSpPr>
              <a:spLocks noChangeShapeType="1"/>
            </p:cNvSpPr>
            <p:nvPr/>
          </p:nvSpPr>
          <p:spPr bwMode="auto">
            <a:xfrm>
              <a:off x="1507" y="274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Line 243"/>
            <p:cNvSpPr>
              <a:spLocks noChangeShapeType="1"/>
            </p:cNvSpPr>
            <p:nvPr/>
          </p:nvSpPr>
          <p:spPr bwMode="auto">
            <a:xfrm flipH="1" flipV="1">
              <a:off x="1018" y="2764"/>
              <a:ext cx="85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Freeform 244"/>
            <p:cNvSpPr>
              <a:spLocks/>
            </p:cNvSpPr>
            <p:nvPr/>
          </p:nvSpPr>
          <p:spPr bwMode="auto">
            <a:xfrm>
              <a:off x="989" y="2732"/>
              <a:ext cx="52" cy="59"/>
            </a:xfrm>
            <a:custGeom>
              <a:avLst/>
              <a:gdLst>
                <a:gd name="T0" fmla="*/ 134 w 149"/>
                <a:gd name="T1" fmla="*/ 0 h 167"/>
                <a:gd name="T2" fmla="*/ 149 w 149"/>
                <a:gd name="T3" fmla="*/ 12 h 167"/>
                <a:gd name="T4" fmla="*/ 15 w 149"/>
                <a:gd name="T5" fmla="*/ 167 h 167"/>
                <a:gd name="T6" fmla="*/ 0 w 149"/>
                <a:gd name="T7" fmla="*/ 15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67">
                  <a:moveTo>
                    <a:pt x="134" y="0"/>
                  </a:moveTo>
                  <a:lnTo>
                    <a:pt x="149" y="12"/>
                  </a:lnTo>
                  <a:lnTo>
                    <a:pt x="15" y="167"/>
                  </a:lnTo>
                  <a:lnTo>
                    <a:pt x="0" y="15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Line 245"/>
            <p:cNvSpPr>
              <a:spLocks noChangeShapeType="1"/>
            </p:cNvSpPr>
            <p:nvPr/>
          </p:nvSpPr>
          <p:spPr bwMode="auto">
            <a:xfrm>
              <a:off x="989" y="2786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Freeform 246"/>
            <p:cNvSpPr>
              <a:spLocks/>
            </p:cNvSpPr>
            <p:nvPr/>
          </p:nvSpPr>
          <p:spPr bwMode="auto">
            <a:xfrm>
              <a:off x="1119" y="2860"/>
              <a:ext cx="37" cy="21"/>
            </a:xfrm>
            <a:custGeom>
              <a:avLst/>
              <a:gdLst>
                <a:gd name="T0" fmla="*/ 0 w 105"/>
                <a:gd name="T1" fmla="*/ 59 h 59"/>
                <a:gd name="T2" fmla="*/ 105 w 105"/>
                <a:gd name="T3" fmla="*/ 30 h 59"/>
                <a:gd name="T4" fmla="*/ 105 w 105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59">
                  <a:moveTo>
                    <a:pt x="0" y="59"/>
                  </a:moveTo>
                  <a:lnTo>
                    <a:pt x="105" y="30"/>
                  </a:lnTo>
                  <a:lnTo>
                    <a:pt x="10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Freeform 247"/>
            <p:cNvSpPr>
              <a:spLocks/>
            </p:cNvSpPr>
            <p:nvPr/>
          </p:nvSpPr>
          <p:spPr bwMode="auto">
            <a:xfrm>
              <a:off x="1120" y="285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Line 248"/>
            <p:cNvSpPr>
              <a:spLocks noChangeShapeType="1"/>
            </p:cNvSpPr>
            <p:nvPr/>
          </p:nvSpPr>
          <p:spPr bwMode="auto">
            <a:xfrm>
              <a:off x="1120" y="285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Line 249"/>
            <p:cNvSpPr>
              <a:spLocks noChangeShapeType="1"/>
            </p:cNvSpPr>
            <p:nvPr/>
          </p:nvSpPr>
          <p:spPr bwMode="auto">
            <a:xfrm flipH="1" flipV="1">
              <a:off x="1203" y="2843"/>
              <a:ext cx="48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Freeform 250"/>
            <p:cNvSpPr>
              <a:spLocks/>
            </p:cNvSpPr>
            <p:nvPr/>
          </p:nvSpPr>
          <p:spPr bwMode="auto">
            <a:xfrm>
              <a:off x="1177" y="2809"/>
              <a:ext cx="46" cy="65"/>
            </a:xfrm>
            <a:custGeom>
              <a:avLst/>
              <a:gdLst>
                <a:gd name="T0" fmla="*/ 113 w 130"/>
                <a:gd name="T1" fmla="*/ 0 h 182"/>
                <a:gd name="T2" fmla="*/ 130 w 130"/>
                <a:gd name="T3" fmla="*/ 11 h 182"/>
                <a:gd name="T4" fmla="*/ 17 w 130"/>
                <a:gd name="T5" fmla="*/ 182 h 182"/>
                <a:gd name="T6" fmla="*/ 0 w 130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13" y="0"/>
                  </a:moveTo>
                  <a:lnTo>
                    <a:pt x="130" y="11"/>
                  </a:lnTo>
                  <a:lnTo>
                    <a:pt x="17" y="182"/>
                  </a:lnTo>
                  <a:lnTo>
                    <a:pt x="0" y="17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Line 251"/>
            <p:cNvSpPr>
              <a:spLocks noChangeShapeType="1"/>
            </p:cNvSpPr>
            <p:nvPr/>
          </p:nvSpPr>
          <p:spPr bwMode="auto">
            <a:xfrm>
              <a:off x="1177" y="287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Line 252"/>
            <p:cNvSpPr>
              <a:spLocks noChangeShapeType="1"/>
            </p:cNvSpPr>
            <p:nvPr/>
          </p:nvSpPr>
          <p:spPr bwMode="auto">
            <a:xfrm flipV="1">
              <a:off x="1400" y="28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Freeform 253"/>
            <p:cNvSpPr>
              <a:spLocks/>
            </p:cNvSpPr>
            <p:nvPr/>
          </p:nvSpPr>
          <p:spPr bwMode="auto">
            <a:xfrm>
              <a:off x="1364" y="2832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Line 254"/>
            <p:cNvSpPr>
              <a:spLocks noChangeShapeType="1"/>
            </p:cNvSpPr>
            <p:nvPr/>
          </p:nvSpPr>
          <p:spPr bwMode="auto">
            <a:xfrm>
              <a:off x="1364" y="283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Line 255"/>
            <p:cNvSpPr>
              <a:spLocks noChangeShapeType="1"/>
            </p:cNvSpPr>
            <p:nvPr/>
          </p:nvSpPr>
          <p:spPr bwMode="auto">
            <a:xfrm flipH="1" flipV="1">
              <a:off x="2324" y="1351"/>
              <a:ext cx="53" cy="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Freeform 256"/>
            <p:cNvSpPr>
              <a:spLocks/>
            </p:cNvSpPr>
            <p:nvPr/>
          </p:nvSpPr>
          <p:spPr bwMode="auto">
            <a:xfrm>
              <a:off x="2291" y="1324"/>
              <a:ext cx="62" cy="49"/>
            </a:xfrm>
            <a:custGeom>
              <a:avLst/>
              <a:gdLst>
                <a:gd name="T0" fmla="*/ 163 w 175"/>
                <a:gd name="T1" fmla="*/ 0 h 140"/>
                <a:gd name="T2" fmla="*/ 175 w 175"/>
                <a:gd name="T3" fmla="*/ 15 h 140"/>
                <a:gd name="T4" fmla="*/ 12 w 175"/>
                <a:gd name="T5" fmla="*/ 140 h 140"/>
                <a:gd name="T6" fmla="*/ 0 w 175"/>
                <a:gd name="T7" fmla="*/ 12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0">
                  <a:moveTo>
                    <a:pt x="163" y="0"/>
                  </a:moveTo>
                  <a:lnTo>
                    <a:pt x="175" y="15"/>
                  </a:lnTo>
                  <a:lnTo>
                    <a:pt x="12" y="140"/>
                  </a:lnTo>
                  <a:lnTo>
                    <a:pt x="0" y="12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Line 257"/>
            <p:cNvSpPr>
              <a:spLocks noChangeShapeType="1"/>
            </p:cNvSpPr>
            <p:nvPr/>
          </p:nvSpPr>
          <p:spPr bwMode="auto">
            <a:xfrm>
              <a:off x="2291" y="1368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Line 258"/>
            <p:cNvSpPr>
              <a:spLocks noChangeShapeType="1"/>
            </p:cNvSpPr>
            <p:nvPr/>
          </p:nvSpPr>
          <p:spPr bwMode="auto">
            <a:xfrm flipV="1">
              <a:off x="2132" y="1336"/>
              <a:ext cx="0" cy="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Freeform 259"/>
            <p:cNvSpPr>
              <a:spLocks/>
            </p:cNvSpPr>
            <p:nvPr/>
          </p:nvSpPr>
          <p:spPr bwMode="auto">
            <a:xfrm>
              <a:off x="2096" y="132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Line 260"/>
            <p:cNvSpPr>
              <a:spLocks noChangeShapeType="1"/>
            </p:cNvSpPr>
            <p:nvPr/>
          </p:nvSpPr>
          <p:spPr bwMode="auto">
            <a:xfrm>
              <a:off x="2096" y="132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Line 261"/>
            <p:cNvSpPr>
              <a:spLocks noChangeShapeType="1"/>
            </p:cNvSpPr>
            <p:nvPr/>
          </p:nvSpPr>
          <p:spPr bwMode="auto">
            <a:xfrm flipV="1">
              <a:off x="1873" y="1373"/>
              <a:ext cx="0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Freeform 262"/>
            <p:cNvSpPr>
              <a:spLocks/>
            </p:cNvSpPr>
            <p:nvPr/>
          </p:nvSpPr>
          <p:spPr bwMode="auto">
            <a:xfrm>
              <a:off x="1837" y="1366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Line 263"/>
            <p:cNvSpPr>
              <a:spLocks noChangeShapeType="1"/>
            </p:cNvSpPr>
            <p:nvPr/>
          </p:nvSpPr>
          <p:spPr bwMode="auto">
            <a:xfrm>
              <a:off x="1837" y="136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Freeform 264"/>
            <p:cNvSpPr>
              <a:spLocks/>
            </p:cNvSpPr>
            <p:nvPr/>
          </p:nvSpPr>
          <p:spPr bwMode="auto">
            <a:xfrm>
              <a:off x="1617" y="1155"/>
              <a:ext cx="219" cy="271"/>
            </a:xfrm>
            <a:custGeom>
              <a:avLst/>
              <a:gdLst>
                <a:gd name="T0" fmla="*/ 0 w 617"/>
                <a:gd name="T1" fmla="*/ 765 h 765"/>
                <a:gd name="T2" fmla="*/ 617 w 617"/>
                <a:gd name="T3" fmla="*/ 0 h 765"/>
                <a:gd name="T4" fmla="*/ 556 w 617"/>
                <a:gd name="T5" fmla="*/ 0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7" h="765">
                  <a:moveTo>
                    <a:pt x="0" y="765"/>
                  </a:moveTo>
                  <a:lnTo>
                    <a:pt x="617" y="0"/>
                  </a:lnTo>
                  <a:lnTo>
                    <a:pt x="55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Freeform 265"/>
            <p:cNvSpPr>
              <a:spLocks/>
            </p:cNvSpPr>
            <p:nvPr/>
          </p:nvSpPr>
          <p:spPr bwMode="auto">
            <a:xfrm>
              <a:off x="1808" y="1119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Line 266"/>
            <p:cNvSpPr>
              <a:spLocks noChangeShapeType="1"/>
            </p:cNvSpPr>
            <p:nvPr/>
          </p:nvSpPr>
          <p:spPr bwMode="auto">
            <a:xfrm>
              <a:off x="1808" y="1191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Freeform 267"/>
            <p:cNvSpPr>
              <a:spLocks/>
            </p:cNvSpPr>
            <p:nvPr/>
          </p:nvSpPr>
          <p:spPr bwMode="auto">
            <a:xfrm>
              <a:off x="1368" y="1304"/>
              <a:ext cx="127" cy="127"/>
            </a:xfrm>
            <a:custGeom>
              <a:avLst/>
              <a:gdLst>
                <a:gd name="T0" fmla="*/ 0 w 359"/>
                <a:gd name="T1" fmla="*/ 359 h 359"/>
                <a:gd name="T2" fmla="*/ 359 w 359"/>
                <a:gd name="T3" fmla="*/ 0 h 359"/>
                <a:gd name="T4" fmla="*/ 301 w 359"/>
                <a:gd name="T5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9" h="359">
                  <a:moveTo>
                    <a:pt x="0" y="359"/>
                  </a:moveTo>
                  <a:lnTo>
                    <a:pt x="359" y="0"/>
                  </a:lnTo>
                  <a:lnTo>
                    <a:pt x="30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Freeform 268"/>
            <p:cNvSpPr>
              <a:spLocks/>
            </p:cNvSpPr>
            <p:nvPr/>
          </p:nvSpPr>
          <p:spPr bwMode="auto">
            <a:xfrm>
              <a:off x="1468" y="1268"/>
              <a:ext cx="7" cy="72"/>
            </a:xfrm>
            <a:custGeom>
              <a:avLst/>
              <a:gdLst>
                <a:gd name="T0" fmla="*/ 0 w 19"/>
                <a:gd name="T1" fmla="*/ 0 h 204"/>
                <a:gd name="T2" fmla="*/ 19 w 19"/>
                <a:gd name="T3" fmla="*/ 0 h 204"/>
                <a:gd name="T4" fmla="*/ 19 w 19"/>
                <a:gd name="T5" fmla="*/ 204 h 204"/>
                <a:gd name="T6" fmla="*/ 0 w 19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4">
                  <a:moveTo>
                    <a:pt x="0" y="0"/>
                  </a:moveTo>
                  <a:lnTo>
                    <a:pt x="19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3" name="Line 269"/>
            <p:cNvSpPr>
              <a:spLocks noChangeShapeType="1"/>
            </p:cNvSpPr>
            <p:nvPr/>
          </p:nvSpPr>
          <p:spPr bwMode="auto">
            <a:xfrm>
              <a:off x="1468" y="134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4" name="Line 270"/>
            <p:cNvSpPr>
              <a:spLocks noChangeShapeType="1"/>
            </p:cNvSpPr>
            <p:nvPr/>
          </p:nvSpPr>
          <p:spPr bwMode="auto">
            <a:xfrm flipV="1">
              <a:off x="2849" y="1224"/>
              <a:ext cx="0" cy="39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5" name="Freeform 271"/>
            <p:cNvSpPr>
              <a:spLocks/>
            </p:cNvSpPr>
            <p:nvPr/>
          </p:nvSpPr>
          <p:spPr bwMode="auto">
            <a:xfrm>
              <a:off x="2813" y="121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6" name="Line 272"/>
            <p:cNvSpPr>
              <a:spLocks noChangeShapeType="1"/>
            </p:cNvSpPr>
            <p:nvPr/>
          </p:nvSpPr>
          <p:spPr bwMode="auto">
            <a:xfrm>
              <a:off x="2813" y="12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7" name="Line 273"/>
            <p:cNvSpPr>
              <a:spLocks noChangeShapeType="1"/>
            </p:cNvSpPr>
            <p:nvPr/>
          </p:nvSpPr>
          <p:spPr bwMode="auto">
            <a:xfrm flipH="1" flipV="1">
              <a:off x="3009" y="1208"/>
              <a:ext cx="393" cy="2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8" name="Arc 274"/>
            <p:cNvSpPr>
              <a:spLocks/>
            </p:cNvSpPr>
            <p:nvPr/>
          </p:nvSpPr>
          <p:spPr bwMode="auto">
            <a:xfrm>
              <a:off x="2907" y="826"/>
              <a:ext cx="103" cy="382"/>
            </a:xfrm>
            <a:custGeom>
              <a:avLst/>
              <a:gdLst>
                <a:gd name="G0" fmla="+- 213 0 0"/>
                <a:gd name="G1" fmla="+- 21600 0 0"/>
                <a:gd name="G2" fmla="+- 21600 0 0"/>
                <a:gd name="T0" fmla="*/ 0 w 21813"/>
                <a:gd name="T1" fmla="*/ 1 h 21600"/>
                <a:gd name="T2" fmla="*/ 21813 w 21813"/>
                <a:gd name="T3" fmla="*/ 21600 h 21600"/>
                <a:gd name="T4" fmla="*/ 213 w 2181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3" h="21600" fill="none" extrusionOk="0">
                  <a:moveTo>
                    <a:pt x="0" y="1"/>
                  </a:moveTo>
                  <a:cubicBezTo>
                    <a:pt x="70" y="0"/>
                    <a:pt x="141" y="-1"/>
                    <a:pt x="213" y="0"/>
                  </a:cubicBezTo>
                  <a:cubicBezTo>
                    <a:pt x="12142" y="0"/>
                    <a:pt x="21813" y="9670"/>
                    <a:pt x="21813" y="21600"/>
                  </a:cubicBezTo>
                </a:path>
                <a:path w="21813" h="21600" stroke="0" extrusionOk="0">
                  <a:moveTo>
                    <a:pt x="0" y="1"/>
                  </a:moveTo>
                  <a:cubicBezTo>
                    <a:pt x="70" y="0"/>
                    <a:pt x="141" y="-1"/>
                    <a:pt x="213" y="0"/>
                  </a:cubicBezTo>
                  <a:cubicBezTo>
                    <a:pt x="12142" y="0"/>
                    <a:pt x="21813" y="9670"/>
                    <a:pt x="21813" y="21600"/>
                  </a:cubicBezTo>
                  <a:lnTo>
                    <a:pt x="213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9" name="Freeform 275"/>
            <p:cNvSpPr>
              <a:spLocks/>
            </p:cNvSpPr>
            <p:nvPr/>
          </p:nvSpPr>
          <p:spPr bwMode="auto">
            <a:xfrm>
              <a:off x="2901" y="790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Line 276"/>
            <p:cNvSpPr>
              <a:spLocks noChangeShapeType="1"/>
            </p:cNvSpPr>
            <p:nvPr/>
          </p:nvSpPr>
          <p:spPr bwMode="auto">
            <a:xfrm>
              <a:off x="2901" y="86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1" name="Freeform 277"/>
            <p:cNvSpPr>
              <a:spLocks/>
            </p:cNvSpPr>
            <p:nvPr/>
          </p:nvSpPr>
          <p:spPr bwMode="auto">
            <a:xfrm>
              <a:off x="1087" y="1712"/>
              <a:ext cx="1130" cy="43"/>
            </a:xfrm>
            <a:custGeom>
              <a:avLst/>
              <a:gdLst>
                <a:gd name="T0" fmla="*/ 0 w 3194"/>
                <a:gd name="T1" fmla="*/ 60 h 120"/>
                <a:gd name="T2" fmla="*/ 30 w 3194"/>
                <a:gd name="T3" fmla="*/ 0 h 120"/>
                <a:gd name="T4" fmla="*/ 90 w 3194"/>
                <a:gd name="T5" fmla="*/ 120 h 120"/>
                <a:gd name="T6" fmla="*/ 150 w 3194"/>
                <a:gd name="T7" fmla="*/ 0 h 120"/>
                <a:gd name="T8" fmla="*/ 210 w 3194"/>
                <a:gd name="T9" fmla="*/ 120 h 120"/>
                <a:gd name="T10" fmla="*/ 270 w 3194"/>
                <a:gd name="T11" fmla="*/ 0 h 120"/>
                <a:gd name="T12" fmla="*/ 330 w 3194"/>
                <a:gd name="T13" fmla="*/ 120 h 120"/>
                <a:gd name="T14" fmla="*/ 390 w 3194"/>
                <a:gd name="T15" fmla="*/ 0 h 120"/>
                <a:gd name="T16" fmla="*/ 450 w 3194"/>
                <a:gd name="T17" fmla="*/ 120 h 120"/>
                <a:gd name="T18" fmla="*/ 510 w 3194"/>
                <a:gd name="T19" fmla="*/ 0 h 120"/>
                <a:gd name="T20" fmla="*/ 570 w 3194"/>
                <a:gd name="T21" fmla="*/ 120 h 120"/>
                <a:gd name="T22" fmla="*/ 630 w 3194"/>
                <a:gd name="T23" fmla="*/ 0 h 120"/>
                <a:gd name="T24" fmla="*/ 690 w 3194"/>
                <a:gd name="T25" fmla="*/ 120 h 120"/>
                <a:gd name="T26" fmla="*/ 750 w 3194"/>
                <a:gd name="T27" fmla="*/ 0 h 120"/>
                <a:gd name="T28" fmla="*/ 810 w 3194"/>
                <a:gd name="T29" fmla="*/ 120 h 120"/>
                <a:gd name="T30" fmla="*/ 870 w 3194"/>
                <a:gd name="T31" fmla="*/ 0 h 120"/>
                <a:gd name="T32" fmla="*/ 930 w 3194"/>
                <a:gd name="T33" fmla="*/ 120 h 120"/>
                <a:gd name="T34" fmla="*/ 990 w 3194"/>
                <a:gd name="T35" fmla="*/ 0 h 120"/>
                <a:gd name="T36" fmla="*/ 1050 w 3194"/>
                <a:gd name="T37" fmla="*/ 120 h 120"/>
                <a:gd name="T38" fmla="*/ 1110 w 3194"/>
                <a:gd name="T39" fmla="*/ 0 h 120"/>
                <a:gd name="T40" fmla="*/ 1170 w 3194"/>
                <a:gd name="T41" fmla="*/ 120 h 120"/>
                <a:gd name="T42" fmla="*/ 1230 w 3194"/>
                <a:gd name="T43" fmla="*/ 0 h 120"/>
                <a:gd name="T44" fmla="*/ 1290 w 3194"/>
                <a:gd name="T45" fmla="*/ 120 h 120"/>
                <a:gd name="T46" fmla="*/ 1350 w 3194"/>
                <a:gd name="T47" fmla="*/ 0 h 120"/>
                <a:gd name="T48" fmla="*/ 1410 w 3194"/>
                <a:gd name="T49" fmla="*/ 120 h 120"/>
                <a:gd name="T50" fmla="*/ 1470 w 3194"/>
                <a:gd name="T51" fmla="*/ 0 h 120"/>
                <a:gd name="T52" fmla="*/ 1530 w 3194"/>
                <a:gd name="T53" fmla="*/ 120 h 120"/>
                <a:gd name="T54" fmla="*/ 1590 w 3194"/>
                <a:gd name="T55" fmla="*/ 0 h 120"/>
                <a:gd name="T56" fmla="*/ 1650 w 3194"/>
                <a:gd name="T57" fmla="*/ 120 h 120"/>
                <a:gd name="T58" fmla="*/ 1710 w 3194"/>
                <a:gd name="T59" fmla="*/ 0 h 120"/>
                <a:gd name="T60" fmla="*/ 1770 w 3194"/>
                <a:gd name="T61" fmla="*/ 120 h 120"/>
                <a:gd name="T62" fmla="*/ 1830 w 3194"/>
                <a:gd name="T63" fmla="*/ 0 h 120"/>
                <a:gd name="T64" fmla="*/ 1890 w 3194"/>
                <a:gd name="T65" fmla="*/ 120 h 120"/>
                <a:gd name="T66" fmla="*/ 1950 w 3194"/>
                <a:gd name="T67" fmla="*/ 0 h 120"/>
                <a:gd name="T68" fmla="*/ 2010 w 3194"/>
                <a:gd name="T69" fmla="*/ 120 h 120"/>
                <a:gd name="T70" fmla="*/ 2070 w 3194"/>
                <a:gd name="T71" fmla="*/ 0 h 120"/>
                <a:gd name="T72" fmla="*/ 2130 w 3194"/>
                <a:gd name="T73" fmla="*/ 120 h 120"/>
                <a:gd name="T74" fmla="*/ 2190 w 3194"/>
                <a:gd name="T75" fmla="*/ 0 h 120"/>
                <a:gd name="T76" fmla="*/ 2250 w 3194"/>
                <a:gd name="T77" fmla="*/ 120 h 120"/>
                <a:gd name="T78" fmla="*/ 2310 w 3194"/>
                <a:gd name="T79" fmla="*/ 0 h 120"/>
                <a:gd name="T80" fmla="*/ 2370 w 3194"/>
                <a:gd name="T81" fmla="*/ 120 h 120"/>
                <a:gd name="T82" fmla="*/ 2430 w 3194"/>
                <a:gd name="T83" fmla="*/ 0 h 120"/>
                <a:gd name="T84" fmla="*/ 2490 w 3194"/>
                <a:gd name="T85" fmla="*/ 120 h 120"/>
                <a:gd name="T86" fmla="*/ 2550 w 3194"/>
                <a:gd name="T87" fmla="*/ 0 h 120"/>
                <a:gd name="T88" fmla="*/ 2610 w 3194"/>
                <a:gd name="T89" fmla="*/ 120 h 120"/>
                <a:gd name="T90" fmla="*/ 2670 w 3194"/>
                <a:gd name="T91" fmla="*/ 0 h 120"/>
                <a:gd name="T92" fmla="*/ 2730 w 3194"/>
                <a:gd name="T93" fmla="*/ 120 h 120"/>
                <a:gd name="T94" fmla="*/ 2790 w 3194"/>
                <a:gd name="T95" fmla="*/ 0 h 120"/>
                <a:gd name="T96" fmla="*/ 2850 w 3194"/>
                <a:gd name="T97" fmla="*/ 120 h 120"/>
                <a:gd name="T98" fmla="*/ 2910 w 3194"/>
                <a:gd name="T99" fmla="*/ 0 h 120"/>
                <a:gd name="T100" fmla="*/ 2970 w 3194"/>
                <a:gd name="T101" fmla="*/ 120 h 120"/>
                <a:gd name="T102" fmla="*/ 3030 w 3194"/>
                <a:gd name="T103" fmla="*/ 0 h 120"/>
                <a:gd name="T104" fmla="*/ 3090 w 3194"/>
                <a:gd name="T105" fmla="*/ 120 h 120"/>
                <a:gd name="T106" fmla="*/ 3150 w 3194"/>
                <a:gd name="T107" fmla="*/ 0 h 120"/>
                <a:gd name="T108" fmla="*/ 3180 w 3194"/>
                <a:gd name="T109" fmla="*/ 60 h 120"/>
                <a:gd name="T110" fmla="*/ 3194 w 3194"/>
                <a:gd name="T111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94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610" y="120"/>
                  </a:lnTo>
                  <a:lnTo>
                    <a:pt x="2670" y="0"/>
                  </a:lnTo>
                  <a:lnTo>
                    <a:pt x="2730" y="120"/>
                  </a:lnTo>
                  <a:lnTo>
                    <a:pt x="2790" y="0"/>
                  </a:lnTo>
                  <a:lnTo>
                    <a:pt x="2850" y="120"/>
                  </a:lnTo>
                  <a:lnTo>
                    <a:pt x="2910" y="0"/>
                  </a:lnTo>
                  <a:lnTo>
                    <a:pt x="2970" y="120"/>
                  </a:lnTo>
                  <a:lnTo>
                    <a:pt x="3030" y="0"/>
                  </a:lnTo>
                  <a:lnTo>
                    <a:pt x="3090" y="120"/>
                  </a:lnTo>
                  <a:lnTo>
                    <a:pt x="3150" y="0"/>
                  </a:lnTo>
                  <a:lnTo>
                    <a:pt x="3180" y="60"/>
                  </a:lnTo>
                  <a:lnTo>
                    <a:pt x="3194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2" name="Line 278"/>
            <p:cNvSpPr>
              <a:spLocks noChangeShapeType="1"/>
            </p:cNvSpPr>
            <p:nvPr/>
          </p:nvSpPr>
          <p:spPr bwMode="auto">
            <a:xfrm>
              <a:off x="2217" y="1733"/>
              <a:ext cx="35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3" name="Arc 279"/>
            <p:cNvSpPr>
              <a:spLocks/>
            </p:cNvSpPr>
            <p:nvPr/>
          </p:nvSpPr>
          <p:spPr bwMode="auto">
            <a:xfrm>
              <a:off x="2252" y="1699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00"/>
                <a:gd name="T2" fmla="*/ 43133 w 43200"/>
                <a:gd name="T3" fmla="*/ 23300 h 23300"/>
                <a:gd name="T4" fmla="*/ 21600 w 43200"/>
                <a:gd name="T5" fmla="*/ 21600 h 2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00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</a:path>
                <a:path w="43200" h="23300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4" name="Arc 280"/>
            <p:cNvSpPr>
              <a:spLocks/>
            </p:cNvSpPr>
            <p:nvPr/>
          </p:nvSpPr>
          <p:spPr bwMode="auto">
            <a:xfrm>
              <a:off x="2323" y="1701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5" name="Arc 281"/>
            <p:cNvSpPr>
              <a:spLocks/>
            </p:cNvSpPr>
            <p:nvPr/>
          </p:nvSpPr>
          <p:spPr bwMode="auto">
            <a:xfrm>
              <a:off x="2393" y="1702"/>
              <a:ext cx="66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1 w 43200"/>
                <a:gd name="T1" fmla="*/ 22927 h 23326"/>
                <a:gd name="T2" fmla="*/ 43131 w 43200"/>
                <a:gd name="T3" fmla="*/ 23326 h 23326"/>
                <a:gd name="T4" fmla="*/ 21600 w 43200"/>
                <a:gd name="T5" fmla="*/ 21600 h 23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26" fill="none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</a:path>
                <a:path w="43200" h="23326" stroke="0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6" name="Freeform 282"/>
            <p:cNvSpPr>
              <a:spLocks/>
            </p:cNvSpPr>
            <p:nvPr/>
          </p:nvSpPr>
          <p:spPr bwMode="auto">
            <a:xfrm>
              <a:off x="2419" y="1214"/>
              <a:ext cx="80" cy="525"/>
            </a:xfrm>
            <a:custGeom>
              <a:avLst/>
              <a:gdLst>
                <a:gd name="T0" fmla="*/ 126 w 225"/>
                <a:gd name="T1" fmla="*/ 1482 h 1484"/>
                <a:gd name="T2" fmla="*/ 225 w 225"/>
                <a:gd name="T3" fmla="*/ 1484 h 1484"/>
                <a:gd name="T4" fmla="*/ 179 w 225"/>
                <a:gd name="T5" fmla="*/ 150 h 1484"/>
                <a:gd name="T6" fmla="*/ 0 w 225"/>
                <a:gd name="T7" fmla="*/ 0 h 1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1484">
                  <a:moveTo>
                    <a:pt x="126" y="1482"/>
                  </a:moveTo>
                  <a:lnTo>
                    <a:pt x="225" y="1484"/>
                  </a:lnTo>
                  <a:lnTo>
                    <a:pt x="179" y="1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7" name="Freeform 283"/>
            <p:cNvSpPr>
              <a:spLocks/>
            </p:cNvSpPr>
            <p:nvPr/>
          </p:nvSpPr>
          <p:spPr bwMode="auto">
            <a:xfrm>
              <a:off x="2390" y="1181"/>
              <a:ext cx="53" cy="61"/>
            </a:xfrm>
            <a:custGeom>
              <a:avLst/>
              <a:gdLst>
                <a:gd name="T0" fmla="*/ 134 w 148"/>
                <a:gd name="T1" fmla="*/ 0 h 171"/>
                <a:gd name="T2" fmla="*/ 148 w 148"/>
                <a:gd name="T3" fmla="*/ 13 h 171"/>
                <a:gd name="T4" fmla="*/ 15 w 148"/>
                <a:gd name="T5" fmla="*/ 171 h 171"/>
                <a:gd name="T6" fmla="*/ 0 w 148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34" y="0"/>
                  </a:moveTo>
                  <a:lnTo>
                    <a:pt x="148" y="13"/>
                  </a:lnTo>
                  <a:lnTo>
                    <a:pt x="15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8" name="Line 284"/>
            <p:cNvSpPr>
              <a:spLocks noChangeShapeType="1"/>
            </p:cNvSpPr>
            <p:nvPr/>
          </p:nvSpPr>
          <p:spPr bwMode="auto">
            <a:xfrm>
              <a:off x="2390" y="1237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9" name="Arc 285"/>
            <p:cNvSpPr>
              <a:spLocks/>
            </p:cNvSpPr>
            <p:nvPr/>
          </p:nvSpPr>
          <p:spPr bwMode="auto">
            <a:xfrm>
              <a:off x="2127" y="1081"/>
              <a:ext cx="436" cy="90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0" name="Freeform 286"/>
            <p:cNvSpPr>
              <a:spLocks/>
            </p:cNvSpPr>
            <p:nvPr/>
          </p:nvSpPr>
          <p:spPr bwMode="auto">
            <a:xfrm>
              <a:off x="2544" y="1081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1" name="Arc 287"/>
            <p:cNvSpPr>
              <a:spLocks/>
            </p:cNvSpPr>
            <p:nvPr/>
          </p:nvSpPr>
          <p:spPr bwMode="auto">
            <a:xfrm>
              <a:off x="2058" y="1659"/>
              <a:ext cx="276" cy="240"/>
            </a:xfrm>
            <a:custGeom>
              <a:avLst/>
              <a:gdLst>
                <a:gd name="G0" fmla="+- 21600 0 0"/>
                <a:gd name="G1" fmla="+- 91 0 0"/>
                <a:gd name="G2" fmla="+- 21600 0 0"/>
                <a:gd name="T0" fmla="*/ 21600 w 21600"/>
                <a:gd name="T1" fmla="*/ 21691 h 21691"/>
                <a:gd name="T2" fmla="*/ 0 w 21600"/>
                <a:gd name="T3" fmla="*/ 0 h 21691"/>
                <a:gd name="T4" fmla="*/ 21600 w 21600"/>
                <a:gd name="T5" fmla="*/ 91 h 2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1" fill="none" extrusionOk="0">
                  <a:moveTo>
                    <a:pt x="21600" y="21691"/>
                  </a:moveTo>
                  <a:cubicBezTo>
                    <a:pt x="9670" y="21691"/>
                    <a:pt x="0" y="12020"/>
                    <a:pt x="0" y="91"/>
                  </a:cubicBezTo>
                  <a:cubicBezTo>
                    <a:pt x="-1" y="60"/>
                    <a:pt x="0" y="30"/>
                    <a:pt x="0" y="0"/>
                  </a:cubicBezTo>
                </a:path>
                <a:path w="21600" h="21691" stroke="0" extrusionOk="0">
                  <a:moveTo>
                    <a:pt x="21600" y="21691"/>
                  </a:moveTo>
                  <a:cubicBezTo>
                    <a:pt x="9670" y="21691"/>
                    <a:pt x="0" y="12020"/>
                    <a:pt x="0" y="91"/>
                  </a:cubicBezTo>
                  <a:cubicBezTo>
                    <a:pt x="-1" y="60"/>
                    <a:pt x="0" y="30"/>
                    <a:pt x="0" y="0"/>
                  </a:cubicBezTo>
                  <a:lnTo>
                    <a:pt x="21600" y="9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2" name="Arc 288"/>
            <p:cNvSpPr>
              <a:spLocks/>
            </p:cNvSpPr>
            <p:nvPr/>
          </p:nvSpPr>
          <p:spPr bwMode="auto">
            <a:xfrm>
              <a:off x="2334" y="1898"/>
              <a:ext cx="325" cy="160"/>
            </a:xfrm>
            <a:custGeom>
              <a:avLst/>
              <a:gdLst>
                <a:gd name="G0" fmla="+- 21600 0 0"/>
                <a:gd name="G1" fmla="+- 135 0 0"/>
                <a:gd name="G2" fmla="+- 21600 0 0"/>
                <a:gd name="T0" fmla="*/ 21533 w 21600"/>
                <a:gd name="T1" fmla="*/ 21735 h 21735"/>
                <a:gd name="T2" fmla="*/ 0 w 21600"/>
                <a:gd name="T3" fmla="*/ 0 h 21735"/>
                <a:gd name="T4" fmla="*/ 21600 w 21600"/>
                <a:gd name="T5" fmla="*/ 135 h 21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5" fill="none" extrusionOk="0">
                  <a:moveTo>
                    <a:pt x="21533" y="21734"/>
                  </a:moveTo>
                  <a:cubicBezTo>
                    <a:pt x="9629" y="21697"/>
                    <a:pt x="0" y="12038"/>
                    <a:pt x="0" y="135"/>
                  </a:cubicBezTo>
                  <a:cubicBezTo>
                    <a:pt x="-1" y="90"/>
                    <a:pt x="0" y="45"/>
                    <a:pt x="0" y="0"/>
                  </a:cubicBezTo>
                </a:path>
                <a:path w="21600" h="21735" stroke="0" extrusionOk="0">
                  <a:moveTo>
                    <a:pt x="21533" y="21734"/>
                  </a:moveTo>
                  <a:cubicBezTo>
                    <a:pt x="9629" y="21697"/>
                    <a:pt x="0" y="12038"/>
                    <a:pt x="0" y="135"/>
                  </a:cubicBezTo>
                  <a:cubicBezTo>
                    <a:pt x="-1" y="90"/>
                    <a:pt x="0" y="45"/>
                    <a:pt x="0" y="0"/>
                  </a:cubicBezTo>
                  <a:lnTo>
                    <a:pt x="21600" y="13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533400"/>
            <a:ext cx="6623050" cy="8443913"/>
            <a:chOff x="144" y="336"/>
            <a:chExt cx="4172" cy="531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336"/>
              <a:ext cx="3840" cy="5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8" y="249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773" y="249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78" y="243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773" y="243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78" y="236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773" y="236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78" y="22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773" y="22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8" y="2222"/>
              <a:ext cx="36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538" y="220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458" y="220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78" y="21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773" y="21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78" y="208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773" y="208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78" y="20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773" y="20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78" y="194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773" y="194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78" y="1878"/>
              <a:ext cx="36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538" y="185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458" y="185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78" y="18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773" y="18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78" y="17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773" y="17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78" y="16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2" name="Line 32"/>
            <p:cNvSpPr>
              <a:spLocks noChangeShapeType="1"/>
            </p:cNvSpPr>
            <p:nvPr/>
          </p:nvSpPr>
          <p:spPr bwMode="auto">
            <a:xfrm>
              <a:off x="3773" y="16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3" name="Line 33"/>
            <p:cNvSpPr>
              <a:spLocks noChangeShapeType="1"/>
            </p:cNvSpPr>
            <p:nvPr/>
          </p:nvSpPr>
          <p:spPr bwMode="auto">
            <a:xfrm>
              <a:off x="178" y="16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5" name="Line 34"/>
            <p:cNvSpPr>
              <a:spLocks noChangeShapeType="1"/>
            </p:cNvSpPr>
            <p:nvPr/>
          </p:nvSpPr>
          <p:spPr bwMode="auto">
            <a:xfrm>
              <a:off x="3773" y="16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Line 35"/>
            <p:cNvSpPr>
              <a:spLocks noChangeShapeType="1"/>
            </p:cNvSpPr>
            <p:nvPr/>
          </p:nvSpPr>
          <p:spPr bwMode="auto">
            <a:xfrm>
              <a:off x="178" y="1534"/>
              <a:ext cx="36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Line 36"/>
            <p:cNvSpPr>
              <a:spLocks noChangeShapeType="1"/>
            </p:cNvSpPr>
            <p:nvPr/>
          </p:nvSpPr>
          <p:spPr bwMode="auto">
            <a:xfrm>
              <a:off x="1538" y="151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8" name="Line 37"/>
            <p:cNvSpPr>
              <a:spLocks noChangeShapeType="1"/>
            </p:cNvSpPr>
            <p:nvPr/>
          </p:nvSpPr>
          <p:spPr bwMode="auto">
            <a:xfrm>
              <a:off x="2458" y="151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9" name="Line 38"/>
            <p:cNvSpPr>
              <a:spLocks noChangeShapeType="1"/>
            </p:cNvSpPr>
            <p:nvPr/>
          </p:nvSpPr>
          <p:spPr bwMode="auto">
            <a:xfrm>
              <a:off x="178" y="146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0" name="Line 39"/>
            <p:cNvSpPr>
              <a:spLocks noChangeShapeType="1"/>
            </p:cNvSpPr>
            <p:nvPr/>
          </p:nvSpPr>
          <p:spPr bwMode="auto">
            <a:xfrm>
              <a:off x="3773" y="146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1" name="Line 40"/>
            <p:cNvSpPr>
              <a:spLocks noChangeShapeType="1"/>
            </p:cNvSpPr>
            <p:nvPr/>
          </p:nvSpPr>
          <p:spPr bwMode="auto">
            <a:xfrm>
              <a:off x="178" y="139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Line 41"/>
            <p:cNvSpPr>
              <a:spLocks noChangeShapeType="1"/>
            </p:cNvSpPr>
            <p:nvPr/>
          </p:nvSpPr>
          <p:spPr bwMode="auto">
            <a:xfrm>
              <a:off x="3773" y="139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Line 42"/>
            <p:cNvSpPr>
              <a:spLocks noChangeShapeType="1"/>
            </p:cNvSpPr>
            <p:nvPr/>
          </p:nvSpPr>
          <p:spPr bwMode="auto">
            <a:xfrm>
              <a:off x="178" y="13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Line 43"/>
            <p:cNvSpPr>
              <a:spLocks noChangeShapeType="1"/>
            </p:cNvSpPr>
            <p:nvPr/>
          </p:nvSpPr>
          <p:spPr bwMode="auto">
            <a:xfrm>
              <a:off x="3773" y="13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Line 44"/>
            <p:cNvSpPr>
              <a:spLocks noChangeShapeType="1"/>
            </p:cNvSpPr>
            <p:nvPr/>
          </p:nvSpPr>
          <p:spPr bwMode="auto">
            <a:xfrm>
              <a:off x="178" y="125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Line 45"/>
            <p:cNvSpPr>
              <a:spLocks noChangeShapeType="1"/>
            </p:cNvSpPr>
            <p:nvPr/>
          </p:nvSpPr>
          <p:spPr bwMode="auto">
            <a:xfrm>
              <a:off x="3773" y="125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Line 46"/>
            <p:cNvSpPr>
              <a:spLocks noChangeShapeType="1"/>
            </p:cNvSpPr>
            <p:nvPr/>
          </p:nvSpPr>
          <p:spPr bwMode="auto">
            <a:xfrm>
              <a:off x="178" y="1185"/>
              <a:ext cx="36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Line 47"/>
            <p:cNvSpPr>
              <a:spLocks noChangeShapeType="1"/>
            </p:cNvSpPr>
            <p:nvPr/>
          </p:nvSpPr>
          <p:spPr bwMode="auto">
            <a:xfrm>
              <a:off x="1538" y="116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Line 48"/>
            <p:cNvSpPr>
              <a:spLocks noChangeShapeType="1"/>
            </p:cNvSpPr>
            <p:nvPr/>
          </p:nvSpPr>
          <p:spPr bwMode="auto">
            <a:xfrm>
              <a:off x="2458" y="116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Line 49"/>
            <p:cNvSpPr>
              <a:spLocks noChangeShapeType="1"/>
            </p:cNvSpPr>
            <p:nvPr/>
          </p:nvSpPr>
          <p:spPr bwMode="auto">
            <a:xfrm>
              <a:off x="178" y="11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Line 50"/>
            <p:cNvSpPr>
              <a:spLocks noChangeShapeType="1"/>
            </p:cNvSpPr>
            <p:nvPr/>
          </p:nvSpPr>
          <p:spPr bwMode="auto">
            <a:xfrm>
              <a:off x="3773" y="11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Line 51"/>
            <p:cNvSpPr>
              <a:spLocks noChangeShapeType="1"/>
            </p:cNvSpPr>
            <p:nvPr/>
          </p:nvSpPr>
          <p:spPr bwMode="auto">
            <a:xfrm>
              <a:off x="178" y="105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Line 52"/>
            <p:cNvSpPr>
              <a:spLocks noChangeShapeType="1"/>
            </p:cNvSpPr>
            <p:nvPr/>
          </p:nvSpPr>
          <p:spPr bwMode="auto">
            <a:xfrm>
              <a:off x="3773" y="105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Line 53"/>
            <p:cNvSpPr>
              <a:spLocks noChangeShapeType="1"/>
            </p:cNvSpPr>
            <p:nvPr/>
          </p:nvSpPr>
          <p:spPr bwMode="auto">
            <a:xfrm>
              <a:off x="178" y="98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Line 54"/>
            <p:cNvSpPr>
              <a:spLocks noChangeShapeType="1"/>
            </p:cNvSpPr>
            <p:nvPr/>
          </p:nvSpPr>
          <p:spPr bwMode="auto">
            <a:xfrm>
              <a:off x="3773" y="98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Line 55"/>
            <p:cNvSpPr>
              <a:spLocks noChangeShapeType="1"/>
            </p:cNvSpPr>
            <p:nvPr/>
          </p:nvSpPr>
          <p:spPr bwMode="auto">
            <a:xfrm>
              <a:off x="178" y="90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Line 56"/>
            <p:cNvSpPr>
              <a:spLocks noChangeShapeType="1"/>
            </p:cNvSpPr>
            <p:nvPr/>
          </p:nvSpPr>
          <p:spPr bwMode="auto">
            <a:xfrm>
              <a:off x="3773" y="90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Line 57"/>
            <p:cNvSpPr>
              <a:spLocks noChangeShapeType="1"/>
            </p:cNvSpPr>
            <p:nvPr/>
          </p:nvSpPr>
          <p:spPr bwMode="auto">
            <a:xfrm>
              <a:off x="178" y="841"/>
              <a:ext cx="36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Line 58"/>
            <p:cNvSpPr>
              <a:spLocks noChangeShapeType="1"/>
            </p:cNvSpPr>
            <p:nvPr/>
          </p:nvSpPr>
          <p:spPr bwMode="auto">
            <a:xfrm>
              <a:off x="1538" y="82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Line 59"/>
            <p:cNvSpPr>
              <a:spLocks noChangeShapeType="1"/>
            </p:cNvSpPr>
            <p:nvPr/>
          </p:nvSpPr>
          <p:spPr bwMode="auto">
            <a:xfrm>
              <a:off x="2458" y="82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Line 60"/>
            <p:cNvSpPr>
              <a:spLocks noChangeShapeType="1"/>
            </p:cNvSpPr>
            <p:nvPr/>
          </p:nvSpPr>
          <p:spPr bwMode="auto">
            <a:xfrm>
              <a:off x="178" y="7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Line 61"/>
            <p:cNvSpPr>
              <a:spLocks noChangeShapeType="1"/>
            </p:cNvSpPr>
            <p:nvPr/>
          </p:nvSpPr>
          <p:spPr bwMode="auto">
            <a:xfrm>
              <a:off x="3773" y="7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Line 62"/>
            <p:cNvSpPr>
              <a:spLocks noChangeShapeType="1"/>
            </p:cNvSpPr>
            <p:nvPr/>
          </p:nvSpPr>
          <p:spPr bwMode="auto">
            <a:xfrm>
              <a:off x="178" y="7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Line 63"/>
            <p:cNvSpPr>
              <a:spLocks noChangeShapeType="1"/>
            </p:cNvSpPr>
            <p:nvPr/>
          </p:nvSpPr>
          <p:spPr bwMode="auto">
            <a:xfrm>
              <a:off x="3773" y="7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Line 64"/>
            <p:cNvSpPr>
              <a:spLocks noChangeShapeType="1"/>
            </p:cNvSpPr>
            <p:nvPr/>
          </p:nvSpPr>
          <p:spPr bwMode="auto">
            <a:xfrm>
              <a:off x="178" y="6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Line 65"/>
            <p:cNvSpPr>
              <a:spLocks noChangeShapeType="1"/>
            </p:cNvSpPr>
            <p:nvPr/>
          </p:nvSpPr>
          <p:spPr bwMode="auto">
            <a:xfrm>
              <a:off x="3773" y="6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Line 66"/>
            <p:cNvSpPr>
              <a:spLocks noChangeShapeType="1"/>
            </p:cNvSpPr>
            <p:nvPr/>
          </p:nvSpPr>
          <p:spPr bwMode="auto">
            <a:xfrm>
              <a:off x="178" y="5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Line 67"/>
            <p:cNvSpPr>
              <a:spLocks noChangeShapeType="1"/>
            </p:cNvSpPr>
            <p:nvPr/>
          </p:nvSpPr>
          <p:spPr bwMode="auto">
            <a:xfrm>
              <a:off x="3773" y="5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Rectangle 68"/>
            <p:cNvSpPr>
              <a:spLocks noChangeArrowheads="1"/>
            </p:cNvSpPr>
            <p:nvPr/>
          </p:nvSpPr>
          <p:spPr bwMode="auto">
            <a:xfrm>
              <a:off x="170" y="500"/>
              <a:ext cx="3652" cy="2064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Oval 69"/>
            <p:cNvSpPr>
              <a:spLocks noChangeArrowheads="1"/>
            </p:cNvSpPr>
            <p:nvPr/>
          </p:nvSpPr>
          <p:spPr bwMode="auto">
            <a:xfrm>
              <a:off x="3234" y="2170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Rectangle 70"/>
            <p:cNvSpPr>
              <a:spLocks noChangeArrowheads="1"/>
            </p:cNvSpPr>
            <p:nvPr/>
          </p:nvSpPr>
          <p:spPr bwMode="auto">
            <a:xfrm>
              <a:off x="2322" y="192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52" name="Oval 71"/>
            <p:cNvSpPr>
              <a:spLocks noChangeArrowheads="1"/>
            </p:cNvSpPr>
            <p:nvPr/>
          </p:nvSpPr>
          <p:spPr bwMode="auto">
            <a:xfrm>
              <a:off x="2161" y="2175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3" name="Rectangle 72"/>
            <p:cNvSpPr>
              <a:spLocks noChangeArrowheads="1"/>
            </p:cNvSpPr>
            <p:nvPr/>
          </p:nvSpPr>
          <p:spPr bwMode="auto">
            <a:xfrm>
              <a:off x="1858" y="192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54" name="Oval 73"/>
            <p:cNvSpPr>
              <a:spLocks noChangeArrowheads="1"/>
            </p:cNvSpPr>
            <p:nvPr/>
          </p:nvSpPr>
          <p:spPr bwMode="auto">
            <a:xfrm>
              <a:off x="1931" y="2170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5" name="Rectangle 74"/>
            <p:cNvSpPr>
              <a:spLocks noChangeArrowheads="1"/>
            </p:cNvSpPr>
            <p:nvPr/>
          </p:nvSpPr>
          <p:spPr bwMode="auto">
            <a:xfrm>
              <a:off x="1259" y="192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56" name="Rectangle 75"/>
            <p:cNvSpPr>
              <a:spLocks noChangeArrowheads="1"/>
            </p:cNvSpPr>
            <p:nvPr/>
          </p:nvSpPr>
          <p:spPr bwMode="auto">
            <a:xfrm>
              <a:off x="1697" y="2170"/>
              <a:ext cx="125" cy="125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7" name="Line 76"/>
            <p:cNvSpPr>
              <a:spLocks noChangeShapeType="1"/>
            </p:cNvSpPr>
            <p:nvPr/>
          </p:nvSpPr>
          <p:spPr bwMode="auto">
            <a:xfrm>
              <a:off x="1697" y="2170"/>
              <a:ext cx="120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8" name="Line 77"/>
            <p:cNvSpPr>
              <a:spLocks noChangeShapeType="1"/>
            </p:cNvSpPr>
            <p:nvPr/>
          </p:nvSpPr>
          <p:spPr bwMode="auto">
            <a:xfrm flipV="1">
              <a:off x="1697" y="2170"/>
              <a:ext cx="120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9" name="Rectangle 78"/>
            <p:cNvSpPr>
              <a:spLocks noChangeArrowheads="1"/>
            </p:cNvSpPr>
            <p:nvPr/>
          </p:nvSpPr>
          <p:spPr bwMode="auto">
            <a:xfrm>
              <a:off x="2624" y="176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0" name="Oval 79"/>
            <p:cNvSpPr>
              <a:spLocks noChangeArrowheads="1"/>
            </p:cNvSpPr>
            <p:nvPr/>
          </p:nvSpPr>
          <p:spPr bwMode="auto">
            <a:xfrm>
              <a:off x="1462" y="2170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1" name="Rectangle 80"/>
            <p:cNvSpPr>
              <a:spLocks noChangeArrowheads="1"/>
            </p:cNvSpPr>
            <p:nvPr/>
          </p:nvSpPr>
          <p:spPr bwMode="auto">
            <a:xfrm>
              <a:off x="1702" y="173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2" name="Oval 81"/>
            <p:cNvSpPr>
              <a:spLocks noChangeArrowheads="1"/>
            </p:cNvSpPr>
            <p:nvPr/>
          </p:nvSpPr>
          <p:spPr bwMode="auto">
            <a:xfrm>
              <a:off x="1212" y="2170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3" name="Rectangle 82"/>
            <p:cNvSpPr>
              <a:spLocks noChangeArrowheads="1"/>
            </p:cNvSpPr>
            <p:nvPr/>
          </p:nvSpPr>
          <p:spPr bwMode="auto">
            <a:xfrm>
              <a:off x="1087" y="173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4" name="Oval 83"/>
            <p:cNvSpPr>
              <a:spLocks noChangeArrowheads="1"/>
            </p:cNvSpPr>
            <p:nvPr/>
          </p:nvSpPr>
          <p:spPr bwMode="auto">
            <a:xfrm>
              <a:off x="915" y="2170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5" name="Rectangle 84"/>
            <p:cNvSpPr>
              <a:spLocks noChangeArrowheads="1"/>
            </p:cNvSpPr>
            <p:nvPr/>
          </p:nvSpPr>
          <p:spPr bwMode="auto">
            <a:xfrm>
              <a:off x="785" y="1920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6" name="Oval 85"/>
            <p:cNvSpPr>
              <a:spLocks noChangeArrowheads="1"/>
            </p:cNvSpPr>
            <p:nvPr/>
          </p:nvSpPr>
          <p:spPr bwMode="auto">
            <a:xfrm>
              <a:off x="1697" y="2290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7" name="Rectangle 86"/>
            <p:cNvSpPr>
              <a:spLocks noChangeArrowheads="1"/>
            </p:cNvSpPr>
            <p:nvPr/>
          </p:nvSpPr>
          <p:spPr bwMode="auto">
            <a:xfrm>
              <a:off x="3239" y="173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8" name="Oval 87"/>
            <p:cNvSpPr>
              <a:spLocks noChangeArrowheads="1"/>
            </p:cNvSpPr>
            <p:nvPr/>
          </p:nvSpPr>
          <p:spPr bwMode="auto">
            <a:xfrm>
              <a:off x="1697" y="2576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9" name="Rectangle 88"/>
            <p:cNvSpPr>
              <a:spLocks noChangeArrowheads="1"/>
            </p:cNvSpPr>
            <p:nvPr/>
          </p:nvSpPr>
          <p:spPr bwMode="auto">
            <a:xfrm>
              <a:off x="462" y="173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0" name="Oval 89"/>
            <p:cNvSpPr>
              <a:spLocks noChangeArrowheads="1"/>
            </p:cNvSpPr>
            <p:nvPr/>
          </p:nvSpPr>
          <p:spPr bwMode="auto">
            <a:xfrm>
              <a:off x="2515" y="237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1" name="Rectangle 90"/>
            <p:cNvSpPr>
              <a:spLocks noChangeArrowheads="1"/>
            </p:cNvSpPr>
            <p:nvPr/>
          </p:nvSpPr>
          <p:spPr bwMode="auto">
            <a:xfrm>
              <a:off x="2434" y="1274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2" name="Oval 91"/>
            <p:cNvSpPr>
              <a:spLocks noChangeArrowheads="1"/>
            </p:cNvSpPr>
            <p:nvPr/>
          </p:nvSpPr>
          <p:spPr bwMode="auto">
            <a:xfrm>
              <a:off x="608" y="23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3" name="Rectangle 92"/>
            <p:cNvSpPr>
              <a:spLocks noChangeArrowheads="1"/>
            </p:cNvSpPr>
            <p:nvPr/>
          </p:nvSpPr>
          <p:spPr bwMode="auto">
            <a:xfrm>
              <a:off x="879" y="127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4" name="Rectangle 93"/>
            <p:cNvSpPr>
              <a:spLocks noChangeArrowheads="1"/>
            </p:cNvSpPr>
            <p:nvPr/>
          </p:nvSpPr>
          <p:spPr bwMode="auto">
            <a:xfrm>
              <a:off x="229" y="2633"/>
              <a:ext cx="31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5" name="Rectangle 94"/>
            <p:cNvSpPr>
              <a:spLocks noChangeArrowheads="1"/>
            </p:cNvSpPr>
            <p:nvPr/>
          </p:nvSpPr>
          <p:spPr bwMode="auto">
            <a:xfrm>
              <a:off x="1442" y="362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6" name="Rectangle 95"/>
            <p:cNvSpPr>
              <a:spLocks noChangeArrowheads="1"/>
            </p:cNvSpPr>
            <p:nvPr/>
          </p:nvSpPr>
          <p:spPr bwMode="auto">
            <a:xfrm>
              <a:off x="1708" y="362"/>
              <a:ext cx="1398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34 Belly Out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7" name="Rectangle 96"/>
            <p:cNvSpPr>
              <a:spLocks noChangeArrowheads="1"/>
            </p:cNvSpPr>
            <p:nvPr/>
          </p:nvSpPr>
          <p:spPr bwMode="auto">
            <a:xfrm>
              <a:off x="237" y="2874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8" name="Rectangle 97"/>
            <p:cNvSpPr>
              <a:spLocks noChangeArrowheads="1"/>
            </p:cNvSpPr>
            <p:nvPr/>
          </p:nvSpPr>
          <p:spPr bwMode="auto">
            <a:xfrm>
              <a:off x="341" y="2874"/>
              <a:ext cx="44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9" name="Rectangle 98"/>
            <p:cNvSpPr>
              <a:spLocks noChangeArrowheads="1"/>
            </p:cNvSpPr>
            <p:nvPr/>
          </p:nvSpPr>
          <p:spPr bwMode="auto">
            <a:xfrm>
              <a:off x="237" y="307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0" name="Rectangle 99"/>
            <p:cNvSpPr>
              <a:spLocks noChangeArrowheads="1"/>
            </p:cNvSpPr>
            <p:nvPr/>
          </p:nvSpPr>
          <p:spPr bwMode="auto">
            <a:xfrm>
              <a:off x="351" y="3072"/>
              <a:ext cx="44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1" name="Rectangle 100"/>
            <p:cNvSpPr>
              <a:spLocks noChangeArrowheads="1"/>
            </p:cNvSpPr>
            <p:nvPr/>
          </p:nvSpPr>
          <p:spPr bwMode="auto">
            <a:xfrm>
              <a:off x="237" y="327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2" name="Rectangle 101"/>
            <p:cNvSpPr>
              <a:spLocks noChangeArrowheads="1"/>
            </p:cNvSpPr>
            <p:nvPr/>
          </p:nvSpPr>
          <p:spPr bwMode="auto">
            <a:xfrm>
              <a:off x="357" y="3270"/>
              <a:ext cx="12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 Whammy vs.2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3" name="Rectangle 102"/>
            <p:cNvSpPr>
              <a:spLocks noChangeArrowheads="1"/>
            </p:cNvSpPr>
            <p:nvPr/>
          </p:nvSpPr>
          <p:spPr bwMode="auto">
            <a:xfrm>
              <a:off x="237" y="346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4" name="Rectangle 103"/>
            <p:cNvSpPr>
              <a:spLocks noChangeArrowheads="1"/>
            </p:cNvSpPr>
            <p:nvPr/>
          </p:nvSpPr>
          <p:spPr bwMode="auto">
            <a:xfrm>
              <a:off x="362" y="3468"/>
              <a:ext cx="143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 Whammy vs. 2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5" name="Rectangle 104"/>
            <p:cNvSpPr>
              <a:spLocks noChangeArrowheads="1"/>
            </p:cNvSpPr>
            <p:nvPr/>
          </p:nvSpPr>
          <p:spPr bwMode="auto">
            <a:xfrm>
              <a:off x="237" y="3666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6" name="Rectangle 105"/>
            <p:cNvSpPr>
              <a:spLocks noChangeArrowheads="1"/>
            </p:cNvSpPr>
            <p:nvPr/>
          </p:nvSpPr>
          <p:spPr bwMode="auto">
            <a:xfrm>
              <a:off x="351" y="3666"/>
              <a:ext cx="64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:Gap-Down-On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7" name="Rectangle 106"/>
            <p:cNvSpPr>
              <a:spLocks noChangeArrowheads="1"/>
            </p:cNvSpPr>
            <p:nvPr/>
          </p:nvSpPr>
          <p:spPr bwMode="auto">
            <a:xfrm>
              <a:off x="237" y="3864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8" name="Rectangle 107"/>
            <p:cNvSpPr>
              <a:spLocks noChangeArrowheads="1"/>
            </p:cNvSpPr>
            <p:nvPr/>
          </p:nvSpPr>
          <p:spPr bwMode="auto">
            <a:xfrm>
              <a:off x="341" y="3864"/>
              <a:ext cx="397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:Check Release. Run a fly on the hash. Control safety. Read 1st LB inside. If he blitzes, stay in. When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9" name="Rectangle 108"/>
            <p:cNvSpPr>
              <a:spLocks noChangeArrowheads="1"/>
            </p:cNvSpPr>
            <p:nvPr/>
          </p:nvSpPr>
          <p:spPr bwMode="auto">
            <a:xfrm>
              <a:off x="237" y="3963"/>
              <a:ext cx="94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in doubt, Don't Go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0" name="Rectangle 109"/>
            <p:cNvSpPr>
              <a:spLocks noChangeArrowheads="1"/>
            </p:cNvSpPr>
            <p:nvPr/>
          </p:nvSpPr>
          <p:spPr bwMode="auto">
            <a:xfrm>
              <a:off x="237" y="4161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1" name="Rectangle 110"/>
            <p:cNvSpPr>
              <a:spLocks noChangeArrowheads="1"/>
            </p:cNvSpPr>
            <p:nvPr/>
          </p:nvSpPr>
          <p:spPr bwMode="auto">
            <a:xfrm>
              <a:off x="336" y="4161"/>
              <a:ext cx="93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:Out Pattern. 14-12yds.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2" name="Rectangle 111"/>
            <p:cNvSpPr>
              <a:spLocks noChangeArrowheads="1"/>
            </p:cNvSpPr>
            <p:nvPr/>
          </p:nvSpPr>
          <p:spPr bwMode="auto">
            <a:xfrm>
              <a:off x="237" y="435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3" name="Rectangle 112"/>
            <p:cNvSpPr>
              <a:spLocks noChangeArrowheads="1"/>
            </p:cNvSpPr>
            <p:nvPr/>
          </p:nvSpPr>
          <p:spPr bwMode="auto">
            <a:xfrm>
              <a:off x="357" y="4359"/>
              <a:ext cx="374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over midline. Fake Belly w/quick poke to FB. 3 step drop after fake. Set up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4" name="Rectangle 113"/>
            <p:cNvSpPr>
              <a:spLocks noChangeArrowheads="1"/>
            </p:cNvSpPr>
            <p:nvPr/>
          </p:nvSpPr>
          <p:spPr bwMode="auto">
            <a:xfrm>
              <a:off x="237" y="4458"/>
              <a:ext cx="160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behind PST. Look deep to Out/Flag/Flat.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5" name="Rectangle 114"/>
            <p:cNvSpPr>
              <a:spLocks noChangeArrowheads="1"/>
            </p:cNvSpPr>
            <p:nvPr/>
          </p:nvSpPr>
          <p:spPr bwMode="auto">
            <a:xfrm>
              <a:off x="237" y="465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6" name="Rectangle 115"/>
            <p:cNvSpPr>
              <a:spLocks noChangeArrowheads="1"/>
            </p:cNvSpPr>
            <p:nvPr/>
          </p:nvSpPr>
          <p:spPr bwMode="auto">
            <a:xfrm>
              <a:off x="351" y="4656"/>
              <a:ext cx="235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slide motion. You have B gap blitz. Delayed into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7" name="Rectangle 116"/>
            <p:cNvSpPr>
              <a:spLocks noChangeArrowheads="1"/>
            </p:cNvSpPr>
            <p:nvPr/>
          </p:nvSpPr>
          <p:spPr bwMode="auto">
            <a:xfrm>
              <a:off x="237" y="485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8" name="Rectangle 117"/>
            <p:cNvSpPr>
              <a:spLocks noChangeArrowheads="1"/>
            </p:cNvSpPr>
            <p:nvPr/>
          </p:nvSpPr>
          <p:spPr bwMode="auto">
            <a:xfrm>
              <a:off x="362" y="4854"/>
              <a:ext cx="17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:Step out as if blocking #4. Run a Flag route.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9" name="Rectangle 118"/>
            <p:cNvSpPr>
              <a:spLocks noChangeArrowheads="1"/>
            </p:cNvSpPr>
            <p:nvPr/>
          </p:nvSpPr>
          <p:spPr bwMode="auto">
            <a:xfrm>
              <a:off x="237" y="5052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00" name="Rectangle 119"/>
            <p:cNvSpPr>
              <a:spLocks noChangeArrowheads="1"/>
            </p:cNvSpPr>
            <p:nvPr/>
          </p:nvSpPr>
          <p:spPr bwMode="auto">
            <a:xfrm>
              <a:off x="341" y="5052"/>
              <a:ext cx="215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path with hard fake. You have first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01" name="Rectangle 120"/>
            <p:cNvSpPr>
              <a:spLocks noChangeArrowheads="1"/>
            </p:cNvSpPr>
            <p:nvPr/>
          </p:nvSpPr>
          <p:spPr bwMode="auto">
            <a:xfrm>
              <a:off x="237" y="525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02" name="Freeform 121"/>
            <p:cNvSpPr>
              <a:spLocks/>
            </p:cNvSpPr>
            <p:nvPr/>
          </p:nvSpPr>
          <p:spPr bwMode="auto">
            <a:xfrm>
              <a:off x="2250" y="2063"/>
              <a:ext cx="94" cy="114"/>
            </a:xfrm>
            <a:custGeom>
              <a:avLst/>
              <a:gdLst>
                <a:gd name="T0" fmla="*/ 0 w 269"/>
                <a:gd name="T1" fmla="*/ 329 h 329"/>
                <a:gd name="T2" fmla="*/ 269 w 269"/>
                <a:gd name="T3" fmla="*/ 149 h 329"/>
                <a:gd name="T4" fmla="*/ 269 w 269"/>
                <a:gd name="T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" h="329">
                  <a:moveTo>
                    <a:pt x="0" y="329"/>
                  </a:moveTo>
                  <a:lnTo>
                    <a:pt x="269" y="149"/>
                  </a:lnTo>
                  <a:lnTo>
                    <a:pt x="2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3" name="Freeform 122"/>
            <p:cNvSpPr>
              <a:spLocks/>
            </p:cNvSpPr>
            <p:nvPr/>
          </p:nvSpPr>
          <p:spPr bwMode="auto">
            <a:xfrm>
              <a:off x="2308" y="2056"/>
              <a:ext cx="71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4" name="Line 123"/>
            <p:cNvSpPr>
              <a:spLocks noChangeShapeType="1"/>
            </p:cNvSpPr>
            <p:nvPr/>
          </p:nvSpPr>
          <p:spPr bwMode="auto">
            <a:xfrm>
              <a:off x="2308" y="205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5" name="Freeform 124"/>
            <p:cNvSpPr>
              <a:spLocks/>
            </p:cNvSpPr>
            <p:nvPr/>
          </p:nvSpPr>
          <p:spPr bwMode="auto">
            <a:xfrm>
              <a:off x="2583" y="677"/>
              <a:ext cx="699" cy="1703"/>
            </a:xfrm>
            <a:custGeom>
              <a:avLst/>
              <a:gdLst>
                <a:gd name="T0" fmla="*/ 0 w 2011"/>
                <a:gd name="T1" fmla="*/ 4903 h 4903"/>
                <a:gd name="T2" fmla="*/ 107 w 2011"/>
                <a:gd name="T3" fmla="*/ 1544 h 4903"/>
                <a:gd name="T4" fmla="*/ 151 w 2011"/>
                <a:gd name="T5" fmla="*/ 1318 h 4903"/>
                <a:gd name="T6" fmla="*/ 2011 w 2011"/>
                <a:gd name="T7" fmla="*/ 0 h 4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1" h="4903">
                  <a:moveTo>
                    <a:pt x="0" y="4903"/>
                  </a:moveTo>
                  <a:lnTo>
                    <a:pt x="107" y="1544"/>
                  </a:lnTo>
                  <a:lnTo>
                    <a:pt x="151" y="1318"/>
                  </a:lnTo>
                  <a:lnTo>
                    <a:pt x="20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6" name="Freeform 125"/>
            <p:cNvSpPr>
              <a:spLocks/>
            </p:cNvSpPr>
            <p:nvPr/>
          </p:nvSpPr>
          <p:spPr bwMode="auto">
            <a:xfrm>
              <a:off x="3229" y="677"/>
              <a:ext cx="53" cy="44"/>
            </a:xfrm>
            <a:custGeom>
              <a:avLst/>
              <a:gdLst>
                <a:gd name="T0" fmla="*/ 53 w 53"/>
                <a:gd name="T1" fmla="*/ 0 h 44"/>
                <a:gd name="T2" fmla="*/ 0 w 53"/>
                <a:gd name="T3" fmla="*/ 14 h 44"/>
                <a:gd name="T4" fmla="*/ 22 w 53"/>
                <a:gd name="T5" fmla="*/ 22 h 44"/>
                <a:gd name="T6" fmla="*/ 22 w 53"/>
                <a:gd name="T7" fmla="*/ 44 h 44"/>
                <a:gd name="T8" fmla="*/ 53 w 53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4">
                  <a:moveTo>
                    <a:pt x="53" y="0"/>
                  </a:moveTo>
                  <a:lnTo>
                    <a:pt x="0" y="14"/>
                  </a:lnTo>
                  <a:lnTo>
                    <a:pt x="22" y="22"/>
                  </a:lnTo>
                  <a:lnTo>
                    <a:pt x="22" y="4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7" name="Freeform 126"/>
            <p:cNvSpPr>
              <a:spLocks/>
            </p:cNvSpPr>
            <p:nvPr/>
          </p:nvSpPr>
          <p:spPr bwMode="auto">
            <a:xfrm>
              <a:off x="3282" y="1250"/>
              <a:ext cx="349" cy="917"/>
            </a:xfrm>
            <a:custGeom>
              <a:avLst/>
              <a:gdLst>
                <a:gd name="T0" fmla="*/ 75 w 1005"/>
                <a:gd name="T1" fmla="*/ 2639 h 2639"/>
                <a:gd name="T2" fmla="*/ 75 w 1005"/>
                <a:gd name="T3" fmla="*/ 689 h 2639"/>
                <a:gd name="T4" fmla="*/ 0 w 1005"/>
                <a:gd name="T5" fmla="*/ 599 h 2639"/>
                <a:gd name="T6" fmla="*/ 556 w 1005"/>
                <a:gd name="T7" fmla="*/ 0 h 2639"/>
                <a:gd name="T8" fmla="*/ 1005 w 1005"/>
                <a:gd name="T9" fmla="*/ 344 h 2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5" h="2639">
                  <a:moveTo>
                    <a:pt x="75" y="2639"/>
                  </a:moveTo>
                  <a:lnTo>
                    <a:pt x="75" y="689"/>
                  </a:lnTo>
                  <a:lnTo>
                    <a:pt x="0" y="599"/>
                  </a:lnTo>
                  <a:lnTo>
                    <a:pt x="556" y="0"/>
                  </a:lnTo>
                  <a:lnTo>
                    <a:pt x="1005" y="34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8" name="Freeform 127"/>
            <p:cNvSpPr>
              <a:spLocks/>
            </p:cNvSpPr>
            <p:nvPr/>
          </p:nvSpPr>
          <p:spPr bwMode="auto">
            <a:xfrm>
              <a:off x="3580" y="1324"/>
              <a:ext cx="51" cy="45"/>
            </a:xfrm>
            <a:custGeom>
              <a:avLst/>
              <a:gdLst>
                <a:gd name="T0" fmla="*/ 51 w 51"/>
                <a:gd name="T1" fmla="*/ 45 h 45"/>
                <a:gd name="T2" fmla="*/ 22 w 51"/>
                <a:gd name="T3" fmla="*/ 0 h 45"/>
                <a:gd name="T4" fmla="*/ 21 w 51"/>
                <a:gd name="T5" fmla="*/ 23 h 45"/>
                <a:gd name="T6" fmla="*/ 0 w 51"/>
                <a:gd name="T7" fmla="*/ 29 h 45"/>
                <a:gd name="T8" fmla="*/ 51 w 5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5">
                  <a:moveTo>
                    <a:pt x="51" y="45"/>
                  </a:moveTo>
                  <a:lnTo>
                    <a:pt x="22" y="0"/>
                  </a:lnTo>
                  <a:lnTo>
                    <a:pt x="21" y="23"/>
                  </a:lnTo>
                  <a:lnTo>
                    <a:pt x="0" y="29"/>
                  </a:lnTo>
                  <a:lnTo>
                    <a:pt x="51" y="4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9" name="Arc 128"/>
            <p:cNvSpPr>
              <a:spLocks/>
            </p:cNvSpPr>
            <p:nvPr/>
          </p:nvSpPr>
          <p:spPr bwMode="auto">
            <a:xfrm>
              <a:off x="1709" y="2349"/>
              <a:ext cx="338" cy="28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0" name="Line 129"/>
            <p:cNvSpPr>
              <a:spLocks noChangeShapeType="1"/>
            </p:cNvSpPr>
            <p:nvPr/>
          </p:nvSpPr>
          <p:spPr bwMode="auto">
            <a:xfrm>
              <a:off x="2047" y="2631"/>
              <a:ext cx="167" cy="17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1" name="Freeform 130"/>
            <p:cNvSpPr>
              <a:spLocks/>
            </p:cNvSpPr>
            <p:nvPr/>
          </p:nvSpPr>
          <p:spPr bwMode="auto">
            <a:xfrm>
              <a:off x="994" y="927"/>
              <a:ext cx="151" cy="1459"/>
            </a:xfrm>
            <a:custGeom>
              <a:avLst/>
              <a:gdLst>
                <a:gd name="T0" fmla="*/ 0 w 435"/>
                <a:gd name="T1" fmla="*/ 3960 h 4200"/>
                <a:gd name="T2" fmla="*/ 420 w 435"/>
                <a:gd name="T3" fmla="*/ 4200 h 4200"/>
                <a:gd name="T4" fmla="*/ 435 w 435"/>
                <a:gd name="T5" fmla="*/ 0 h 4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4200">
                  <a:moveTo>
                    <a:pt x="0" y="3960"/>
                  </a:moveTo>
                  <a:lnTo>
                    <a:pt x="420" y="4200"/>
                  </a:lnTo>
                  <a:lnTo>
                    <a:pt x="4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2" name="Freeform 131"/>
            <p:cNvSpPr>
              <a:spLocks/>
            </p:cNvSpPr>
            <p:nvPr/>
          </p:nvSpPr>
          <p:spPr bwMode="auto">
            <a:xfrm>
              <a:off x="1127" y="927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7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7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3" name="Arc 132"/>
            <p:cNvSpPr>
              <a:spLocks/>
            </p:cNvSpPr>
            <p:nvPr/>
          </p:nvSpPr>
          <p:spPr bwMode="auto">
            <a:xfrm>
              <a:off x="2146" y="1781"/>
              <a:ext cx="725" cy="22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4 h 21600"/>
                <a:gd name="T2" fmla="*/ 2157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4"/>
                  </a:moveTo>
                  <a:cubicBezTo>
                    <a:pt x="53" y="9623"/>
                    <a:pt x="9689" y="16"/>
                    <a:pt x="21570" y="0"/>
                  </a:cubicBezTo>
                </a:path>
                <a:path w="21600" h="21600" stroke="0" extrusionOk="0">
                  <a:moveTo>
                    <a:pt x="0" y="21504"/>
                  </a:moveTo>
                  <a:cubicBezTo>
                    <a:pt x="53" y="9623"/>
                    <a:pt x="9689" y="16"/>
                    <a:pt x="2157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4" name="Freeform 133"/>
            <p:cNvSpPr>
              <a:spLocks/>
            </p:cNvSpPr>
            <p:nvPr/>
          </p:nvSpPr>
          <p:spPr bwMode="auto">
            <a:xfrm>
              <a:off x="2819" y="1763"/>
              <a:ext cx="51" cy="36"/>
            </a:xfrm>
            <a:custGeom>
              <a:avLst/>
              <a:gdLst>
                <a:gd name="T0" fmla="*/ 51 w 51"/>
                <a:gd name="T1" fmla="*/ 18 h 36"/>
                <a:gd name="T2" fmla="*/ 0 w 51"/>
                <a:gd name="T3" fmla="*/ 0 h 36"/>
                <a:gd name="T4" fmla="*/ 13 w 51"/>
                <a:gd name="T5" fmla="*/ 18 h 36"/>
                <a:gd name="T6" fmla="*/ 0 w 51"/>
                <a:gd name="T7" fmla="*/ 36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5" name="Arc 134"/>
            <p:cNvSpPr>
              <a:spLocks/>
            </p:cNvSpPr>
            <p:nvPr/>
          </p:nvSpPr>
          <p:spPr bwMode="auto">
            <a:xfrm>
              <a:off x="1755" y="2401"/>
              <a:ext cx="459" cy="29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6" name="Arc 135"/>
            <p:cNvSpPr>
              <a:spLocks/>
            </p:cNvSpPr>
            <p:nvPr/>
          </p:nvSpPr>
          <p:spPr bwMode="auto">
            <a:xfrm>
              <a:off x="2214" y="2260"/>
              <a:ext cx="292" cy="142"/>
            </a:xfrm>
            <a:custGeom>
              <a:avLst/>
              <a:gdLst>
                <a:gd name="G0" fmla="+- 0 0 0"/>
                <a:gd name="G1" fmla="+- 154 0 0"/>
                <a:gd name="G2" fmla="+- 21600 0 0"/>
                <a:gd name="T0" fmla="*/ 21599 w 21600"/>
                <a:gd name="T1" fmla="*/ 0 h 21754"/>
                <a:gd name="T2" fmla="*/ 0 w 21600"/>
                <a:gd name="T3" fmla="*/ 21754 h 21754"/>
                <a:gd name="T4" fmla="*/ 0 w 21600"/>
                <a:gd name="T5" fmla="*/ 154 h 21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4" fill="none" extrusionOk="0">
                  <a:moveTo>
                    <a:pt x="21599" y="-1"/>
                  </a:moveTo>
                  <a:cubicBezTo>
                    <a:pt x="21599" y="51"/>
                    <a:pt x="21600" y="102"/>
                    <a:pt x="21600" y="154"/>
                  </a:cubicBezTo>
                  <a:cubicBezTo>
                    <a:pt x="21600" y="12083"/>
                    <a:pt x="11929" y="21753"/>
                    <a:pt x="0" y="21754"/>
                  </a:cubicBezTo>
                </a:path>
                <a:path w="21600" h="21754" stroke="0" extrusionOk="0">
                  <a:moveTo>
                    <a:pt x="21599" y="-1"/>
                  </a:moveTo>
                  <a:cubicBezTo>
                    <a:pt x="21599" y="51"/>
                    <a:pt x="21600" y="102"/>
                    <a:pt x="21600" y="154"/>
                  </a:cubicBezTo>
                  <a:cubicBezTo>
                    <a:pt x="21600" y="12083"/>
                    <a:pt x="11929" y="21753"/>
                    <a:pt x="0" y="21754"/>
                  </a:cubicBezTo>
                  <a:lnTo>
                    <a:pt x="0" y="15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7" name="Freeform 136"/>
            <p:cNvSpPr>
              <a:spLocks/>
            </p:cNvSpPr>
            <p:nvPr/>
          </p:nvSpPr>
          <p:spPr bwMode="auto">
            <a:xfrm>
              <a:off x="2470" y="2254"/>
              <a:ext cx="71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8" name="Line 137"/>
            <p:cNvSpPr>
              <a:spLocks noChangeShapeType="1"/>
            </p:cNvSpPr>
            <p:nvPr/>
          </p:nvSpPr>
          <p:spPr bwMode="auto">
            <a:xfrm>
              <a:off x="2470" y="225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9" name="Freeform 138"/>
            <p:cNvSpPr>
              <a:spLocks/>
            </p:cNvSpPr>
            <p:nvPr/>
          </p:nvSpPr>
          <p:spPr bwMode="auto">
            <a:xfrm>
              <a:off x="682" y="2459"/>
              <a:ext cx="1130" cy="46"/>
            </a:xfrm>
            <a:custGeom>
              <a:avLst/>
              <a:gdLst>
                <a:gd name="T0" fmla="*/ 0 w 3255"/>
                <a:gd name="T1" fmla="*/ 75 h 134"/>
                <a:gd name="T2" fmla="*/ 29 w 3255"/>
                <a:gd name="T3" fmla="*/ 14 h 134"/>
                <a:gd name="T4" fmla="*/ 90 w 3255"/>
                <a:gd name="T5" fmla="*/ 134 h 134"/>
                <a:gd name="T6" fmla="*/ 149 w 3255"/>
                <a:gd name="T7" fmla="*/ 14 h 134"/>
                <a:gd name="T8" fmla="*/ 210 w 3255"/>
                <a:gd name="T9" fmla="*/ 134 h 134"/>
                <a:gd name="T10" fmla="*/ 269 w 3255"/>
                <a:gd name="T11" fmla="*/ 13 h 134"/>
                <a:gd name="T12" fmla="*/ 330 w 3255"/>
                <a:gd name="T13" fmla="*/ 133 h 134"/>
                <a:gd name="T14" fmla="*/ 389 w 3255"/>
                <a:gd name="T15" fmla="*/ 13 h 134"/>
                <a:gd name="T16" fmla="*/ 450 w 3255"/>
                <a:gd name="T17" fmla="*/ 132 h 134"/>
                <a:gd name="T18" fmla="*/ 509 w 3255"/>
                <a:gd name="T19" fmla="*/ 12 h 134"/>
                <a:gd name="T20" fmla="*/ 570 w 3255"/>
                <a:gd name="T21" fmla="*/ 132 h 134"/>
                <a:gd name="T22" fmla="*/ 629 w 3255"/>
                <a:gd name="T23" fmla="*/ 12 h 134"/>
                <a:gd name="T24" fmla="*/ 690 w 3255"/>
                <a:gd name="T25" fmla="*/ 131 h 134"/>
                <a:gd name="T26" fmla="*/ 749 w 3255"/>
                <a:gd name="T27" fmla="*/ 11 h 134"/>
                <a:gd name="T28" fmla="*/ 810 w 3255"/>
                <a:gd name="T29" fmla="*/ 131 h 134"/>
                <a:gd name="T30" fmla="*/ 869 w 3255"/>
                <a:gd name="T31" fmla="*/ 10 h 134"/>
                <a:gd name="T32" fmla="*/ 930 w 3255"/>
                <a:gd name="T33" fmla="*/ 130 h 134"/>
                <a:gd name="T34" fmla="*/ 989 w 3255"/>
                <a:gd name="T35" fmla="*/ 10 h 134"/>
                <a:gd name="T36" fmla="*/ 1050 w 3255"/>
                <a:gd name="T37" fmla="*/ 130 h 134"/>
                <a:gd name="T38" fmla="*/ 1109 w 3255"/>
                <a:gd name="T39" fmla="*/ 9 h 134"/>
                <a:gd name="T40" fmla="*/ 1170 w 3255"/>
                <a:gd name="T41" fmla="*/ 129 h 134"/>
                <a:gd name="T42" fmla="*/ 1229 w 3255"/>
                <a:gd name="T43" fmla="*/ 9 h 134"/>
                <a:gd name="T44" fmla="*/ 1290 w 3255"/>
                <a:gd name="T45" fmla="*/ 129 h 134"/>
                <a:gd name="T46" fmla="*/ 1349 w 3255"/>
                <a:gd name="T47" fmla="*/ 8 h 134"/>
                <a:gd name="T48" fmla="*/ 1410 w 3255"/>
                <a:gd name="T49" fmla="*/ 128 h 134"/>
                <a:gd name="T50" fmla="*/ 1469 w 3255"/>
                <a:gd name="T51" fmla="*/ 8 h 134"/>
                <a:gd name="T52" fmla="*/ 1530 w 3255"/>
                <a:gd name="T53" fmla="*/ 127 h 134"/>
                <a:gd name="T54" fmla="*/ 1589 w 3255"/>
                <a:gd name="T55" fmla="*/ 7 h 134"/>
                <a:gd name="T56" fmla="*/ 1650 w 3255"/>
                <a:gd name="T57" fmla="*/ 127 h 134"/>
                <a:gd name="T58" fmla="*/ 1709 w 3255"/>
                <a:gd name="T59" fmla="*/ 7 h 134"/>
                <a:gd name="T60" fmla="*/ 1770 w 3255"/>
                <a:gd name="T61" fmla="*/ 126 h 134"/>
                <a:gd name="T62" fmla="*/ 1829 w 3255"/>
                <a:gd name="T63" fmla="*/ 6 h 134"/>
                <a:gd name="T64" fmla="*/ 1890 w 3255"/>
                <a:gd name="T65" fmla="*/ 126 h 134"/>
                <a:gd name="T66" fmla="*/ 1949 w 3255"/>
                <a:gd name="T67" fmla="*/ 6 h 134"/>
                <a:gd name="T68" fmla="*/ 2010 w 3255"/>
                <a:gd name="T69" fmla="*/ 125 h 134"/>
                <a:gd name="T70" fmla="*/ 2069 w 3255"/>
                <a:gd name="T71" fmla="*/ 5 h 134"/>
                <a:gd name="T72" fmla="*/ 2130 w 3255"/>
                <a:gd name="T73" fmla="*/ 125 h 134"/>
                <a:gd name="T74" fmla="*/ 2189 w 3255"/>
                <a:gd name="T75" fmla="*/ 4 h 134"/>
                <a:gd name="T76" fmla="*/ 2250 w 3255"/>
                <a:gd name="T77" fmla="*/ 124 h 134"/>
                <a:gd name="T78" fmla="*/ 2309 w 3255"/>
                <a:gd name="T79" fmla="*/ 4 h 134"/>
                <a:gd name="T80" fmla="*/ 2370 w 3255"/>
                <a:gd name="T81" fmla="*/ 124 h 134"/>
                <a:gd name="T82" fmla="*/ 2429 w 3255"/>
                <a:gd name="T83" fmla="*/ 3 h 134"/>
                <a:gd name="T84" fmla="*/ 2490 w 3255"/>
                <a:gd name="T85" fmla="*/ 123 h 134"/>
                <a:gd name="T86" fmla="*/ 2549 w 3255"/>
                <a:gd name="T87" fmla="*/ 3 h 134"/>
                <a:gd name="T88" fmla="*/ 2610 w 3255"/>
                <a:gd name="T89" fmla="*/ 122 h 134"/>
                <a:gd name="T90" fmla="*/ 2669 w 3255"/>
                <a:gd name="T91" fmla="*/ 2 h 134"/>
                <a:gd name="T92" fmla="*/ 2730 w 3255"/>
                <a:gd name="T93" fmla="*/ 122 h 134"/>
                <a:gd name="T94" fmla="*/ 2789 w 3255"/>
                <a:gd name="T95" fmla="*/ 2 h 134"/>
                <a:gd name="T96" fmla="*/ 2850 w 3255"/>
                <a:gd name="T97" fmla="*/ 121 h 134"/>
                <a:gd name="T98" fmla="*/ 2909 w 3255"/>
                <a:gd name="T99" fmla="*/ 1 h 134"/>
                <a:gd name="T100" fmla="*/ 2970 w 3255"/>
                <a:gd name="T101" fmla="*/ 121 h 134"/>
                <a:gd name="T102" fmla="*/ 3029 w 3255"/>
                <a:gd name="T103" fmla="*/ 1 h 134"/>
                <a:gd name="T104" fmla="*/ 3090 w 3255"/>
                <a:gd name="T105" fmla="*/ 120 h 134"/>
                <a:gd name="T106" fmla="*/ 3149 w 3255"/>
                <a:gd name="T107" fmla="*/ 0 h 134"/>
                <a:gd name="T108" fmla="*/ 3210 w 3255"/>
                <a:gd name="T109" fmla="*/ 120 h 134"/>
                <a:gd name="T110" fmla="*/ 3239 w 3255"/>
                <a:gd name="T111" fmla="*/ 60 h 134"/>
                <a:gd name="T112" fmla="*/ 3255 w 3255"/>
                <a:gd name="T113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5" h="134">
                  <a:moveTo>
                    <a:pt x="0" y="75"/>
                  </a:moveTo>
                  <a:lnTo>
                    <a:pt x="29" y="14"/>
                  </a:lnTo>
                  <a:lnTo>
                    <a:pt x="90" y="134"/>
                  </a:lnTo>
                  <a:lnTo>
                    <a:pt x="149" y="14"/>
                  </a:lnTo>
                  <a:lnTo>
                    <a:pt x="210" y="134"/>
                  </a:lnTo>
                  <a:lnTo>
                    <a:pt x="269" y="13"/>
                  </a:lnTo>
                  <a:lnTo>
                    <a:pt x="330" y="133"/>
                  </a:lnTo>
                  <a:lnTo>
                    <a:pt x="389" y="13"/>
                  </a:lnTo>
                  <a:lnTo>
                    <a:pt x="450" y="132"/>
                  </a:lnTo>
                  <a:lnTo>
                    <a:pt x="509" y="12"/>
                  </a:lnTo>
                  <a:lnTo>
                    <a:pt x="570" y="132"/>
                  </a:lnTo>
                  <a:lnTo>
                    <a:pt x="629" y="12"/>
                  </a:lnTo>
                  <a:lnTo>
                    <a:pt x="690" y="131"/>
                  </a:lnTo>
                  <a:lnTo>
                    <a:pt x="749" y="11"/>
                  </a:lnTo>
                  <a:lnTo>
                    <a:pt x="810" y="131"/>
                  </a:lnTo>
                  <a:lnTo>
                    <a:pt x="869" y="10"/>
                  </a:lnTo>
                  <a:lnTo>
                    <a:pt x="930" y="130"/>
                  </a:lnTo>
                  <a:lnTo>
                    <a:pt x="989" y="10"/>
                  </a:lnTo>
                  <a:lnTo>
                    <a:pt x="1050" y="130"/>
                  </a:lnTo>
                  <a:lnTo>
                    <a:pt x="1109" y="9"/>
                  </a:lnTo>
                  <a:lnTo>
                    <a:pt x="1170" y="129"/>
                  </a:lnTo>
                  <a:lnTo>
                    <a:pt x="1229" y="9"/>
                  </a:lnTo>
                  <a:lnTo>
                    <a:pt x="1290" y="129"/>
                  </a:lnTo>
                  <a:lnTo>
                    <a:pt x="1349" y="8"/>
                  </a:lnTo>
                  <a:lnTo>
                    <a:pt x="1410" y="128"/>
                  </a:lnTo>
                  <a:lnTo>
                    <a:pt x="1469" y="8"/>
                  </a:lnTo>
                  <a:lnTo>
                    <a:pt x="1530" y="127"/>
                  </a:lnTo>
                  <a:lnTo>
                    <a:pt x="1589" y="7"/>
                  </a:lnTo>
                  <a:lnTo>
                    <a:pt x="1650" y="127"/>
                  </a:lnTo>
                  <a:lnTo>
                    <a:pt x="1709" y="7"/>
                  </a:lnTo>
                  <a:lnTo>
                    <a:pt x="1770" y="126"/>
                  </a:lnTo>
                  <a:lnTo>
                    <a:pt x="1829" y="6"/>
                  </a:lnTo>
                  <a:lnTo>
                    <a:pt x="1890" y="126"/>
                  </a:lnTo>
                  <a:lnTo>
                    <a:pt x="1949" y="6"/>
                  </a:lnTo>
                  <a:lnTo>
                    <a:pt x="2010" y="125"/>
                  </a:lnTo>
                  <a:lnTo>
                    <a:pt x="2069" y="5"/>
                  </a:lnTo>
                  <a:lnTo>
                    <a:pt x="2130" y="125"/>
                  </a:lnTo>
                  <a:lnTo>
                    <a:pt x="2189" y="4"/>
                  </a:lnTo>
                  <a:lnTo>
                    <a:pt x="2250" y="124"/>
                  </a:lnTo>
                  <a:lnTo>
                    <a:pt x="2309" y="4"/>
                  </a:lnTo>
                  <a:lnTo>
                    <a:pt x="2370" y="124"/>
                  </a:lnTo>
                  <a:lnTo>
                    <a:pt x="2429" y="3"/>
                  </a:lnTo>
                  <a:lnTo>
                    <a:pt x="2490" y="123"/>
                  </a:lnTo>
                  <a:lnTo>
                    <a:pt x="2549" y="3"/>
                  </a:lnTo>
                  <a:lnTo>
                    <a:pt x="2610" y="122"/>
                  </a:lnTo>
                  <a:lnTo>
                    <a:pt x="2669" y="2"/>
                  </a:lnTo>
                  <a:lnTo>
                    <a:pt x="2730" y="122"/>
                  </a:lnTo>
                  <a:lnTo>
                    <a:pt x="2789" y="2"/>
                  </a:lnTo>
                  <a:lnTo>
                    <a:pt x="2850" y="121"/>
                  </a:lnTo>
                  <a:lnTo>
                    <a:pt x="2909" y="1"/>
                  </a:lnTo>
                  <a:lnTo>
                    <a:pt x="2970" y="121"/>
                  </a:lnTo>
                  <a:lnTo>
                    <a:pt x="3029" y="1"/>
                  </a:lnTo>
                  <a:lnTo>
                    <a:pt x="3090" y="120"/>
                  </a:lnTo>
                  <a:lnTo>
                    <a:pt x="3149" y="0"/>
                  </a:lnTo>
                  <a:lnTo>
                    <a:pt x="3210" y="120"/>
                  </a:lnTo>
                  <a:lnTo>
                    <a:pt x="3239" y="60"/>
                  </a:lnTo>
                  <a:lnTo>
                    <a:pt x="3255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0" name="Line 139"/>
            <p:cNvSpPr>
              <a:spLocks noChangeShapeType="1"/>
            </p:cNvSpPr>
            <p:nvPr/>
          </p:nvSpPr>
          <p:spPr bwMode="auto">
            <a:xfrm flipV="1">
              <a:off x="1812" y="2479"/>
              <a:ext cx="2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1" name="Arc 140"/>
            <p:cNvSpPr>
              <a:spLocks/>
            </p:cNvSpPr>
            <p:nvPr/>
          </p:nvSpPr>
          <p:spPr bwMode="auto">
            <a:xfrm>
              <a:off x="1832" y="2443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2 w 43200"/>
                <a:gd name="T1" fmla="*/ 24239 h 24239"/>
                <a:gd name="T2" fmla="*/ 43192 w 43200"/>
                <a:gd name="T3" fmla="*/ 22193 h 24239"/>
                <a:gd name="T4" fmla="*/ 21600 w 43200"/>
                <a:gd name="T5" fmla="*/ 21600 h 24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39" fill="none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7"/>
                    <a:pt x="43197" y="21995"/>
                    <a:pt x="43191" y="22192"/>
                  </a:cubicBezTo>
                </a:path>
                <a:path w="43200" h="24239" stroke="0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7"/>
                    <a:pt x="43197" y="21995"/>
                    <a:pt x="43191" y="2219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2" name="Arc 141"/>
            <p:cNvSpPr>
              <a:spLocks/>
            </p:cNvSpPr>
            <p:nvPr/>
          </p:nvSpPr>
          <p:spPr bwMode="auto">
            <a:xfrm>
              <a:off x="1902" y="2440"/>
              <a:ext cx="64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1 w 43200"/>
                <a:gd name="T1" fmla="*/ 23585 h 23585"/>
                <a:gd name="T2" fmla="*/ 43192 w 43200"/>
                <a:gd name="T3" fmla="*/ 22175 h 23585"/>
                <a:gd name="T4" fmla="*/ 21600 w 43200"/>
                <a:gd name="T5" fmla="*/ 21600 h 23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85" fill="none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1"/>
                    <a:pt x="43197" y="21983"/>
                    <a:pt x="43192" y="22175"/>
                  </a:cubicBezTo>
                </a:path>
                <a:path w="43200" h="23585" stroke="0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1"/>
                    <a:pt x="43197" y="21983"/>
                    <a:pt x="43192" y="2217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3" name="Arc 142"/>
            <p:cNvSpPr>
              <a:spLocks/>
            </p:cNvSpPr>
            <p:nvPr/>
          </p:nvSpPr>
          <p:spPr bwMode="auto">
            <a:xfrm>
              <a:off x="1971" y="2438"/>
              <a:ext cx="64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7 w 43200"/>
                <a:gd name="T1" fmla="*/ 24279 h 24279"/>
                <a:gd name="T2" fmla="*/ 43170 w 43200"/>
                <a:gd name="T3" fmla="*/ 22735 h 24279"/>
                <a:gd name="T4" fmla="*/ 21600 w 43200"/>
                <a:gd name="T5" fmla="*/ 21600 h 2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79" fill="none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4279" stroke="0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4" name="Arc 143"/>
            <p:cNvSpPr>
              <a:spLocks/>
            </p:cNvSpPr>
            <p:nvPr/>
          </p:nvSpPr>
          <p:spPr bwMode="auto">
            <a:xfrm>
              <a:off x="2041" y="2436"/>
              <a:ext cx="64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7 w 43200"/>
                <a:gd name="T1" fmla="*/ 24279 h 24279"/>
                <a:gd name="T2" fmla="*/ 43192 w 43200"/>
                <a:gd name="T3" fmla="*/ 22184 h 24279"/>
                <a:gd name="T4" fmla="*/ 21600 w 43200"/>
                <a:gd name="T5" fmla="*/ 21600 h 2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79" fill="none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</a:path>
                <a:path w="43200" h="24279" stroke="0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5" name="Freeform 144"/>
            <p:cNvSpPr>
              <a:spLocks/>
            </p:cNvSpPr>
            <p:nvPr/>
          </p:nvSpPr>
          <p:spPr bwMode="auto">
            <a:xfrm>
              <a:off x="2110" y="2037"/>
              <a:ext cx="36" cy="432"/>
            </a:xfrm>
            <a:custGeom>
              <a:avLst/>
              <a:gdLst>
                <a:gd name="T0" fmla="*/ 0 w 102"/>
                <a:gd name="T1" fmla="*/ 1245 h 1245"/>
                <a:gd name="T2" fmla="*/ 58 w 102"/>
                <a:gd name="T3" fmla="*/ 1244 h 1245"/>
                <a:gd name="T4" fmla="*/ 102 w 102"/>
                <a:gd name="T5" fmla="*/ 0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1245">
                  <a:moveTo>
                    <a:pt x="0" y="1245"/>
                  </a:moveTo>
                  <a:lnTo>
                    <a:pt x="58" y="1244"/>
                  </a:lnTo>
                  <a:lnTo>
                    <a:pt x="10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6" name="Freeform 145"/>
            <p:cNvSpPr>
              <a:spLocks/>
            </p:cNvSpPr>
            <p:nvPr/>
          </p:nvSpPr>
          <p:spPr bwMode="auto">
            <a:xfrm>
              <a:off x="2110" y="2029"/>
              <a:ext cx="71" cy="8"/>
            </a:xfrm>
            <a:custGeom>
              <a:avLst/>
              <a:gdLst>
                <a:gd name="T0" fmla="*/ 205 w 205"/>
                <a:gd name="T1" fmla="*/ 4 h 23"/>
                <a:gd name="T2" fmla="*/ 205 w 205"/>
                <a:gd name="T3" fmla="*/ 23 h 23"/>
                <a:gd name="T4" fmla="*/ 0 w 205"/>
                <a:gd name="T5" fmla="*/ 19 h 23"/>
                <a:gd name="T6" fmla="*/ 0 w 205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3">
                  <a:moveTo>
                    <a:pt x="205" y="4"/>
                  </a:moveTo>
                  <a:lnTo>
                    <a:pt x="205" y="23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7" name="Line 146"/>
            <p:cNvSpPr>
              <a:spLocks noChangeShapeType="1"/>
            </p:cNvSpPr>
            <p:nvPr/>
          </p:nvSpPr>
          <p:spPr bwMode="auto">
            <a:xfrm>
              <a:off x="2110" y="202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8" name="Arc 147"/>
            <p:cNvSpPr>
              <a:spLocks/>
            </p:cNvSpPr>
            <p:nvPr/>
          </p:nvSpPr>
          <p:spPr bwMode="auto">
            <a:xfrm>
              <a:off x="1359" y="2099"/>
              <a:ext cx="74" cy="281"/>
            </a:xfrm>
            <a:custGeom>
              <a:avLst/>
              <a:gdLst>
                <a:gd name="G0" fmla="+- 298 0 0"/>
                <a:gd name="G1" fmla="+- 0 0 0"/>
                <a:gd name="G2" fmla="+- 21600 0 0"/>
                <a:gd name="T0" fmla="*/ 21898 w 21898"/>
                <a:gd name="T1" fmla="*/ 0 h 21600"/>
                <a:gd name="T2" fmla="*/ 0 w 21898"/>
                <a:gd name="T3" fmla="*/ 21598 h 21600"/>
                <a:gd name="T4" fmla="*/ 298 w 218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98" h="21600" fill="none" extrusionOk="0">
                  <a:moveTo>
                    <a:pt x="21898" y="0"/>
                  </a:moveTo>
                  <a:cubicBezTo>
                    <a:pt x="21898" y="11929"/>
                    <a:pt x="12227" y="21600"/>
                    <a:pt x="298" y="21600"/>
                  </a:cubicBezTo>
                  <a:cubicBezTo>
                    <a:pt x="198" y="21600"/>
                    <a:pt x="99" y="21599"/>
                    <a:pt x="0" y="21597"/>
                  </a:cubicBezTo>
                </a:path>
                <a:path w="21898" h="21600" stroke="0" extrusionOk="0">
                  <a:moveTo>
                    <a:pt x="21898" y="0"/>
                  </a:moveTo>
                  <a:cubicBezTo>
                    <a:pt x="21898" y="11929"/>
                    <a:pt x="12227" y="21600"/>
                    <a:pt x="298" y="21600"/>
                  </a:cubicBezTo>
                  <a:cubicBezTo>
                    <a:pt x="198" y="21600"/>
                    <a:pt x="99" y="21599"/>
                    <a:pt x="0" y="21597"/>
                  </a:cubicBezTo>
                  <a:lnTo>
                    <a:pt x="2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9" name="Freeform 148"/>
            <p:cNvSpPr>
              <a:spLocks/>
            </p:cNvSpPr>
            <p:nvPr/>
          </p:nvSpPr>
          <p:spPr bwMode="auto">
            <a:xfrm>
              <a:off x="1353" y="2344"/>
              <a:ext cx="6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0" name="Line 149"/>
            <p:cNvSpPr>
              <a:spLocks noChangeShapeType="1"/>
            </p:cNvSpPr>
            <p:nvPr/>
          </p:nvSpPr>
          <p:spPr bwMode="auto">
            <a:xfrm>
              <a:off x="1353" y="2416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1" name="Arc 150"/>
            <p:cNvSpPr>
              <a:spLocks/>
            </p:cNvSpPr>
            <p:nvPr/>
          </p:nvSpPr>
          <p:spPr bwMode="auto">
            <a:xfrm>
              <a:off x="1291" y="2099"/>
              <a:ext cx="141" cy="193"/>
            </a:xfrm>
            <a:custGeom>
              <a:avLst/>
              <a:gdLst>
                <a:gd name="G0" fmla="+- 0 0 0"/>
                <a:gd name="G1" fmla="+- 112 0 0"/>
                <a:gd name="G2" fmla="+- 21600 0 0"/>
                <a:gd name="T0" fmla="*/ 21600 w 21600"/>
                <a:gd name="T1" fmla="*/ 0 h 21712"/>
                <a:gd name="T2" fmla="*/ 0 w 21600"/>
                <a:gd name="T3" fmla="*/ 21712 h 21712"/>
                <a:gd name="T4" fmla="*/ 0 w 21600"/>
                <a:gd name="T5" fmla="*/ 112 h 2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2" fill="none" extrusionOk="0">
                  <a:moveTo>
                    <a:pt x="21599" y="0"/>
                  </a:moveTo>
                  <a:cubicBezTo>
                    <a:pt x="21599" y="37"/>
                    <a:pt x="21600" y="74"/>
                    <a:pt x="21600" y="112"/>
                  </a:cubicBezTo>
                  <a:cubicBezTo>
                    <a:pt x="21600" y="12041"/>
                    <a:pt x="11929" y="21711"/>
                    <a:pt x="0" y="21712"/>
                  </a:cubicBezTo>
                </a:path>
                <a:path w="21600" h="21712" stroke="0" extrusionOk="0">
                  <a:moveTo>
                    <a:pt x="21599" y="0"/>
                  </a:moveTo>
                  <a:cubicBezTo>
                    <a:pt x="21599" y="37"/>
                    <a:pt x="21600" y="74"/>
                    <a:pt x="21600" y="112"/>
                  </a:cubicBezTo>
                  <a:cubicBezTo>
                    <a:pt x="21600" y="12041"/>
                    <a:pt x="11929" y="21711"/>
                    <a:pt x="0" y="21712"/>
                  </a:cubicBezTo>
                  <a:lnTo>
                    <a:pt x="0" y="11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2" name="Freeform 151"/>
            <p:cNvSpPr>
              <a:spLocks/>
            </p:cNvSpPr>
            <p:nvPr/>
          </p:nvSpPr>
          <p:spPr bwMode="auto">
            <a:xfrm>
              <a:off x="1396" y="2093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3" name="Line 152"/>
            <p:cNvSpPr>
              <a:spLocks noChangeShapeType="1"/>
            </p:cNvSpPr>
            <p:nvPr/>
          </p:nvSpPr>
          <p:spPr bwMode="auto">
            <a:xfrm>
              <a:off x="1396" y="209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4" name="Arc 153"/>
            <p:cNvSpPr>
              <a:spLocks/>
            </p:cNvSpPr>
            <p:nvPr/>
          </p:nvSpPr>
          <p:spPr bwMode="auto">
            <a:xfrm>
              <a:off x="1588" y="2083"/>
              <a:ext cx="78" cy="287"/>
            </a:xfrm>
            <a:custGeom>
              <a:avLst/>
              <a:gdLst>
                <a:gd name="G0" fmla="+- 0 0 0"/>
                <a:gd name="G1" fmla="+- 75 0 0"/>
                <a:gd name="G2" fmla="+- 21600 0 0"/>
                <a:gd name="T0" fmla="*/ 21600 w 21600"/>
                <a:gd name="T1" fmla="*/ 0 h 21675"/>
                <a:gd name="T2" fmla="*/ 0 w 21600"/>
                <a:gd name="T3" fmla="*/ 21675 h 21675"/>
                <a:gd name="T4" fmla="*/ 0 w 21600"/>
                <a:gd name="T5" fmla="*/ 75 h 2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5" fill="none" extrusionOk="0">
                  <a:moveTo>
                    <a:pt x="21599" y="0"/>
                  </a:moveTo>
                  <a:cubicBezTo>
                    <a:pt x="21599" y="25"/>
                    <a:pt x="21600" y="50"/>
                    <a:pt x="21600" y="75"/>
                  </a:cubicBezTo>
                  <a:cubicBezTo>
                    <a:pt x="21600" y="12004"/>
                    <a:pt x="11929" y="21674"/>
                    <a:pt x="0" y="21675"/>
                  </a:cubicBezTo>
                </a:path>
                <a:path w="21600" h="21675" stroke="0" extrusionOk="0">
                  <a:moveTo>
                    <a:pt x="21599" y="0"/>
                  </a:moveTo>
                  <a:cubicBezTo>
                    <a:pt x="21599" y="25"/>
                    <a:pt x="21600" y="50"/>
                    <a:pt x="21600" y="75"/>
                  </a:cubicBezTo>
                  <a:cubicBezTo>
                    <a:pt x="21600" y="12004"/>
                    <a:pt x="11929" y="21674"/>
                    <a:pt x="0" y="21675"/>
                  </a:cubicBezTo>
                  <a:lnTo>
                    <a:pt x="0" y="7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5" name="Freeform 154"/>
            <p:cNvSpPr>
              <a:spLocks/>
            </p:cNvSpPr>
            <p:nvPr/>
          </p:nvSpPr>
          <p:spPr bwMode="auto">
            <a:xfrm>
              <a:off x="1581" y="2334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6" name="Line 155"/>
            <p:cNvSpPr>
              <a:spLocks noChangeShapeType="1"/>
            </p:cNvSpPr>
            <p:nvPr/>
          </p:nvSpPr>
          <p:spPr bwMode="auto">
            <a:xfrm>
              <a:off x="1581" y="240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7" name="Arc 156"/>
            <p:cNvSpPr>
              <a:spLocks/>
            </p:cNvSpPr>
            <p:nvPr/>
          </p:nvSpPr>
          <p:spPr bwMode="auto">
            <a:xfrm>
              <a:off x="1531" y="2083"/>
              <a:ext cx="136" cy="214"/>
            </a:xfrm>
            <a:custGeom>
              <a:avLst/>
              <a:gdLst>
                <a:gd name="G0" fmla="+- 161 0 0"/>
                <a:gd name="G1" fmla="+- 0 0 0"/>
                <a:gd name="G2" fmla="+- 21600 0 0"/>
                <a:gd name="T0" fmla="*/ 21761 w 21761"/>
                <a:gd name="T1" fmla="*/ 0 h 21600"/>
                <a:gd name="T2" fmla="*/ 0 w 21761"/>
                <a:gd name="T3" fmla="*/ 21599 h 21600"/>
                <a:gd name="T4" fmla="*/ 161 w 2176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1" h="21600" fill="none" extrusionOk="0">
                  <a:moveTo>
                    <a:pt x="21761" y="0"/>
                  </a:moveTo>
                  <a:cubicBezTo>
                    <a:pt x="21761" y="11929"/>
                    <a:pt x="12090" y="21600"/>
                    <a:pt x="161" y="21600"/>
                  </a:cubicBezTo>
                  <a:cubicBezTo>
                    <a:pt x="107" y="21600"/>
                    <a:pt x="53" y="21599"/>
                    <a:pt x="-1" y="21599"/>
                  </a:cubicBezTo>
                </a:path>
                <a:path w="21761" h="21600" stroke="0" extrusionOk="0">
                  <a:moveTo>
                    <a:pt x="21761" y="0"/>
                  </a:moveTo>
                  <a:cubicBezTo>
                    <a:pt x="21761" y="11929"/>
                    <a:pt x="12090" y="21600"/>
                    <a:pt x="161" y="21600"/>
                  </a:cubicBezTo>
                  <a:cubicBezTo>
                    <a:pt x="107" y="21600"/>
                    <a:pt x="53" y="21599"/>
                    <a:pt x="-1" y="21599"/>
                  </a:cubicBezTo>
                  <a:lnTo>
                    <a:pt x="16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8" name="Freeform 157"/>
            <p:cNvSpPr>
              <a:spLocks/>
            </p:cNvSpPr>
            <p:nvPr/>
          </p:nvSpPr>
          <p:spPr bwMode="auto">
            <a:xfrm>
              <a:off x="1631" y="2077"/>
              <a:ext cx="71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9" name="Line 158"/>
            <p:cNvSpPr>
              <a:spLocks noChangeShapeType="1"/>
            </p:cNvSpPr>
            <p:nvPr/>
          </p:nvSpPr>
          <p:spPr bwMode="auto">
            <a:xfrm>
              <a:off x="1631" y="207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40" name="Freeform 159"/>
            <p:cNvSpPr>
              <a:spLocks/>
            </p:cNvSpPr>
            <p:nvPr/>
          </p:nvSpPr>
          <p:spPr bwMode="auto">
            <a:xfrm>
              <a:off x="1765" y="2073"/>
              <a:ext cx="58" cy="94"/>
            </a:xfrm>
            <a:custGeom>
              <a:avLst/>
              <a:gdLst>
                <a:gd name="T0" fmla="*/ 0 w 165"/>
                <a:gd name="T1" fmla="*/ 269 h 269"/>
                <a:gd name="T2" fmla="*/ 165 w 165"/>
                <a:gd name="T3" fmla="*/ 119 h 269"/>
                <a:gd name="T4" fmla="*/ 165 w 165"/>
                <a:gd name="T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69">
                  <a:moveTo>
                    <a:pt x="0" y="269"/>
                  </a:moveTo>
                  <a:lnTo>
                    <a:pt x="165" y="119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41" name="Freeform 160"/>
            <p:cNvSpPr>
              <a:spLocks/>
            </p:cNvSpPr>
            <p:nvPr/>
          </p:nvSpPr>
          <p:spPr bwMode="auto">
            <a:xfrm>
              <a:off x="1787" y="2066"/>
              <a:ext cx="71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42" name="Line 161"/>
            <p:cNvSpPr>
              <a:spLocks noChangeShapeType="1"/>
            </p:cNvSpPr>
            <p:nvPr/>
          </p:nvSpPr>
          <p:spPr bwMode="auto">
            <a:xfrm>
              <a:off x="1787" y="206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43" name="Freeform 162"/>
            <p:cNvSpPr>
              <a:spLocks/>
            </p:cNvSpPr>
            <p:nvPr/>
          </p:nvSpPr>
          <p:spPr bwMode="auto">
            <a:xfrm>
              <a:off x="1974" y="2078"/>
              <a:ext cx="42" cy="94"/>
            </a:xfrm>
            <a:custGeom>
              <a:avLst/>
              <a:gdLst>
                <a:gd name="T0" fmla="*/ 119 w 119"/>
                <a:gd name="T1" fmla="*/ 270 h 270"/>
                <a:gd name="T2" fmla="*/ 119 w 119"/>
                <a:gd name="T3" fmla="*/ 105 h 270"/>
                <a:gd name="T4" fmla="*/ 0 w 119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270">
                  <a:moveTo>
                    <a:pt x="119" y="270"/>
                  </a:moveTo>
                  <a:lnTo>
                    <a:pt x="119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44" name="Freeform 163"/>
            <p:cNvSpPr>
              <a:spLocks/>
            </p:cNvSpPr>
            <p:nvPr/>
          </p:nvSpPr>
          <p:spPr bwMode="auto">
            <a:xfrm>
              <a:off x="1946" y="2047"/>
              <a:ext cx="51" cy="58"/>
            </a:xfrm>
            <a:custGeom>
              <a:avLst/>
              <a:gdLst>
                <a:gd name="T0" fmla="*/ 134 w 148"/>
                <a:gd name="T1" fmla="*/ 0 h 168"/>
                <a:gd name="T2" fmla="*/ 148 w 148"/>
                <a:gd name="T3" fmla="*/ 13 h 168"/>
                <a:gd name="T4" fmla="*/ 15 w 148"/>
                <a:gd name="T5" fmla="*/ 168 h 168"/>
                <a:gd name="T6" fmla="*/ 0 w 148"/>
                <a:gd name="T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68">
                  <a:moveTo>
                    <a:pt x="134" y="0"/>
                  </a:moveTo>
                  <a:lnTo>
                    <a:pt x="148" y="13"/>
                  </a:lnTo>
                  <a:lnTo>
                    <a:pt x="15" y="168"/>
                  </a:lnTo>
                  <a:lnTo>
                    <a:pt x="0" y="1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45" name="Line 164"/>
            <p:cNvSpPr>
              <a:spLocks noChangeShapeType="1"/>
            </p:cNvSpPr>
            <p:nvPr/>
          </p:nvSpPr>
          <p:spPr bwMode="auto">
            <a:xfrm>
              <a:off x="5187" y="5080"/>
              <a:ext cx="15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7244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629400" cy="9601200"/>
            <a:chOff x="144" y="144"/>
            <a:chExt cx="4176" cy="60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176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78" y="219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4007" y="219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78" y="21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007" y="21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78" y="20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007" y="20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78" y="199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007" y="199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178" y="1933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27" y="1914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607" y="1914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78" y="186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4007" y="186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78" y="18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007" y="18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78" y="173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007" y="173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78" y="167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4007" y="167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78" y="1607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27" y="158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607" y="158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78" y="15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4007" y="15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78" y="14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007" y="14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178" y="14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4007" y="14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178" y="13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007" y="13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78" y="1281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27" y="1262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607" y="1262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78" y="12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007" y="12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178" y="11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007" y="11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178" y="10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007" y="10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178" y="10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4007" y="10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178" y="950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27" y="931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607" y="931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178" y="8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4007" y="8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178" y="8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4007" y="8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178" y="7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4007" y="7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78" y="6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4007" y="6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178" y="624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27" y="605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607" y="605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78" y="5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007" y="5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178" y="4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4007" y="4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178" y="4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007" y="4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178" y="3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4007" y="3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70" y="298"/>
              <a:ext cx="3889" cy="196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3508" y="1886"/>
              <a:ext cx="125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536" y="1649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2364" y="1896"/>
              <a:ext cx="125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040" y="1649"/>
              <a:ext cx="20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2118" y="1886"/>
              <a:ext cx="126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1403" y="1649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1868" y="1886"/>
              <a:ext cx="125" cy="112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1868" y="1886"/>
              <a:ext cx="120" cy="10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1868" y="1886"/>
              <a:ext cx="120" cy="10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2860" y="1504"/>
              <a:ext cx="20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1617" y="1886"/>
              <a:ext cx="125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1873" y="1476"/>
              <a:ext cx="20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1356" y="1886"/>
              <a:ext cx="125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1220" y="1476"/>
              <a:ext cx="20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1037" y="1886"/>
              <a:ext cx="126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896" y="1649"/>
              <a:ext cx="19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1868" y="2003"/>
              <a:ext cx="125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3513" y="1476"/>
              <a:ext cx="20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1868" y="2273"/>
              <a:ext cx="125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551" y="1476"/>
              <a:ext cx="20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2740" y="2087"/>
              <a:ext cx="125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2654" y="1038"/>
              <a:ext cx="2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713" y="2073"/>
              <a:ext cx="126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1001" y="1038"/>
              <a:ext cx="31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233" y="2324"/>
              <a:ext cx="31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524" y="167"/>
              <a:ext cx="3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791" y="167"/>
              <a:ext cx="142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34 Belly Post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241" y="2548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382" y="2553"/>
              <a:ext cx="62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241" y="2767"/>
              <a:ext cx="2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398" y="2772"/>
              <a:ext cx="62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241" y="2986"/>
              <a:ext cx="24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403" y="2990"/>
              <a:ext cx="16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On-Hinge. Whammy vs.2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241" y="3205"/>
              <a:ext cx="24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403" y="3209"/>
              <a:ext cx="191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Gap-On-Lead. Whammy vs. 2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241" y="3424"/>
              <a:ext cx="2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387" y="3428"/>
              <a:ext cx="81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Gap-Area-On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241" y="3643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382" y="3647"/>
              <a:ext cx="34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Check Release. Run a fly on the hash. Control safety. Read 1st LB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241" y="3754"/>
              <a:ext cx="29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inside. If he blitzes, stay in. When in doubt, Don't Go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241" y="3969"/>
              <a:ext cx="20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377" y="3973"/>
              <a:ext cx="379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 pattern. Stay away from backside safety. If covered deep raise hand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241" y="4081"/>
              <a:ext cx="97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and curl at 18 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241" y="4295"/>
              <a:ext cx="2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403" y="4300"/>
              <a:ext cx="37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deep over midline. Fake Belly w/quick poke to FB. 3 step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241" y="4407"/>
              <a:ext cx="32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drop after fake. Set up behind PST. Look deep to Post/Sail/Flat.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241" y="4621"/>
              <a:ext cx="2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398" y="4626"/>
              <a:ext cx="311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Belly slide motion. You have B gap blitz. Delayed into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241" y="4840"/>
              <a:ext cx="27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429" y="4845"/>
              <a:ext cx="263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:Step out as if blocking #4. Run a go route to a sail.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241" y="5059"/>
              <a:ext cx="21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393" y="5064"/>
              <a:ext cx="28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Belly path with hard fake. You have first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241" y="5278"/>
              <a:ext cx="9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Freeform 122"/>
            <p:cNvSpPr>
              <a:spLocks/>
            </p:cNvSpPr>
            <p:nvPr/>
          </p:nvSpPr>
          <p:spPr bwMode="auto">
            <a:xfrm>
              <a:off x="2454" y="1783"/>
              <a:ext cx="99" cy="108"/>
            </a:xfrm>
            <a:custGeom>
              <a:avLst/>
              <a:gdLst>
                <a:gd name="T0" fmla="*/ 0 w 286"/>
                <a:gd name="T1" fmla="*/ 349 h 349"/>
                <a:gd name="T2" fmla="*/ 286 w 286"/>
                <a:gd name="T3" fmla="*/ 158 h 349"/>
                <a:gd name="T4" fmla="*/ 286 w 286"/>
                <a:gd name="T5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349">
                  <a:moveTo>
                    <a:pt x="0" y="349"/>
                  </a:moveTo>
                  <a:lnTo>
                    <a:pt x="286" y="158"/>
                  </a:lnTo>
                  <a:lnTo>
                    <a:pt x="28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3"/>
            <p:cNvSpPr>
              <a:spLocks/>
            </p:cNvSpPr>
            <p:nvPr/>
          </p:nvSpPr>
          <p:spPr bwMode="auto">
            <a:xfrm>
              <a:off x="2515" y="1776"/>
              <a:ext cx="76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4"/>
            <p:cNvSpPr>
              <a:spLocks noChangeShapeType="1"/>
            </p:cNvSpPr>
            <p:nvPr/>
          </p:nvSpPr>
          <p:spPr bwMode="auto">
            <a:xfrm>
              <a:off x="2515" y="17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2160" y="1797"/>
              <a:ext cx="44" cy="89"/>
            </a:xfrm>
            <a:custGeom>
              <a:avLst/>
              <a:gdLst>
                <a:gd name="T0" fmla="*/ 127 w 127"/>
                <a:gd name="T1" fmla="*/ 286 h 286"/>
                <a:gd name="T2" fmla="*/ 127 w 127"/>
                <a:gd name="T3" fmla="*/ 111 h 286"/>
                <a:gd name="T4" fmla="*/ 0 w 127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286">
                  <a:moveTo>
                    <a:pt x="127" y="286"/>
                  </a:moveTo>
                  <a:lnTo>
                    <a:pt x="127" y="11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2129" y="1767"/>
              <a:ext cx="56" cy="56"/>
            </a:xfrm>
            <a:custGeom>
              <a:avLst/>
              <a:gdLst>
                <a:gd name="T0" fmla="*/ 143 w 158"/>
                <a:gd name="T1" fmla="*/ 0 h 178"/>
                <a:gd name="T2" fmla="*/ 158 w 158"/>
                <a:gd name="T3" fmla="*/ 13 h 178"/>
                <a:gd name="T4" fmla="*/ 16 w 158"/>
                <a:gd name="T5" fmla="*/ 178 h 178"/>
                <a:gd name="T6" fmla="*/ 0 w 158"/>
                <a:gd name="T7" fmla="*/ 16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78">
                  <a:moveTo>
                    <a:pt x="143" y="0"/>
                  </a:moveTo>
                  <a:lnTo>
                    <a:pt x="158" y="13"/>
                  </a:lnTo>
                  <a:lnTo>
                    <a:pt x="16" y="178"/>
                  </a:lnTo>
                  <a:lnTo>
                    <a:pt x="0" y="16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7"/>
            <p:cNvSpPr>
              <a:spLocks noChangeShapeType="1"/>
            </p:cNvSpPr>
            <p:nvPr/>
          </p:nvSpPr>
          <p:spPr bwMode="auto">
            <a:xfrm>
              <a:off x="2129" y="1818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8"/>
            <p:cNvSpPr>
              <a:spLocks/>
            </p:cNvSpPr>
            <p:nvPr/>
          </p:nvSpPr>
          <p:spPr bwMode="auto">
            <a:xfrm>
              <a:off x="1937" y="1792"/>
              <a:ext cx="61" cy="89"/>
            </a:xfrm>
            <a:custGeom>
              <a:avLst/>
              <a:gdLst>
                <a:gd name="T0" fmla="*/ 0 w 175"/>
                <a:gd name="T1" fmla="*/ 286 h 286"/>
                <a:gd name="T2" fmla="*/ 175 w 175"/>
                <a:gd name="T3" fmla="*/ 127 h 286"/>
                <a:gd name="T4" fmla="*/ 175 w 175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286">
                  <a:moveTo>
                    <a:pt x="0" y="286"/>
                  </a:moveTo>
                  <a:lnTo>
                    <a:pt x="175" y="127"/>
                  </a:lnTo>
                  <a:lnTo>
                    <a:pt x="1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1960" y="1786"/>
              <a:ext cx="76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0"/>
            <p:cNvSpPr>
              <a:spLocks noChangeShapeType="1"/>
            </p:cNvSpPr>
            <p:nvPr/>
          </p:nvSpPr>
          <p:spPr bwMode="auto">
            <a:xfrm>
              <a:off x="1960" y="178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Arc 131"/>
            <p:cNvSpPr>
              <a:spLocks/>
            </p:cNvSpPr>
            <p:nvPr/>
          </p:nvSpPr>
          <p:spPr bwMode="auto">
            <a:xfrm>
              <a:off x="1688" y="1802"/>
              <a:ext cx="144" cy="2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2"/>
            <p:cNvSpPr>
              <a:spLocks/>
            </p:cNvSpPr>
            <p:nvPr/>
          </p:nvSpPr>
          <p:spPr bwMode="auto">
            <a:xfrm>
              <a:off x="1794" y="1796"/>
              <a:ext cx="76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3"/>
            <p:cNvSpPr>
              <a:spLocks noChangeShapeType="1"/>
            </p:cNvSpPr>
            <p:nvPr/>
          </p:nvSpPr>
          <p:spPr bwMode="auto">
            <a:xfrm>
              <a:off x="1794" y="179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Arc 134"/>
            <p:cNvSpPr>
              <a:spLocks/>
            </p:cNvSpPr>
            <p:nvPr/>
          </p:nvSpPr>
          <p:spPr bwMode="auto">
            <a:xfrm>
              <a:off x="1749" y="1802"/>
              <a:ext cx="84" cy="27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1742" y="2040"/>
              <a:ext cx="7" cy="68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6"/>
            <p:cNvSpPr>
              <a:spLocks noChangeShapeType="1"/>
            </p:cNvSpPr>
            <p:nvPr/>
          </p:nvSpPr>
          <p:spPr bwMode="auto">
            <a:xfrm>
              <a:off x="1742" y="210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Arc 137"/>
            <p:cNvSpPr>
              <a:spLocks/>
            </p:cNvSpPr>
            <p:nvPr/>
          </p:nvSpPr>
          <p:spPr bwMode="auto">
            <a:xfrm>
              <a:off x="1432" y="1817"/>
              <a:ext cx="150" cy="18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1544" y="1811"/>
              <a:ext cx="76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9"/>
            <p:cNvSpPr>
              <a:spLocks noChangeShapeType="1"/>
            </p:cNvSpPr>
            <p:nvPr/>
          </p:nvSpPr>
          <p:spPr bwMode="auto">
            <a:xfrm>
              <a:off x="1544" y="181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Arc 140"/>
            <p:cNvSpPr>
              <a:spLocks/>
            </p:cNvSpPr>
            <p:nvPr/>
          </p:nvSpPr>
          <p:spPr bwMode="auto">
            <a:xfrm>
              <a:off x="1505" y="1817"/>
              <a:ext cx="77" cy="26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1498" y="2050"/>
              <a:ext cx="7" cy="68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2"/>
            <p:cNvSpPr>
              <a:spLocks noChangeShapeType="1"/>
            </p:cNvSpPr>
            <p:nvPr/>
          </p:nvSpPr>
          <p:spPr bwMode="auto">
            <a:xfrm>
              <a:off x="1498" y="211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784" y="2160"/>
              <a:ext cx="1203" cy="42"/>
            </a:xfrm>
            <a:custGeom>
              <a:avLst/>
              <a:gdLst>
                <a:gd name="T0" fmla="*/ 0 w 3457"/>
                <a:gd name="T1" fmla="*/ 76 h 135"/>
                <a:gd name="T2" fmla="*/ 29 w 3457"/>
                <a:gd name="T3" fmla="*/ 15 h 135"/>
                <a:gd name="T4" fmla="*/ 90 w 3457"/>
                <a:gd name="T5" fmla="*/ 135 h 135"/>
                <a:gd name="T6" fmla="*/ 149 w 3457"/>
                <a:gd name="T7" fmla="*/ 15 h 135"/>
                <a:gd name="T8" fmla="*/ 210 w 3457"/>
                <a:gd name="T9" fmla="*/ 135 h 135"/>
                <a:gd name="T10" fmla="*/ 269 w 3457"/>
                <a:gd name="T11" fmla="*/ 14 h 135"/>
                <a:gd name="T12" fmla="*/ 330 w 3457"/>
                <a:gd name="T13" fmla="*/ 134 h 135"/>
                <a:gd name="T14" fmla="*/ 389 w 3457"/>
                <a:gd name="T15" fmla="*/ 14 h 135"/>
                <a:gd name="T16" fmla="*/ 450 w 3457"/>
                <a:gd name="T17" fmla="*/ 133 h 135"/>
                <a:gd name="T18" fmla="*/ 509 w 3457"/>
                <a:gd name="T19" fmla="*/ 13 h 135"/>
                <a:gd name="T20" fmla="*/ 570 w 3457"/>
                <a:gd name="T21" fmla="*/ 133 h 135"/>
                <a:gd name="T22" fmla="*/ 629 w 3457"/>
                <a:gd name="T23" fmla="*/ 13 h 135"/>
                <a:gd name="T24" fmla="*/ 690 w 3457"/>
                <a:gd name="T25" fmla="*/ 132 h 135"/>
                <a:gd name="T26" fmla="*/ 749 w 3457"/>
                <a:gd name="T27" fmla="*/ 12 h 135"/>
                <a:gd name="T28" fmla="*/ 810 w 3457"/>
                <a:gd name="T29" fmla="*/ 132 h 135"/>
                <a:gd name="T30" fmla="*/ 869 w 3457"/>
                <a:gd name="T31" fmla="*/ 11 h 135"/>
                <a:gd name="T32" fmla="*/ 930 w 3457"/>
                <a:gd name="T33" fmla="*/ 131 h 135"/>
                <a:gd name="T34" fmla="*/ 989 w 3457"/>
                <a:gd name="T35" fmla="*/ 11 h 135"/>
                <a:gd name="T36" fmla="*/ 1050 w 3457"/>
                <a:gd name="T37" fmla="*/ 131 h 135"/>
                <a:gd name="T38" fmla="*/ 1109 w 3457"/>
                <a:gd name="T39" fmla="*/ 10 h 135"/>
                <a:gd name="T40" fmla="*/ 1170 w 3457"/>
                <a:gd name="T41" fmla="*/ 130 h 135"/>
                <a:gd name="T42" fmla="*/ 1229 w 3457"/>
                <a:gd name="T43" fmla="*/ 10 h 135"/>
                <a:gd name="T44" fmla="*/ 1290 w 3457"/>
                <a:gd name="T45" fmla="*/ 130 h 135"/>
                <a:gd name="T46" fmla="*/ 1349 w 3457"/>
                <a:gd name="T47" fmla="*/ 9 h 135"/>
                <a:gd name="T48" fmla="*/ 1410 w 3457"/>
                <a:gd name="T49" fmla="*/ 129 h 135"/>
                <a:gd name="T50" fmla="*/ 1469 w 3457"/>
                <a:gd name="T51" fmla="*/ 9 h 135"/>
                <a:gd name="T52" fmla="*/ 1530 w 3457"/>
                <a:gd name="T53" fmla="*/ 128 h 135"/>
                <a:gd name="T54" fmla="*/ 1589 w 3457"/>
                <a:gd name="T55" fmla="*/ 8 h 135"/>
                <a:gd name="T56" fmla="*/ 1650 w 3457"/>
                <a:gd name="T57" fmla="*/ 128 h 135"/>
                <a:gd name="T58" fmla="*/ 1709 w 3457"/>
                <a:gd name="T59" fmla="*/ 8 h 135"/>
                <a:gd name="T60" fmla="*/ 1770 w 3457"/>
                <a:gd name="T61" fmla="*/ 127 h 135"/>
                <a:gd name="T62" fmla="*/ 1829 w 3457"/>
                <a:gd name="T63" fmla="*/ 7 h 135"/>
                <a:gd name="T64" fmla="*/ 1890 w 3457"/>
                <a:gd name="T65" fmla="*/ 127 h 135"/>
                <a:gd name="T66" fmla="*/ 1949 w 3457"/>
                <a:gd name="T67" fmla="*/ 6 h 135"/>
                <a:gd name="T68" fmla="*/ 2010 w 3457"/>
                <a:gd name="T69" fmla="*/ 126 h 135"/>
                <a:gd name="T70" fmla="*/ 2069 w 3457"/>
                <a:gd name="T71" fmla="*/ 6 h 135"/>
                <a:gd name="T72" fmla="*/ 2130 w 3457"/>
                <a:gd name="T73" fmla="*/ 126 h 135"/>
                <a:gd name="T74" fmla="*/ 2189 w 3457"/>
                <a:gd name="T75" fmla="*/ 5 h 135"/>
                <a:gd name="T76" fmla="*/ 2250 w 3457"/>
                <a:gd name="T77" fmla="*/ 125 h 135"/>
                <a:gd name="T78" fmla="*/ 2309 w 3457"/>
                <a:gd name="T79" fmla="*/ 5 h 135"/>
                <a:gd name="T80" fmla="*/ 2370 w 3457"/>
                <a:gd name="T81" fmla="*/ 125 h 135"/>
                <a:gd name="T82" fmla="*/ 2429 w 3457"/>
                <a:gd name="T83" fmla="*/ 4 h 135"/>
                <a:gd name="T84" fmla="*/ 2490 w 3457"/>
                <a:gd name="T85" fmla="*/ 124 h 135"/>
                <a:gd name="T86" fmla="*/ 2549 w 3457"/>
                <a:gd name="T87" fmla="*/ 4 h 135"/>
                <a:gd name="T88" fmla="*/ 2610 w 3457"/>
                <a:gd name="T89" fmla="*/ 123 h 135"/>
                <a:gd name="T90" fmla="*/ 2669 w 3457"/>
                <a:gd name="T91" fmla="*/ 3 h 135"/>
                <a:gd name="T92" fmla="*/ 2730 w 3457"/>
                <a:gd name="T93" fmla="*/ 123 h 135"/>
                <a:gd name="T94" fmla="*/ 2789 w 3457"/>
                <a:gd name="T95" fmla="*/ 3 h 135"/>
                <a:gd name="T96" fmla="*/ 2850 w 3457"/>
                <a:gd name="T97" fmla="*/ 122 h 135"/>
                <a:gd name="T98" fmla="*/ 2909 w 3457"/>
                <a:gd name="T99" fmla="*/ 2 h 135"/>
                <a:gd name="T100" fmla="*/ 2970 w 3457"/>
                <a:gd name="T101" fmla="*/ 122 h 135"/>
                <a:gd name="T102" fmla="*/ 3029 w 3457"/>
                <a:gd name="T103" fmla="*/ 1 h 135"/>
                <a:gd name="T104" fmla="*/ 3090 w 3457"/>
                <a:gd name="T105" fmla="*/ 121 h 135"/>
                <a:gd name="T106" fmla="*/ 3149 w 3457"/>
                <a:gd name="T107" fmla="*/ 1 h 135"/>
                <a:gd name="T108" fmla="*/ 3210 w 3457"/>
                <a:gd name="T109" fmla="*/ 121 h 135"/>
                <a:gd name="T110" fmla="*/ 3269 w 3457"/>
                <a:gd name="T111" fmla="*/ 0 h 135"/>
                <a:gd name="T112" fmla="*/ 3330 w 3457"/>
                <a:gd name="T113" fmla="*/ 120 h 135"/>
                <a:gd name="T114" fmla="*/ 3389 w 3457"/>
                <a:gd name="T115" fmla="*/ 0 h 135"/>
                <a:gd name="T116" fmla="*/ 3419 w 3457"/>
                <a:gd name="T117" fmla="*/ 60 h 135"/>
                <a:gd name="T118" fmla="*/ 3457 w 3457"/>
                <a:gd name="T119" fmla="*/ 6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57" h="135">
                  <a:moveTo>
                    <a:pt x="0" y="76"/>
                  </a:moveTo>
                  <a:lnTo>
                    <a:pt x="29" y="15"/>
                  </a:lnTo>
                  <a:lnTo>
                    <a:pt x="90" y="135"/>
                  </a:lnTo>
                  <a:lnTo>
                    <a:pt x="149" y="15"/>
                  </a:lnTo>
                  <a:lnTo>
                    <a:pt x="210" y="135"/>
                  </a:lnTo>
                  <a:lnTo>
                    <a:pt x="269" y="14"/>
                  </a:lnTo>
                  <a:lnTo>
                    <a:pt x="330" y="134"/>
                  </a:lnTo>
                  <a:lnTo>
                    <a:pt x="389" y="14"/>
                  </a:lnTo>
                  <a:lnTo>
                    <a:pt x="450" y="133"/>
                  </a:lnTo>
                  <a:lnTo>
                    <a:pt x="509" y="13"/>
                  </a:lnTo>
                  <a:lnTo>
                    <a:pt x="570" y="133"/>
                  </a:lnTo>
                  <a:lnTo>
                    <a:pt x="629" y="13"/>
                  </a:lnTo>
                  <a:lnTo>
                    <a:pt x="690" y="132"/>
                  </a:lnTo>
                  <a:lnTo>
                    <a:pt x="749" y="12"/>
                  </a:lnTo>
                  <a:lnTo>
                    <a:pt x="810" y="132"/>
                  </a:lnTo>
                  <a:lnTo>
                    <a:pt x="869" y="11"/>
                  </a:lnTo>
                  <a:lnTo>
                    <a:pt x="930" y="131"/>
                  </a:lnTo>
                  <a:lnTo>
                    <a:pt x="989" y="11"/>
                  </a:lnTo>
                  <a:lnTo>
                    <a:pt x="1050" y="131"/>
                  </a:lnTo>
                  <a:lnTo>
                    <a:pt x="1109" y="10"/>
                  </a:lnTo>
                  <a:lnTo>
                    <a:pt x="1170" y="130"/>
                  </a:lnTo>
                  <a:lnTo>
                    <a:pt x="1229" y="10"/>
                  </a:lnTo>
                  <a:lnTo>
                    <a:pt x="1290" y="130"/>
                  </a:lnTo>
                  <a:lnTo>
                    <a:pt x="1349" y="9"/>
                  </a:lnTo>
                  <a:lnTo>
                    <a:pt x="1410" y="129"/>
                  </a:lnTo>
                  <a:lnTo>
                    <a:pt x="1469" y="9"/>
                  </a:lnTo>
                  <a:lnTo>
                    <a:pt x="1530" y="128"/>
                  </a:lnTo>
                  <a:lnTo>
                    <a:pt x="1589" y="8"/>
                  </a:lnTo>
                  <a:lnTo>
                    <a:pt x="1650" y="128"/>
                  </a:lnTo>
                  <a:lnTo>
                    <a:pt x="1709" y="8"/>
                  </a:lnTo>
                  <a:lnTo>
                    <a:pt x="1770" y="127"/>
                  </a:lnTo>
                  <a:lnTo>
                    <a:pt x="1829" y="7"/>
                  </a:lnTo>
                  <a:lnTo>
                    <a:pt x="1890" y="127"/>
                  </a:lnTo>
                  <a:lnTo>
                    <a:pt x="1949" y="6"/>
                  </a:lnTo>
                  <a:lnTo>
                    <a:pt x="2010" y="126"/>
                  </a:lnTo>
                  <a:lnTo>
                    <a:pt x="2069" y="6"/>
                  </a:lnTo>
                  <a:lnTo>
                    <a:pt x="2130" y="126"/>
                  </a:lnTo>
                  <a:lnTo>
                    <a:pt x="2189" y="5"/>
                  </a:lnTo>
                  <a:lnTo>
                    <a:pt x="2250" y="125"/>
                  </a:lnTo>
                  <a:lnTo>
                    <a:pt x="2309" y="5"/>
                  </a:lnTo>
                  <a:lnTo>
                    <a:pt x="2370" y="125"/>
                  </a:lnTo>
                  <a:lnTo>
                    <a:pt x="2429" y="4"/>
                  </a:lnTo>
                  <a:lnTo>
                    <a:pt x="2490" y="124"/>
                  </a:lnTo>
                  <a:lnTo>
                    <a:pt x="2549" y="4"/>
                  </a:lnTo>
                  <a:lnTo>
                    <a:pt x="2610" y="123"/>
                  </a:lnTo>
                  <a:lnTo>
                    <a:pt x="2669" y="3"/>
                  </a:lnTo>
                  <a:lnTo>
                    <a:pt x="2730" y="123"/>
                  </a:lnTo>
                  <a:lnTo>
                    <a:pt x="2789" y="3"/>
                  </a:lnTo>
                  <a:lnTo>
                    <a:pt x="2850" y="122"/>
                  </a:lnTo>
                  <a:lnTo>
                    <a:pt x="2909" y="2"/>
                  </a:lnTo>
                  <a:lnTo>
                    <a:pt x="2970" y="122"/>
                  </a:lnTo>
                  <a:lnTo>
                    <a:pt x="3029" y="1"/>
                  </a:lnTo>
                  <a:lnTo>
                    <a:pt x="3090" y="121"/>
                  </a:lnTo>
                  <a:lnTo>
                    <a:pt x="3149" y="1"/>
                  </a:lnTo>
                  <a:lnTo>
                    <a:pt x="3210" y="121"/>
                  </a:lnTo>
                  <a:lnTo>
                    <a:pt x="3269" y="0"/>
                  </a:lnTo>
                  <a:lnTo>
                    <a:pt x="3330" y="120"/>
                  </a:lnTo>
                  <a:lnTo>
                    <a:pt x="3389" y="0"/>
                  </a:lnTo>
                  <a:lnTo>
                    <a:pt x="3419" y="60"/>
                  </a:lnTo>
                  <a:lnTo>
                    <a:pt x="3457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144"/>
            <p:cNvSpPr>
              <a:spLocks noChangeShapeType="1"/>
            </p:cNvSpPr>
            <p:nvPr/>
          </p:nvSpPr>
          <p:spPr bwMode="auto">
            <a:xfrm flipV="1">
              <a:off x="1987" y="2177"/>
              <a:ext cx="30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Arc 145"/>
            <p:cNvSpPr>
              <a:spLocks/>
            </p:cNvSpPr>
            <p:nvPr/>
          </p:nvSpPr>
          <p:spPr bwMode="auto">
            <a:xfrm>
              <a:off x="2017" y="2145"/>
              <a:ext cx="65" cy="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1 w 43200"/>
                <a:gd name="T1" fmla="*/ 23789 h 23789"/>
                <a:gd name="T2" fmla="*/ 43190 w 43200"/>
                <a:gd name="T3" fmla="*/ 22254 h 23789"/>
                <a:gd name="T4" fmla="*/ 21600 w 43200"/>
                <a:gd name="T5" fmla="*/ 21600 h 23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89" fill="none" extrusionOk="0">
                  <a:moveTo>
                    <a:pt x="111" y="23788"/>
                  </a:moveTo>
                  <a:cubicBezTo>
                    <a:pt x="37" y="23061"/>
                    <a:pt x="0" y="2233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8"/>
                    <a:pt x="43196" y="22036"/>
                    <a:pt x="43190" y="22254"/>
                  </a:cubicBezTo>
                </a:path>
                <a:path w="43200" h="23789" stroke="0" extrusionOk="0">
                  <a:moveTo>
                    <a:pt x="111" y="23788"/>
                  </a:moveTo>
                  <a:cubicBezTo>
                    <a:pt x="37" y="23061"/>
                    <a:pt x="0" y="2233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8"/>
                    <a:pt x="43196" y="22036"/>
                    <a:pt x="43190" y="222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Arc 146"/>
            <p:cNvSpPr>
              <a:spLocks/>
            </p:cNvSpPr>
            <p:nvPr/>
          </p:nvSpPr>
          <p:spPr bwMode="auto">
            <a:xfrm>
              <a:off x="2087" y="2143"/>
              <a:ext cx="64" cy="3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9 w 43200"/>
                <a:gd name="T1" fmla="*/ 23861 h 23861"/>
                <a:gd name="T2" fmla="*/ 43191 w 43200"/>
                <a:gd name="T3" fmla="*/ 22238 h 23861"/>
                <a:gd name="T4" fmla="*/ 21600 w 43200"/>
                <a:gd name="T5" fmla="*/ 21600 h 23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61" fill="none" extrusionOk="0">
                  <a:moveTo>
                    <a:pt x="118" y="23861"/>
                  </a:moveTo>
                  <a:cubicBezTo>
                    <a:pt x="39" y="23109"/>
                    <a:pt x="0" y="223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2"/>
                    <a:pt x="43196" y="22025"/>
                    <a:pt x="43190" y="22237"/>
                  </a:cubicBezTo>
                </a:path>
                <a:path w="43200" h="23861" stroke="0" extrusionOk="0">
                  <a:moveTo>
                    <a:pt x="118" y="23861"/>
                  </a:moveTo>
                  <a:cubicBezTo>
                    <a:pt x="39" y="23109"/>
                    <a:pt x="0" y="223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2"/>
                    <a:pt x="43196" y="22025"/>
                    <a:pt x="43190" y="2223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Arc 147"/>
            <p:cNvSpPr>
              <a:spLocks/>
            </p:cNvSpPr>
            <p:nvPr/>
          </p:nvSpPr>
          <p:spPr bwMode="auto">
            <a:xfrm>
              <a:off x="2156" y="2141"/>
              <a:ext cx="65" cy="3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5 w 43200"/>
                <a:gd name="T1" fmla="*/ 23827 h 23827"/>
                <a:gd name="T2" fmla="*/ 43190 w 43200"/>
                <a:gd name="T3" fmla="*/ 22265 h 23827"/>
                <a:gd name="T4" fmla="*/ 21600 w 43200"/>
                <a:gd name="T5" fmla="*/ 21600 h 23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27" fill="none" extrusionOk="0">
                  <a:moveTo>
                    <a:pt x="115" y="23826"/>
                  </a:moveTo>
                  <a:cubicBezTo>
                    <a:pt x="38" y="23087"/>
                    <a:pt x="0" y="2234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21"/>
                    <a:pt x="43196" y="22043"/>
                    <a:pt x="43189" y="22264"/>
                  </a:cubicBezTo>
                </a:path>
                <a:path w="43200" h="23827" stroke="0" extrusionOk="0">
                  <a:moveTo>
                    <a:pt x="115" y="23826"/>
                  </a:moveTo>
                  <a:cubicBezTo>
                    <a:pt x="38" y="23087"/>
                    <a:pt x="0" y="2234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21"/>
                    <a:pt x="43196" y="22043"/>
                    <a:pt x="43189" y="2226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Arc 148"/>
            <p:cNvSpPr>
              <a:spLocks/>
            </p:cNvSpPr>
            <p:nvPr/>
          </p:nvSpPr>
          <p:spPr bwMode="auto">
            <a:xfrm>
              <a:off x="2226" y="2139"/>
              <a:ext cx="64" cy="3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9 w 43200"/>
                <a:gd name="T1" fmla="*/ 23861 h 23861"/>
                <a:gd name="T2" fmla="*/ 43191 w 43200"/>
                <a:gd name="T3" fmla="*/ 22238 h 23861"/>
                <a:gd name="T4" fmla="*/ 21600 w 43200"/>
                <a:gd name="T5" fmla="*/ 21600 h 23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61" fill="none" extrusionOk="0">
                  <a:moveTo>
                    <a:pt x="118" y="23861"/>
                  </a:moveTo>
                  <a:cubicBezTo>
                    <a:pt x="39" y="23109"/>
                    <a:pt x="0" y="223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2"/>
                    <a:pt x="43196" y="22025"/>
                    <a:pt x="43190" y="22237"/>
                  </a:cubicBezTo>
                </a:path>
                <a:path w="43200" h="23861" stroke="0" extrusionOk="0">
                  <a:moveTo>
                    <a:pt x="118" y="23861"/>
                  </a:moveTo>
                  <a:cubicBezTo>
                    <a:pt x="39" y="23109"/>
                    <a:pt x="0" y="223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2"/>
                    <a:pt x="43196" y="22025"/>
                    <a:pt x="43190" y="2223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2296" y="1758"/>
              <a:ext cx="46" cy="411"/>
            </a:xfrm>
            <a:custGeom>
              <a:avLst/>
              <a:gdLst>
                <a:gd name="T0" fmla="*/ 0 w 134"/>
                <a:gd name="T1" fmla="*/ 1323 h 1323"/>
                <a:gd name="T2" fmla="*/ 87 w 134"/>
                <a:gd name="T3" fmla="*/ 1321 h 1323"/>
                <a:gd name="T4" fmla="*/ 134 w 134"/>
                <a:gd name="T5" fmla="*/ 0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323">
                  <a:moveTo>
                    <a:pt x="0" y="1323"/>
                  </a:moveTo>
                  <a:lnTo>
                    <a:pt x="87" y="1321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2304" y="1751"/>
              <a:ext cx="76" cy="7"/>
            </a:xfrm>
            <a:custGeom>
              <a:avLst/>
              <a:gdLst>
                <a:gd name="T0" fmla="*/ 218 w 218"/>
                <a:gd name="T1" fmla="*/ 4 h 24"/>
                <a:gd name="T2" fmla="*/ 218 w 218"/>
                <a:gd name="T3" fmla="*/ 24 h 24"/>
                <a:gd name="T4" fmla="*/ 0 w 218"/>
                <a:gd name="T5" fmla="*/ 20 h 24"/>
                <a:gd name="T6" fmla="*/ 0 w 218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4">
                  <a:moveTo>
                    <a:pt x="218" y="4"/>
                  </a:moveTo>
                  <a:lnTo>
                    <a:pt x="218" y="24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1"/>
            <p:cNvSpPr>
              <a:spLocks noChangeShapeType="1"/>
            </p:cNvSpPr>
            <p:nvPr/>
          </p:nvSpPr>
          <p:spPr bwMode="auto">
            <a:xfrm>
              <a:off x="2304" y="175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Arc 152"/>
            <p:cNvSpPr>
              <a:spLocks/>
            </p:cNvSpPr>
            <p:nvPr/>
          </p:nvSpPr>
          <p:spPr bwMode="auto">
            <a:xfrm>
              <a:off x="1926" y="2104"/>
              <a:ext cx="489" cy="282"/>
            </a:xfrm>
            <a:custGeom>
              <a:avLst/>
              <a:gdLst>
                <a:gd name="G0" fmla="+- 44 0 0"/>
                <a:gd name="G1" fmla="+- 0 0 0"/>
                <a:gd name="G2" fmla="+- 21600 0 0"/>
                <a:gd name="T0" fmla="*/ 21644 w 21644"/>
                <a:gd name="T1" fmla="*/ 0 h 21600"/>
                <a:gd name="T2" fmla="*/ 0 w 21644"/>
                <a:gd name="T3" fmla="*/ 21600 h 21600"/>
                <a:gd name="T4" fmla="*/ 44 w 216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4" h="21600" fill="none" extrusionOk="0">
                  <a:moveTo>
                    <a:pt x="21644" y="0"/>
                  </a:moveTo>
                  <a:cubicBezTo>
                    <a:pt x="21644" y="11929"/>
                    <a:pt x="11973" y="21600"/>
                    <a:pt x="44" y="21600"/>
                  </a:cubicBezTo>
                  <a:cubicBezTo>
                    <a:pt x="29" y="21600"/>
                    <a:pt x="14" y="21599"/>
                    <a:pt x="0" y="21599"/>
                  </a:cubicBezTo>
                </a:path>
                <a:path w="21644" h="21600" stroke="0" extrusionOk="0">
                  <a:moveTo>
                    <a:pt x="21644" y="0"/>
                  </a:moveTo>
                  <a:cubicBezTo>
                    <a:pt x="21644" y="11929"/>
                    <a:pt x="11973" y="21600"/>
                    <a:pt x="44" y="21600"/>
                  </a:cubicBezTo>
                  <a:cubicBezTo>
                    <a:pt x="29" y="21600"/>
                    <a:pt x="14" y="21599"/>
                    <a:pt x="0" y="21599"/>
                  </a:cubicBezTo>
                  <a:lnTo>
                    <a:pt x="4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Arc 153"/>
            <p:cNvSpPr>
              <a:spLocks/>
            </p:cNvSpPr>
            <p:nvPr/>
          </p:nvSpPr>
          <p:spPr bwMode="auto">
            <a:xfrm>
              <a:off x="2415" y="1970"/>
              <a:ext cx="311" cy="135"/>
            </a:xfrm>
            <a:custGeom>
              <a:avLst/>
              <a:gdLst>
                <a:gd name="G0" fmla="+- 0 0 0"/>
                <a:gd name="G1" fmla="+- 162 0 0"/>
                <a:gd name="G2" fmla="+- 21600 0 0"/>
                <a:gd name="T0" fmla="*/ 21599 w 21600"/>
                <a:gd name="T1" fmla="*/ 0 h 21762"/>
                <a:gd name="T2" fmla="*/ 0 w 21600"/>
                <a:gd name="T3" fmla="*/ 21762 h 21762"/>
                <a:gd name="T4" fmla="*/ 0 w 21600"/>
                <a:gd name="T5" fmla="*/ 162 h 2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2" fill="none" extrusionOk="0">
                  <a:moveTo>
                    <a:pt x="21599" y="-1"/>
                  </a:moveTo>
                  <a:cubicBezTo>
                    <a:pt x="21599" y="53"/>
                    <a:pt x="21600" y="107"/>
                    <a:pt x="21600" y="162"/>
                  </a:cubicBezTo>
                  <a:cubicBezTo>
                    <a:pt x="21600" y="12091"/>
                    <a:pt x="11929" y="21761"/>
                    <a:pt x="0" y="21762"/>
                  </a:cubicBezTo>
                </a:path>
                <a:path w="21600" h="21762" stroke="0" extrusionOk="0">
                  <a:moveTo>
                    <a:pt x="21599" y="-1"/>
                  </a:moveTo>
                  <a:cubicBezTo>
                    <a:pt x="21599" y="53"/>
                    <a:pt x="21600" y="107"/>
                    <a:pt x="21600" y="162"/>
                  </a:cubicBezTo>
                  <a:cubicBezTo>
                    <a:pt x="21600" y="12091"/>
                    <a:pt x="11929" y="21761"/>
                    <a:pt x="0" y="21762"/>
                  </a:cubicBezTo>
                  <a:lnTo>
                    <a:pt x="0" y="16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4"/>
            <p:cNvSpPr>
              <a:spLocks/>
            </p:cNvSpPr>
            <p:nvPr/>
          </p:nvSpPr>
          <p:spPr bwMode="auto">
            <a:xfrm>
              <a:off x="2688" y="1964"/>
              <a:ext cx="76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155"/>
            <p:cNvSpPr>
              <a:spLocks noChangeShapeType="1"/>
            </p:cNvSpPr>
            <p:nvPr/>
          </p:nvSpPr>
          <p:spPr bwMode="auto">
            <a:xfrm>
              <a:off x="2688" y="196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6"/>
            <p:cNvSpPr>
              <a:spLocks/>
            </p:cNvSpPr>
            <p:nvPr/>
          </p:nvSpPr>
          <p:spPr bwMode="auto">
            <a:xfrm>
              <a:off x="2925" y="456"/>
              <a:ext cx="704" cy="1435"/>
            </a:xfrm>
            <a:custGeom>
              <a:avLst/>
              <a:gdLst>
                <a:gd name="T0" fmla="*/ 1849 w 2022"/>
                <a:gd name="T1" fmla="*/ 4620 h 4620"/>
                <a:gd name="T2" fmla="*/ 1800 w 2022"/>
                <a:gd name="T3" fmla="*/ 2086 h 4620"/>
                <a:gd name="T4" fmla="*/ 2022 w 2022"/>
                <a:gd name="T5" fmla="*/ 1800 h 4620"/>
                <a:gd name="T6" fmla="*/ 0 w 2022"/>
                <a:gd name="T7" fmla="*/ 0 h 4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2" h="4620">
                  <a:moveTo>
                    <a:pt x="1849" y="4620"/>
                  </a:moveTo>
                  <a:lnTo>
                    <a:pt x="1800" y="2086"/>
                  </a:lnTo>
                  <a:lnTo>
                    <a:pt x="2022" y="180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7"/>
            <p:cNvSpPr>
              <a:spLocks/>
            </p:cNvSpPr>
            <p:nvPr/>
          </p:nvSpPr>
          <p:spPr bwMode="auto">
            <a:xfrm>
              <a:off x="2925" y="456"/>
              <a:ext cx="53" cy="45"/>
            </a:xfrm>
            <a:custGeom>
              <a:avLst/>
              <a:gdLst>
                <a:gd name="T0" fmla="*/ 0 w 53"/>
                <a:gd name="T1" fmla="*/ 0 h 45"/>
                <a:gd name="T2" fmla="*/ 27 w 53"/>
                <a:gd name="T3" fmla="*/ 45 h 45"/>
                <a:gd name="T4" fmla="*/ 30 w 53"/>
                <a:gd name="T5" fmla="*/ 23 h 45"/>
                <a:gd name="T6" fmla="*/ 53 w 53"/>
                <a:gd name="T7" fmla="*/ 19 h 45"/>
                <a:gd name="T8" fmla="*/ 0 w 5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5">
                  <a:moveTo>
                    <a:pt x="0" y="0"/>
                  </a:moveTo>
                  <a:lnTo>
                    <a:pt x="27" y="45"/>
                  </a:lnTo>
                  <a:lnTo>
                    <a:pt x="30" y="23"/>
                  </a:lnTo>
                  <a:lnTo>
                    <a:pt x="53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158"/>
            <p:cNvSpPr>
              <a:spLocks noChangeShapeType="1"/>
            </p:cNvSpPr>
            <p:nvPr/>
          </p:nvSpPr>
          <p:spPr bwMode="auto">
            <a:xfrm flipV="1">
              <a:off x="2825" y="1674"/>
              <a:ext cx="266" cy="4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Arc 159"/>
            <p:cNvSpPr>
              <a:spLocks/>
            </p:cNvSpPr>
            <p:nvPr/>
          </p:nvSpPr>
          <p:spPr bwMode="auto">
            <a:xfrm>
              <a:off x="3091" y="580"/>
              <a:ext cx="822" cy="1095"/>
            </a:xfrm>
            <a:custGeom>
              <a:avLst/>
              <a:gdLst>
                <a:gd name="G0" fmla="+- 0 0 0"/>
                <a:gd name="G1" fmla="+- 20 0 0"/>
                <a:gd name="G2" fmla="+- 21600 0 0"/>
                <a:gd name="T0" fmla="*/ 21600 w 21600"/>
                <a:gd name="T1" fmla="*/ 0 h 21620"/>
                <a:gd name="T2" fmla="*/ 0 w 21600"/>
                <a:gd name="T3" fmla="*/ 21620 h 21620"/>
                <a:gd name="T4" fmla="*/ 0 w 21600"/>
                <a:gd name="T5" fmla="*/ 20 h 2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20" fill="none" extrusionOk="0">
                  <a:moveTo>
                    <a:pt x="21599" y="0"/>
                  </a:moveTo>
                  <a:cubicBezTo>
                    <a:pt x="21599" y="6"/>
                    <a:pt x="21600" y="13"/>
                    <a:pt x="21600" y="20"/>
                  </a:cubicBezTo>
                  <a:cubicBezTo>
                    <a:pt x="21600" y="11949"/>
                    <a:pt x="11929" y="21619"/>
                    <a:pt x="0" y="21620"/>
                  </a:cubicBezTo>
                </a:path>
                <a:path w="21600" h="21620" stroke="0" extrusionOk="0">
                  <a:moveTo>
                    <a:pt x="21599" y="0"/>
                  </a:moveTo>
                  <a:cubicBezTo>
                    <a:pt x="21599" y="6"/>
                    <a:pt x="21600" y="13"/>
                    <a:pt x="21600" y="20"/>
                  </a:cubicBezTo>
                  <a:cubicBezTo>
                    <a:pt x="21600" y="11949"/>
                    <a:pt x="11929" y="21619"/>
                    <a:pt x="0" y="21620"/>
                  </a:cubicBezTo>
                  <a:lnTo>
                    <a:pt x="0" y="2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60"/>
            <p:cNvSpPr>
              <a:spLocks/>
            </p:cNvSpPr>
            <p:nvPr/>
          </p:nvSpPr>
          <p:spPr bwMode="auto">
            <a:xfrm>
              <a:off x="3894" y="580"/>
              <a:ext cx="38" cy="49"/>
            </a:xfrm>
            <a:custGeom>
              <a:avLst/>
              <a:gdLst>
                <a:gd name="T0" fmla="*/ 19 w 38"/>
                <a:gd name="T1" fmla="*/ 0 h 49"/>
                <a:gd name="T2" fmla="*/ 0 w 38"/>
                <a:gd name="T3" fmla="*/ 49 h 49"/>
                <a:gd name="T4" fmla="*/ 19 w 38"/>
                <a:gd name="T5" fmla="*/ 36 h 49"/>
                <a:gd name="T6" fmla="*/ 38 w 38"/>
                <a:gd name="T7" fmla="*/ 49 h 49"/>
                <a:gd name="T8" fmla="*/ 19 w 38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9">
                  <a:moveTo>
                    <a:pt x="19" y="0"/>
                  </a:moveTo>
                  <a:lnTo>
                    <a:pt x="0" y="49"/>
                  </a:lnTo>
                  <a:lnTo>
                    <a:pt x="19" y="36"/>
                  </a:lnTo>
                  <a:lnTo>
                    <a:pt x="38" y="4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Arc 161"/>
            <p:cNvSpPr>
              <a:spLocks/>
            </p:cNvSpPr>
            <p:nvPr/>
          </p:nvSpPr>
          <p:spPr bwMode="auto">
            <a:xfrm>
              <a:off x="2342" y="1515"/>
              <a:ext cx="772" cy="21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62"/>
            <p:cNvSpPr>
              <a:spLocks/>
            </p:cNvSpPr>
            <p:nvPr/>
          </p:nvSpPr>
          <p:spPr bwMode="auto">
            <a:xfrm>
              <a:off x="3060" y="1498"/>
              <a:ext cx="54" cy="34"/>
            </a:xfrm>
            <a:custGeom>
              <a:avLst/>
              <a:gdLst>
                <a:gd name="T0" fmla="*/ 54 w 54"/>
                <a:gd name="T1" fmla="*/ 17 h 34"/>
                <a:gd name="T2" fmla="*/ 0 w 54"/>
                <a:gd name="T3" fmla="*/ 0 h 34"/>
                <a:gd name="T4" fmla="*/ 13 w 54"/>
                <a:gd name="T5" fmla="*/ 17 h 34"/>
                <a:gd name="T6" fmla="*/ 0 w 54"/>
                <a:gd name="T7" fmla="*/ 34 h 34"/>
                <a:gd name="T8" fmla="*/ 54 w 54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4">
                  <a:moveTo>
                    <a:pt x="54" y="17"/>
                  </a:moveTo>
                  <a:lnTo>
                    <a:pt x="0" y="0"/>
                  </a:lnTo>
                  <a:lnTo>
                    <a:pt x="13" y="17"/>
                  </a:lnTo>
                  <a:lnTo>
                    <a:pt x="0" y="34"/>
                  </a:lnTo>
                  <a:lnTo>
                    <a:pt x="54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3"/>
            <p:cNvSpPr>
              <a:spLocks/>
            </p:cNvSpPr>
            <p:nvPr/>
          </p:nvSpPr>
          <p:spPr bwMode="auto">
            <a:xfrm>
              <a:off x="1116" y="704"/>
              <a:ext cx="161" cy="1385"/>
            </a:xfrm>
            <a:custGeom>
              <a:avLst/>
              <a:gdLst>
                <a:gd name="T0" fmla="*/ 0 w 462"/>
                <a:gd name="T1" fmla="*/ 4207 h 4462"/>
                <a:gd name="T2" fmla="*/ 446 w 462"/>
                <a:gd name="T3" fmla="*/ 4462 h 4462"/>
                <a:gd name="T4" fmla="*/ 462 w 462"/>
                <a:gd name="T5" fmla="*/ 0 h 4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4462">
                  <a:moveTo>
                    <a:pt x="0" y="4207"/>
                  </a:moveTo>
                  <a:lnTo>
                    <a:pt x="446" y="4462"/>
                  </a:lnTo>
                  <a:lnTo>
                    <a:pt x="46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4"/>
            <p:cNvSpPr>
              <a:spLocks/>
            </p:cNvSpPr>
            <p:nvPr/>
          </p:nvSpPr>
          <p:spPr bwMode="auto">
            <a:xfrm>
              <a:off x="1258" y="704"/>
              <a:ext cx="38" cy="48"/>
            </a:xfrm>
            <a:custGeom>
              <a:avLst/>
              <a:gdLst>
                <a:gd name="T0" fmla="*/ 19 w 38"/>
                <a:gd name="T1" fmla="*/ 0 h 48"/>
                <a:gd name="T2" fmla="*/ 0 w 38"/>
                <a:gd name="T3" fmla="*/ 48 h 48"/>
                <a:gd name="T4" fmla="*/ 19 w 38"/>
                <a:gd name="T5" fmla="*/ 35 h 48"/>
                <a:gd name="T6" fmla="*/ 38 w 38"/>
                <a:gd name="T7" fmla="*/ 48 h 48"/>
                <a:gd name="T8" fmla="*/ 19 w 38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19" y="0"/>
                  </a:moveTo>
                  <a:lnTo>
                    <a:pt x="0" y="48"/>
                  </a:lnTo>
                  <a:lnTo>
                    <a:pt x="19" y="35"/>
                  </a:lnTo>
                  <a:lnTo>
                    <a:pt x="38" y="4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Arc 165"/>
            <p:cNvSpPr>
              <a:spLocks/>
            </p:cNvSpPr>
            <p:nvPr/>
          </p:nvSpPr>
          <p:spPr bwMode="auto">
            <a:xfrm>
              <a:off x="1877" y="2054"/>
              <a:ext cx="360" cy="269"/>
            </a:xfrm>
            <a:custGeom>
              <a:avLst/>
              <a:gdLst>
                <a:gd name="G0" fmla="+- 21600 0 0"/>
                <a:gd name="G1" fmla="+- 81 0 0"/>
                <a:gd name="G2" fmla="+- 21600 0 0"/>
                <a:gd name="T0" fmla="*/ 21600 w 21600"/>
                <a:gd name="T1" fmla="*/ 21681 h 21681"/>
                <a:gd name="T2" fmla="*/ 0 w 21600"/>
                <a:gd name="T3" fmla="*/ 0 h 21681"/>
                <a:gd name="T4" fmla="*/ 21600 w 21600"/>
                <a:gd name="T5" fmla="*/ 81 h 2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1" fill="none" extrusionOk="0">
                  <a:moveTo>
                    <a:pt x="21600" y="21681"/>
                  </a:moveTo>
                  <a:cubicBezTo>
                    <a:pt x="9670" y="21681"/>
                    <a:pt x="0" y="12010"/>
                    <a:pt x="0" y="81"/>
                  </a:cubicBezTo>
                  <a:cubicBezTo>
                    <a:pt x="-1" y="54"/>
                    <a:pt x="0" y="27"/>
                    <a:pt x="0" y="0"/>
                  </a:cubicBezTo>
                </a:path>
                <a:path w="21600" h="21681" stroke="0" extrusionOk="0">
                  <a:moveTo>
                    <a:pt x="21600" y="21681"/>
                  </a:moveTo>
                  <a:cubicBezTo>
                    <a:pt x="9670" y="21681"/>
                    <a:pt x="0" y="12010"/>
                    <a:pt x="0" y="81"/>
                  </a:cubicBezTo>
                  <a:cubicBezTo>
                    <a:pt x="-1" y="54"/>
                    <a:pt x="0" y="27"/>
                    <a:pt x="0" y="0"/>
                  </a:cubicBezTo>
                  <a:lnTo>
                    <a:pt x="21600" y="8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166"/>
            <p:cNvSpPr>
              <a:spLocks noChangeShapeType="1"/>
            </p:cNvSpPr>
            <p:nvPr/>
          </p:nvSpPr>
          <p:spPr bwMode="auto">
            <a:xfrm>
              <a:off x="2237" y="2322"/>
              <a:ext cx="178" cy="1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Arc 167"/>
            <p:cNvSpPr>
              <a:spLocks/>
            </p:cNvSpPr>
            <p:nvPr/>
          </p:nvSpPr>
          <p:spPr bwMode="auto">
            <a:xfrm>
              <a:off x="2996" y="717"/>
              <a:ext cx="303" cy="5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Arc 168"/>
            <p:cNvSpPr>
              <a:spLocks/>
            </p:cNvSpPr>
            <p:nvPr/>
          </p:nvSpPr>
          <p:spPr bwMode="auto">
            <a:xfrm>
              <a:off x="2828" y="717"/>
              <a:ext cx="168" cy="13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69"/>
            <p:cNvSpPr>
              <a:spLocks/>
            </p:cNvSpPr>
            <p:nvPr/>
          </p:nvSpPr>
          <p:spPr bwMode="auto">
            <a:xfrm>
              <a:off x="2809" y="799"/>
              <a:ext cx="39" cy="49"/>
            </a:xfrm>
            <a:custGeom>
              <a:avLst/>
              <a:gdLst>
                <a:gd name="T0" fmla="*/ 19 w 39"/>
                <a:gd name="T1" fmla="*/ 49 h 49"/>
                <a:gd name="T2" fmla="*/ 39 w 39"/>
                <a:gd name="T3" fmla="*/ 0 h 49"/>
                <a:gd name="T4" fmla="*/ 19 w 39"/>
                <a:gd name="T5" fmla="*/ 13 h 49"/>
                <a:gd name="T6" fmla="*/ 0 w 39"/>
                <a:gd name="T7" fmla="*/ 0 h 49"/>
                <a:gd name="T8" fmla="*/ 19 w 3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9">
                  <a:moveTo>
                    <a:pt x="19" y="49"/>
                  </a:moveTo>
                  <a:lnTo>
                    <a:pt x="39" y="0"/>
                  </a:lnTo>
                  <a:lnTo>
                    <a:pt x="19" y="13"/>
                  </a:lnTo>
                  <a:lnTo>
                    <a:pt x="0" y="0"/>
                  </a:lnTo>
                  <a:lnTo>
                    <a:pt x="19" y="4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0663" y="457200"/>
            <a:ext cx="6256337" cy="8332788"/>
            <a:chOff x="139" y="288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9" y="288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4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864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74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864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74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864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74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864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4" y="2224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570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14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74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864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74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864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74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64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74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864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74" y="1871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570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14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74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864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74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864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74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0" name="Line 32"/>
            <p:cNvSpPr>
              <a:spLocks noChangeShapeType="1"/>
            </p:cNvSpPr>
            <p:nvPr/>
          </p:nvSpPr>
          <p:spPr bwMode="auto">
            <a:xfrm>
              <a:off x="3864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1" name="Line 33"/>
            <p:cNvSpPr>
              <a:spLocks noChangeShapeType="1"/>
            </p:cNvSpPr>
            <p:nvPr/>
          </p:nvSpPr>
          <p:spPr bwMode="auto">
            <a:xfrm>
              <a:off x="174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3" name="Line 34"/>
            <p:cNvSpPr>
              <a:spLocks noChangeShapeType="1"/>
            </p:cNvSpPr>
            <p:nvPr/>
          </p:nvSpPr>
          <p:spPr bwMode="auto">
            <a:xfrm>
              <a:off x="3864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4" name="Line 35"/>
            <p:cNvSpPr>
              <a:spLocks noChangeShapeType="1"/>
            </p:cNvSpPr>
            <p:nvPr/>
          </p:nvSpPr>
          <p:spPr bwMode="auto">
            <a:xfrm>
              <a:off x="174" y="1518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5" name="Line 36"/>
            <p:cNvSpPr>
              <a:spLocks noChangeShapeType="1"/>
            </p:cNvSpPr>
            <p:nvPr/>
          </p:nvSpPr>
          <p:spPr bwMode="auto">
            <a:xfrm>
              <a:off x="1570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Line 37"/>
            <p:cNvSpPr>
              <a:spLocks noChangeShapeType="1"/>
            </p:cNvSpPr>
            <p:nvPr/>
          </p:nvSpPr>
          <p:spPr bwMode="auto">
            <a:xfrm>
              <a:off x="2514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7" name="Line 38"/>
            <p:cNvSpPr>
              <a:spLocks noChangeShapeType="1"/>
            </p:cNvSpPr>
            <p:nvPr/>
          </p:nvSpPr>
          <p:spPr bwMode="auto">
            <a:xfrm>
              <a:off x="174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8" name="Line 39"/>
            <p:cNvSpPr>
              <a:spLocks noChangeShapeType="1"/>
            </p:cNvSpPr>
            <p:nvPr/>
          </p:nvSpPr>
          <p:spPr bwMode="auto">
            <a:xfrm>
              <a:off x="3864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Line 40"/>
            <p:cNvSpPr>
              <a:spLocks noChangeShapeType="1"/>
            </p:cNvSpPr>
            <p:nvPr/>
          </p:nvSpPr>
          <p:spPr bwMode="auto">
            <a:xfrm>
              <a:off x="174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Line 41"/>
            <p:cNvSpPr>
              <a:spLocks noChangeShapeType="1"/>
            </p:cNvSpPr>
            <p:nvPr/>
          </p:nvSpPr>
          <p:spPr bwMode="auto">
            <a:xfrm>
              <a:off x="3864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1" name="Line 42"/>
            <p:cNvSpPr>
              <a:spLocks noChangeShapeType="1"/>
            </p:cNvSpPr>
            <p:nvPr/>
          </p:nvSpPr>
          <p:spPr bwMode="auto">
            <a:xfrm>
              <a:off x="174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2" name="Line 43"/>
            <p:cNvSpPr>
              <a:spLocks noChangeShapeType="1"/>
            </p:cNvSpPr>
            <p:nvPr/>
          </p:nvSpPr>
          <p:spPr bwMode="auto">
            <a:xfrm>
              <a:off x="3864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Line 44"/>
            <p:cNvSpPr>
              <a:spLocks noChangeShapeType="1"/>
            </p:cNvSpPr>
            <p:nvPr/>
          </p:nvSpPr>
          <p:spPr bwMode="auto">
            <a:xfrm>
              <a:off x="174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4" name="Line 45"/>
            <p:cNvSpPr>
              <a:spLocks noChangeShapeType="1"/>
            </p:cNvSpPr>
            <p:nvPr/>
          </p:nvSpPr>
          <p:spPr bwMode="auto">
            <a:xfrm>
              <a:off x="3864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5" name="Line 46"/>
            <p:cNvSpPr>
              <a:spLocks noChangeShapeType="1"/>
            </p:cNvSpPr>
            <p:nvPr/>
          </p:nvSpPr>
          <p:spPr bwMode="auto">
            <a:xfrm>
              <a:off x="174" y="116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6" name="Line 47"/>
            <p:cNvSpPr>
              <a:spLocks noChangeShapeType="1"/>
            </p:cNvSpPr>
            <p:nvPr/>
          </p:nvSpPr>
          <p:spPr bwMode="auto">
            <a:xfrm>
              <a:off x="1570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7" name="Line 48"/>
            <p:cNvSpPr>
              <a:spLocks noChangeShapeType="1"/>
            </p:cNvSpPr>
            <p:nvPr/>
          </p:nvSpPr>
          <p:spPr bwMode="auto">
            <a:xfrm>
              <a:off x="2514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8" name="Line 49"/>
            <p:cNvSpPr>
              <a:spLocks noChangeShapeType="1"/>
            </p:cNvSpPr>
            <p:nvPr/>
          </p:nvSpPr>
          <p:spPr bwMode="auto">
            <a:xfrm>
              <a:off x="174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9" name="Line 50"/>
            <p:cNvSpPr>
              <a:spLocks noChangeShapeType="1"/>
            </p:cNvSpPr>
            <p:nvPr/>
          </p:nvSpPr>
          <p:spPr bwMode="auto">
            <a:xfrm>
              <a:off x="3864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0" name="Line 51"/>
            <p:cNvSpPr>
              <a:spLocks noChangeShapeType="1"/>
            </p:cNvSpPr>
            <p:nvPr/>
          </p:nvSpPr>
          <p:spPr bwMode="auto">
            <a:xfrm>
              <a:off x="174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1" name="Line 52"/>
            <p:cNvSpPr>
              <a:spLocks noChangeShapeType="1"/>
            </p:cNvSpPr>
            <p:nvPr/>
          </p:nvSpPr>
          <p:spPr bwMode="auto">
            <a:xfrm>
              <a:off x="3864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2" name="Line 53"/>
            <p:cNvSpPr>
              <a:spLocks noChangeShapeType="1"/>
            </p:cNvSpPr>
            <p:nvPr/>
          </p:nvSpPr>
          <p:spPr bwMode="auto">
            <a:xfrm>
              <a:off x="174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3" name="Line 54"/>
            <p:cNvSpPr>
              <a:spLocks noChangeShapeType="1"/>
            </p:cNvSpPr>
            <p:nvPr/>
          </p:nvSpPr>
          <p:spPr bwMode="auto">
            <a:xfrm>
              <a:off x="3864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4" name="Line 55"/>
            <p:cNvSpPr>
              <a:spLocks noChangeShapeType="1"/>
            </p:cNvSpPr>
            <p:nvPr/>
          </p:nvSpPr>
          <p:spPr bwMode="auto">
            <a:xfrm>
              <a:off x="174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5" name="Line 56"/>
            <p:cNvSpPr>
              <a:spLocks noChangeShapeType="1"/>
            </p:cNvSpPr>
            <p:nvPr/>
          </p:nvSpPr>
          <p:spPr bwMode="auto">
            <a:xfrm>
              <a:off x="3864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6" name="Line 57"/>
            <p:cNvSpPr>
              <a:spLocks noChangeShapeType="1"/>
            </p:cNvSpPr>
            <p:nvPr/>
          </p:nvSpPr>
          <p:spPr bwMode="auto">
            <a:xfrm>
              <a:off x="174" y="807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7" name="Line 58"/>
            <p:cNvSpPr>
              <a:spLocks noChangeShapeType="1"/>
            </p:cNvSpPr>
            <p:nvPr/>
          </p:nvSpPr>
          <p:spPr bwMode="auto">
            <a:xfrm>
              <a:off x="1570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8" name="Line 59"/>
            <p:cNvSpPr>
              <a:spLocks noChangeShapeType="1"/>
            </p:cNvSpPr>
            <p:nvPr/>
          </p:nvSpPr>
          <p:spPr bwMode="auto">
            <a:xfrm>
              <a:off x="2514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9" name="Line 60"/>
            <p:cNvSpPr>
              <a:spLocks noChangeShapeType="1"/>
            </p:cNvSpPr>
            <p:nvPr/>
          </p:nvSpPr>
          <p:spPr bwMode="auto">
            <a:xfrm>
              <a:off x="174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0" name="Line 61"/>
            <p:cNvSpPr>
              <a:spLocks noChangeShapeType="1"/>
            </p:cNvSpPr>
            <p:nvPr/>
          </p:nvSpPr>
          <p:spPr bwMode="auto">
            <a:xfrm>
              <a:off x="3864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1" name="Line 62"/>
            <p:cNvSpPr>
              <a:spLocks noChangeShapeType="1"/>
            </p:cNvSpPr>
            <p:nvPr/>
          </p:nvSpPr>
          <p:spPr bwMode="auto">
            <a:xfrm>
              <a:off x="174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2" name="Line 63"/>
            <p:cNvSpPr>
              <a:spLocks noChangeShapeType="1"/>
            </p:cNvSpPr>
            <p:nvPr/>
          </p:nvSpPr>
          <p:spPr bwMode="auto">
            <a:xfrm>
              <a:off x="3864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3" name="Line 64"/>
            <p:cNvSpPr>
              <a:spLocks noChangeShapeType="1"/>
            </p:cNvSpPr>
            <p:nvPr/>
          </p:nvSpPr>
          <p:spPr bwMode="auto">
            <a:xfrm>
              <a:off x="174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4" name="Line 65"/>
            <p:cNvSpPr>
              <a:spLocks noChangeShapeType="1"/>
            </p:cNvSpPr>
            <p:nvPr/>
          </p:nvSpPr>
          <p:spPr bwMode="auto">
            <a:xfrm>
              <a:off x="3864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5" name="Line 66"/>
            <p:cNvSpPr>
              <a:spLocks noChangeShapeType="1"/>
            </p:cNvSpPr>
            <p:nvPr/>
          </p:nvSpPr>
          <p:spPr bwMode="auto">
            <a:xfrm>
              <a:off x="174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6" name="Line 67"/>
            <p:cNvSpPr>
              <a:spLocks noChangeShapeType="1"/>
            </p:cNvSpPr>
            <p:nvPr/>
          </p:nvSpPr>
          <p:spPr bwMode="auto">
            <a:xfrm>
              <a:off x="3864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7" name="Rectangle 68"/>
            <p:cNvSpPr>
              <a:spLocks noChangeArrowheads="1"/>
            </p:cNvSpPr>
            <p:nvPr/>
          </p:nvSpPr>
          <p:spPr bwMode="auto">
            <a:xfrm>
              <a:off x="166" y="456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8" name="Oval 69"/>
            <p:cNvSpPr>
              <a:spLocks noChangeArrowheads="1"/>
            </p:cNvSpPr>
            <p:nvPr/>
          </p:nvSpPr>
          <p:spPr bwMode="auto">
            <a:xfrm>
              <a:off x="3428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9" name="Rectangle 70"/>
            <p:cNvSpPr>
              <a:spLocks noChangeArrowheads="1"/>
            </p:cNvSpPr>
            <p:nvPr/>
          </p:nvSpPr>
          <p:spPr bwMode="auto">
            <a:xfrm>
              <a:off x="2492" y="191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0" name="Oval 71"/>
            <p:cNvSpPr>
              <a:spLocks noChangeArrowheads="1"/>
            </p:cNvSpPr>
            <p:nvPr/>
          </p:nvSpPr>
          <p:spPr bwMode="auto">
            <a:xfrm>
              <a:off x="2321" y="2176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1" name="Rectangle 72"/>
            <p:cNvSpPr>
              <a:spLocks noChangeArrowheads="1"/>
            </p:cNvSpPr>
            <p:nvPr/>
          </p:nvSpPr>
          <p:spPr bwMode="auto">
            <a:xfrm>
              <a:off x="2011" y="19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2" name="Oval 73"/>
            <p:cNvSpPr>
              <a:spLocks noChangeArrowheads="1"/>
            </p:cNvSpPr>
            <p:nvPr/>
          </p:nvSpPr>
          <p:spPr bwMode="auto">
            <a:xfrm>
              <a:off x="2091" y="2170"/>
              <a:ext cx="128" cy="129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3" name="Rectangle 74"/>
            <p:cNvSpPr>
              <a:spLocks noChangeArrowheads="1"/>
            </p:cNvSpPr>
            <p:nvPr/>
          </p:nvSpPr>
          <p:spPr bwMode="auto">
            <a:xfrm>
              <a:off x="1471" y="1908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4" name="Rectangle 75"/>
            <p:cNvSpPr>
              <a:spLocks noChangeArrowheads="1"/>
            </p:cNvSpPr>
            <p:nvPr/>
          </p:nvSpPr>
          <p:spPr bwMode="auto">
            <a:xfrm>
              <a:off x="1845" y="2170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5" name="Line 76"/>
            <p:cNvSpPr>
              <a:spLocks noChangeShapeType="1"/>
            </p:cNvSpPr>
            <p:nvPr/>
          </p:nvSpPr>
          <p:spPr bwMode="auto">
            <a:xfrm>
              <a:off x="1845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6" name="Line 77"/>
            <p:cNvSpPr>
              <a:spLocks noChangeShapeType="1"/>
            </p:cNvSpPr>
            <p:nvPr/>
          </p:nvSpPr>
          <p:spPr bwMode="auto">
            <a:xfrm flipV="1">
              <a:off x="1845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7" name="Rectangle 78"/>
            <p:cNvSpPr>
              <a:spLocks noChangeArrowheads="1"/>
            </p:cNvSpPr>
            <p:nvPr/>
          </p:nvSpPr>
          <p:spPr bwMode="auto">
            <a:xfrm>
              <a:off x="2802" y="175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8" name="Oval 79"/>
            <p:cNvSpPr>
              <a:spLocks noChangeArrowheads="1"/>
            </p:cNvSpPr>
            <p:nvPr/>
          </p:nvSpPr>
          <p:spPr bwMode="auto">
            <a:xfrm>
              <a:off x="1604" y="2170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9" name="Rectangle 80"/>
            <p:cNvSpPr>
              <a:spLocks noChangeArrowheads="1"/>
            </p:cNvSpPr>
            <p:nvPr/>
          </p:nvSpPr>
          <p:spPr bwMode="auto">
            <a:xfrm>
              <a:off x="1850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0" name="Oval 81"/>
            <p:cNvSpPr>
              <a:spLocks noChangeArrowheads="1"/>
            </p:cNvSpPr>
            <p:nvPr/>
          </p:nvSpPr>
          <p:spPr bwMode="auto">
            <a:xfrm>
              <a:off x="1353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1" name="Rectangle 82"/>
            <p:cNvSpPr>
              <a:spLocks noChangeArrowheads="1"/>
            </p:cNvSpPr>
            <p:nvPr/>
          </p:nvSpPr>
          <p:spPr bwMode="auto">
            <a:xfrm>
              <a:off x="1219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2" name="Oval 83"/>
            <p:cNvSpPr>
              <a:spLocks noChangeArrowheads="1"/>
            </p:cNvSpPr>
            <p:nvPr/>
          </p:nvSpPr>
          <p:spPr bwMode="auto">
            <a:xfrm>
              <a:off x="1048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3" name="Rectangle 84"/>
            <p:cNvSpPr>
              <a:spLocks noChangeArrowheads="1"/>
            </p:cNvSpPr>
            <p:nvPr/>
          </p:nvSpPr>
          <p:spPr bwMode="auto">
            <a:xfrm>
              <a:off x="984" y="1914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4" name="Oval 85"/>
            <p:cNvSpPr>
              <a:spLocks noChangeArrowheads="1"/>
            </p:cNvSpPr>
            <p:nvPr/>
          </p:nvSpPr>
          <p:spPr bwMode="auto">
            <a:xfrm>
              <a:off x="1845" y="2293"/>
              <a:ext cx="128" cy="129"/>
            </a:xfrm>
            <a:prstGeom prst="ellipse">
              <a:avLst/>
            </a:prstGeom>
            <a:solidFill>
              <a:srgbClr val="00000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5" name="Rectangle 86"/>
            <p:cNvSpPr>
              <a:spLocks noChangeArrowheads="1"/>
            </p:cNvSpPr>
            <p:nvPr/>
          </p:nvSpPr>
          <p:spPr bwMode="auto">
            <a:xfrm>
              <a:off x="3433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6" name="Oval 87"/>
            <p:cNvSpPr>
              <a:spLocks noChangeArrowheads="1"/>
            </p:cNvSpPr>
            <p:nvPr/>
          </p:nvSpPr>
          <p:spPr bwMode="auto">
            <a:xfrm>
              <a:off x="1845" y="258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7" name="Rectangle 88"/>
            <p:cNvSpPr>
              <a:spLocks noChangeArrowheads="1"/>
            </p:cNvSpPr>
            <p:nvPr/>
          </p:nvSpPr>
          <p:spPr bwMode="auto">
            <a:xfrm>
              <a:off x="578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8" name="Oval 89"/>
            <p:cNvSpPr>
              <a:spLocks noChangeArrowheads="1"/>
            </p:cNvSpPr>
            <p:nvPr/>
          </p:nvSpPr>
          <p:spPr bwMode="auto">
            <a:xfrm>
              <a:off x="2690" y="2384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9" name="Rectangle 90"/>
            <p:cNvSpPr>
              <a:spLocks noChangeArrowheads="1"/>
            </p:cNvSpPr>
            <p:nvPr/>
          </p:nvSpPr>
          <p:spPr bwMode="auto">
            <a:xfrm>
              <a:off x="2602" y="1251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0" name="Oval 91"/>
            <p:cNvSpPr>
              <a:spLocks noChangeArrowheads="1"/>
            </p:cNvSpPr>
            <p:nvPr/>
          </p:nvSpPr>
          <p:spPr bwMode="auto">
            <a:xfrm>
              <a:off x="733" y="2374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21" name="Rectangle 92"/>
            <p:cNvSpPr>
              <a:spLocks noChangeArrowheads="1"/>
            </p:cNvSpPr>
            <p:nvPr/>
          </p:nvSpPr>
          <p:spPr bwMode="auto">
            <a:xfrm>
              <a:off x="1011" y="1251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2" name="Rectangle 93"/>
            <p:cNvSpPr>
              <a:spLocks noChangeArrowheads="1"/>
            </p:cNvSpPr>
            <p:nvPr/>
          </p:nvSpPr>
          <p:spPr bwMode="auto">
            <a:xfrm>
              <a:off x="227" y="2645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3" name="Rectangle 94"/>
            <p:cNvSpPr>
              <a:spLocks noChangeArrowheads="1"/>
            </p:cNvSpPr>
            <p:nvPr/>
          </p:nvSpPr>
          <p:spPr bwMode="auto">
            <a:xfrm>
              <a:off x="1471" y="31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4" name="Rectangle 95"/>
            <p:cNvSpPr>
              <a:spLocks noChangeArrowheads="1"/>
            </p:cNvSpPr>
            <p:nvPr/>
          </p:nvSpPr>
          <p:spPr bwMode="auto">
            <a:xfrm>
              <a:off x="1744" y="315"/>
              <a:ext cx="120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34 Belly Boot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5" name="Rectangle 96"/>
            <p:cNvSpPr>
              <a:spLocks noChangeArrowheads="1"/>
            </p:cNvSpPr>
            <p:nvPr/>
          </p:nvSpPr>
          <p:spPr bwMode="auto">
            <a:xfrm>
              <a:off x="229" y="289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6" name="Rectangle 97"/>
            <p:cNvSpPr>
              <a:spLocks noChangeArrowheads="1"/>
            </p:cNvSpPr>
            <p:nvPr/>
          </p:nvSpPr>
          <p:spPr bwMode="auto">
            <a:xfrm>
              <a:off x="336" y="2893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7" name="Rectangle 98"/>
            <p:cNvSpPr>
              <a:spLocks noChangeArrowheads="1"/>
            </p:cNvSpPr>
            <p:nvPr/>
          </p:nvSpPr>
          <p:spPr bwMode="auto">
            <a:xfrm>
              <a:off x="229" y="309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8" name="Rectangle 99"/>
            <p:cNvSpPr>
              <a:spLocks noChangeArrowheads="1"/>
            </p:cNvSpPr>
            <p:nvPr/>
          </p:nvSpPr>
          <p:spPr bwMode="auto">
            <a:xfrm>
              <a:off x="347" y="3096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9" name="Rectangle 100"/>
            <p:cNvSpPr>
              <a:spLocks noChangeArrowheads="1"/>
            </p:cNvSpPr>
            <p:nvPr/>
          </p:nvSpPr>
          <p:spPr bwMode="auto">
            <a:xfrm>
              <a:off x="229" y="329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0" name="Rectangle 101"/>
            <p:cNvSpPr>
              <a:spLocks noChangeArrowheads="1"/>
            </p:cNvSpPr>
            <p:nvPr/>
          </p:nvSpPr>
          <p:spPr bwMode="auto">
            <a:xfrm>
              <a:off x="352" y="3299"/>
              <a:ext cx="4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1" name="Rectangle 102"/>
            <p:cNvSpPr>
              <a:spLocks noChangeArrowheads="1"/>
            </p:cNvSpPr>
            <p:nvPr/>
          </p:nvSpPr>
          <p:spPr bwMode="auto">
            <a:xfrm>
              <a:off x="229" y="350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2" name="Rectangle 103"/>
            <p:cNvSpPr>
              <a:spLocks noChangeArrowheads="1"/>
            </p:cNvSpPr>
            <p:nvPr/>
          </p:nvSpPr>
          <p:spPr bwMode="auto">
            <a:xfrm>
              <a:off x="358" y="3502"/>
              <a:ext cx="14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:Pull: take over TE's man. Lead QB.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3" name="Rectangle 104"/>
            <p:cNvSpPr>
              <a:spLocks noChangeArrowheads="1"/>
            </p:cNvSpPr>
            <p:nvPr/>
          </p:nvSpPr>
          <p:spPr bwMode="auto">
            <a:xfrm>
              <a:off x="229" y="3706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4" name="Rectangle 105"/>
            <p:cNvSpPr>
              <a:spLocks noChangeArrowheads="1"/>
            </p:cNvSpPr>
            <p:nvPr/>
          </p:nvSpPr>
          <p:spPr bwMode="auto">
            <a:xfrm>
              <a:off x="347" y="3706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5" name="Rectangle 106"/>
            <p:cNvSpPr>
              <a:spLocks noChangeArrowheads="1"/>
            </p:cNvSpPr>
            <p:nvPr/>
          </p:nvSpPr>
          <p:spPr bwMode="auto">
            <a:xfrm>
              <a:off x="229" y="3909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6" name="Rectangle 107"/>
            <p:cNvSpPr>
              <a:spLocks noChangeArrowheads="1"/>
            </p:cNvSpPr>
            <p:nvPr/>
          </p:nvSpPr>
          <p:spPr bwMode="auto">
            <a:xfrm>
              <a:off x="336" y="3909"/>
              <a:ext cx="22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:Gap-On. Slam for 2 counts. Release to flat 4-5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7" name="Rectangle 108"/>
            <p:cNvSpPr>
              <a:spLocks noChangeArrowheads="1"/>
            </p:cNvSpPr>
            <p:nvPr/>
          </p:nvSpPr>
          <p:spPr bwMode="auto">
            <a:xfrm>
              <a:off x="229" y="4112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8" name="Rectangle 109"/>
            <p:cNvSpPr>
              <a:spLocks noChangeArrowheads="1"/>
            </p:cNvSpPr>
            <p:nvPr/>
          </p:nvSpPr>
          <p:spPr bwMode="auto">
            <a:xfrm>
              <a:off x="331" y="4112"/>
              <a:ext cx="253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:Post. Read opposite safety. We want a high/low w/ you and slot.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9" name="Rectangle 110"/>
            <p:cNvSpPr>
              <a:spLocks noChangeArrowheads="1"/>
            </p:cNvSpPr>
            <p:nvPr/>
          </p:nvSpPr>
          <p:spPr bwMode="auto">
            <a:xfrm>
              <a:off x="229" y="431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0" name="Rectangle 111"/>
            <p:cNvSpPr>
              <a:spLocks noChangeArrowheads="1"/>
            </p:cNvSpPr>
            <p:nvPr/>
          </p:nvSpPr>
          <p:spPr bwMode="auto">
            <a:xfrm>
              <a:off x="352" y="4315"/>
              <a:ext cx="290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pivot. Fake Belly. Bootleg away. You must get your back turned.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1" name="Rectangle 112"/>
            <p:cNvSpPr>
              <a:spLocks noChangeArrowheads="1"/>
            </p:cNvSpPr>
            <p:nvPr/>
          </p:nvSpPr>
          <p:spPr bwMode="auto">
            <a:xfrm>
              <a:off x="229" y="451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2" name="Rectangle 113"/>
            <p:cNvSpPr>
              <a:spLocks noChangeArrowheads="1"/>
            </p:cNvSpPr>
            <p:nvPr/>
          </p:nvSpPr>
          <p:spPr bwMode="auto">
            <a:xfrm>
              <a:off x="347" y="4518"/>
              <a:ext cx="16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slide motion. You have B gap blitz.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3" name="Rectangle 114"/>
            <p:cNvSpPr>
              <a:spLocks noChangeArrowheads="1"/>
            </p:cNvSpPr>
            <p:nvPr/>
          </p:nvSpPr>
          <p:spPr bwMode="auto">
            <a:xfrm>
              <a:off x="229" y="472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4" name="Rectangle 115"/>
            <p:cNvSpPr>
              <a:spLocks noChangeArrowheads="1"/>
            </p:cNvSpPr>
            <p:nvPr/>
          </p:nvSpPr>
          <p:spPr bwMode="auto">
            <a:xfrm>
              <a:off x="358" y="4722"/>
              <a:ext cx="26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.Crossing pattern 12 yds. deep. We want a high/low w/you and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5" name="Rectangle 116"/>
            <p:cNvSpPr>
              <a:spLocks noChangeArrowheads="1"/>
            </p:cNvSpPr>
            <p:nvPr/>
          </p:nvSpPr>
          <p:spPr bwMode="auto">
            <a:xfrm>
              <a:off x="229" y="492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6" name="Rectangle 117"/>
            <p:cNvSpPr>
              <a:spLocks noChangeArrowheads="1"/>
            </p:cNvSpPr>
            <p:nvPr/>
          </p:nvSpPr>
          <p:spPr bwMode="auto">
            <a:xfrm>
              <a:off x="336" y="4925"/>
              <a:ext cx="160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Belly. You have D Gap/edge blitz.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7" name="Rectangle 118"/>
            <p:cNvSpPr>
              <a:spLocks noChangeArrowheads="1"/>
            </p:cNvSpPr>
            <p:nvPr/>
          </p:nvSpPr>
          <p:spPr bwMode="auto">
            <a:xfrm>
              <a:off x="229" y="5128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8" name="Arc 119"/>
            <p:cNvSpPr>
              <a:spLocks/>
            </p:cNvSpPr>
            <p:nvPr/>
          </p:nvSpPr>
          <p:spPr bwMode="auto">
            <a:xfrm>
              <a:off x="768" y="1397"/>
              <a:ext cx="2016" cy="99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49" name="Freeform 120"/>
            <p:cNvSpPr>
              <a:spLocks/>
            </p:cNvSpPr>
            <p:nvPr/>
          </p:nvSpPr>
          <p:spPr bwMode="auto">
            <a:xfrm>
              <a:off x="768" y="1379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8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8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0" name="Line 121"/>
            <p:cNvSpPr>
              <a:spLocks noChangeShapeType="1"/>
            </p:cNvSpPr>
            <p:nvPr/>
          </p:nvSpPr>
          <p:spPr bwMode="auto">
            <a:xfrm flipH="1" flipV="1">
              <a:off x="1678" y="932"/>
              <a:ext cx="1828" cy="12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1" name="Freeform 122"/>
            <p:cNvSpPr>
              <a:spLocks/>
            </p:cNvSpPr>
            <p:nvPr/>
          </p:nvSpPr>
          <p:spPr bwMode="auto">
            <a:xfrm>
              <a:off x="1678" y="932"/>
              <a:ext cx="53" cy="44"/>
            </a:xfrm>
            <a:custGeom>
              <a:avLst/>
              <a:gdLst>
                <a:gd name="T0" fmla="*/ 0 w 53"/>
                <a:gd name="T1" fmla="*/ 0 h 44"/>
                <a:gd name="T2" fmla="*/ 31 w 53"/>
                <a:gd name="T3" fmla="*/ 44 h 44"/>
                <a:gd name="T4" fmla="*/ 31 w 53"/>
                <a:gd name="T5" fmla="*/ 21 h 44"/>
                <a:gd name="T6" fmla="*/ 53 w 53"/>
                <a:gd name="T7" fmla="*/ 13 h 44"/>
                <a:gd name="T8" fmla="*/ 0 w 53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4">
                  <a:moveTo>
                    <a:pt x="0" y="0"/>
                  </a:moveTo>
                  <a:lnTo>
                    <a:pt x="31" y="44"/>
                  </a:lnTo>
                  <a:lnTo>
                    <a:pt x="31" y="21"/>
                  </a:lnTo>
                  <a:lnTo>
                    <a:pt x="5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2" name="Line 123"/>
            <p:cNvSpPr>
              <a:spLocks noChangeShapeType="1"/>
            </p:cNvSpPr>
            <p:nvPr/>
          </p:nvSpPr>
          <p:spPr bwMode="auto">
            <a:xfrm flipH="1" flipV="1">
              <a:off x="453" y="1910"/>
              <a:ext cx="556" cy="17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3" name="Freeform 124"/>
            <p:cNvSpPr>
              <a:spLocks/>
            </p:cNvSpPr>
            <p:nvPr/>
          </p:nvSpPr>
          <p:spPr bwMode="auto">
            <a:xfrm>
              <a:off x="453" y="1908"/>
              <a:ext cx="55" cy="36"/>
            </a:xfrm>
            <a:custGeom>
              <a:avLst/>
              <a:gdLst>
                <a:gd name="T0" fmla="*/ 0 w 55"/>
                <a:gd name="T1" fmla="*/ 2 h 36"/>
                <a:gd name="T2" fmla="*/ 44 w 55"/>
                <a:gd name="T3" fmla="*/ 36 h 36"/>
                <a:gd name="T4" fmla="*/ 37 w 55"/>
                <a:gd name="T5" fmla="*/ 14 h 36"/>
                <a:gd name="T6" fmla="*/ 55 w 55"/>
                <a:gd name="T7" fmla="*/ 0 h 36"/>
                <a:gd name="T8" fmla="*/ 0 w 55"/>
                <a:gd name="T9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0" y="2"/>
                  </a:moveTo>
                  <a:lnTo>
                    <a:pt x="44" y="36"/>
                  </a:lnTo>
                  <a:lnTo>
                    <a:pt x="37" y="14"/>
                  </a:lnTo>
                  <a:lnTo>
                    <a:pt x="5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4" name="Freeform 125"/>
            <p:cNvSpPr>
              <a:spLocks/>
            </p:cNvSpPr>
            <p:nvPr/>
          </p:nvSpPr>
          <p:spPr bwMode="auto">
            <a:xfrm>
              <a:off x="1052" y="2092"/>
              <a:ext cx="59" cy="80"/>
            </a:xfrm>
            <a:custGeom>
              <a:avLst/>
              <a:gdLst>
                <a:gd name="T0" fmla="*/ 165 w 165"/>
                <a:gd name="T1" fmla="*/ 224 h 224"/>
                <a:gd name="T2" fmla="*/ 0 w 165"/>
                <a:gd name="T3" fmla="*/ 119 h 224"/>
                <a:gd name="T4" fmla="*/ 0 w 165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24">
                  <a:moveTo>
                    <a:pt x="165" y="224"/>
                  </a:moveTo>
                  <a:lnTo>
                    <a:pt x="0" y="1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5" name="Freeform 126"/>
            <p:cNvSpPr>
              <a:spLocks/>
            </p:cNvSpPr>
            <p:nvPr/>
          </p:nvSpPr>
          <p:spPr bwMode="auto">
            <a:xfrm>
              <a:off x="1015" y="2086"/>
              <a:ext cx="73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6" name="Line 127"/>
            <p:cNvSpPr>
              <a:spLocks noChangeShapeType="1"/>
            </p:cNvSpPr>
            <p:nvPr/>
          </p:nvSpPr>
          <p:spPr bwMode="auto">
            <a:xfrm>
              <a:off x="1015" y="208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7" name="Freeform 128"/>
            <p:cNvSpPr>
              <a:spLocks/>
            </p:cNvSpPr>
            <p:nvPr/>
          </p:nvSpPr>
          <p:spPr bwMode="auto">
            <a:xfrm>
              <a:off x="1929" y="2060"/>
              <a:ext cx="53" cy="112"/>
            </a:xfrm>
            <a:custGeom>
              <a:avLst/>
              <a:gdLst>
                <a:gd name="T0" fmla="*/ 0 w 150"/>
                <a:gd name="T1" fmla="*/ 314 h 314"/>
                <a:gd name="T2" fmla="*/ 150 w 150"/>
                <a:gd name="T3" fmla="*/ 134 h 314"/>
                <a:gd name="T4" fmla="*/ 150 w 150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314">
                  <a:moveTo>
                    <a:pt x="0" y="314"/>
                  </a:moveTo>
                  <a:lnTo>
                    <a:pt x="150" y="134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8" name="Freeform 129"/>
            <p:cNvSpPr>
              <a:spLocks/>
            </p:cNvSpPr>
            <p:nvPr/>
          </p:nvSpPr>
          <p:spPr bwMode="auto">
            <a:xfrm>
              <a:off x="1946" y="2054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9" name="Line 130"/>
            <p:cNvSpPr>
              <a:spLocks noChangeShapeType="1"/>
            </p:cNvSpPr>
            <p:nvPr/>
          </p:nvSpPr>
          <p:spPr bwMode="auto">
            <a:xfrm>
              <a:off x="1946" y="205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0" name="Line 131"/>
            <p:cNvSpPr>
              <a:spLocks noChangeShapeType="1"/>
            </p:cNvSpPr>
            <p:nvPr/>
          </p:nvSpPr>
          <p:spPr bwMode="auto">
            <a:xfrm flipV="1">
              <a:off x="2394" y="2060"/>
              <a:ext cx="107" cy="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1" name="Freeform 132"/>
            <p:cNvSpPr>
              <a:spLocks/>
            </p:cNvSpPr>
            <p:nvPr/>
          </p:nvSpPr>
          <p:spPr bwMode="auto">
            <a:xfrm>
              <a:off x="2474" y="2030"/>
              <a:ext cx="58" cy="56"/>
            </a:xfrm>
            <a:custGeom>
              <a:avLst/>
              <a:gdLst>
                <a:gd name="T0" fmla="*/ 163 w 163"/>
                <a:gd name="T1" fmla="*/ 142 h 156"/>
                <a:gd name="T2" fmla="*/ 150 w 163"/>
                <a:gd name="T3" fmla="*/ 156 h 156"/>
                <a:gd name="T4" fmla="*/ 0 w 163"/>
                <a:gd name="T5" fmla="*/ 14 h 156"/>
                <a:gd name="T6" fmla="*/ 12 w 163"/>
                <a:gd name="T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6">
                  <a:moveTo>
                    <a:pt x="163" y="142"/>
                  </a:moveTo>
                  <a:lnTo>
                    <a:pt x="150" y="156"/>
                  </a:lnTo>
                  <a:lnTo>
                    <a:pt x="0" y="14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2" name="Line 133"/>
            <p:cNvSpPr>
              <a:spLocks noChangeShapeType="1"/>
            </p:cNvSpPr>
            <p:nvPr/>
          </p:nvSpPr>
          <p:spPr bwMode="auto">
            <a:xfrm flipH="1">
              <a:off x="2474" y="2030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3" name="Line 134"/>
            <p:cNvSpPr>
              <a:spLocks noChangeShapeType="1"/>
            </p:cNvSpPr>
            <p:nvPr/>
          </p:nvSpPr>
          <p:spPr bwMode="auto">
            <a:xfrm flipV="1">
              <a:off x="1683" y="2092"/>
              <a:ext cx="0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4" name="Freeform 135"/>
            <p:cNvSpPr>
              <a:spLocks/>
            </p:cNvSpPr>
            <p:nvPr/>
          </p:nvSpPr>
          <p:spPr bwMode="auto">
            <a:xfrm>
              <a:off x="1646" y="208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5" name="Line 136"/>
            <p:cNvSpPr>
              <a:spLocks noChangeShapeType="1"/>
            </p:cNvSpPr>
            <p:nvPr/>
          </p:nvSpPr>
          <p:spPr bwMode="auto">
            <a:xfrm>
              <a:off x="1646" y="208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6" name="Line 137"/>
            <p:cNvSpPr>
              <a:spLocks noChangeShapeType="1"/>
            </p:cNvSpPr>
            <p:nvPr/>
          </p:nvSpPr>
          <p:spPr bwMode="auto">
            <a:xfrm flipV="1">
              <a:off x="1431" y="2092"/>
              <a:ext cx="0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7" name="Freeform 138"/>
            <p:cNvSpPr>
              <a:spLocks/>
            </p:cNvSpPr>
            <p:nvPr/>
          </p:nvSpPr>
          <p:spPr bwMode="auto">
            <a:xfrm>
              <a:off x="1394" y="208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8" name="Line 139"/>
            <p:cNvSpPr>
              <a:spLocks noChangeShapeType="1"/>
            </p:cNvSpPr>
            <p:nvPr/>
          </p:nvSpPr>
          <p:spPr bwMode="auto">
            <a:xfrm>
              <a:off x="1394" y="208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9" name="Freeform 140"/>
            <p:cNvSpPr>
              <a:spLocks/>
            </p:cNvSpPr>
            <p:nvPr/>
          </p:nvSpPr>
          <p:spPr bwMode="auto">
            <a:xfrm>
              <a:off x="806" y="2472"/>
              <a:ext cx="1123" cy="47"/>
            </a:xfrm>
            <a:custGeom>
              <a:avLst/>
              <a:gdLst>
                <a:gd name="T0" fmla="*/ 0 w 3150"/>
                <a:gd name="T1" fmla="*/ 74 h 133"/>
                <a:gd name="T2" fmla="*/ 29 w 3150"/>
                <a:gd name="T3" fmla="*/ 13 h 133"/>
                <a:gd name="T4" fmla="*/ 90 w 3150"/>
                <a:gd name="T5" fmla="*/ 133 h 133"/>
                <a:gd name="T6" fmla="*/ 149 w 3150"/>
                <a:gd name="T7" fmla="*/ 13 h 133"/>
                <a:gd name="T8" fmla="*/ 210 w 3150"/>
                <a:gd name="T9" fmla="*/ 133 h 133"/>
                <a:gd name="T10" fmla="*/ 269 w 3150"/>
                <a:gd name="T11" fmla="*/ 12 h 133"/>
                <a:gd name="T12" fmla="*/ 330 w 3150"/>
                <a:gd name="T13" fmla="*/ 132 h 133"/>
                <a:gd name="T14" fmla="*/ 389 w 3150"/>
                <a:gd name="T15" fmla="*/ 12 h 133"/>
                <a:gd name="T16" fmla="*/ 450 w 3150"/>
                <a:gd name="T17" fmla="*/ 131 h 133"/>
                <a:gd name="T18" fmla="*/ 509 w 3150"/>
                <a:gd name="T19" fmla="*/ 11 h 133"/>
                <a:gd name="T20" fmla="*/ 570 w 3150"/>
                <a:gd name="T21" fmla="*/ 131 h 133"/>
                <a:gd name="T22" fmla="*/ 629 w 3150"/>
                <a:gd name="T23" fmla="*/ 11 h 133"/>
                <a:gd name="T24" fmla="*/ 690 w 3150"/>
                <a:gd name="T25" fmla="*/ 130 h 133"/>
                <a:gd name="T26" fmla="*/ 749 w 3150"/>
                <a:gd name="T27" fmla="*/ 10 h 133"/>
                <a:gd name="T28" fmla="*/ 810 w 3150"/>
                <a:gd name="T29" fmla="*/ 130 h 133"/>
                <a:gd name="T30" fmla="*/ 869 w 3150"/>
                <a:gd name="T31" fmla="*/ 10 h 133"/>
                <a:gd name="T32" fmla="*/ 930 w 3150"/>
                <a:gd name="T33" fmla="*/ 129 h 133"/>
                <a:gd name="T34" fmla="*/ 989 w 3150"/>
                <a:gd name="T35" fmla="*/ 9 h 133"/>
                <a:gd name="T36" fmla="*/ 1050 w 3150"/>
                <a:gd name="T37" fmla="*/ 129 h 133"/>
                <a:gd name="T38" fmla="*/ 1109 w 3150"/>
                <a:gd name="T39" fmla="*/ 9 h 133"/>
                <a:gd name="T40" fmla="*/ 1170 w 3150"/>
                <a:gd name="T41" fmla="*/ 128 h 133"/>
                <a:gd name="T42" fmla="*/ 1229 w 3150"/>
                <a:gd name="T43" fmla="*/ 8 h 133"/>
                <a:gd name="T44" fmla="*/ 1290 w 3150"/>
                <a:gd name="T45" fmla="*/ 128 h 133"/>
                <a:gd name="T46" fmla="*/ 1349 w 3150"/>
                <a:gd name="T47" fmla="*/ 8 h 133"/>
                <a:gd name="T48" fmla="*/ 1410 w 3150"/>
                <a:gd name="T49" fmla="*/ 127 h 133"/>
                <a:gd name="T50" fmla="*/ 1469 w 3150"/>
                <a:gd name="T51" fmla="*/ 7 h 133"/>
                <a:gd name="T52" fmla="*/ 1530 w 3150"/>
                <a:gd name="T53" fmla="*/ 127 h 133"/>
                <a:gd name="T54" fmla="*/ 1589 w 3150"/>
                <a:gd name="T55" fmla="*/ 6 h 133"/>
                <a:gd name="T56" fmla="*/ 1650 w 3150"/>
                <a:gd name="T57" fmla="*/ 126 h 133"/>
                <a:gd name="T58" fmla="*/ 1709 w 3150"/>
                <a:gd name="T59" fmla="*/ 6 h 133"/>
                <a:gd name="T60" fmla="*/ 1770 w 3150"/>
                <a:gd name="T61" fmla="*/ 126 h 133"/>
                <a:gd name="T62" fmla="*/ 1829 w 3150"/>
                <a:gd name="T63" fmla="*/ 5 h 133"/>
                <a:gd name="T64" fmla="*/ 1890 w 3150"/>
                <a:gd name="T65" fmla="*/ 125 h 133"/>
                <a:gd name="T66" fmla="*/ 1949 w 3150"/>
                <a:gd name="T67" fmla="*/ 5 h 133"/>
                <a:gd name="T68" fmla="*/ 2010 w 3150"/>
                <a:gd name="T69" fmla="*/ 125 h 133"/>
                <a:gd name="T70" fmla="*/ 2069 w 3150"/>
                <a:gd name="T71" fmla="*/ 4 h 133"/>
                <a:gd name="T72" fmla="*/ 2130 w 3150"/>
                <a:gd name="T73" fmla="*/ 124 h 133"/>
                <a:gd name="T74" fmla="*/ 2189 w 3150"/>
                <a:gd name="T75" fmla="*/ 4 h 133"/>
                <a:gd name="T76" fmla="*/ 2250 w 3150"/>
                <a:gd name="T77" fmla="*/ 124 h 133"/>
                <a:gd name="T78" fmla="*/ 2309 w 3150"/>
                <a:gd name="T79" fmla="*/ 3 h 133"/>
                <a:gd name="T80" fmla="*/ 2370 w 3150"/>
                <a:gd name="T81" fmla="*/ 123 h 133"/>
                <a:gd name="T82" fmla="*/ 2429 w 3150"/>
                <a:gd name="T83" fmla="*/ 3 h 133"/>
                <a:gd name="T84" fmla="*/ 2490 w 3150"/>
                <a:gd name="T85" fmla="*/ 122 h 133"/>
                <a:gd name="T86" fmla="*/ 2549 w 3150"/>
                <a:gd name="T87" fmla="*/ 2 h 133"/>
                <a:gd name="T88" fmla="*/ 2610 w 3150"/>
                <a:gd name="T89" fmla="*/ 122 h 133"/>
                <a:gd name="T90" fmla="*/ 2669 w 3150"/>
                <a:gd name="T91" fmla="*/ 2 h 133"/>
                <a:gd name="T92" fmla="*/ 2730 w 3150"/>
                <a:gd name="T93" fmla="*/ 121 h 133"/>
                <a:gd name="T94" fmla="*/ 2789 w 3150"/>
                <a:gd name="T95" fmla="*/ 1 h 133"/>
                <a:gd name="T96" fmla="*/ 2850 w 3150"/>
                <a:gd name="T97" fmla="*/ 121 h 133"/>
                <a:gd name="T98" fmla="*/ 2909 w 3150"/>
                <a:gd name="T99" fmla="*/ 1 h 133"/>
                <a:gd name="T100" fmla="*/ 2970 w 3150"/>
                <a:gd name="T101" fmla="*/ 120 h 133"/>
                <a:gd name="T102" fmla="*/ 3029 w 3150"/>
                <a:gd name="T103" fmla="*/ 0 h 133"/>
                <a:gd name="T104" fmla="*/ 3090 w 3150"/>
                <a:gd name="T105" fmla="*/ 120 h 133"/>
                <a:gd name="T106" fmla="*/ 3119 w 3150"/>
                <a:gd name="T107" fmla="*/ 60 h 133"/>
                <a:gd name="T108" fmla="*/ 3150 w 3150"/>
                <a:gd name="T109" fmla="*/ 6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50" h="133">
                  <a:moveTo>
                    <a:pt x="0" y="74"/>
                  </a:moveTo>
                  <a:lnTo>
                    <a:pt x="29" y="13"/>
                  </a:lnTo>
                  <a:lnTo>
                    <a:pt x="90" y="133"/>
                  </a:lnTo>
                  <a:lnTo>
                    <a:pt x="149" y="13"/>
                  </a:lnTo>
                  <a:lnTo>
                    <a:pt x="210" y="133"/>
                  </a:lnTo>
                  <a:lnTo>
                    <a:pt x="269" y="12"/>
                  </a:lnTo>
                  <a:lnTo>
                    <a:pt x="330" y="132"/>
                  </a:lnTo>
                  <a:lnTo>
                    <a:pt x="389" y="12"/>
                  </a:lnTo>
                  <a:lnTo>
                    <a:pt x="450" y="131"/>
                  </a:lnTo>
                  <a:lnTo>
                    <a:pt x="509" y="11"/>
                  </a:lnTo>
                  <a:lnTo>
                    <a:pt x="570" y="131"/>
                  </a:lnTo>
                  <a:lnTo>
                    <a:pt x="629" y="11"/>
                  </a:lnTo>
                  <a:lnTo>
                    <a:pt x="690" y="130"/>
                  </a:lnTo>
                  <a:lnTo>
                    <a:pt x="749" y="10"/>
                  </a:lnTo>
                  <a:lnTo>
                    <a:pt x="810" y="130"/>
                  </a:lnTo>
                  <a:lnTo>
                    <a:pt x="869" y="10"/>
                  </a:lnTo>
                  <a:lnTo>
                    <a:pt x="930" y="129"/>
                  </a:lnTo>
                  <a:lnTo>
                    <a:pt x="989" y="9"/>
                  </a:lnTo>
                  <a:lnTo>
                    <a:pt x="1050" y="129"/>
                  </a:lnTo>
                  <a:lnTo>
                    <a:pt x="1109" y="9"/>
                  </a:lnTo>
                  <a:lnTo>
                    <a:pt x="1170" y="128"/>
                  </a:lnTo>
                  <a:lnTo>
                    <a:pt x="1229" y="8"/>
                  </a:lnTo>
                  <a:lnTo>
                    <a:pt x="1290" y="128"/>
                  </a:lnTo>
                  <a:lnTo>
                    <a:pt x="1349" y="8"/>
                  </a:lnTo>
                  <a:lnTo>
                    <a:pt x="1410" y="127"/>
                  </a:lnTo>
                  <a:lnTo>
                    <a:pt x="1469" y="7"/>
                  </a:lnTo>
                  <a:lnTo>
                    <a:pt x="1530" y="127"/>
                  </a:lnTo>
                  <a:lnTo>
                    <a:pt x="1589" y="6"/>
                  </a:lnTo>
                  <a:lnTo>
                    <a:pt x="1650" y="126"/>
                  </a:lnTo>
                  <a:lnTo>
                    <a:pt x="1709" y="6"/>
                  </a:lnTo>
                  <a:lnTo>
                    <a:pt x="1770" y="126"/>
                  </a:lnTo>
                  <a:lnTo>
                    <a:pt x="1829" y="5"/>
                  </a:lnTo>
                  <a:lnTo>
                    <a:pt x="1890" y="125"/>
                  </a:lnTo>
                  <a:lnTo>
                    <a:pt x="1949" y="5"/>
                  </a:lnTo>
                  <a:lnTo>
                    <a:pt x="2010" y="125"/>
                  </a:lnTo>
                  <a:lnTo>
                    <a:pt x="2069" y="4"/>
                  </a:lnTo>
                  <a:lnTo>
                    <a:pt x="2130" y="124"/>
                  </a:lnTo>
                  <a:lnTo>
                    <a:pt x="2189" y="4"/>
                  </a:lnTo>
                  <a:lnTo>
                    <a:pt x="2250" y="124"/>
                  </a:lnTo>
                  <a:lnTo>
                    <a:pt x="2309" y="3"/>
                  </a:lnTo>
                  <a:lnTo>
                    <a:pt x="2370" y="123"/>
                  </a:lnTo>
                  <a:lnTo>
                    <a:pt x="2429" y="3"/>
                  </a:lnTo>
                  <a:lnTo>
                    <a:pt x="2490" y="122"/>
                  </a:lnTo>
                  <a:lnTo>
                    <a:pt x="2549" y="2"/>
                  </a:lnTo>
                  <a:lnTo>
                    <a:pt x="2610" y="122"/>
                  </a:lnTo>
                  <a:lnTo>
                    <a:pt x="2669" y="2"/>
                  </a:lnTo>
                  <a:lnTo>
                    <a:pt x="2730" y="121"/>
                  </a:lnTo>
                  <a:lnTo>
                    <a:pt x="2789" y="1"/>
                  </a:lnTo>
                  <a:lnTo>
                    <a:pt x="2850" y="121"/>
                  </a:lnTo>
                  <a:lnTo>
                    <a:pt x="2909" y="1"/>
                  </a:lnTo>
                  <a:lnTo>
                    <a:pt x="2970" y="120"/>
                  </a:lnTo>
                  <a:lnTo>
                    <a:pt x="3029" y="0"/>
                  </a:lnTo>
                  <a:lnTo>
                    <a:pt x="3090" y="120"/>
                  </a:lnTo>
                  <a:lnTo>
                    <a:pt x="3119" y="60"/>
                  </a:lnTo>
                  <a:lnTo>
                    <a:pt x="315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0" name="Line 141"/>
            <p:cNvSpPr>
              <a:spLocks noChangeShapeType="1"/>
            </p:cNvSpPr>
            <p:nvPr/>
          </p:nvSpPr>
          <p:spPr bwMode="auto">
            <a:xfrm flipV="1">
              <a:off x="1929" y="2492"/>
              <a:ext cx="34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1" name="Arc 142"/>
            <p:cNvSpPr>
              <a:spLocks/>
            </p:cNvSpPr>
            <p:nvPr/>
          </p:nvSpPr>
          <p:spPr bwMode="auto">
            <a:xfrm>
              <a:off x="1963" y="2454"/>
              <a:ext cx="66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44 w 43200"/>
                <a:gd name="T1" fmla="*/ 24836 h 24836"/>
                <a:gd name="T2" fmla="*/ 43193 w 43200"/>
                <a:gd name="T3" fmla="*/ 22168 h 24836"/>
                <a:gd name="T4" fmla="*/ 21600 w 43200"/>
                <a:gd name="T5" fmla="*/ 21600 h 24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36" fill="none" extrusionOk="0">
                  <a:moveTo>
                    <a:pt x="243" y="24836"/>
                  </a:moveTo>
                  <a:cubicBezTo>
                    <a:pt x="81" y="23764"/>
                    <a:pt x="0" y="2268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4836" stroke="0" extrusionOk="0">
                  <a:moveTo>
                    <a:pt x="243" y="24836"/>
                  </a:moveTo>
                  <a:cubicBezTo>
                    <a:pt x="81" y="23764"/>
                    <a:pt x="0" y="2268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2" name="Arc 143"/>
            <p:cNvSpPr>
              <a:spLocks/>
            </p:cNvSpPr>
            <p:nvPr/>
          </p:nvSpPr>
          <p:spPr bwMode="auto">
            <a:xfrm>
              <a:off x="2034" y="2451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193 w 43200"/>
                <a:gd name="T3" fmla="*/ 22168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3" name="Arc 144"/>
            <p:cNvSpPr>
              <a:spLocks/>
            </p:cNvSpPr>
            <p:nvPr/>
          </p:nvSpPr>
          <p:spPr bwMode="auto">
            <a:xfrm>
              <a:off x="2105" y="2448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193 w 43200"/>
                <a:gd name="T3" fmla="*/ 22168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4" name="Arc 145"/>
            <p:cNvSpPr>
              <a:spLocks/>
            </p:cNvSpPr>
            <p:nvPr/>
          </p:nvSpPr>
          <p:spPr bwMode="auto">
            <a:xfrm>
              <a:off x="2176" y="2445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2 w 43200"/>
                <a:gd name="T1" fmla="*/ 24239 h 24239"/>
                <a:gd name="T2" fmla="*/ 43200 w 43200"/>
                <a:gd name="T3" fmla="*/ 21600 h 24239"/>
                <a:gd name="T4" fmla="*/ 21600 w 43200"/>
                <a:gd name="T5" fmla="*/ 21600 h 24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39" fill="none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4239" stroke="0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5" name="Freeform 146"/>
            <p:cNvSpPr>
              <a:spLocks/>
            </p:cNvSpPr>
            <p:nvPr/>
          </p:nvSpPr>
          <p:spPr bwMode="auto">
            <a:xfrm>
              <a:off x="2248" y="2092"/>
              <a:ext cx="39" cy="386"/>
            </a:xfrm>
            <a:custGeom>
              <a:avLst/>
              <a:gdLst>
                <a:gd name="T0" fmla="*/ 0 w 110"/>
                <a:gd name="T1" fmla="*/ 1083 h 1083"/>
                <a:gd name="T2" fmla="*/ 96 w 110"/>
                <a:gd name="T3" fmla="*/ 1079 h 1083"/>
                <a:gd name="T4" fmla="*/ 110 w 110"/>
                <a:gd name="T5" fmla="*/ 0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" h="1083">
                  <a:moveTo>
                    <a:pt x="0" y="1083"/>
                  </a:moveTo>
                  <a:lnTo>
                    <a:pt x="96" y="1079"/>
                  </a:lnTo>
                  <a:lnTo>
                    <a:pt x="1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6" name="Freeform 147"/>
            <p:cNvSpPr>
              <a:spLocks/>
            </p:cNvSpPr>
            <p:nvPr/>
          </p:nvSpPr>
          <p:spPr bwMode="auto">
            <a:xfrm>
              <a:off x="2251" y="208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7" name="Line 148"/>
            <p:cNvSpPr>
              <a:spLocks noChangeShapeType="1"/>
            </p:cNvSpPr>
            <p:nvPr/>
          </p:nvSpPr>
          <p:spPr bwMode="auto">
            <a:xfrm>
              <a:off x="2251" y="208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8" name="Arc 149"/>
            <p:cNvSpPr>
              <a:spLocks/>
            </p:cNvSpPr>
            <p:nvPr/>
          </p:nvSpPr>
          <p:spPr bwMode="auto">
            <a:xfrm>
              <a:off x="1939" y="2466"/>
              <a:ext cx="439" cy="253"/>
            </a:xfrm>
            <a:custGeom>
              <a:avLst/>
              <a:gdLst>
                <a:gd name="G0" fmla="+- 0 0 0"/>
                <a:gd name="G1" fmla="+- 86 0 0"/>
                <a:gd name="G2" fmla="+- 21600 0 0"/>
                <a:gd name="T0" fmla="*/ 21600 w 21600"/>
                <a:gd name="T1" fmla="*/ 0 h 21686"/>
                <a:gd name="T2" fmla="*/ 0 w 21600"/>
                <a:gd name="T3" fmla="*/ 21686 h 21686"/>
                <a:gd name="T4" fmla="*/ 0 w 21600"/>
                <a:gd name="T5" fmla="*/ 86 h 2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6" fill="none" extrusionOk="0">
                  <a:moveTo>
                    <a:pt x="21599" y="0"/>
                  </a:moveTo>
                  <a:cubicBezTo>
                    <a:pt x="21599" y="28"/>
                    <a:pt x="21600" y="57"/>
                    <a:pt x="21600" y="86"/>
                  </a:cubicBezTo>
                  <a:cubicBezTo>
                    <a:pt x="21600" y="12015"/>
                    <a:pt x="11929" y="21685"/>
                    <a:pt x="0" y="21686"/>
                  </a:cubicBezTo>
                </a:path>
                <a:path w="21600" h="21686" stroke="0" extrusionOk="0">
                  <a:moveTo>
                    <a:pt x="21599" y="0"/>
                  </a:moveTo>
                  <a:cubicBezTo>
                    <a:pt x="21599" y="28"/>
                    <a:pt x="21600" y="57"/>
                    <a:pt x="21600" y="86"/>
                  </a:cubicBezTo>
                  <a:cubicBezTo>
                    <a:pt x="21600" y="12015"/>
                    <a:pt x="11929" y="21685"/>
                    <a:pt x="0" y="21686"/>
                  </a:cubicBezTo>
                  <a:lnTo>
                    <a:pt x="0" y="8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9" name="Line 150"/>
            <p:cNvSpPr>
              <a:spLocks noChangeShapeType="1"/>
            </p:cNvSpPr>
            <p:nvPr/>
          </p:nvSpPr>
          <p:spPr bwMode="auto">
            <a:xfrm flipV="1">
              <a:off x="2378" y="2279"/>
              <a:ext cx="171" cy="18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0" name="Freeform 151"/>
            <p:cNvSpPr>
              <a:spLocks/>
            </p:cNvSpPr>
            <p:nvPr/>
          </p:nvSpPr>
          <p:spPr bwMode="auto">
            <a:xfrm>
              <a:off x="2522" y="2250"/>
              <a:ext cx="58" cy="54"/>
            </a:xfrm>
            <a:custGeom>
              <a:avLst/>
              <a:gdLst>
                <a:gd name="T0" fmla="*/ 163 w 163"/>
                <a:gd name="T1" fmla="*/ 138 h 153"/>
                <a:gd name="T2" fmla="*/ 150 w 163"/>
                <a:gd name="T3" fmla="*/ 153 h 153"/>
                <a:gd name="T4" fmla="*/ 0 w 163"/>
                <a:gd name="T5" fmla="*/ 15 h 153"/>
                <a:gd name="T6" fmla="*/ 12 w 163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3">
                  <a:moveTo>
                    <a:pt x="163" y="138"/>
                  </a:moveTo>
                  <a:lnTo>
                    <a:pt x="150" y="153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1" name="Line 152"/>
            <p:cNvSpPr>
              <a:spLocks noChangeShapeType="1"/>
            </p:cNvSpPr>
            <p:nvPr/>
          </p:nvSpPr>
          <p:spPr bwMode="auto">
            <a:xfrm flipH="1">
              <a:off x="2522" y="2250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2" name="Freeform 153"/>
            <p:cNvSpPr>
              <a:spLocks/>
            </p:cNvSpPr>
            <p:nvPr/>
          </p:nvSpPr>
          <p:spPr bwMode="auto">
            <a:xfrm>
              <a:off x="1421" y="2295"/>
              <a:ext cx="711" cy="91"/>
            </a:xfrm>
            <a:custGeom>
              <a:avLst/>
              <a:gdLst>
                <a:gd name="T0" fmla="*/ 1995 w 1995"/>
                <a:gd name="T1" fmla="*/ 0 h 255"/>
                <a:gd name="T2" fmla="*/ 1784 w 1995"/>
                <a:gd name="T3" fmla="*/ 240 h 255"/>
                <a:gd name="T4" fmla="*/ 0 w 1995"/>
                <a:gd name="T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95" h="255">
                  <a:moveTo>
                    <a:pt x="1995" y="0"/>
                  </a:moveTo>
                  <a:lnTo>
                    <a:pt x="1784" y="240"/>
                  </a:lnTo>
                  <a:lnTo>
                    <a:pt x="0" y="2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3" name="Arc 154"/>
            <p:cNvSpPr>
              <a:spLocks/>
            </p:cNvSpPr>
            <p:nvPr/>
          </p:nvSpPr>
          <p:spPr bwMode="auto">
            <a:xfrm>
              <a:off x="1234" y="2381"/>
              <a:ext cx="187" cy="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4" name="Arc 155"/>
            <p:cNvSpPr>
              <a:spLocks/>
            </p:cNvSpPr>
            <p:nvPr/>
          </p:nvSpPr>
          <p:spPr bwMode="auto">
            <a:xfrm>
              <a:off x="944" y="2167"/>
              <a:ext cx="290" cy="2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5" name="Freeform 156"/>
            <p:cNvSpPr>
              <a:spLocks/>
            </p:cNvSpPr>
            <p:nvPr/>
          </p:nvSpPr>
          <p:spPr bwMode="auto">
            <a:xfrm>
              <a:off x="908" y="2160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6" name="Line 157"/>
            <p:cNvSpPr>
              <a:spLocks noChangeShapeType="1"/>
            </p:cNvSpPr>
            <p:nvPr/>
          </p:nvSpPr>
          <p:spPr bwMode="auto">
            <a:xfrm>
              <a:off x="908" y="21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7" name="Arc 158"/>
            <p:cNvSpPr>
              <a:spLocks/>
            </p:cNvSpPr>
            <p:nvPr/>
          </p:nvSpPr>
          <p:spPr bwMode="auto">
            <a:xfrm>
              <a:off x="1860" y="2365"/>
              <a:ext cx="241" cy="23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1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10" y="21599"/>
                  </a:moveTo>
                  <a:cubicBezTo>
                    <a:pt x="9615" y="21550"/>
                    <a:pt x="0" y="11894"/>
                    <a:pt x="0" y="0"/>
                  </a:cubicBezTo>
                </a:path>
                <a:path w="21600" h="21600" stroke="0" extrusionOk="0">
                  <a:moveTo>
                    <a:pt x="21510" y="21599"/>
                  </a:moveTo>
                  <a:cubicBezTo>
                    <a:pt x="9615" y="21550"/>
                    <a:pt x="0" y="1189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8" name="Arc 159"/>
            <p:cNvSpPr>
              <a:spLocks/>
            </p:cNvSpPr>
            <p:nvPr/>
          </p:nvSpPr>
          <p:spPr bwMode="auto">
            <a:xfrm>
              <a:off x="1169" y="2595"/>
              <a:ext cx="931" cy="22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9" name="Arc 160"/>
            <p:cNvSpPr>
              <a:spLocks/>
            </p:cNvSpPr>
            <p:nvPr/>
          </p:nvSpPr>
          <p:spPr bwMode="auto">
            <a:xfrm>
              <a:off x="757" y="2653"/>
              <a:ext cx="412" cy="168"/>
            </a:xfrm>
            <a:custGeom>
              <a:avLst/>
              <a:gdLst>
                <a:gd name="G0" fmla="+- 21600 0 0"/>
                <a:gd name="G1" fmla="+- 130 0 0"/>
                <a:gd name="G2" fmla="+- 21600 0 0"/>
                <a:gd name="T0" fmla="*/ 21600 w 21600"/>
                <a:gd name="T1" fmla="*/ 21730 h 21730"/>
                <a:gd name="T2" fmla="*/ 0 w 21600"/>
                <a:gd name="T3" fmla="*/ 0 h 21730"/>
                <a:gd name="T4" fmla="*/ 21600 w 21600"/>
                <a:gd name="T5" fmla="*/ 130 h 21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0" fill="none" extrusionOk="0">
                  <a:moveTo>
                    <a:pt x="21600" y="21730"/>
                  </a:moveTo>
                  <a:cubicBezTo>
                    <a:pt x="9670" y="21730"/>
                    <a:pt x="0" y="12059"/>
                    <a:pt x="0" y="130"/>
                  </a:cubicBezTo>
                  <a:cubicBezTo>
                    <a:pt x="-1" y="86"/>
                    <a:pt x="0" y="43"/>
                    <a:pt x="0" y="0"/>
                  </a:cubicBezTo>
                </a:path>
                <a:path w="21600" h="21730" stroke="0" extrusionOk="0">
                  <a:moveTo>
                    <a:pt x="21600" y="21730"/>
                  </a:moveTo>
                  <a:cubicBezTo>
                    <a:pt x="9670" y="21730"/>
                    <a:pt x="0" y="12059"/>
                    <a:pt x="0" y="130"/>
                  </a:cubicBezTo>
                  <a:cubicBezTo>
                    <a:pt x="-1" y="86"/>
                    <a:pt x="0" y="43"/>
                    <a:pt x="0" y="0"/>
                  </a:cubicBezTo>
                  <a:lnTo>
                    <a:pt x="21600" y="13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90" name="Freeform 161"/>
            <p:cNvSpPr>
              <a:spLocks/>
            </p:cNvSpPr>
            <p:nvPr/>
          </p:nvSpPr>
          <p:spPr bwMode="auto">
            <a:xfrm>
              <a:off x="739" y="2653"/>
              <a:ext cx="37" cy="53"/>
            </a:xfrm>
            <a:custGeom>
              <a:avLst/>
              <a:gdLst>
                <a:gd name="T0" fmla="*/ 18 w 37"/>
                <a:gd name="T1" fmla="*/ 0 h 53"/>
                <a:gd name="T2" fmla="*/ 0 w 37"/>
                <a:gd name="T3" fmla="*/ 53 h 53"/>
                <a:gd name="T4" fmla="*/ 18 w 37"/>
                <a:gd name="T5" fmla="*/ 39 h 53"/>
                <a:gd name="T6" fmla="*/ 37 w 37"/>
                <a:gd name="T7" fmla="*/ 53 h 53"/>
                <a:gd name="T8" fmla="*/ 18 w 3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18" y="0"/>
                  </a:moveTo>
                  <a:lnTo>
                    <a:pt x="0" y="53"/>
                  </a:lnTo>
                  <a:lnTo>
                    <a:pt x="18" y="39"/>
                  </a:lnTo>
                  <a:lnTo>
                    <a:pt x="37" y="5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505" y="381000"/>
            <a:ext cx="6033295" cy="841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4495800" y="80010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4495800" y="80010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324600" cy="8610600"/>
            <a:chOff x="192" y="144"/>
            <a:chExt cx="3984" cy="5424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84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27" y="237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88" y="237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27" y="23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88" y="23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7" y="22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88" y="22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27" y="216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88" y="216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7" y="2092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88" y="207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77" y="207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27" y="201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88" y="201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27" y="194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88" y="194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27" y="187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88" y="187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27" y="180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88" y="180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27" y="1733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88" y="171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77" y="171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27" y="16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88" y="16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27" y="15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88" y="15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1"/>
            <p:cNvSpPr>
              <a:spLocks noChangeShapeType="1"/>
            </p:cNvSpPr>
            <p:nvPr/>
          </p:nvSpPr>
          <p:spPr bwMode="auto">
            <a:xfrm>
              <a:off x="227" y="152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2"/>
            <p:cNvSpPr>
              <a:spLocks noChangeShapeType="1"/>
            </p:cNvSpPr>
            <p:nvPr/>
          </p:nvSpPr>
          <p:spPr bwMode="auto">
            <a:xfrm>
              <a:off x="4088" y="152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" name="Line 33"/>
            <p:cNvSpPr>
              <a:spLocks noChangeShapeType="1"/>
            </p:cNvSpPr>
            <p:nvPr/>
          </p:nvSpPr>
          <p:spPr bwMode="auto">
            <a:xfrm>
              <a:off x="227" y="144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4"/>
            <p:cNvSpPr>
              <a:spLocks noChangeShapeType="1"/>
            </p:cNvSpPr>
            <p:nvPr/>
          </p:nvSpPr>
          <p:spPr bwMode="auto">
            <a:xfrm>
              <a:off x="4088" y="144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5"/>
            <p:cNvSpPr>
              <a:spLocks noChangeShapeType="1"/>
            </p:cNvSpPr>
            <p:nvPr/>
          </p:nvSpPr>
          <p:spPr bwMode="auto">
            <a:xfrm>
              <a:off x="227" y="1379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6"/>
            <p:cNvSpPr>
              <a:spLocks noChangeShapeType="1"/>
            </p:cNvSpPr>
            <p:nvPr/>
          </p:nvSpPr>
          <p:spPr bwMode="auto">
            <a:xfrm>
              <a:off x="1688" y="135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7"/>
            <p:cNvSpPr>
              <a:spLocks noChangeShapeType="1"/>
            </p:cNvSpPr>
            <p:nvPr/>
          </p:nvSpPr>
          <p:spPr bwMode="auto">
            <a:xfrm>
              <a:off x="2677" y="135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8"/>
            <p:cNvSpPr>
              <a:spLocks noChangeShapeType="1"/>
            </p:cNvSpPr>
            <p:nvPr/>
          </p:nvSpPr>
          <p:spPr bwMode="auto">
            <a:xfrm>
              <a:off x="227" y="13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39"/>
            <p:cNvSpPr>
              <a:spLocks noChangeShapeType="1"/>
            </p:cNvSpPr>
            <p:nvPr/>
          </p:nvSpPr>
          <p:spPr bwMode="auto">
            <a:xfrm>
              <a:off x="4088" y="13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0"/>
            <p:cNvSpPr>
              <a:spLocks noChangeShapeType="1"/>
            </p:cNvSpPr>
            <p:nvPr/>
          </p:nvSpPr>
          <p:spPr bwMode="auto">
            <a:xfrm>
              <a:off x="227" y="123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1"/>
            <p:cNvSpPr>
              <a:spLocks noChangeShapeType="1"/>
            </p:cNvSpPr>
            <p:nvPr/>
          </p:nvSpPr>
          <p:spPr bwMode="auto">
            <a:xfrm>
              <a:off x="4088" y="123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2"/>
            <p:cNvSpPr>
              <a:spLocks noChangeShapeType="1"/>
            </p:cNvSpPr>
            <p:nvPr/>
          </p:nvSpPr>
          <p:spPr bwMode="auto">
            <a:xfrm>
              <a:off x="227" y="116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3"/>
            <p:cNvSpPr>
              <a:spLocks noChangeShapeType="1"/>
            </p:cNvSpPr>
            <p:nvPr/>
          </p:nvSpPr>
          <p:spPr bwMode="auto">
            <a:xfrm>
              <a:off x="4088" y="116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4"/>
            <p:cNvSpPr>
              <a:spLocks noChangeShapeType="1"/>
            </p:cNvSpPr>
            <p:nvPr/>
          </p:nvSpPr>
          <p:spPr bwMode="auto">
            <a:xfrm>
              <a:off x="227" y="10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5"/>
            <p:cNvSpPr>
              <a:spLocks noChangeShapeType="1"/>
            </p:cNvSpPr>
            <p:nvPr/>
          </p:nvSpPr>
          <p:spPr bwMode="auto">
            <a:xfrm>
              <a:off x="4088" y="10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6"/>
            <p:cNvSpPr>
              <a:spLocks noChangeShapeType="1"/>
            </p:cNvSpPr>
            <p:nvPr/>
          </p:nvSpPr>
          <p:spPr bwMode="auto">
            <a:xfrm>
              <a:off x="227" y="1020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7"/>
            <p:cNvSpPr>
              <a:spLocks noChangeShapeType="1"/>
            </p:cNvSpPr>
            <p:nvPr/>
          </p:nvSpPr>
          <p:spPr bwMode="auto">
            <a:xfrm>
              <a:off x="1688" y="99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8"/>
            <p:cNvSpPr>
              <a:spLocks noChangeShapeType="1"/>
            </p:cNvSpPr>
            <p:nvPr/>
          </p:nvSpPr>
          <p:spPr bwMode="auto">
            <a:xfrm>
              <a:off x="2677" y="99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49"/>
            <p:cNvSpPr>
              <a:spLocks noChangeShapeType="1"/>
            </p:cNvSpPr>
            <p:nvPr/>
          </p:nvSpPr>
          <p:spPr bwMode="auto">
            <a:xfrm>
              <a:off x="227" y="95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0"/>
            <p:cNvSpPr>
              <a:spLocks noChangeShapeType="1"/>
            </p:cNvSpPr>
            <p:nvPr/>
          </p:nvSpPr>
          <p:spPr bwMode="auto">
            <a:xfrm>
              <a:off x="4088" y="95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1"/>
            <p:cNvSpPr>
              <a:spLocks noChangeShapeType="1"/>
            </p:cNvSpPr>
            <p:nvPr/>
          </p:nvSpPr>
          <p:spPr bwMode="auto">
            <a:xfrm>
              <a:off x="227" y="8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2"/>
            <p:cNvSpPr>
              <a:spLocks noChangeShapeType="1"/>
            </p:cNvSpPr>
            <p:nvPr/>
          </p:nvSpPr>
          <p:spPr bwMode="auto">
            <a:xfrm>
              <a:off x="4088" y="8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3"/>
            <p:cNvSpPr>
              <a:spLocks noChangeShapeType="1"/>
            </p:cNvSpPr>
            <p:nvPr/>
          </p:nvSpPr>
          <p:spPr bwMode="auto">
            <a:xfrm>
              <a:off x="227" y="8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4"/>
            <p:cNvSpPr>
              <a:spLocks noChangeShapeType="1"/>
            </p:cNvSpPr>
            <p:nvPr/>
          </p:nvSpPr>
          <p:spPr bwMode="auto">
            <a:xfrm>
              <a:off x="4088" y="8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5"/>
            <p:cNvSpPr>
              <a:spLocks noChangeShapeType="1"/>
            </p:cNvSpPr>
            <p:nvPr/>
          </p:nvSpPr>
          <p:spPr bwMode="auto">
            <a:xfrm>
              <a:off x="227" y="73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6"/>
            <p:cNvSpPr>
              <a:spLocks noChangeShapeType="1"/>
            </p:cNvSpPr>
            <p:nvPr/>
          </p:nvSpPr>
          <p:spPr bwMode="auto">
            <a:xfrm>
              <a:off x="4088" y="73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7"/>
            <p:cNvSpPr>
              <a:spLocks noChangeShapeType="1"/>
            </p:cNvSpPr>
            <p:nvPr/>
          </p:nvSpPr>
          <p:spPr bwMode="auto">
            <a:xfrm>
              <a:off x="227" y="667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8"/>
            <p:cNvSpPr>
              <a:spLocks noChangeShapeType="1"/>
            </p:cNvSpPr>
            <p:nvPr/>
          </p:nvSpPr>
          <p:spPr bwMode="auto">
            <a:xfrm>
              <a:off x="1688" y="64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59"/>
            <p:cNvSpPr>
              <a:spLocks noChangeShapeType="1"/>
            </p:cNvSpPr>
            <p:nvPr/>
          </p:nvSpPr>
          <p:spPr bwMode="auto">
            <a:xfrm>
              <a:off x="2677" y="64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0"/>
            <p:cNvSpPr>
              <a:spLocks noChangeShapeType="1"/>
            </p:cNvSpPr>
            <p:nvPr/>
          </p:nvSpPr>
          <p:spPr bwMode="auto">
            <a:xfrm>
              <a:off x="227" y="59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1"/>
            <p:cNvSpPr>
              <a:spLocks noChangeShapeType="1"/>
            </p:cNvSpPr>
            <p:nvPr/>
          </p:nvSpPr>
          <p:spPr bwMode="auto">
            <a:xfrm>
              <a:off x="4088" y="59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2"/>
            <p:cNvSpPr>
              <a:spLocks noChangeShapeType="1"/>
            </p:cNvSpPr>
            <p:nvPr/>
          </p:nvSpPr>
          <p:spPr bwMode="auto">
            <a:xfrm>
              <a:off x="227" y="52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3"/>
            <p:cNvSpPr>
              <a:spLocks noChangeShapeType="1"/>
            </p:cNvSpPr>
            <p:nvPr/>
          </p:nvSpPr>
          <p:spPr bwMode="auto">
            <a:xfrm>
              <a:off x="4088" y="52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4"/>
            <p:cNvSpPr>
              <a:spLocks noChangeShapeType="1"/>
            </p:cNvSpPr>
            <p:nvPr/>
          </p:nvSpPr>
          <p:spPr bwMode="auto">
            <a:xfrm>
              <a:off x="227" y="45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5"/>
            <p:cNvSpPr>
              <a:spLocks noChangeShapeType="1"/>
            </p:cNvSpPr>
            <p:nvPr/>
          </p:nvSpPr>
          <p:spPr bwMode="auto">
            <a:xfrm>
              <a:off x="4088" y="45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6"/>
            <p:cNvSpPr>
              <a:spLocks noChangeShapeType="1"/>
            </p:cNvSpPr>
            <p:nvPr/>
          </p:nvSpPr>
          <p:spPr bwMode="auto">
            <a:xfrm>
              <a:off x="227" y="38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67"/>
            <p:cNvSpPr>
              <a:spLocks noChangeShapeType="1"/>
            </p:cNvSpPr>
            <p:nvPr/>
          </p:nvSpPr>
          <p:spPr bwMode="auto">
            <a:xfrm>
              <a:off x="4088" y="38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68"/>
            <p:cNvSpPr>
              <a:spLocks noChangeArrowheads="1"/>
            </p:cNvSpPr>
            <p:nvPr/>
          </p:nvSpPr>
          <p:spPr bwMode="auto">
            <a:xfrm>
              <a:off x="219" y="312"/>
              <a:ext cx="3920" cy="213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Oval 69"/>
            <p:cNvSpPr>
              <a:spLocks noChangeArrowheads="1"/>
            </p:cNvSpPr>
            <p:nvPr/>
          </p:nvSpPr>
          <p:spPr bwMode="auto">
            <a:xfrm>
              <a:off x="1257" y="1738"/>
              <a:ext cx="130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70"/>
            <p:cNvSpPr>
              <a:spLocks noChangeArrowheads="1"/>
            </p:cNvSpPr>
            <p:nvPr/>
          </p:nvSpPr>
          <p:spPr bwMode="auto">
            <a:xfrm>
              <a:off x="1164" y="152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Oval 71"/>
            <p:cNvSpPr>
              <a:spLocks noChangeArrowheads="1"/>
            </p:cNvSpPr>
            <p:nvPr/>
          </p:nvSpPr>
          <p:spPr bwMode="auto">
            <a:xfrm>
              <a:off x="1482" y="1743"/>
              <a:ext cx="130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72"/>
            <p:cNvSpPr>
              <a:spLocks noChangeArrowheads="1"/>
            </p:cNvSpPr>
            <p:nvPr/>
          </p:nvSpPr>
          <p:spPr bwMode="auto">
            <a:xfrm>
              <a:off x="2102" y="1490"/>
              <a:ext cx="2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Oval 73"/>
            <p:cNvSpPr>
              <a:spLocks noChangeArrowheads="1"/>
            </p:cNvSpPr>
            <p:nvPr/>
          </p:nvSpPr>
          <p:spPr bwMode="auto">
            <a:xfrm>
              <a:off x="1724" y="1738"/>
              <a:ext cx="129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74"/>
            <p:cNvSpPr>
              <a:spLocks noChangeArrowheads="1"/>
            </p:cNvSpPr>
            <p:nvPr/>
          </p:nvSpPr>
          <p:spPr bwMode="auto">
            <a:xfrm>
              <a:off x="1647" y="1490"/>
              <a:ext cx="19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75"/>
            <p:cNvSpPr>
              <a:spLocks noChangeArrowheads="1"/>
            </p:cNvSpPr>
            <p:nvPr/>
          </p:nvSpPr>
          <p:spPr bwMode="auto">
            <a:xfrm>
              <a:off x="1982" y="1738"/>
              <a:ext cx="129" cy="12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6"/>
            <p:cNvSpPr>
              <a:spLocks noChangeShapeType="1"/>
            </p:cNvSpPr>
            <p:nvPr/>
          </p:nvSpPr>
          <p:spPr bwMode="auto">
            <a:xfrm>
              <a:off x="1982" y="1738"/>
              <a:ext cx="126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77"/>
            <p:cNvSpPr>
              <a:spLocks noChangeShapeType="1"/>
            </p:cNvSpPr>
            <p:nvPr/>
          </p:nvSpPr>
          <p:spPr bwMode="auto">
            <a:xfrm flipV="1">
              <a:off x="1982" y="1738"/>
              <a:ext cx="126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78"/>
            <p:cNvSpPr>
              <a:spLocks noChangeArrowheads="1"/>
            </p:cNvSpPr>
            <p:nvPr/>
          </p:nvSpPr>
          <p:spPr bwMode="auto">
            <a:xfrm>
              <a:off x="1405" y="1348"/>
              <a:ext cx="2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Oval 79"/>
            <p:cNvSpPr>
              <a:spLocks noChangeArrowheads="1"/>
            </p:cNvSpPr>
            <p:nvPr/>
          </p:nvSpPr>
          <p:spPr bwMode="auto">
            <a:xfrm>
              <a:off x="2228" y="1738"/>
              <a:ext cx="130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80"/>
            <p:cNvSpPr>
              <a:spLocks noChangeArrowheads="1"/>
            </p:cNvSpPr>
            <p:nvPr/>
          </p:nvSpPr>
          <p:spPr bwMode="auto">
            <a:xfrm>
              <a:off x="1998" y="1311"/>
              <a:ext cx="2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Oval 81"/>
            <p:cNvSpPr>
              <a:spLocks noChangeArrowheads="1"/>
            </p:cNvSpPr>
            <p:nvPr/>
          </p:nvSpPr>
          <p:spPr bwMode="auto">
            <a:xfrm>
              <a:off x="2497" y="1738"/>
              <a:ext cx="130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Rectangle 82"/>
            <p:cNvSpPr>
              <a:spLocks noChangeArrowheads="1"/>
            </p:cNvSpPr>
            <p:nvPr/>
          </p:nvSpPr>
          <p:spPr bwMode="auto">
            <a:xfrm>
              <a:off x="2860" y="1289"/>
              <a:ext cx="2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Oval 83"/>
            <p:cNvSpPr>
              <a:spLocks noChangeArrowheads="1"/>
            </p:cNvSpPr>
            <p:nvPr/>
          </p:nvSpPr>
          <p:spPr bwMode="auto">
            <a:xfrm>
              <a:off x="3705" y="1749"/>
              <a:ext cx="130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Rectangle 84"/>
            <p:cNvSpPr>
              <a:spLocks noChangeArrowheads="1"/>
            </p:cNvSpPr>
            <p:nvPr/>
          </p:nvSpPr>
          <p:spPr bwMode="auto">
            <a:xfrm>
              <a:off x="2591" y="151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Oval 85"/>
            <p:cNvSpPr>
              <a:spLocks noChangeArrowheads="1"/>
            </p:cNvSpPr>
            <p:nvPr/>
          </p:nvSpPr>
          <p:spPr bwMode="auto">
            <a:xfrm>
              <a:off x="1976" y="1897"/>
              <a:ext cx="130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Rectangle 86"/>
            <p:cNvSpPr>
              <a:spLocks noChangeArrowheads="1"/>
            </p:cNvSpPr>
            <p:nvPr/>
          </p:nvSpPr>
          <p:spPr bwMode="auto">
            <a:xfrm>
              <a:off x="735" y="1342"/>
              <a:ext cx="2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Oval 87"/>
            <p:cNvSpPr>
              <a:spLocks noChangeArrowheads="1"/>
            </p:cNvSpPr>
            <p:nvPr/>
          </p:nvSpPr>
          <p:spPr bwMode="auto">
            <a:xfrm>
              <a:off x="1965" y="2298"/>
              <a:ext cx="130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Rectangle 88"/>
            <p:cNvSpPr>
              <a:spLocks noChangeArrowheads="1"/>
            </p:cNvSpPr>
            <p:nvPr/>
          </p:nvSpPr>
          <p:spPr bwMode="auto">
            <a:xfrm>
              <a:off x="3519" y="1337"/>
              <a:ext cx="20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Oval 89"/>
            <p:cNvSpPr>
              <a:spLocks noChangeArrowheads="1"/>
            </p:cNvSpPr>
            <p:nvPr/>
          </p:nvSpPr>
          <p:spPr bwMode="auto">
            <a:xfrm>
              <a:off x="1048" y="1933"/>
              <a:ext cx="130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Rectangle 90"/>
            <p:cNvSpPr>
              <a:spLocks noChangeArrowheads="1"/>
            </p:cNvSpPr>
            <p:nvPr/>
          </p:nvSpPr>
          <p:spPr bwMode="auto">
            <a:xfrm>
              <a:off x="2621" y="804"/>
              <a:ext cx="30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Oval 91"/>
            <p:cNvSpPr>
              <a:spLocks noChangeArrowheads="1"/>
            </p:cNvSpPr>
            <p:nvPr/>
          </p:nvSpPr>
          <p:spPr bwMode="auto">
            <a:xfrm>
              <a:off x="2833" y="1933"/>
              <a:ext cx="130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Rectangle 92"/>
            <p:cNvSpPr>
              <a:spLocks noChangeArrowheads="1"/>
            </p:cNvSpPr>
            <p:nvPr/>
          </p:nvSpPr>
          <p:spPr bwMode="auto">
            <a:xfrm>
              <a:off x="1273" y="899"/>
              <a:ext cx="31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3"/>
            <p:cNvSpPr>
              <a:spLocks noChangeArrowheads="1"/>
            </p:cNvSpPr>
            <p:nvPr/>
          </p:nvSpPr>
          <p:spPr bwMode="auto">
            <a:xfrm>
              <a:off x="283" y="2515"/>
              <a:ext cx="3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4"/>
            <p:cNvSpPr>
              <a:spLocks noChangeArrowheads="1"/>
            </p:cNvSpPr>
            <p:nvPr/>
          </p:nvSpPr>
          <p:spPr bwMode="auto">
            <a:xfrm>
              <a:off x="1585" y="170"/>
              <a:ext cx="41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5"/>
            <p:cNvSpPr>
              <a:spLocks noChangeArrowheads="1"/>
            </p:cNvSpPr>
            <p:nvPr/>
          </p:nvSpPr>
          <p:spPr bwMode="auto">
            <a:xfrm>
              <a:off x="1970" y="170"/>
              <a:ext cx="133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35 Belly Naked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6"/>
            <p:cNvSpPr>
              <a:spLocks noChangeArrowheads="1"/>
            </p:cNvSpPr>
            <p:nvPr/>
          </p:nvSpPr>
          <p:spPr bwMode="auto">
            <a:xfrm>
              <a:off x="286" y="2764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7"/>
            <p:cNvSpPr>
              <a:spLocks noChangeArrowheads="1"/>
            </p:cNvSpPr>
            <p:nvPr/>
          </p:nvSpPr>
          <p:spPr bwMode="auto">
            <a:xfrm>
              <a:off x="480" y="2764"/>
              <a:ext cx="68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8"/>
            <p:cNvSpPr>
              <a:spLocks noChangeArrowheads="1"/>
            </p:cNvSpPr>
            <p:nvPr/>
          </p:nvSpPr>
          <p:spPr bwMode="auto">
            <a:xfrm>
              <a:off x="286" y="2985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99"/>
            <p:cNvSpPr>
              <a:spLocks noChangeArrowheads="1"/>
            </p:cNvSpPr>
            <p:nvPr/>
          </p:nvSpPr>
          <p:spPr bwMode="auto">
            <a:xfrm>
              <a:off x="480" y="2985"/>
              <a:ext cx="68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0"/>
            <p:cNvSpPr>
              <a:spLocks noChangeArrowheads="1"/>
            </p:cNvSpPr>
            <p:nvPr/>
          </p:nvSpPr>
          <p:spPr bwMode="auto">
            <a:xfrm>
              <a:off x="286" y="3207"/>
              <a:ext cx="22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1"/>
            <p:cNvSpPr>
              <a:spLocks noChangeArrowheads="1"/>
            </p:cNvSpPr>
            <p:nvPr/>
          </p:nvSpPr>
          <p:spPr bwMode="auto">
            <a:xfrm>
              <a:off x="480" y="3207"/>
              <a:ext cx="68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2"/>
            <p:cNvSpPr>
              <a:spLocks noChangeArrowheads="1"/>
            </p:cNvSpPr>
            <p:nvPr/>
          </p:nvSpPr>
          <p:spPr bwMode="auto">
            <a:xfrm>
              <a:off x="286" y="3429"/>
              <a:ext cx="22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3"/>
            <p:cNvSpPr>
              <a:spLocks noChangeArrowheads="1"/>
            </p:cNvSpPr>
            <p:nvPr/>
          </p:nvSpPr>
          <p:spPr bwMode="auto">
            <a:xfrm>
              <a:off x="469" y="3429"/>
              <a:ext cx="68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4"/>
            <p:cNvSpPr>
              <a:spLocks noChangeArrowheads="1"/>
            </p:cNvSpPr>
            <p:nvPr/>
          </p:nvSpPr>
          <p:spPr bwMode="auto">
            <a:xfrm>
              <a:off x="286" y="3650"/>
              <a:ext cx="21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5"/>
            <p:cNvSpPr>
              <a:spLocks noChangeArrowheads="1"/>
            </p:cNvSpPr>
            <p:nvPr/>
          </p:nvSpPr>
          <p:spPr bwMode="auto">
            <a:xfrm>
              <a:off x="480" y="3650"/>
              <a:ext cx="169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Gap-On-Area: 1st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6"/>
            <p:cNvSpPr>
              <a:spLocks noChangeArrowheads="1"/>
            </p:cNvSpPr>
            <p:nvPr/>
          </p:nvSpPr>
          <p:spPr bwMode="auto">
            <a:xfrm>
              <a:off x="286" y="3872"/>
              <a:ext cx="1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7"/>
            <p:cNvSpPr>
              <a:spLocks noChangeArrowheads="1"/>
            </p:cNvSpPr>
            <p:nvPr/>
          </p:nvSpPr>
          <p:spPr bwMode="auto">
            <a:xfrm>
              <a:off x="480" y="3872"/>
              <a:ext cx="26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V-Pattern. Break off at 18 yards if covered deep.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8"/>
            <p:cNvSpPr>
              <a:spLocks noChangeArrowheads="1"/>
            </p:cNvSpPr>
            <p:nvPr/>
          </p:nvSpPr>
          <p:spPr bwMode="auto">
            <a:xfrm>
              <a:off x="286" y="4094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09"/>
            <p:cNvSpPr>
              <a:spLocks noChangeArrowheads="1"/>
            </p:cNvSpPr>
            <p:nvPr/>
          </p:nvSpPr>
          <p:spPr bwMode="auto">
            <a:xfrm>
              <a:off x="480" y="4094"/>
              <a:ext cx="17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run 10-12 yard drag.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0"/>
            <p:cNvSpPr>
              <a:spLocks noChangeArrowheads="1"/>
            </p:cNvSpPr>
            <p:nvPr/>
          </p:nvSpPr>
          <p:spPr bwMode="auto">
            <a:xfrm>
              <a:off x="286" y="4315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1"/>
            <p:cNvSpPr>
              <a:spLocks noChangeArrowheads="1"/>
            </p:cNvSpPr>
            <p:nvPr/>
          </p:nvSpPr>
          <p:spPr bwMode="auto">
            <a:xfrm>
              <a:off x="480" y="4315"/>
              <a:ext cx="27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 Fake Belly. Boot away. Attack the flank. 3 level stretch.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2"/>
            <p:cNvSpPr>
              <a:spLocks noChangeArrowheads="1"/>
            </p:cNvSpPr>
            <p:nvPr/>
          </p:nvSpPr>
          <p:spPr bwMode="auto">
            <a:xfrm>
              <a:off x="286" y="4537"/>
              <a:ext cx="22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3"/>
            <p:cNvSpPr>
              <a:spLocks noChangeArrowheads="1"/>
            </p:cNvSpPr>
            <p:nvPr/>
          </p:nvSpPr>
          <p:spPr bwMode="auto">
            <a:xfrm>
              <a:off x="480" y="4537"/>
              <a:ext cx="358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Motion to B Gap. Attack outside foot of PSE. Be prepared to log 5/9 tech.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4"/>
            <p:cNvSpPr>
              <a:spLocks noChangeArrowheads="1"/>
            </p:cNvSpPr>
            <p:nvPr/>
          </p:nvSpPr>
          <p:spPr bwMode="auto">
            <a:xfrm>
              <a:off x="286" y="4648"/>
              <a:ext cx="70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Slide into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5"/>
            <p:cNvSpPr>
              <a:spLocks noChangeArrowheads="1"/>
            </p:cNvSpPr>
            <p:nvPr/>
          </p:nvSpPr>
          <p:spPr bwMode="auto">
            <a:xfrm>
              <a:off x="286" y="4870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6"/>
            <p:cNvSpPr>
              <a:spLocks noChangeArrowheads="1"/>
            </p:cNvSpPr>
            <p:nvPr/>
          </p:nvSpPr>
          <p:spPr bwMode="auto">
            <a:xfrm>
              <a:off x="480" y="4870"/>
              <a:ext cx="161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centerfield control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7"/>
            <p:cNvSpPr>
              <a:spLocks noChangeArrowheads="1"/>
            </p:cNvSpPr>
            <p:nvPr/>
          </p:nvSpPr>
          <p:spPr bwMode="auto">
            <a:xfrm>
              <a:off x="286" y="5091"/>
              <a:ext cx="19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8"/>
            <p:cNvSpPr>
              <a:spLocks noChangeArrowheads="1"/>
            </p:cNvSpPr>
            <p:nvPr/>
          </p:nvSpPr>
          <p:spPr bwMode="auto">
            <a:xfrm>
              <a:off x="480" y="5091"/>
              <a:ext cx="129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Belly. Block D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19"/>
            <p:cNvSpPr>
              <a:spLocks noChangeArrowheads="1"/>
            </p:cNvSpPr>
            <p:nvPr/>
          </p:nvSpPr>
          <p:spPr bwMode="auto">
            <a:xfrm>
              <a:off x="286" y="5329"/>
              <a:ext cx="86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Arc 120"/>
            <p:cNvSpPr>
              <a:spLocks/>
            </p:cNvSpPr>
            <p:nvPr/>
          </p:nvSpPr>
          <p:spPr bwMode="auto">
            <a:xfrm>
              <a:off x="2400" y="1674"/>
              <a:ext cx="140" cy="18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4 w 21754"/>
                <a:gd name="T1" fmla="*/ 21599 h 21600"/>
                <a:gd name="T2" fmla="*/ 0 w 21754"/>
                <a:gd name="T3" fmla="*/ 0 h 21600"/>
                <a:gd name="T4" fmla="*/ 21600 w 2175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4" h="21600" fill="none" extrusionOk="0">
                  <a:moveTo>
                    <a:pt x="21754" y="21599"/>
                  </a:moveTo>
                  <a:cubicBezTo>
                    <a:pt x="21702" y="21599"/>
                    <a:pt x="2165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54" h="21600" stroke="0" extrusionOk="0">
                  <a:moveTo>
                    <a:pt x="21754" y="21599"/>
                  </a:moveTo>
                  <a:cubicBezTo>
                    <a:pt x="21702" y="21599"/>
                    <a:pt x="2165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1"/>
            <p:cNvSpPr>
              <a:spLocks/>
            </p:cNvSpPr>
            <p:nvPr/>
          </p:nvSpPr>
          <p:spPr bwMode="auto">
            <a:xfrm>
              <a:off x="2363" y="1668"/>
              <a:ext cx="76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Line 122"/>
            <p:cNvSpPr>
              <a:spLocks noChangeShapeType="1"/>
            </p:cNvSpPr>
            <p:nvPr/>
          </p:nvSpPr>
          <p:spPr bwMode="auto">
            <a:xfrm>
              <a:off x="2363" y="166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Arc 123"/>
            <p:cNvSpPr>
              <a:spLocks/>
            </p:cNvSpPr>
            <p:nvPr/>
          </p:nvSpPr>
          <p:spPr bwMode="auto">
            <a:xfrm>
              <a:off x="1782" y="1991"/>
              <a:ext cx="313" cy="23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4"/>
            <p:cNvSpPr>
              <a:spLocks/>
            </p:cNvSpPr>
            <p:nvPr/>
          </p:nvSpPr>
          <p:spPr bwMode="auto">
            <a:xfrm>
              <a:off x="1782" y="2224"/>
              <a:ext cx="967" cy="32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2 w 21622"/>
                <a:gd name="T1" fmla="*/ 21600 h 21600"/>
                <a:gd name="T2" fmla="*/ 0 w 21622"/>
                <a:gd name="T3" fmla="*/ 0 h 21600"/>
                <a:gd name="T4" fmla="*/ 21600 w 2162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2" h="21600" fill="none" extrusionOk="0">
                  <a:moveTo>
                    <a:pt x="21621" y="21599"/>
                  </a:moveTo>
                  <a:cubicBezTo>
                    <a:pt x="21614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2" h="21600" stroke="0" extrusionOk="0">
                  <a:moveTo>
                    <a:pt x="21621" y="21599"/>
                  </a:moveTo>
                  <a:cubicBezTo>
                    <a:pt x="21614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Arc 125"/>
            <p:cNvSpPr>
              <a:spLocks/>
            </p:cNvSpPr>
            <p:nvPr/>
          </p:nvSpPr>
          <p:spPr bwMode="auto">
            <a:xfrm>
              <a:off x="2749" y="2181"/>
              <a:ext cx="812" cy="36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9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8"/>
                  </a:moveTo>
                  <a:cubicBezTo>
                    <a:pt x="21567" y="11965"/>
                    <a:pt x="11906" y="21599"/>
                    <a:pt x="0" y="21600"/>
                  </a:cubicBezTo>
                </a:path>
                <a:path w="21600" h="21600" stroke="0" extrusionOk="0">
                  <a:moveTo>
                    <a:pt x="21599" y="58"/>
                  </a:moveTo>
                  <a:cubicBezTo>
                    <a:pt x="21567" y="11965"/>
                    <a:pt x="1190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6"/>
            <p:cNvSpPr>
              <a:spLocks/>
            </p:cNvSpPr>
            <p:nvPr/>
          </p:nvSpPr>
          <p:spPr bwMode="auto">
            <a:xfrm>
              <a:off x="3542" y="2182"/>
              <a:ext cx="39" cy="53"/>
            </a:xfrm>
            <a:custGeom>
              <a:avLst/>
              <a:gdLst>
                <a:gd name="T0" fmla="*/ 19 w 39"/>
                <a:gd name="T1" fmla="*/ 0 h 53"/>
                <a:gd name="T2" fmla="*/ 0 w 39"/>
                <a:gd name="T3" fmla="*/ 53 h 53"/>
                <a:gd name="T4" fmla="*/ 19 w 39"/>
                <a:gd name="T5" fmla="*/ 39 h 53"/>
                <a:gd name="T6" fmla="*/ 39 w 39"/>
                <a:gd name="T7" fmla="*/ 53 h 53"/>
                <a:gd name="T8" fmla="*/ 19 w 3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9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Arc 127"/>
            <p:cNvSpPr>
              <a:spLocks/>
            </p:cNvSpPr>
            <p:nvPr/>
          </p:nvSpPr>
          <p:spPr bwMode="auto">
            <a:xfrm>
              <a:off x="1420" y="1785"/>
              <a:ext cx="544" cy="5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0 w 21640"/>
                <a:gd name="T1" fmla="*/ 21600 h 21600"/>
                <a:gd name="T2" fmla="*/ 0 w 21640"/>
                <a:gd name="T3" fmla="*/ 39 h 21600"/>
                <a:gd name="T4" fmla="*/ 21600 w 2164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0" h="21600" fill="none" extrusionOk="0">
                  <a:moveTo>
                    <a:pt x="21639" y="21599"/>
                  </a:moveTo>
                  <a:cubicBezTo>
                    <a:pt x="21626" y="21599"/>
                    <a:pt x="21613" y="21599"/>
                    <a:pt x="21600" y="21600"/>
                  </a:cubicBezTo>
                  <a:cubicBezTo>
                    <a:pt x="9685" y="21600"/>
                    <a:pt x="21" y="11953"/>
                    <a:pt x="0" y="38"/>
                  </a:cubicBezTo>
                </a:path>
                <a:path w="21640" h="21600" stroke="0" extrusionOk="0">
                  <a:moveTo>
                    <a:pt x="21639" y="21599"/>
                  </a:moveTo>
                  <a:cubicBezTo>
                    <a:pt x="21626" y="21599"/>
                    <a:pt x="21613" y="21599"/>
                    <a:pt x="21600" y="21600"/>
                  </a:cubicBezTo>
                  <a:cubicBezTo>
                    <a:pt x="9685" y="21600"/>
                    <a:pt x="21" y="11953"/>
                    <a:pt x="0" y="3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8"/>
            <p:cNvSpPr>
              <a:spLocks/>
            </p:cNvSpPr>
            <p:nvPr/>
          </p:nvSpPr>
          <p:spPr bwMode="auto">
            <a:xfrm>
              <a:off x="1382" y="1779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29"/>
            <p:cNvSpPr>
              <a:spLocks noChangeShapeType="1"/>
            </p:cNvSpPr>
            <p:nvPr/>
          </p:nvSpPr>
          <p:spPr bwMode="auto">
            <a:xfrm>
              <a:off x="1382" y="17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Arc 130"/>
            <p:cNvSpPr>
              <a:spLocks/>
            </p:cNvSpPr>
            <p:nvPr/>
          </p:nvSpPr>
          <p:spPr bwMode="auto">
            <a:xfrm>
              <a:off x="2666" y="1607"/>
              <a:ext cx="1197" cy="20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8"/>
                <a:gd name="T1" fmla="*/ 21600 h 21600"/>
                <a:gd name="T2" fmla="*/ 21618 w 21618"/>
                <a:gd name="T3" fmla="*/ 0 h 21600"/>
                <a:gd name="T4" fmla="*/ 21600 w 2161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8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5" y="0"/>
                    <a:pt x="21611" y="0"/>
                    <a:pt x="21617" y="0"/>
                  </a:cubicBezTo>
                </a:path>
                <a:path w="21618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5" y="0"/>
                    <a:pt x="21611" y="0"/>
                    <a:pt x="2161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1"/>
            <p:cNvSpPr>
              <a:spLocks/>
            </p:cNvSpPr>
            <p:nvPr/>
          </p:nvSpPr>
          <p:spPr bwMode="auto">
            <a:xfrm>
              <a:off x="3808" y="1588"/>
              <a:ext cx="55" cy="37"/>
            </a:xfrm>
            <a:custGeom>
              <a:avLst/>
              <a:gdLst>
                <a:gd name="T0" fmla="*/ 55 w 55"/>
                <a:gd name="T1" fmla="*/ 19 h 37"/>
                <a:gd name="T2" fmla="*/ 0 w 55"/>
                <a:gd name="T3" fmla="*/ 0 h 37"/>
                <a:gd name="T4" fmla="*/ 14 w 55"/>
                <a:gd name="T5" fmla="*/ 19 h 37"/>
                <a:gd name="T6" fmla="*/ 0 w 55"/>
                <a:gd name="T7" fmla="*/ 37 h 37"/>
                <a:gd name="T8" fmla="*/ 55 w 55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55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2"/>
            <p:cNvSpPr>
              <a:spLocks/>
            </p:cNvSpPr>
            <p:nvPr/>
          </p:nvSpPr>
          <p:spPr bwMode="auto">
            <a:xfrm>
              <a:off x="1678" y="1807"/>
              <a:ext cx="1169" cy="221"/>
            </a:xfrm>
            <a:custGeom>
              <a:avLst/>
              <a:gdLst>
                <a:gd name="T0" fmla="*/ 3195 w 3195"/>
                <a:gd name="T1" fmla="*/ 539 h 628"/>
                <a:gd name="T2" fmla="*/ 3165 w 3195"/>
                <a:gd name="T3" fmla="*/ 599 h 628"/>
                <a:gd name="T4" fmla="*/ 3104 w 3195"/>
                <a:gd name="T5" fmla="*/ 479 h 628"/>
                <a:gd name="T6" fmla="*/ 3045 w 3195"/>
                <a:gd name="T7" fmla="*/ 600 h 628"/>
                <a:gd name="T8" fmla="*/ 2984 w 3195"/>
                <a:gd name="T9" fmla="*/ 480 h 628"/>
                <a:gd name="T10" fmla="*/ 2925 w 3195"/>
                <a:gd name="T11" fmla="*/ 601 h 628"/>
                <a:gd name="T12" fmla="*/ 2864 w 3195"/>
                <a:gd name="T13" fmla="*/ 482 h 628"/>
                <a:gd name="T14" fmla="*/ 2805 w 3195"/>
                <a:gd name="T15" fmla="*/ 602 h 628"/>
                <a:gd name="T16" fmla="*/ 2744 w 3195"/>
                <a:gd name="T17" fmla="*/ 483 h 628"/>
                <a:gd name="T18" fmla="*/ 2685 w 3195"/>
                <a:gd name="T19" fmla="*/ 603 h 628"/>
                <a:gd name="T20" fmla="*/ 2624 w 3195"/>
                <a:gd name="T21" fmla="*/ 484 h 628"/>
                <a:gd name="T22" fmla="*/ 2565 w 3195"/>
                <a:gd name="T23" fmla="*/ 604 h 628"/>
                <a:gd name="T24" fmla="*/ 2504 w 3195"/>
                <a:gd name="T25" fmla="*/ 485 h 628"/>
                <a:gd name="T26" fmla="*/ 2445 w 3195"/>
                <a:gd name="T27" fmla="*/ 606 h 628"/>
                <a:gd name="T28" fmla="*/ 2384 w 3195"/>
                <a:gd name="T29" fmla="*/ 486 h 628"/>
                <a:gd name="T30" fmla="*/ 2325 w 3195"/>
                <a:gd name="T31" fmla="*/ 607 h 628"/>
                <a:gd name="T32" fmla="*/ 2264 w 3195"/>
                <a:gd name="T33" fmla="*/ 487 h 628"/>
                <a:gd name="T34" fmla="*/ 2205 w 3195"/>
                <a:gd name="T35" fmla="*/ 608 h 628"/>
                <a:gd name="T36" fmla="*/ 2144 w 3195"/>
                <a:gd name="T37" fmla="*/ 488 h 628"/>
                <a:gd name="T38" fmla="*/ 2085 w 3195"/>
                <a:gd name="T39" fmla="*/ 609 h 628"/>
                <a:gd name="T40" fmla="*/ 2024 w 3195"/>
                <a:gd name="T41" fmla="*/ 489 h 628"/>
                <a:gd name="T42" fmla="*/ 1965 w 3195"/>
                <a:gd name="T43" fmla="*/ 610 h 628"/>
                <a:gd name="T44" fmla="*/ 1904 w 3195"/>
                <a:gd name="T45" fmla="*/ 491 h 628"/>
                <a:gd name="T46" fmla="*/ 1845 w 3195"/>
                <a:gd name="T47" fmla="*/ 611 h 628"/>
                <a:gd name="T48" fmla="*/ 1784 w 3195"/>
                <a:gd name="T49" fmla="*/ 492 h 628"/>
                <a:gd name="T50" fmla="*/ 1725 w 3195"/>
                <a:gd name="T51" fmla="*/ 612 h 628"/>
                <a:gd name="T52" fmla="*/ 1664 w 3195"/>
                <a:gd name="T53" fmla="*/ 493 h 628"/>
                <a:gd name="T54" fmla="*/ 1605 w 3195"/>
                <a:gd name="T55" fmla="*/ 613 h 628"/>
                <a:gd name="T56" fmla="*/ 1544 w 3195"/>
                <a:gd name="T57" fmla="*/ 494 h 628"/>
                <a:gd name="T58" fmla="*/ 1485 w 3195"/>
                <a:gd name="T59" fmla="*/ 615 h 628"/>
                <a:gd name="T60" fmla="*/ 1424 w 3195"/>
                <a:gd name="T61" fmla="*/ 495 h 628"/>
                <a:gd name="T62" fmla="*/ 1365 w 3195"/>
                <a:gd name="T63" fmla="*/ 616 h 628"/>
                <a:gd name="T64" fmla="*/ 1304 w 3195"/>
                <a:gd name="T65" fmla="*/ 496 h 628"/>
                <a:gd name="T66" fmla="*/ 1245 w 3195"/>
                <a:gd name="T67" fmla="*/ 617 h 628"/>
                <a:gd name="T68" fmla="*/ 1184 w 3195"/>
                <a:gd name="T69" fmla="*/ 497 h 628"/>
                <a:gd name="T70" fmla="*/ 1125 w 3195"/>
                <a:gd name="T71" fmla="*/ 618 h 628"/>
                <a:gd name="T72" fmla="*/ 1064 w 3195"/>
                <a:gd name="T73" fmla="*/ 498 h 628"/>
                <a:gd name="T74" fmla="*/ 1005 w 3195"/>
                <a:gd name="T75" fmla="*/ 619 h 628"/>
                <a:gd name="T76" fmla="*/ 944 w 3195"/>
                <a:gd name="T77" fmla="*/ 500 h 628"/>
                <a:gd name="T78" fmla="*/ 885 w 3195"/>
                <a:gd name="T79" fmla="*/ 620 h 628"/>
                <a:gd name="T80" fmla="*/ 824 w 3195"/>
                <a:gd name="T81" fmla="*/ 501 h 628"/>
                <a:gd name="T82" fmla="*/ 765 w 3195"/>
                <a:gd name="T83" fmla="*/ 621 h 628"/>
                <a:gd name="T84" fmla="*/ 704 w 3195"/>
                <a:gd name="T85" fmla="*/ 502 h 628"/>
                <a:gd name="T86" fmla="*/ 645 w 3195"/>
                <a:gd name="T87" fmla="*/ 622 h 628"/>
                <a:gd name="T88" fmla="*/ 584 w 3195"/>
                <a:gd name="T89" fmla="*/ 503 h 628"/>
                <a:gd name="T90" fmla="*/ 525 w 3195"/>
                <a:gd name="T91" fmla="*/ 624 h 628"/>
                <a:gd name="T92" fmla="*/ 464 w 3195"/>
                <a:gd name="T93" fmla="*/ 504 h 628"/>
                <a:gd name="T94" fmla="*/ 405 w 3195"/>
                <a:gd name="T95" fmla="*/ 625 h 628"/>
                <a:gd name="T96" fmla="*/ 344 w 3195"/>
                <a:gd name="T97" fmla="*/ 505 h 628"/>
                <a:gd name="T98" fmla="*/ 285 w 3195"/>
                <a:gd name="T99" fmla="*/ 626 h 628"/>
                <a:gd name="T100" fmla="*/ 224 w 3195"/>
                <a:gd name="T101" fmla="*/ 506 h 628"/>
                <a:gd name="T102" fmla="*/ 165 w 3195"/>
                <a:gd name="T103" fmla="*/ 627 h 628"/>
                <a:gd name="T104" fmla="*/ 104 w 3195"/>
                <a:gd name="T105" fmla="*/ 508 h 628"/>
                <a:gd name="T106" fmla="*/ 45 w 3195"/>
                <a:gd name="T107" fmla="*/ 628 h 628"/>
                <a:gd name="T108" fmla="*/ 15 w 3195"/>
                <a:gd name="T109" fmla="*/ 568 h 628"/>
                <a:gd name="T110" fmla="*/ 0 w 3195"/>
                <a:gd name="T111" fmla="*/ 569 h 628"/>
                <a:gd name="T112" fmla="*/ 2849 w 3195"/>
                <a:gd name="T113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95" h="628">
                  <a:moveTo>
                    <a:pt x="3195" y="539"/>
                  </a:moveTo>
                  <a:lnTo>
                    <a:pt x="3165" y="599"/>
                  </a:lnTo>
                  <a:lnTo>
                    <a:pt x="3104" y="479"/>
                  </a:lnTo>
                  <a:lnTo>
                    <a:pt x="3045" y="600"/>
                  </a:lnTo>
                  <a:lnTo>
                    <a:pt x="2984" y="480"/>
                  </a:lnTo>
                  <a:lnTo>
                    <a:pt x="2925" y="601"/>
                  </a:lnTo>
                  <a:lnTo>
                    <a:pt x="2864" y="482"/>
                  </a:lnTo>
                  <a:lnTo>
                    <a:pt x="2805" y="602"/>
                  </a:lnTo>
                  <a:lnTo>
                    <a:pt x="2744" y="483"/>
                  </a:lnTo>
                  <a:lnTo>
                    <a:pt x="2685" y="603"/>
                  </a:lnTo>
                  <a:lnTo>
                    <a:pt x="2624" y="484"/>
                  </a:lnTo>
                  <a:lnTo>
                    <a:pt x="2565" y="604"/>
                  </a:lnTo>
                  <a:lnTo>
                    <a:pt x="2504" y="485"/>
                  </a:lnTo>
                  <a:lnTo>
                    <a:pt x="2445" y="606"/>
                  </a:lnTo>
                  <a:lnTo>
                    <a:pt x="2384" y="486"/>
                  </a:lnTo>
                  <a:lnTo>
                    <a:pt x="2325" y="607"/>
                  </a:lnTo>
                  <a:lnTo>
                    <a:pt x="2264" y="487"/>
                  </a:lnTo>
                  <a:lnTo>
                    <a:pt x="2205" y="608"/>
                  </a:lnTo>
                  <a:lnTo>
                    <a:pt x="2144" y="488"/>
                  </a:lnTo>
                  <a:lnTo>
                    <a:pt x="2085" y="609"/>
                  </a:lnTo>
                  <a:lnTo>
                    <a:pt x="2024" y="489"/>
                  </a:lnTo>
                  <a:lnTo>
                    <a:pt x="1965" y="610"/>
                  </a:lnTo>
                  <a:lnTo>
                    <a:pt x="1904" y="491"/>
                  </a:lnTo>
                  <a:lnTo>
                    <a:pt x="1845" y="611"/>
                  </a:lnTo>
                  <a:lnTo>
                    <a:pt x="1784" y="492"/>
                  </a:lnTo>
                  <a:lnTo>
                    <a:pt x="1725" y="612"/>
                  </a:lnTo>
                  <a:lnTo>
                    <a:pt x="1664" y="493"/>
                  </a:lnTo>
                  <a:lnTo>
                    <a:pt x="1605" y="613"/>
                  </a:lnTo>
                  <a:lnTo>
                    <a:pt x="1544" y="494"/>
                  </a:lnTo>
                  <a:lnTo>
                    <a:pt x="1485" y="615"/>
                  </a:lnTo>
                  <a:lnTo>
                    <a:pt x="1424" y="495"/>
                  </a:lnTo>
                  <a:lnTo>
                    <a:pt x="1365" y="616"/>
                  </a:lnTo>
                  <a:lnTo>
                    <a:pt x="1304" y="496"/>
                  </a:lnTo>
                  <a:lnTo>
                    <a:pt x="1245" y="617"/>
                  </a:lnTo>
                  <a:lnTo>
                    <a:pt x="1184" y="497"/>
                  </a:lnTo>
                  <a:lnTo>
                    <a:pt x="1125" y="618"/>
                  </a:lnTo>
                  <a:lnTo>
                    <a:pt x="1064" y="498"/>
                  </a:lnTo>
                  <a:lnTo>
                    <a:pt x="1005" y="619"/>
                  </a:lnTo>
                  <a:lnTo>
                    <a:pt x="944" y="500"/>
                  </a:lnTo>
                  <a:lnTo>
                    <a:pt x="885" y="620"/>
                  </a:lnTo>
                  <a:lnTo>
                    <a:pt x="824" y="501"/>
                  </a:lnTo>
                  <a:lnTo>
                    <a:pt x="765" y="621"/>
                  </a:lnTo>
                  <a:lnTo>
                    <a:pt x="704" y="502"/>
                  </a:lnTo>
                  <a:lnTo>
                    <a:pt x="645" y="622"/>
                  </a:lnTo>
                  <a:lnTo>
                    <a:pt x="584" y="503"/>
                  </a:lnTo>
                  <a:lnTo>
                    <a:pt x="525" y="624"/>
                  </a:lnTo>
                  <a:lnTo>
                    <a:pt x="464" y="504"/>
                  </a:lnTo>
                  <a:lnTo>
                    <a:pt x="405" y="625"/>
                  </a:lnTo>
                  <a:lnTo>
                    <a:pt x="344" y="505"/>
                  </a:lnTo>
                  <a:lnTo>
                    <a:pt x="285" y="626"/>
                  </a:lnTo>
                  <a:lnTo>
                    <a:pt x="224" y="506"/>
                  </a:lnTo>
                  <a:lnTo>
                    <a:pt x="165" y="627"/>
                  </a:lnTo>
                  <a:lnTo>
                    <a:pt x="104" y="508"/>
                  </a:lnTo>
                  <a:lnTo>
                    <a:pt x="45" y="628"/>
                  </a:lnTo>
                  <a:lnTo>
                    <a:pt x="15" y="568"/>
                  </a:lnTo>
                  <a:lnTo>
                    <a:pt x="0" y="569"/>
                  </a:lnTo>
                  <a:lnTo>
                    <a:pt x="284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33"/>
            <p:cNvSpPr>
              <a:spLocks/>
            </p:cNvSpPr>
            <p:nvPr/>
          </p:nvSpPr>
          <p:spPr bwMode="auto">
            <a:xfrm>
              <a:off x="2714" y="1770"/>
              <a:ext cx="21" cy="74"/>
            </a:xfrm>
            <a:custGeom>
              <a:avLst/>
              <a:gdLst>
                <a:gd name="T0" fmla="*/ 58 w 58"/>
                <a:gd name="T1" fmla="*/ 209 h 211"/>
                <a:gd name="T2" fmla="*/ 39 w 58"/>
                <a:gd name="T3" fmla="*/ 211 h 211"/>
                <a:gd name="T4" fmla="*/ 0 w 58"/>
                <a:gd name="T5" fmla="*/ 2 h 211"/>
                <a:gd name="T6" fmla="*/ 19 w 58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1">
                  <a:moveTo>
                    <a:pt x="58" y="209"/>
                  </a:moveTo>
                  <a:lnTo>
                    <a:pt x="39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Line 134"/>
            <p:cNvSpPr>
              <a:spLocks noChangeShapeType="1"/>
            </p:cNvSpPr>
            <p:nvPr/>
          </p:nvSpPr>
          <p:spPr bwMode="auto">
            <a:xfrm flipH="1">
              <a:off x="2714" y="177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Arc 135"/>
            <p:cNvSpPr>
              <a:spLocks/>
            </p:cNvSpPr>
            <p:nvPr/>
          </p:nvSpPr>
          <p:spPr bwMode="auto">
            <a:xfrm>
              <a:off x="1091" y="1152"/>
              <a:ext cx="571" cy="78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38"/>
                <a:gd name="T1" fmla="*/ 21600 h 21600"/>
                <a:gd name="T2" fmla="*/ 21638 w 21638"/>
                <a:gd name="T3" fmla="*/ 0 h 21600"/>
                <a:gd name="T4" fmla="*/ 21600 w 2163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8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12" y="0"/>
                    <a:pt x="21625" y="0"/>
                    <a:pt x="21637" y="0"/>
                  </a:cubicBezTo>
                </a:path>
                <a:path w="21638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12" y="0"/>
                    <a:pt x="21625" y="0"/>
                    <a:pt x="2163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Line 136"/>
            <p:cNvSpPr>
              <a:spLocks noChangeShapeType="1"/>
            </p:cNvSpPr>
            <p:nvPr/>
          </p:nvSpPr>
          <p:spPr bwMode="auto">
            <a:xfrm flipV="1">
              <a:off x="1662" y="429"/>
              <a:ext cx="488" cy="7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7"/>
            <p:cNvSpPr>
              <a:spLocks/>
            </p:cNvSpPr>
            <p:nvPr/>
          </p:nvSpPr>
          <p:spPr bwMode="auto">
            <a:xfrm>
              <a:off x="2105" y="429"/>
              <a:ext cx="45" cy="55"/>
            </a:xfrm>
            <a:custGeom>
              <a:avLst/>
              <a:gdLst>
                <a:gd name="T0" fmla="*/ 45 w 45"/>
                <a:gd name="T1" fmla="*/ 0 h 55"/>
                <a:gd name="T2" fmla="*/ 0 w 45"/>
                <a:gd name="T3" fmla="*/ 34 h 55"/>
                <a:gd name="T4" fmla="*/ 24 w 45"/>
                <a:gd name="T5" fmla="*/ 33 h 55"/>
                <a:gd name="T6" fmla="*/ 33 w 45"/>
                <a:gd name="T7" fmla="*/ 55 h 55"/>
                <a:gd name="T8" fmla="*/ 45 w 4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5">
                  <a:moveTo>
                    <a:pt x="45" y="0"/>
                  </a:moveTo>
                  <a:lnTo>
                    <a:pt x="0" y="34"/>
                  </a:lnTo>
                  <a:lnTo>
                    <a:pt x="24" y="33"/>
                  </a:lnTo>
                  <a:lnTo>
                    <a:pt x="33" y="5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Arc 138"/>
            <p:cNvSpPr>
              <a:spLocks/>
            </p:cNvSpPr>
            <p:nvPr/>
          </p:nvSpPr>
          <p:spPr bwMode="auto">
            <a:xfrm>
              <a:off x="1300" y="1058"/>
              <a:ext cx="2256" cy="6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0"/>
                <a:gd name="T1" fmla="*/ 21600 h 21600"/>
                <a:gd name="T2" fmla="*/ 21610 w 21610"/>
                <a:gd name="T3" fmla="*/ 0 h 21600"/>
                <a:gd name="T4" fmla="*/ 21600 w 2161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3" y="0"/>
                    <a:pt x="21606" y="0"/>
                    <a:pt x="21609" y="0"/>
                  </a:cubicBezTo>
                </a:path>
                <a:path w="2161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3" y="0"/>
                    <a:pt x="21606" y="0"/>
                    <a:pt x="2160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39"/>
            <p:cNvSpPr>
              <a:spLocks/>
            </p:cNvSpPr>
            <p:nvPr/>
          </p:nvSpPr>
          <p:spPr bwMode="auto">
            <a:xfrm>
              <a:off x="3501" y="1039"/>
              <a:ext cx="55" cy="38"/>
            </a:xfrm>
            <a:custGeom>
              <a:avLst/>
              <a:gdLst>
                <a:gd name="T0" fmla="*/ 55 w 55"/>
                <a:gd name="T1" fmla="*/ 19 h 38"/>
                <a:gd name="T2" fmla="*/ 0 w 55"/>
                <a:gd name="T3" fmla="*/ 0 h 38"/>
                <a:gd name="T4" fmla="*/ 14 w 55"/>
                <a:gd name="T5" fmla="*/ 19 h 38"/>
                <a:gd name="T6" fmla="*/ 0 w 55"/>
                <a:gd name="T7" fmla="*/ 38 h 38"/>
                <a:gd name="T8" fmla="*/ 55 w 55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8">
                  <a:moveTo>
                    <a:pt x="55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Line 140"/>
            <p:cNvSpPr>
              <a:spLocks noChangeShapeType="1"/>
            </p:cNvSpPr>
            <p:nvPr/>
          </p:nvSpPr>
          <p:spPr bwMode="auto">
            <a:xfrm flipV="1">
              <a:off x="3765" y="358"/>
              <a:ext cx="68" cy="9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Freeform 141"/>
            <p:cNvSpPr>
              <a:spLocks/>
            </p:cNvSpPr>
            <p:nvPr/>
          </p:nvSpPr>
          <p:spPr bwMode="auto">
            <a:xfrm>
              <a:off x="3786" y="358"/>
              <a:ext cx="47" cy="53"/>
            </a:xfrm>
            <a:custGeom>
              <a:avLst/>
              <a:gdLst>
                <a:gd name="T0" fmla="*/ 47 w 47"/>
                <a:gd name="T1" fmla="*/ 0 h 53"/>
                <a:gd name="T2" fmla="*/ 0 w 47"/>
                <a:gd name="T3" fmla="*/ 33 h 53"/>
                <a:gd name="T4" fmla="*/ 24 w 47"/>
                <a:gd name="T5" fmla="*/ 32 h 53"/>
                <a:gd name="T6" fmla="*/ 32 w 47"/>
                <a:gd name="T7" fmla="*/ 53 h 53"/>
                <a:gd name="T8" fmla="*/ 47 w 4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3">
                  <a:moveTo>
                    <a:pt x="47" y="0"/>
                  </a:moveTo>
                  <a:lnTo>
                    <a:pt x="0" y="33"/>
                  </a:lnTo>
                  <a:lnTo>
                    <a:pt x="24" y="32"/>
                  </a:lnTo>
                  <a:lnTo>
                    <a:pt x="32" y="53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2"/>
            <p:cNvSpPr>
              <a:spLocks/>
            </p:cNvSpPr>
            <p:nvPr/>
          </p:nvSpPr>
          <p:spPr bwMode="auto">
            <a:xfrm>
              <a:off x="3295" y="474"/>
              <a:ext cx="743" cy="1287"/>
            </a:xfrm>
            <a:custGeom>
              <a:avLst/>
              <a:gdLst>
                <a:gd name="T0" fmla="*/ 1425 w 2030"/>
                <a:gd name="T1" fmla="*/ 3655 h 3655"/>
                <a:gd name="T2" fmla="*/ 0 w 2030"/>
                <a:gd name="T3" fmla="*/ 1958 h 3655"/>
                <a:gd name="T4" fmla="*/ 1283 w 2030"/>
                <a:gd name="T5" fmla="*/ 0 h 3655"/>
                <a:gd name="T6" fmla="*/ 2030 w 2030"/>
                <a:gd name="T7" fmla="*/ 15 h 3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0" h="3655">
                  <a:moveTo>
                    <a:pt x="1425" y="3655"/>
                  </a:moveTo>
                  <a:lnTo>
                    <a:pt x="0" y="1958"/>
                  </a:lnTo>
                  <a:lnTo>
                    <a:pt x="1283" y="0"/>
                  </a:lnTo>
                  <a:lnTo>
                    <a:pt x="203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3"/>
            <p:cNvSpPr>
              <a:spLocks/>
            </p:cNvSpPr>
            <p:nvPr/>
          </p:nvSpPr>
          <p:spPr bwMode="auto">
            <a:xfrm>
              <a:off x="3984" y="460"/>
              <a:ext cx="54" cy="38"/>
            </a:xfrm>
            <a:custGeom>
              <a:avLst/>
              <a:gdLst>
                <a:gd name="T0" fmla="*/ 54 w 54"/>
                <a:gd name="T1" fmla="*/ 20 h 38"/>
                <a:gd name="T2" fmla="*/ 0 w 54"/>
                <a:gd name="T3" fmla="*/ 0 h 38"/>
                <a:gd name="T4" fmla="*/ 14 w 54"/>
                <a:gd name="T5" fmla="*/ 19 h 38"/>
                <a:gd name="T6" fmla="*/ 0 w 54"/>
                <a:gd name="T7" fmla="*/ 38 h 38"/>
                <a:gd name="T8" fmla="*/ 54 w 54"/>
                <a:gd name="T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8">
                  <a:moveTo>
                    <a:pt x="54" y="20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4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Arc 144"/>
            <p:cNvSpPr>
              <a:spLocks/>
            </p:cNvSpPr>
            <p:nvPr/>
          </p:nvSpPr>
          <p:spPr bwMode="auto">
            <a:xfrm>
              <a:off x="2160" y="1674"/>
              <a:ext cx="134" cy="19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61 w 21761"/>
                <a:gd name="T1" fmla="*/ 21599 h 21600"/>
                <a:gd name="T2" fmla="*/ 0 w 21761"/>
                <a:gd name="T3" fmla="*/ 0 h 21600"/>
                <a:gd name="T4" fmla="*/ 21600 w 2176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1" h="21600" fill="none" extrusionOk="0">
                  <a:moveTo>
                    <a:pt x="21761" y="21599"/>
                  </a:moveTo>
                  <a:cubicBezTo>
                    <a:pt x="21707" y="21599"/>
                    <a:pt x="2165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61" h="21600" stroke="0" extrusionOk="0">
                  <a:moveTo>
                    <a:pt x="21761" y="21599"/>
                  </a:moveTo>
                  <a:cubicBezTo>
                    <a:pt x="21707" y="21599"/>
                    <a:pt x="2165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5"/>
            <p:cNvSpPr>
              <a:spLocks/>
            </p:cNvSpPr>
            <p:nvPr/>
          </p:nvSpPr>
          <p:spPr bwMode="auto">
            <a:xfrm>
              <a:off x="2121" y="1668"/>
              <a:ext cx="77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146"/>
            <p:cNvSpPr>
              <a:spLocks noChangeShapeType="1"/>
            </p:cNvSpPr>
            <p:nvPr/>
          </p:nvSpPr>
          <p:spPr bwMode="auto">
            <a:xfrm>
              <a:off x="2121" y="166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147"/>
            <p:cNvSpPr>
              <a:spLocks/>
            </p:cNvSpPr>
            <p:nvPr/>
          </p:nvSpPr>
          <p:spPr bwMode="auto">
            <a:xfrm>
              <a:off x="1679" y="1642"/>
              <a:ext cx="100" cy="97"/>
            </a:xfrm>
            <a:custGeom>
              <a:avLst/>
              <a:gdLst>
                <a:gd name="T0" fmla="*/ 274 w 274"/>
                <a:gd name="T1" fmla="*/ 275 h 275"/>
                <a:gd name="T2" fmla="*/ 0 w 274"/>
                <a:gd name="T3" fmla="*/ 123 h 275"/>
                <a:gd name="T4" fmla="*/ 0 w 274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4" h="275">
                  <a:moveTo>
                    <a:pt x="274" y="275"/>
                  </a:moveTo>
                  <a:lnTo>
                    <a:pt x="0" y="12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48"/>
            <p:cNvSpPr>
              <a:spLocks/>
            </p:cNvSpPr>
            <p:nvPr/>
          </p:nvSpPr>
          <p:spPr bwMode="auto">
            <a:xfrm>
              <a:off x="1640" y="1636"/>
              <a:ext cx="77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Line 149"/>
            <p:cNvSpPr>
              <a:spLocks noChangeShapeType="1"/>
            </p:cNvSpPr>
            <p:nvPr/>
          </p:nvSpPr>
          <p:spPr bwMode="auto">
            <a:xfrm>
              <a:off x="1640" y="16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Freeform 150"/>
            <p:cNvSpPr>
              <a:spLocks/>
            </p:cNvSpPr>
            <p:nvPr/>
          </p:nvSpPr>
          <p:spPr bwMode="auto">
            <a:xfrm>
              <a:off x="1931" y="1642"/>
              <a:ext cx="94" cy="102"/>
            </a:xfrm>
            <a:custGeom>
              <a:avLst/>
              <a:gdLst>
                <a:gd name="T0" fmla="*/ 259 w 259"/>
                <a:gd name="T1" fmla="*/ 290 h 290"/>
                <a:gd name="T2" fmla="*/ 0 w 259"/>
                <a:gd name="T3" fmla="*/ 138 h 290"/>
                <a:gd name="T4" fmla="*/ 0 w 259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9" h="290">
                  <a:moveTo>
                    <a:pt x="259" y="290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Freeform 151"/>
            <p:cNvSpPr>
              <a:spLocks/>
            </p:cNvSpPr>
            <p:nvPr/>
          </p:nvSpPr>
          <p:spPr bwMode="auto">
            <a:xfrm>
              <a:off x="1892" y="1636"/>
              <a:ext cx="77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Line 152"/>
            <p:cNvSpPr>
              <a:spLocks noChangeShapeType="1"/>
            </p:cNvSpPr>
            <p:nvPr/>
          </p:nvSpPr>
          <p:spPr bwMode="auto">
            <a:xfrm>
              <a:off x="1892" y="16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53"/>
            <p:cNvSpPr>
              <a:spLocks/>
            </p:cNvSpPr>
            <p:nvPr/>
          </p:nvSpPr>
          <p:spPr bwMode="auto">
            <a:xfrm>
              <a:off x="1438" y="1642"/>
              <a:ext cx="89" cy="97"/>
            </a:xfrm>
            <a:custGeom>
              <a:avLst/>
              <a:gdLst>
                <a:gd name="T0" fmla="*/ 245 w 245"/>
                <a:gd name="T1" fmla="*/ 275 h 275"/>
                <a:gd name="T2" fmla="*/ 0 w 245"/>
                <a:gd name="T3" fmla="*/ 168 h 275"/>
                <a:gd name="T4" fmla="*/ 0 w 24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75">
                  <a:moveTo>
                    <a:pt x="245" y="275"/>
                  </a:moveTo>
                  <a:lnTo>
                    <a:pt x="0" y="16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Freeform 154"/>
            <p:cNvSpPr>
              <a:spLocks/>
            </p:cNvSpPr>
            <p:nvPr/>
          </p:nvSpPr>
          <p:spPr bwMode="auto">
            <a:xfrm>
              <a:off x="1400" y="1636"/>
              <a:ext cx="76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Line 155"/>
            <p:cNvSpPr>
              <a:spLocks noChangeShapeType="1"/>
            </p:cNvSpPr>
            <p:nvPr/>
          </p:nvSpPr>
          <p:spPr bwMode="auto">
            <a:xfrm>
              <a:off x="3300" y="4239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50838" y="457200"/>
            <a:ext cx="6489700" cy="8426450"/>
            <a:chOff x="221" y="288"/>
            <a:chExt cx="4088" cy="530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1" y="288"/>
              <a:ext cx="3907" cy="5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55" y="24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14" y="248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55" y="24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14" y="24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55" y="23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14" y="235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55" y="22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14" y="22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55" y="2207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0" y="218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76" y="218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5" y="21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14" y="21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55" y="20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14" y="206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55" y="19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14" y="19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55" y="19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14" y="19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55" y="1857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0" y="183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76" y="183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5" y="17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14" y="178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55" y="17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14" y="17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55" y="16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2" name="Line 32"/>
            <p:cNvSpPr>
              <a:spLocks noChangeShapeType="1"/>
            </p:cNvSpPr>
            <p:nvPr/>
          </p:nvSpPr>
          <p:spPr bwMode="auto">
            <a:xfrm>
              <a:off x="3914" y="16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3" name="Line 33"/>
            <p:cNvSpPr>
              <a:spLocks noChangeShapeType="1"/>
            </p:cNvSpPr>
            <p:nvPr/>
          </p:nvSpPr>
          <p:spPr bwMode="auto">
            <a:xfrm>
              <a:off x="255" y="15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5" name="Line 34"/>
            <p:cNvSpPr>
              <a:spLocks noChangeShapeType="1"/>
            </p:cNvSpPr>
            <p:nvPr/>
          </p:nvSpPr>
          <p:spPr bwMode="auto">
            <a:xfrm>
              <a:off x="3914" y="15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6" name="Line 35"/>
            <p:cNvSpPr>
              <a:spLocks noChangeShapeType="1"/>
            </p:cNvSpPr>
            <p:nvPr/>
          </p:nvSpPr>
          <p:spPr bwMode="auto">
            <a:xfrm>
              <a:off x="255" y="1507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7" name="Line 36"/>
            <p:cNvSpPr>
              <a:spLocks noChangeShapeType="1"/>
            </p:cNvSpPr>
            <p:nvPr/>
          </p:nvSpPr>
          <p:spPr bwMode="auto">
            <a:xfrm>
              <a:off x="1640" y="14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8" name="Line 37"/>
            <p:cNvSpPr>
              <a:spLocks noChangeShapeType="1"/>
            </p:cNvSpPr>
            <p:nvPr/>
          </p:nvSpPr>
          <p:spPr bwMode="auto">
            <a:xfrm>
              <a:off x="2576" y="14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9" name="Line 38"/>
            <p:cNvSpPr>
              <a:spLocks noChangeShapeType="1"/>
            </p:cNvSpPr>
            <p:nvPr/>
          </p:nvSpPr>
          <p:spPr bwMode="auto">
            <a:xfrm>
              <a:off x="255" y="14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0" name="Line 39"/>
            <p:cNvSpPr>
              <a:spLocks noChangeShapeType="1"/>
            </p:cNvSpPr>
            <p:nvPr/>
          </p:nvSpPr>
          <p:spPr bwMode="auto">
            <a:xfrm>
              <a:off x="3914" y="14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1" name="Line 40"/>
            <p:cNvSpPr>
              <a:spLocks noChangeShapeType="1"/>
            </p:cNvSpPr>
            <p:nvPr/>
          </p:nvSpPr>
          <p:spPr bwMode="auto">
            <a:xfrm>
              <a:off x="255" y="13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2" name="Line 41"/>
            <p:cNvSpPr>
              <a:spLocks noChangeShapeType="1"/>
            </p:cNvSpPr>
            <p:nvPr/>
          </p:nvSpPr>
          <p:spPr bwMode="auto">
            <a:xfrm>
              <a:off x="3914" y="13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3" name="Line 42"/>
            <p:cNvSpPr>
              <a:spLocks noChangeShapeType="1"/>
            </p:cNvSpPr>
            <p:nvPr/>
          </p:nvSpPr>
          <p:spPr bwMode="auto">
            <a:xfrm>
              <a:off x="255" y="12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4" name="Line 43"/>
            <p:cNvSpPr>
              <a:spLocks noChangeShapeType="1"/>
            </p:cNvSpPr>
            <p:nvPr/>
          </p:nvSpPr>
          <p:spPr bwMode="auto">
            <a:xfrm>
              <a:off x="3914" y="12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5" name="Line 44"/>
            <p:cNvSpPr>
              <a:spLocks noChangeShapeType="1"/>
            </p:cNvSpPr>
            <p:nvPr/>
          </p:nvSpPr>
          <p:spPr bwMode="auto">
            <a:xfrm>
              <a:off x="255" y="12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6" name="Line 45"/>
            <p:cNvSpPr>
              <a:spLocks noChangeShapeType="1"/>
            </p:cNvSpPr>
            <p:nvPr/>
          </p:nvSpPr>
          <p:spPr bwMode="auto">
            <a:xfrm>
              <a:off x="3914" y="12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7" name="Line 46"/>
            <p:cNvSpPr>
              <a:spLocks noChangeShapeType="1"/>
            </p:cNvSpPr>
            <p:nvPr/>
          </p:nvSpPr>
          <p:spPr bwMode="auto">
            <a:xfrm>
              <a:off x="255" y="1152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8" name="Line 47"/>
            <p:cNvSpPr>
              <a:spLocks noChangeShapeType="1"/>
            </p:cNvSpPr>
            <p:nvPr/>
          </p:nvSpPr>
          <p:spPr bwMode="auto">
            <a:xfrm>
              <a:off x="1640" y="113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9" name="Line 48"/>
            <p:cNvSpPr>
              <a:spLocks noChangeShapeType="1"/>
            </p:cNvSpPr>
            <p:nvPr/>
          </p:nvSpPr>
          <p:spPr bwMode="auto">
            <a:xfrm>
              <a:off x="2576" y="113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0" name="Line 49"/>
            <p:cNvSpPr>
              <a:spLocks noChangeShapeType="1"/>
            </p:cNvSpPr>
            <p:nvPr/>
          </p:nvSpPr>
          <p:spPr bwMode="auto">
            <a:xfrm>
              <a:off x="255" y="10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1" name="Line 50"/>
            <p:cNvSpPr>
              <a:spLocks noChangeShapeType="1"/>
            </p:cNvSpPr>
            <p:nvPr/>
          </p:nvSpPr>
          <p:spPr bwMode="auto">
            <a:xfrm>
              <a:off x="3914" y="108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2" name="Line 51"/>
            <p:cNvSpPr>
              <a:spLocks noChangeShapeType="1"/>
            </p:cNvSpPr>
            <p:nvPr/>
          </p:nvSpPr>
          <p:spPr bwMode="auto">
            <a:xfrm>
              <a:off x="255" y="10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3" name="Line 52"/>
            <p:cNvSpPr>
              <a:spLocks noChangeShapeType="1"/>
            </p:cNvSpPr>
            <p:nvPr/>
          </p:nvSpPr>
          <p:spPr bwMode="auto">
            <a:xfrm>
              <a:off x="3914" y="10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4" name="Line 53"/>
            <p:cNvSpPr>
              <a:spLocks noChangeShapeType="1"/>
            </p:cNvSpPr>
            <p:nvPr/>
          </p:nvSpPr>
          <p:spPr bwMode="auto">
            <a:xfrm>
              <a:off x="255" y="9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5" name="Line 54"/>
            <p:cNvSpPr>
              <a:spLocks noChangeShapeType="1"/>
            </p:cNvSpPr>
            <p:nvPr/>
          </p:nvSpPr>
          <p:spPr bwMode="auto">
            <a:xfrm>
              <a:off x="3914" y="9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6" name="Line 55"/>
            <p:cNvSpPr>
              <a:spLocks noChangeShapeType="1"/>
            </p:cNvSpPr>
            <p:nvPr/>
          </p:nvSpPr>
          <p:spPr bwMode="auto">
            <a:xfrm>
              <a:off x="255" y="8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7" name="Line 56"/>
            <p:cNvSpPr>
              <a:spLocks noChangeShapeType="1"/>
            </p:cNvSpPr>
            <p:nvPr/>
          </p:nvSpPr>
          <p:spPr bwMode="auto">
            <a:xfrm>
              <a:off x="3914" y="8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8" name="Line 57"/>
            <p:cNvSpPr>
              <a:spLocks noChangeShapeType="1"/>
            </p:cNvSpPr>
            <p:nvPr/>
          </p:nvSpPr>
          <p:spPr bwMode="auto">
            <a:xfrm>
              <a:off x="255" y="802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9" name="Line 58"/>
            <p:cNvSpPr>
              <a:spLocks noChangeShapeType="1"/>
            </p:cNvSpPr>
            <p:nvPr/>
          </p:nvSpPr>
          <p:spPr bwMode="auto">
            <a:xfrm>
              <a:off x="1640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0" name="Line 59"/>
            <p:cNvSpPr>
              <a:spLocks noChangeShapeType="1"/>
            </p:cNvSpPr>
            <p:nvPr/>
          </p:nvSpPr>
          <p:spPr bwMode="auto">
            <a:xfrm>
              <a:off x="2576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1" name="Line 60"/>
            <p:cNvSpPr>
              <a:spLocks noChangeShapeType="1"/>
            </p:cNvSpPr>
            <p:nvPr/>
          </p:nvSpPr>
          <p:spPr bwMode="auto">
            <a:xfrm>
              <a:off x="255" y="7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2" name="Line 61"/>
            <p:cNvSpPr>
              <a:spLocks noChangeShapeType="1"/>
            </p:cNvSpPr>
            <p:nvPr/>
          </p:nvSpPr>
          <p:spPr bwMode="auto">
            <a:xfrm>
              <a:off x="3914" y="7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3" name="Line 62"/>
            <p:cNvSpPr>
              <a:spLocks noChangeShapeType="1"/>
            </p:cNvSpPr>
            <p:nvPr/>
          </p:nvSpPr>
          <p:spPr bwMode="auto">
            <a:xfrm>
              <a:off x="255" y="6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4" name="Line 63"/>
            <p:cNvSpPr>
              <a:spLocks noChangeShapeType="1"/>
            </p:cNvSpPr>
            <p:nvPr/>
          </p:nvSpPr>
          <p:spPr bwMode="auto">
            <a:xfrm>
              <a:off x="3914" y="6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5" name="Line 64"/>
            <p:cNvSpPr>
              <a:spLocks noChangeShapeType="1"/>
            </p:cNvSpPr>
            <p:nvPr/>
          </p:nvSpPr>
          <p:spPr bwMode="auto">
            <a:xfrm>
              <a:off x="255" y="5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6" name="Line 65"/>
            <p:cNvSpPr>
              <a:spLocks noChangeShapeType="1"/>
            </p:cNvSpPr>
            <p:nvPr/>
          </p:nvSpPr>
          <p:spPr bwMode="auto">
            <a:xfrm>
              <a:off x="3914" y="5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7" name="Line 66"/>
            <p:cNvSpPr>
              <a:spLocks noChangeShapeType="1"/>
            </p:cNvSpPr>
            <p:nvPr/>
          </p:nvSpPr>
          <p:spPr bwMode="auto">
            <a:xfrm>
              <a:off x="255" y="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8" name="Line 67"/>
            <p:cNvSpPr>
              <a:spLocks noChangeShapeType="1"/>
            </p:cNvSpPr>
            <p:nvPr/>
          </p:nvSpPr>
          <p:spPr bwMode="auto">
            <a:xfrm>
              <a:off x="3914" y="52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9" name="Rectangle 68"/>
            <p:cNvSpPr>
              <a:spLocks noChangeArrowheads="1"/>
            </p:cNvSpPr>
            <p:nvPr/>
          </p:nvSpPr>
          <p:spPr bwMode="auto">
            <a:xfrm>
              <a:off x="248" y="455"/>
              <a:ext cx="3715" cy="21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0" name="Oval 69"/>
            <p:cNvSpPr>
              <a:spLocks noChangeArrowheads="1"/>
            </p:cNvSpPr>
            <p:nvPr/>
          </p:nvSpPr>
          <p:spPr bwMode="auto">
            <a:xfrm>
              <a:off x="3630" y="215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1" name="Rectangle 70"/>
            <p:cNvSpPr>
              <a:spLocks noChangeArrowheads="1"/>
            </p:cNvSpPr>
            <p:nvPr/>
          </p:nvSpPr>
          <p:spPr bwMode="auto">
            <a:xfrm>
              <a:off x="2697" y="190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72" name="Oval 71"/>
            <p:cNvSpPr>
              <a:spLocks noChangeArrowheads="1"/>
            </p:cNvSpPr>
            <p:nvPr/>
          </p:nvSpPr>
          <p:spPr bwMode="auto">
            <a:xfrm>
              <a:off x="2533" y="2159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3" name="Rectangle 72"/>
            <p:cNvSpPr>
              <a:spLocks noChangeArrowheads="1"/>
            </p:cNvSpPr>
            <p:nvPr/>
          </p:nvSpPr>
          <p:spPr bwMode="auto">
            <a:xfrm>
              <a:off x="2225" y="190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74" name="Oval 73"/>
            <p:cNvSpPr>
              <a:spLocks noChangeArrowheads="1"/>
            </p:cNvSpPr>
            <p:nvPr/>
          </p:nvSpPr>
          <p:spPr bwMode="auto">
            <a:xfrm>
              <a:off x="2299" y="215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5" name="Rectangle 74"/>
            <p:cNvSpPr>
              <a:spLocks noChangeArrowheads="1"/>
            </p:cNvSpPr>
            <p:nvPr/>
          </p:nvSpPr>
          <p:spPr bwMode="auto">
            <a:xfrm>
              <a:off x="1764" y="190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76" name="Rectangle 75"/>
            <p:cNvSpPr>
              <a:spLocks noChangeArrowheads="1"/>
            </p:cNvSpPr>
            <p:nvPr/>
          </p:nvSpPr>
          <p:spPr bwMode="auto">
            <a:xfrm>
              <a:off x="2061" y="2154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7" name="Line 76"/>
            <p:cNvSpPr>
              <a:spLocks noChangeShapeType="1"/>
            </p:cNvSpPr>
            <p:nvPr/>
          </p:nvSpPr>
          <p:spPr bwMode="auto">
            <a:xfrm>
              <a:off x="2061" y="2154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8" name="Line 77"/>
            <p:cNvSpPr>
              <a:spLocks noChangeShapeType="1"/>
            </p:cNvSpPr>
            <p:nvPr/>
          </p:nvSpPr>
          <p:spPr bwMode="auto">
            <a:xfrm flipV="1">
              <a:off x="2061" y="2154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9" name="Rectangle 78"/>
            <p:cNvSpPr>
              <a:spLocks noChangeArrowheads="1"/>
            </p:cNvSpPr>
            <p:nvPr/>
          </p:nvSpPr>
          <p:spPr bwMode="auto">
            <a:xfrm>
              <a:off x="3010" y="174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80" name="Oval 79"/>
            <p:cNvSpPr>
              <a:spLocks noChangeArrowheads="1"/>
            </p:cNvSpPr>
            <p:nvPr/>
          </p:nvSpPr>
          <p:spPr bwMode="auto">
            <a:xfrm>
              <a:off x="1822" y="215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1" name="Rectangle 80"/>
            <p:cNvSpPr>
              <a:spLocks noChangeArrowheads="1"/>
            </p:cNvSpPr>
            <p:nvPr/>
          </p:nvSpPr>
          <p:spPr bwMode="auto">
            <a:xfrm>
              <a:off x="2066" y="17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82" name="Oval 81"/>
            <p:cNvSpPr>
              <a:spLocks noChangeArrowheads="1"/>
            </p:cNvSpPr>
            <p:nvPr/>
          </p:nvSpPr>
          <p:spPr bwMode="auto">
            <a:xfrm>
              <a:off x="1568" y="215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3" name="Rectangle 82"/>
            <p:cNvSpPr>
              <a:spLocks noChangeArrowheads="1"/>
            </p:cNvSpPr>
            <p:nvPr/>
          </p:nvSpPr>
          <p:spPr bwMode="auto">
            <a:xfrm>
              <a:off x="1440" y="17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84" name="Oval 83"/>
            <p:cNvSpPr>
              <a:spLocks noChangeArrowheads="1"/>
            </p:cNvSpPr>
            <p:nvPr/>
          </p:nvSpPr>
          <p:spPr bwMode="auto">
            <a:xfrm>
              <a:off x="1271" y="215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5" name="Rectangle 84"/>
            <p:cNvSpPr>
              <a:spLocks noChangeArrowheads="1"/>
            </p:cNvSpPr>
            <p:nvPr/>
          </p:nvSpPr>
          <p:spPr bwMode="auto">
            <a:xfrm>
              <a:off x="1133" y="1900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86" name="Oval 85"/>
            <p:cNvSpPr>
              <a:spLocks noChangeArrowheads="1"/>
            </p:cNvSpPr>
            <p:nvPr/>
          </p:nvSpPr>
          <p:spPr bwMode="auto">
            <a:xfrm>
              <a:off x="2061" y="227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7" name="Rectangle 86"/>
            <p:cNvSpPr>
              <a:spLocks noChangeArrowheads="1"/>
            </p:cNvSpPr>
            <p:nvPr/>
          </p:nvSpPr>
          <p:spPr bwMode="auto">
            <a:xfrm>
              <a:off x="3635" y="17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88" name="Oval 87"/>
            <p:cNvSpPr>
              <a:spLocks noChangeArrowheads="1"/>
            </p:cNvSpPr>
            <p:nvPr/>
          </p:nvSpPr>
          <p:spPr bwMode="auto">
            <a:xfrm>
              <a:off x="2061" y="2568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9" name="Rectangle 88"/>
            <p:cNvSpPr>
              <a:spLocks noChangeArrowheads="1"/>
            </p:cNvSpPr>
            <p:nvPr/>
          </p:nvSpPr>
          <p:spPr bwMode="auto">
            <a:xfrm>
              <a:off x="804" y="17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90" name="Oval 89"/>
            <p:cNvSpPr>
              <a:spLocks noChangeArrowheads="1"/>
            </p:cNvSpPr>
            <p:nvPr/>
          </p:nvSpPr>
          <p:spPr bwMode="auto">
            <a:xfrm>
              <a:off x="2893" y="2366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1" name="Rectangle 90"/>
            <p:cNvSpPr>
              <a:spLocks noChangeArrowheads="1"/>
            </p:cNvSpPr>
            <p:nvPr/>
          </p:nvSpPr>
          <p:spPr bwMode="auto">
            <a:xfrm>
              <a:off x="2811" y="1242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92" name="Oval 91"/>
            <p:cNvSpPr>
              <a:spLocks noChangeArrowheads="1"/>
            </p:cNvSpPr>
            <p:nvPr/>
          </p:nvSpPr>
          <p:spPr bwMode="auto">
            <a:xfrm>
              <a:off x="958" y="235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3" name="Rectangle 92"/>
            <p:cNvSpPr>
              <a:spLocks noChangeArrowheads="1"/>
            </p:cNvSpPr>
            <p:nvPr/>
          </p:nvSpPr>
          <p:spPr bwMode="auto">
            <a:xfrm>
              <a:off x="1234" y="1242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94" name="Rectangle 93"/>
            <p:cNvSpPr>
              <a:spLocks noChangeArrowheads="1"/>
            </p:cNvSpPr>
            <p:nvPr/>
          </p:nvSpPr>
          <p:spPr bwMode="auto">
            <a:xfrm>
              <a:off x="308" y="2625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95" name="Rectangle 94"/>
            <p:cNvSpPr>
              <a:spLocks noChangeArrowheads="1"/>
            </p:cNvSpPr>
            <p:nvPr/>
          </p:nvSpPr>
          <p:spPr bwMode="auto">
            <a:xfrm>
              <a:off x="310" y="2870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96" name="Rectangle 95"/>
            <p:cNvSpPr>
              <a:spLocks noChangeArrowheads="1"/>
            </p:cNvSpPr>
            <p:nvPr/>
          </p:nvSpPr>
          <p:spPr bwMode="auto">
            <a:xfrm>
              <a:off x="416" y="2870"/>
              <a:ext cx="6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:Gap-Down-On.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97" name="Rectangle 96"/>
            <p:cNvSpPr>
              <a:spLocks noChangeArrowheads="1"/>
            </p:cNvSpPr>
            <p:nvPr/>
          </p:nvSpPr>
          <p:spPr bwMode="auto">
            <a:xfrm>
              <a:off x="310" y="307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98" name="Rectangle 97"/>
            <p:cNvSpPr>
              <a:spLocks noChangeArrowheads="1"/>
            </p:cNvSpPr>
            <p:nvPr/>
          </p:nvSpPr>
          <p:spPr bwMode="auto">
            <a:xfrm>
              <a:off x="427" y="3072"/>
              <a:ext cx="59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99" name="Rectangle 98"/>
            <p:cNvSpPr>
              <a:spLocks noChangeArrowheads="1"/>
            </p:cNvSpPr>
            <p:nvPr/>
          </p:nvSpPr>
          <p:spPr bwMode="auto">
            <a:xfrm>
              <a:off x="310" y="327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0" name="Rectangle 99"/>
            <p:cNvSpPr>
              <a:spLocks noChangeArrowheads="1"/>
            </p:cNvSpPr>
            <p:nvPr/>
          </p:nvSpPr>
          <p:spPr bwMode="auto">
            <a:xfrm>
              <a:off x="432" y="3273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1" name="Rectangle 100"/>
            <p:cNvSpPr>
              <a:spLocks noChangeArrowheads="1"/>
            </p:cNvSpPr>
            <p:nvPr/>
          </p:nvSpPr>
          <p:spPr bwMode="auto">
            <a:xfrm>
              <a:off x="310" y="3475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2" name="Rectangle 101"/>
            <p:cNvSpPr>
              <a:spLocks noChangeArrowheads="1"/>
            </p:cNvSpPr>
            <p:nvPr/>
          </p:nvSpPr>
          <p:spPr bwMode="auto">
            <a:xfrm>
              <a:off x="438" y="3475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3" name="Rectangle 102"/>
            <p:cNvSpPr>
              <a:spLocks noChangeArrowheads="1"/>
            </p:cNvSpPr>
            <p:nvPr/>
          </p:nvSpPr>
          <p:spPr bwMode="auto">
            <a:xfrm>
              <a:off x="310" y="3676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4" name="Rectangle 103"/>
            <p:cNvSpPr>
              <a:spLocks noChangeArrowheads="1"/>
            </p:cNvSpPr>
            <p:nvPr/>
          </p:nvSpPr>
          <p:spPr bwMode="auto">
            <a:xfrm>
              <a:off x="427" y="3676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5" name="Rectangle 104"/>
            <p:cNvSpPr>
              <a:spLocks noChangeArrowheads="1"/>
            </p:cNvSpPr>
            <p:nvPr/>
          </p:nvSpPr>
          <p:spPr bwMode="auto">
            <a:xfrm>
              <a:off x="310" y="387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6" name="Rectangle 105"/>
            <p:cNvSpPr>
              <a:spLocks noChangeArrowheads="1"/>
            </p:cNvSpPr>
            <p:nvPr/>
          </p:nvSpPr>
          <p:spPr bwMode="auto">
            <a:xfrm>
              <a:off x="416" y="3878"/>
              <a:ext cx="383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inside.Bump Cgap blitz. Flag pattern. Comeback 17-15 if no TD.Switch w/wing vs.7tech.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7" name="Rectangle 106"/>
            <p:cNvSpPr>
              <a:spLocks noChangeArrowheads="1"/>
            </p:cNvSpPr>
            <p:nvPr/>
          </p:nvSpPr>
          <p:spPr bwMode="auto">
            <a:xfrm>
              <a:off x="310" y="4079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8" name="Rectangle 107"/>
            <p:cNvSpPr>
              <a:spLocks noChangeArrowheads="1"/>
            </p:cNvSpPr>
            <p:nvPr/>
          </p:nvSpPr>
          <p:spPr bwMode="auto">
            <a:xfrm>
              <a:off x="411" y="4079"/>
              <a:ext cx="123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:Drag pattern. 10-12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09" name="Rectangle 108"/>
            <p:cNvSpPr>
              <a:spLocks noChangeArrowheads="1"/>
            </p:cNvSpPr>
            <p:nvPr/>
          </p:nvSpPr>
          <p:spPr bwMode="auto">
            <a:xfrm>
              <a:off x="310" y="428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0" name="Rectangle 109"/>
            <p:cNvSpPr>
              <a:spLocks noChangeArrowheads="1"/>
            </p:cNvSpPr>
            <p:nvPr/>
          </p:nvSpPr>
          <p:spPr bwMode="auto">
            <a:xfrm>
              <a:off x="432" y="4281"/>
              <a:ext cx="387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over midline. Fake Belly w/quick poke to FB.Attack flank reading down block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1" name="Rectangle 110"/>
            <p:cNvSpPr>
              <a:spLocks noChangeArrowheads="1"/>
            </p:cNvSpPr>
            <p:nvPr/>
          </p:nvSpPr>
          <p:spPr bwMode="auto">
            <a:xfrm>
              <a:off x="310" y="4381"/>
              <a:ext cx="22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of the wing. Look deep to TE picking up drag and arrow.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2" name="Rectangle 111"/>
            <p:cNvSpPr>
              <a:spLocks noChangeArrowheads="1"/>
            </p:cNvSpPr>
            <p:nvPr/>
          </p:nvSpPr>
          <p:spPr bwMode="auto">
            <a:xfrm>
              <a:off x="310" y="458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3" name="Rectangle 112"/>
            <p:cNvSpPr>
              <a:spLocks noChangeArrowheads="1"/>
            </p:cNvSpPr>
            <p:nvPr/>
          </p:nvSpPr>
          <p:spPr bwMode="auto">
            <a:xfrm>
              <a:off x="427" y="4583"/>
              <a:ext cx="27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down on 1st man inside. Seal flank. Switch with TE vs. 7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4" name="Rectangle 113"/>
            <p:cNvSpPr>
              <a:spLocks noChangeArrowheads="1"/>
            </p:cNvSpPr>
            <p:nvPr/>
          </p:nvSpPr>
          <p:spPr bwMode="auto">
            <a:xfrm>
              <a:off x="310" y="478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5" name="Rectangle 114"/>
            <p:cNvSpPr>
              <a:spLocks noChangeArrowheads="1"/>
            </p:cNvSpPr>
            <p:nvPr/>
          </p:nvSpPr>
          <p:spPr bwMode="auto">
            <a:xfrm>
              <a:off x="438" y="4784"/>
              <a:ext cx="150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.Belly slide motion. Run arrow 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6" name="Rectangle 115"/>
            <p:cNvSpPr>
              <a:spLocks noChangeArrowheads="1"/>
            </p:cNvSpPr>
            <p:nvPr/>
          </p:nvSpPr>
          <p:spPr bwMode="auto">
            <a:xfrm>
              <a:off x="310" y="4986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7" name="Rectangle 116"/>
            <p:cNvSpPr>
              <a:spLocks noChangeArrowheads="1"/>
            </p:cNvSpPr>
            <p:nvPr/>
          </p:nvSpPr>
          <p:spPr bwMode="auto">
            <a:xfrm>
              <a:off x="416" y="4986"/>
              <a:ext cx="244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path w/hard fake. You have 1st LB playside/C gap 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8" name="Rectangle 117"/>
            <p:cNvSpPr>
              <a:spLocks noChangeArrowheads="1"/>
            </p:cNvSpPr>
            <p:nvPr/>
          </p:nvSpPr>
          <p:spPr bwMode="auto">
            <a:xfrm>
              <a:off x="310" y="5187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19" name="Rectangle 118"/>
            <p:cNvSpPr>
              <a:spLocks noChangeArrowheads="1"/>
            </p:cNvSpPr>
            <p:nvPr/>
          </p:nvSpPr>
          <p:spPr bwMode="auto">
            <a:xfrm>
              <a:off x="1542" y="31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20" name="Rectangle 119"/>
            <p:cNvSpPr>
              <a:spLocks noChangeArrowheads="1"/>
            </p:cNvSpPr>
            <p:nvPr/>
          </p:nvSpPr>
          <p:spPr bwMode="auto">
            <a:xfrm>
              <a:off x="1812" y="315"/>
              <a:ext cx="156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35 Belly Keep Pass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21" name="Line 120"/>
            <p:cNvSpPr>
              <a:spLocks noChangeShapeType="1"/>
            </p:cNvSpPr>
            <p:nvPr/>
          </p:nvSpPr>
          <p:spPr bwMode="auto">
            <a:xfrm flipV="1">
              <a:off x="1019" y="2045"/>
              <a:ext cx="122" cy="3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2" name="Freeform 121"/>
            <p:cNvSpPr>
              <a:spLocks/>
            </p:cNvSpPr>
            <p:nvPr/>
          </p:nvSpPr>
          <p:spPr bwMode="auto">
            <a:xfrm>
              <a:off x="1107" y="2025"/>
              <a:ext cx="70" cy="33"/>
            </a:xfrm>
            <a:custGeom>
              <a:avLst/>
              <a:gdLst>
                <a:gd name="T0" fmla="*/ 198 w 198"/>
                <a:gd name="T1" fmla="*/ 75 h 94"/>
                <a:gd name="T2" fmla="*/ 192 w 198"/>
                <a:gd name="T3" fmla="*/ 94 h 94"/>
                <a:gd name="T4" fmla="*/ 0 w 198"/>
                <a:gd name="T5" fmla="*/ 19 h 94"/>
                <a:gd name="T6" fmla="*/ 6 w 198"/>
                <a:gd name="T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94">
                  <a:moveTo>
                    <a:pt x="198" y="75"/>
                  </a:moveTo>
                  <a:lnTo>
                    <a:pt x="192" y="94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3" name="Line 122"/>
            <p:cNvSpPr>
              <a:spLocks noChangeShapeType="1"/>
            </p:cNvSpPr>
            <p:nvPr/>
          </p:nvSpPr>
          <p:spPr bwMode="auto">
            <a:xfrm flipH="1">
              <a:off x="1107" y="2025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4" name="Line 123"/>
            <p:cNvSpPr>
              <a:spLocks noChangeShapeType="1"/>
            </p:cNvSpPr>
            <p:nvPr/>
          </p:nvSpPr>
          <p:spPr bwMode="auto">
            <a:xfrm flipH="1" flipV="1">
              <a:off x="1883" y="2066"/>
              <a:ext cx="5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5" name="Freeform 124"/>
            <p:cNvSpPr>
              <a:spLocks/>
            </p:cNvSpPr>
            <p:nvPr/>
          </p:nvSpPr>
          <p:spPr bwMode="auto">
            <a:xfrm>
              <a:off x="1847" y="2058"/>
              <a:ext cx="72" cy="9"/>
            </a:xfrm>
            <a:custGeom>
              <a:avLst/>
              <a:gdLst>
                <a:gd name="T0" fmla="*/ 205 w 205"/>
                <a:gd name="T1" fmla="*/ 0 h 27"/>
                <a:gd name="T2" fmla="*/ 205 w 205"/>
                <a:gd name="T3" fmla="*/ 19 h 27"/>
                <a:gd name="T4" fmla="*/ 0 w 205"/>
                <a:gd name="T5" fmla="*/ 27 h 27"/>
                <a:gd name="T6" fmla="*/ 0 w 205"/>
                <a:gd name="T7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7">
                  <a:moveTo>
                    <a:pt x="205" y="0"/>
                  </a:moveTo>
                  <a:lnTo>
                    <a:pt x="205" y="19"/>
                  </a:lnTo>
                  <a:lnTo>
                    <a:pt x="0" y="27"/>
                  </a:lnTo>
                  <a:lnTo>
                    <a:pt x="0" y="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6" name="Line 125"/>
            <p:cNvSpPr>
              <a:spLocks noChangeShapeType="1"/>
            </p:cNvSpPr>
            <p:nvPr/>
          </p:nvSpPr>
          <p:spPr bwMode="auto">
            <a:xfrm>
              <a:off x="1847" y="206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7" name="Line 126"/>
            <p:cNvSpPr>
              <a:spLocks noChangeShapeType="1"/>
            </p:cNvSpPr>
            <p:nvPr/>
          </p:nvSpPr>
          <p:spPr bwMode="auto">
            <a:xfrm flipV="1">
              <a:off x="1650" y="2071"/>
              <a:ext cx="0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8" name="Freeform 127"/>
            <p:cNvSpPr>
              <a:spLocks/>
            </p:cNvSpPr>
            <p:nvPr/>
          </p:nvSpPr>
          <p:spPr bwMode="auto">
            <a:xfrm>
              <a:off x="1613" y="206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9" name="Line 128"/>
            <p:cNvSpPr>
              <a:spLocks noChangeShapeType="1"/>
            </p:cNvSpPr>
            <p:nvPr/>
          </p:nvSpPr>
          <p:spPr bwMode="auto">
            <a:xfrm>
              <a:off x="1613" y="206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0" name="Arc 129"/>
            <p:cNvSpPr>
              <a:spLocks/>
            </p:cNvSpPr>
            <p:nvPr/>
          </p:nvSpPr>
          <p:spPr bwMode="auto">
            <a:xfrm>
              <a:off x="2238" y="2109"/>
              <a:ext cx="122" cy="18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1" name="Freeform 130"/>
            <p:cNvSpPr>
              <a:spLocks/>
            </p:cNvSpPr>
            <p:nvPr/>
          </p:nvSpPr>
          <p:spPr bwMode="auto">
            <a:xfrm>
              <a:off x="2202" y="210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2" name="Line 131"/>
            <p:cNvSpPr>
              <a:spLocks noChangeShapeType="1"/>
            </p:cNvSpPr>
            <p:nvPr/>
          </p:nvSpPr>
          <p:spPr bwMode="auto">
            <a:xfrm>
              <a:off x="2202" y="21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3" name="Arc 132"/>
            <p:cNvSpPr>
              <a:spLocks/>
            </p:cNvSpPr>
            <p:nvPr/>
          </p:nvSpPr>
          <p:spPr bwMode="auto">
            <a:xfrm>
              <a:off x="2238" y="2119"/>
              <a:ext cx="159" cy="26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4" name="Freeform 133"/>
            <p:cNvSpPr>
              <a:spLocks/>
            </p:cNvSpPr>
            <p:nvPr/>
          </p:nvSpPr>
          <p:spPr bwMode="auto">
            <a:xfrm>
              <a:off x="2397" y="2343"/>
              <a:ext cx="8" cy="72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5" name="Line 134"/>
            <p:cNvSpPr>
              <a:spLocks noChangeShapeType="1"/>
            </p:cNvSpPr>
            <p:nvPr/>
          </p:nvSpPr>
          <p:spPr bwMode="auto">
            <a:xfrm flipH="1">
              <a:off x="2397" y="2343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6" name="Arc 135"/>
            <p:cNvSpPr>
              <a:spLocks/>
            </p:cNvSpPr>
            <p:nvPr/>
          </p:nvSpPr>
          <p:spPr bwMode="auto">
            <a:xfrm>
              <a:off x="2477" y="2109"/>
              <a:ext cx="127" cy="18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7" name="Freeform 136"/>
            <p:cNvSpPr>
              <a:spLocks/>
            </p:cNvSpPr>
            <p:nvPr/>
          </p:nvSpPr>
          <p:spPr bwMode="auto">
            <a:xfrm>
              <a:off x="2441" y="210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8" name="Line 137"/>
            <p:cNvSpPr>
              <a:spLocks noChangeShapeType="1"/>
            </p:cNvSpPr>
            <p:nvPr/>
          </p:nvSpPr>
          <p:spPr bwMode="auto">
            <a:xfrm>
              <a:off x="2441" y="21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9" name="Arc 138"/>
            <p:cNvSpPr>
              <a:spLocks/>
            </p:cNvSpPr>
            <p:nvPr/>
          </p:nvSpPr>
          <p:spPr bwMode="auto">
            <a:xfrm>
              <a:off x="2472" y="2109"/>
              <a:ext cx="117" cy="27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14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13" y="21599"/>
                  </a:moveTo>
                  <a:cubicBezTo>
                    <a:pt x="9557" y="21497"/>
                    <a:pt x="0" y="11856"/>
                    <a:pt x="0" y="0"/>
                  </a:cubicBezTo>
                </a:path>
                <a:path w="21600" h="21599" stroke="0" extrusionOk="0">
                  <a:moveTo>
                    <a:pt x="21413" y="21599"/>
                  </a:moveTo>
                  <a:cubicBezTo>
                    <a:pt x="9557" y="21497"/>
                    <a:pt x="0" y="11856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0" name="Freeform 139"/>
            <p:cNvSpPr>
              <a:spLocks/>
            </p:cNvSpPr>
            <p:nvPr/>
          </p:nvSpPr>
          <p:spPr bwMode="auto">
            <a:xfrm>
              <a:off x="2588" y="2348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1" name="Line 140"/>
            <p:cNvSpPr>
              <a:spLocks noChangeShapeType="1"/>
            </p:cNvSpPr>
            <p:nvPr/>
          </p:nvSpPr>
          <p:spPr bwMode="auto">
            <a:xfrm flipH="1">
              <a:off x="2588" y="234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2" name="Arc 141"/>
            <p:cNvSpPr>
              <a:spLocks/>
            </p:cNvSpPr>
            <p:nvPr/>
          </p:nvSpPr>
          <p:spPr bwMode="auto">
            <a:xfrm>
              <a:off x="2021" y="2109"/>
              <a:ext cx="106" cy="17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3" name="Freeform 142"/>
            <p:cNvSpPr>
              <a:spLocks/>
            </p:cNvSpPr>
            <p:nvPr/>
          </p:nvSpPr>
          <p:spPr bwMode="auto">
            <a:xfrm>
              <a:off x="1985" y="2102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4" name="Line 143"/>
            <p:cNvSpPr>
              <a:spLocks noChangeShapeType="1"/>
            </p:cNvSpPr>
            <p:nvPr/>
          </p:nvSpPr>
          <p:spPr bwMode="auto">
            <a:xfrm>
              <a:off x="1985" y="21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5" name="Freeform 144"/>
            <p:cNvSpPr>
              <a:spLocks/>
            </p:cNvSpPr>
            <p:nvPr/>
          </p:nvSpPr>
          <p:spPr bwMode="auto">
            <a:xfrm>
              <a:off x="759" y="899"/>
              <a:ext cx="673" cy="1257"/>
            </a:xfrm>
            <a:custGeom>
              <a:avLst/>
              <a:gdLst>
                <a:gd name="T0" fmla="*/ 1649 w 1904"/>
                <a:gd name="T1" fmla="*/ 3555 h 3555"/>
                <a:gd name="T2" fmla="*/ 1904 w 1904"/>
                <a:gd name="T3" fmla="*/ 2865 h 3555"/>
                <a:gd name="T4" fmla="*/ 0 w 1904"/>
                <a:gd name="T5" fmla="*/ 0 h 3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04" h="3555">
                  <a:moveTo>
                    <a:pt x="1649" y="3555"/>
                  </a:moveTo>
                  <a:lnTo>
                    <a:pt x="1904" y="286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6" name="Freeform 145"/>
            <p:cNvSpPr>
              <a:spLocks/>
            </p:cNvSpPr>
            <p:nvPr/>
          </p:nvSpPr>
          <p:spPr bwMode="auto">
            <a:xfrm>
              <a:off x="759" y="899"/>
              <a:ext cx="45" cy="53"/>
            </a:xfrm>
            <a:custGeom>
              <a:avLst/>
              <a:gdLst>
                <a:gd name="T0" fmla="*/ 0 w 45"/>
                <a:gd name="T1" fmla="*/ 0 h 53"/>
                <a:gd name="T2" fmla="*/ 13 w 45"/>
                <a:gd name="T3" fmla="*/ 53 h 53"/>
                <a:gd name="T4" fmla="*/ 22 w 45"/>
                <a:gd name="T5" fmla="*/ 32 h 53"/>
                <a:gd name="T6" fmla="*/ 45 w 45"/>
                <a:gd name="T7" fmla="*/ 33 h 53"/>
                <a:gd name="T8" fmla="*/ 0 w 4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0"/>
                  </a:moveTo>
                  <a:lnTo>
                    <a:pt x="13" y="53"/>
                  </a:lnTo>
                  <a:lnTo>
                    <a:pt x="22" y="32"/>
                  </a:lnTo>
                  <a:lnTo>
                    <a:pt x="45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7" name="Line 146"/>
            <p:cNvSpPr>
              <a:spLocks noChangeShapeType="1"/>
            </p:cNvSpPr>
            <p:nvPr/>
          </p:nvSpPr>
          <p:spPr bwMode="auto">
            <a:xfrm flipH="1">
              <a:off x="738" y="1006"/>
              <a:ext cx="85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8" name="Freeform 147"/>
            <p:cNvSpPr>
              <a:spLocks/>
            </p:cNvSpPr>
            <p:nvPr/>
          </p:nvSpPr>
          <p:spPr bwMode="auto">
            <a:xfrm>
              <a:off x="738" y="1060"/>
              <a:ext cx="47" cy="52"/>
            </a:xfrm>
            <a:custGeom>
              <a:avLst/>
              <a:gdLst>
                <a:gd name="T0" fmla="*/ 0 w 47"/>
                <a:gd name="T1" fmla="*/ 52 h 52"/>
                <a:gd name="T2" fmla="*/ 47 w 47"/>
                <a:gd name="T3" fmla="*/ 23 h 52"/>
                <a:gd name="T4" fmla="*/ 24 w 47"/>
                <a:gd name="T5" fmla="*/ 22 h 52"/>
                <a:gd name="T6" fmla="*/ 18 w 47"/>
                <a:gd name="T7" fmla="*/ 0 h 52"/>
                <a:gd name="T8" fmla="*/ 0 w 47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0" y="52"/>
                  </a:moveTo>
                  <a:lnTo>
                    <a:pt x="47" y="23"/>
                  </a:lnTo>
                  <a:lnTo>
                    <a:pt x="24" y="22"/>
                  </a:lnTo>
                  <a:lnTo>
                    <a:pt x="18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9" name="Freeform 148"/>
            <p:cNvSpPr>
              <a:spLocks/>
            </p:cNvSpPr>
            <p:nvPr/>
          </p:nvSpPr>
          <p:spPr bwMode="auto">
            <a:xfrm>
              <a:off x="1740" y="2459"/>
              <a:ext cx="1204" cy="63"/>
            </a:xfrm>
            <a:custGeom>
              <a:avLst/>
              <a:gdLst>
                <a:gd name="T0" fmla="*/ 3406 w 3406"/>
                <a:gd name="T1" fmla="*/ 120 h 179"/>
                <a:gd name="T2" fmla="*/ 3374 w 3406"/>
                <a:gd name="T3" fmla="*/ 179 h 179"/>
                <a:gd name="T4" fmla="*/ 3317 w 3406"/>
                <a:gd name="T5" fmla="*/ 58 h 179"/>
                <a:gd name="T6" fmla="*/ 3254 w 3406"/>
                <a:gd name="T7" fmla="*/ 177 h 179"/>
                <a:gd name="T8" fmla="*/ 3197 w 3406"/>
                <a:gd name="T9" fmla="*/ 56 h 179"/>
                <a:gd name="T10" fmla="*/ 3134 w 3406"/>
                <a:gd name="T11" fmla="*/ 175 h 179"/>
                <a:gd name="T12" fmla="*/ 3077 w 3406"/>
                <a:gd name="T13" fmla="*/ 54 h 179"/>
                <a:gd name="T14" fmla="*/ 3014 w 3406"/>
                <a:gd name="T15" fmla="*/ 173 h 179"/>
                <a:gd name="T16" fmla="*/ 2957 w 3406"/>
                <a:gd name="T17" fmla="*/ 51 h 179"/>
                <a:gd name="T18" fmla="*/ 2895 w 3406"/>
                <a:gd name="T19" fmla="*/ 170 h 179"/>
                <a:gd name="T20" fmla="*/ 2837 w 3406"/>
                <a:gd name="T21" fmla="*/ 49 h 179"/>
                <a:gd name="T22" fmla="*/ 2775 w 3406"/>
                <a:gd name="T23" fmla="*/ 168 h 179"/>
                <a:gd name="T24" fmla="*/ 2717 w 3406"/>
                <a:gd name="T25" fmla="*/ 47 h 179"/>
                <a:gd name="T26" fmla="*/ 2655 w 3406"/>
                <a:gd name="T27" fmla="*/ 166 h 179"/>
                <a:gd name="T28" fmla="*/ 2597 w 3406"/>
                <a:gd name="T29" fmla="*/ 45 h 179"/>
                <a:gd name="T30" fmla="*/ 2535 w 3406"/>
                <a:gd name="T31" fmla="*/ 164 h 179"/>
                <a:gd name="T32" fmla="*/ 2477 w 3406"/>
                <a:gd name="T33" fmla="*/ 43 h 179"/>
                <a:gd name="T34" fmla="*/ 2415 w 3406"/>
                <a:gd name="T35" fmla="*/ 162 h 179"/>
                <a:gd name="T36" fmla="*/ 2357 w 3406"/>
                <a:gd name="T37" fmla="*/ 41 h 179"/>
                <a:gd name="T38" fmla="*/ 2295 w 3406"/>
                <a:gd name="T39" fmla="*/ 160 h 179"/>
                <a:gd name="T40" fmla="*/ 2237 w 3406"/>
                <a:gd name="T41" fmla="*/ 39 h 179"/>
                <a:gd name="T42" fmla="*/ 2175 w 3406"/>
                <a:gd name="T43" fmla="*/ 157 h 179"/>
                <a:gd name="T44" fmla="*/ 2117 w 3406"/>
                <a:gd name="T45" fmla="*/ 36 h 179"/>
                <a:gd name="T46" fmla="*/ 2055 w 3406"/>
                <a:gd name="T47" fmla="*/ 155 h 179"/>
                <a:gd name="T48" fmla="*/ 1997 w 3406"/>
                <a:gd name="T49" fmla="*/ 34 h 179"/>
                <a:gd name="T50" fmla="*/ 1935 w 3406"/>
                <a:gd name="T51" fmla="*/ 153 h 179"/>
                <a:gd name="T52" fmla="*/ 1877 w 3406"/>
                <a:gd name="T53" fmla="*/ 32 h 179"/>
                <a:gd name="T54" fmla="*/ 1815 w 3406"/>
                <a:gd name="T55" fmla="*/ 151 h 179"/>
                <a:gd name="T56" fmla="*/ 1757 w 3406"/>
                <a:gd name="T57" fmla="*/ 30 h 179"/>
                <a:gd name="T58" fmla="*/ 1695 w 3406"/>
                <a:gd name="T59" fmla="*/ 149 h 179"/>
                <a:gd name="T60" fmla="*/ 1637 w 3406"/>
                <a:gd name="T61" fmla="*/ 28 h 179"/>
                <a:gd name="T62" fmla="*/ 1575 w 3406"/>
                <a:gd name="T63" fmla="*/ 147 h 179"/>
                <a:gd name="T64" fmla="*/ 1517 w 3406"/>
                <a:gd name="T65" fmla="*/ 26 h 179"/>
                <a:gd name="T66" fmla="*/ 1455 w 3406"/>
                <a:gd name="T67" fmla="*/ 145 h 179"/>
                <a:gd name="T68" fmla="*/ 1397 w 3406"/>
                <a:gd name="T69" fmla="*/ 24 h 179"/>
                <a:gd name="T70" fmla="*/ 1335 w 3406"/>
                <a:gd name="T71" fmla="*/ 142 h 179"/>
                <a:gd name="T72" fmla="*/ 1277 w 3406"/>
                <a:gd name="T73" fmla="*/ 21 h 179"/>
                <a:gd name="T74" fmla="*/ 1215 w 3406"/>
                <a:gd name="T75" fmla="*/ 140 h 179"/>
                <a:gd name="T76" fmla="*/ 1157 w 3406"/>
                <a:gd name="T77" fmla="*/ 19 h 179"/>
                <a:gd name="T78" fmla="*/ 1095 w 3406"/>
                <a:gd name="T79" fmla="*/ 138 h 179"/>
                <a:gd name="T80" fmla="*/ 1037 w 3406"/>
                <a:gd name="T81" fmla="*/ 17 h 179"/>
                <a:gd name="T82" fmla="*/ 975 w 3406"/>
                <a:gd name="T83" fmla="*/ 136 h 179"/>
                <a:gd name="T84" fmla="*/ 917 w 3406"/>
                <a:gd name="T85" fmla="*/ 15 h 179"/>
                <a:gd name="T86" fmla="*/ 855 w 3406"/>
                <a:gd name="T87" fmla="*/ 134 h 179"/>
                <a:gd name="T88" fmla="*/ 797 w 3406"/>
                <a:gd name="T89" fmla="*/ 13 h 179"/>
                <a:gd name="T90" fmla="*/ 735 w 3406"/>
                <a:gd name="T91" fmla="*/ 132 h 179"/>
                <a:gd name="T92" fmla="*/ 677 w 3406"/>
                <a:gd name="T93" fmla="*/ 11 h 179"/>
                <a:gd name="T94" fmla="*/ 615 w 3406"/>
                <a:gd name="T95" fmla="*/ 130 h 179"/>
                <a:gd name="T96" fmla="*/ 557 w 3406"/>
                <a:gd name="T97" fmla="*/ 8 h 179"/>
                <a:gd name="T98" fmla="*/ 495 w 3406"/>
                <a:gd name="T99" fmla="*/ 127 h 179"/>
                <a:gd name="T100" fmla="*/ 437 w 3406"/>
                <a:gd name="T101" fmla="*/ 6 h 179"/>
                <a:gd name="T102" fmla="*/ 375 w 3406"/>
                <a:gd name="T103" fmla="*/ 125 h 179"/>
                <a:gd name="T104" fmla="*/ 317 w 3406"/>
                <a:gd name="T105" fmla="*/ 4 h 179"/>
                <a:gd name="T106" fmla="*/ 255 w 3406"/>
                <a:gd name="T107" fmla="*/ 123 h 179"/>
                <a:gd name="T108" fmla="*/ 197 w 3406"/>
                <a:gd name="T109" fmla="*/ 2 h 179"/>
                <a:gd name="T110" fmla="*/ 135 w 3406"/>
                <a:gd name="T111" fmla="*/ 121 h 179"/>
                <a:gd name="T112" fmla="*/ 77 w 3406"/>
                <a:gd name="T113" fmla="*/ 0 h 179"/>
                <a:gd name="T114" fmla="*/ 46 w 3406"/>
                <a:gd name="T115" fmla="*/ 59 h 179"/>
                <a:gd name="T116" fmla="*/ 0 w 3406"/>
                <a:gd name="T117" fmla="*/ 5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06" h="179">
                  <a:moveTo>
                    <a:pt x="3406" y="120"/>
                  </a:moveTo>
                  <a:lnTo>
                    <a:pt x="3374" y="179"/>
                  </a:lnTo>
                  <a:lnTo>
                    <a:pt x="3317" y="58"/>
                  </a:lnTo>
                  <a:lnTo>
                    <a:pt x="3254" y="177"/>
                  </a:lnTo>
                  <a:lnTo>
                    <a:pt x="3197" y="56"/>
                  </a:lnTo>
                  <a:lnTo>
                    <a:pt x="3134" y="175"/>
                  </a:lnTo>
                  <a:lnTo>
                    <a:pt x="3077" y="54"/>
                  </a:lnTo>
                  <a:lnTo>
                    <a:pt x="3014" y="173"/>
                  </a:lnTo>
                  <a:lnTo>
                    <a:pt x="2957" y="51"/>
                  </a:lnTo>
                  <a:lnTo>
                    <a:pt x="2895" y="170"/>
                  </a:lnTo>
                  <a:lnTo>
                    <a:pt x="2837" y="49"/>
                  </a:lnTo>
                  <a:lnTo>
                    <a:pt x="2775" y="168"/>
                  </a:lnTo>
                  <a:lnTo>
                    <a:pt x="2717" y="47"/>
                  </a:lnTo>
                  <a:lnTo>
                    <a:pt x="2655" y="166"/>
                  </a:lnTo>
                  <a:lnTo>
                    <a:pt x="2597" y="45"/>
                  </a:lnTo>
                  <a:lnTo>
                    <a:pt x="2535" y="164"/>
                  </a:lnTo>
                  <a:lnTo>
                    <a:pt x="2477" y="43"/>
                  </a:lnTo>
                  <a:lnTo>
                    <a:pt x="2415" y="162"/>
                  </a:lnTo>
                  <a:lnTo>
                    <a:pt x="2357" y="41"/>
                  </a:lnTo>
                  <a:lnTo>
                    <a:pt x="2295" y="160"/>
                  </a:lnTo>
                  <a:lnTo>
                    <a:pt x="2237" y="39"/>
                  </a:lnTo>
                  <a:lnTo>
                    <a:pt x="2175" y="157"/>
                  </a:lnTo>
                  <a:lnTo>
                    <a:pt x="2117" y="36"/>
                  </a:lnTo>
                  <a:lnTo>
                    <a:pt x="2055" y="155"/>
                  </a:lnTo>
                  <a:lnTo>
                    <a:pt x="1997" y="34"/>
                  </a:lnTo>
                  <a:lnTo>
                    <a:pt x="1935" y="153"/>
                  </a:lnTo>
                  <a:lnTo>
                    <a:pt x="1877" y="32"/>
                  </a:lnTo>
                  <a:lnTo>
                    <a:pt x="1815" y="151"/>
                  </a:lnTo>
                  <a:lnTo>
                    <a:pt x="1757" y="30"/>
                  </a:lnTo>
                  <a:lnTo>
                    <a:pt x="1695" y="149"/>
                  </a:lnTo>
                  <a:lnTo>
                    <a:pt x="1637" y="28"/>
                  </a:lnTo>
                  <a:lnTo>
                    <a:pt x="1575" y="147"/>
                  </a:lnTo>
                  <a:lnTo>
                    <a:pt x="1517" y="26"/>
                  </a:lnTo>
                  <a:lnTo>
                    <a:pt x="1455" y="145"/>
                  </a:lnTo>
                  <a:lnTo>
                    <a:pt x="1397" y="24"/>
                  </a:lnTo>
                  <a:lnTo>
                    <a:pt x="1335" y="142"/>
                  </a:lnTo>
                  <a:lnTo>
                    <a:pt x="1277" y="21"/>
                  </a:lnTo>
                  <a:lnTo>
                    <a:pt x="1215" y="140"/>
                  </a:lnTo>
                  <a:lnTo>
                    <a:pt x="1157" y="19"/>
                  </a:lnTo>
                  <a:lnTo>
                    <a:pt x="1095" y="138"/>
                  </a:lnTo>
                  <a:lnTo>
                    <a:pt x="1037" y="17"/>
                  </a:lnTo>
                  <a:lnTo>
                    <a:pt x="975" y="136"/>
                  </a:lnTo>
                  <a:lnTo>
                    <a:pt x="917" y="15"/>
                  </a:lnTo>
                  <a:lnTo>
                    <a:pt x="855" y="134"/>
                  </a:lnTo>
                  <a:lnTo>
                    <a:pt x="797" y="13"/>
                  </a:lnTo>
                  <a:lnTo>
                    <a:pt x="735" y="132"/>
                  </a:lnTo>
                  <a:lnTo>
                    <a:pt x="677" y="11"/>
                  </a:lnTo>
                  <a:lnTo>
                    <a:pt x="615" y="130"/>
                  </a:lnTo>
                  <a:lnTo>
                    <a:pt x="557" y="8"/>
                  </a:lnTo>
                  <a:lnTo>
                    <a:pt x="495" y="127"/>
                  </a:lnTo>
                  <a:lnTo>
                    <a:pt x="437" y="6"/>
                  </a:lnTo>
                  <a:lnTo>
                    <a:pt x="375" y="125"/>
                  </a:lnTo>
                  <a:lnTo>
                    <a:pt x="317" y="4"/>
                  </a:lnTo>
                  <a:lnTo>
                    <a:pt x="255" y="123"/>
                  </a:lnTo>
                  <a:lnTo>
                    <a:pt x="197" y="2"/>
                  </a:lnTo>
                  <a:lnTo>
                    <a:pt x="135" y="121"/>
                  </a:lnTo>
                  <a:lnTo>
                    <a:pt x="77" y="0"/>
                  </a:lnTo>
                  <a:lnTo>
                    <a:pt x="46" y="59"/>
                  </a:lnTo>
                  <a:lnTo>
                    <a:pt x="0" y="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0" name="Line 149"/>
            <p:cNvSpPr>
              <a:spLocks noChangeShapeType="1"/>
            </p:cNvSpPr>
            <p:nvPr/>
          </p:nvSpPr>
          <p:spPr bwMode="auto">
            <a:xfrm flipH="1" flipV="1">
              <a:off x="1738" y="2479"/>
              <a:ext cx="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1" name="Arc 150"/>
            <p:cNvSpPr>
              <a:spLocks/>
            </p:cNvSpPr>
            <p:nvPr/>
          </p:nvSpPr>
          <p:spPr bwMode="auto">
            <a:xfrm>
              <a:off x="1667" y="2443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00"/>
                <a:gd name="T2" fmla="*/ 43133 w 43200"/>
                <a:gd name="T3" fmla="*/ 23300 h 23300"/>
                <a:gd name="T4" fmla="*/ 21600 w 43200"/>
                <a:gd name="T5" fmla="*/ 21600 h 2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00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</a:path>
                <a:path w="43200" h="23300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2" name="Arc 151"/>
            <p:cNvSpPr>
              <a:spLocks/>
            </p:cNvSpPr>
            <p:nvPr/>
          </p:nvSpPr>
          <p:spPr bwMode="auto">
            <a:xfrm>
              <a:off x="1597" y="2442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3" name="Arc 152"/>
            <p:cNvSpPr>
              <a:spLocks/>
            </p:cNvSpPr>
            <p:nvPr/>
          </p:nvSpPr>
          <p:spPr bwMode="auto">
            <a:xfrm>
              <a:off x="1526" y="2441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300"/>
                <a:gd name="T2" fmla="*/ 43133 w 43200"/>
                <a:gd name="T3" fmla="*/ 23300 h 23300"/>
                <a:gd name="T4" fmla="*/ 21600 w 43200"/>
                <a:gd name="T5" fmla="*/ 21600 h 2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00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</a:path>
                <a:path w="43200" h="23300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4" name="Arc 153"/>
            <p:cNvSpPr>
              <a:spLocks/>
            </p:cNvSpPr>
            <p:nvPr/>
          </p:nvSpPr>
          <p:spPr bwMode="auto">
            <a:xfrm>
              <a:off x="1455" y="2439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00"/>
                <a:gd name="T2" fmla="*/ 43133 w 43200"/>
                <a:gd name="T3" fmla="*/ 23300 h 23300"/>
                <a:gd name="T4" fmla="*/ 21600 w 43200"/>
                <a:gd name="T5" fmla="*/ 21600 h 2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00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</a:path>
                <a:path w="43200" h="23300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5" name="Freeform 154"/>
            <p:cNvSpPr>
              <a:spLocks/>
            </p:cNvSpPr>
            <p:nvPr/>
          </p:nvSpPr>
          <p:spPr bwMode="auto">
            <a:xfrm>
              <a:off x="696" y="1976"/>
              <a:ext cx="759" cy="498"/>
            </a:xfrm>
            <a:custGeom>
              <a:avLst/>
              <a:gdLst>
                <a:gd name="T0" fmla="*/ 2148 w 2148"/>
                <a:gd name="T1" fmla="*/ 1411 h 1411"/>
                <a:gd name="T2" fmla="*/ 2144 w 2148"/>
                <a:gd name="T3" fmla="*/ 1411 h 1411"/>
                <a:gd name="T4" fmla="*/ 0 w 2148"/>
                <a:gd name="T5" fmla="*/ 0 h 1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8" h="1411">
                  <a:moveTo>
                    <a:pt x="2148" y="1411"/>
                  </a:moveTo>
                  <a:lnTo>
                    <a:pt x="2144" y="141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6" name="Freeform 155"/>
            <p:cNvSpPr>
              <a:spLocks/>
            </p:cNvSpPr>
            <p:nvPr/>
          </p:nvSpPr>
          <p:spPr bwMode="auto">
            <a:xfrm>
              <a:off x="696" y="1976"/>
              <a:ext cx="53" cy="44"/>
            </a:xfrm>
            <a:custGeom>
              <a:avLst/>
              <a:gdLst>
                <a:gd name="T0" fmla="*/ 0 w 53"/>
                <a:gd name="T1" fmla="*/ 0 h 44"/>
                <a:gd name="T2" fmla="*/ 33 w 53"/>
                <a:gd name="T3" fmla="*/ 44 h 44"/>
                <a:gd name="T4" fmla="*/ 31 w 53"/>
                <a:gd name="T5" fmla="*/ 20 h 44"/>
                <a:gd name="T6" fmla="*/ 53 w 53"/>
                <a:gd name="T7" fmla="*/ 12 h 44"/>
                <a:gd name="T8" fmla="*/ 0 w 53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4">
                  <a:moveTo>
                    <a:pt x="0" y="0"/>
                  </a:moveTo>
                  <a:lnTo>
                    <a:pt x="33" y="44"/>
                  </a:lnTo>
                  <a:lnTo>
                    <a:pt x="31" y="20"/>
                  </a:lnTo>
                  <a:lnTo>
                    <a:pt x="53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7" name="Arc 156"/>
            <p:cNvSpPr>
              <a:spLocks/>
            </p:cNvSpPr>
            <p:nvPr/>
          </p:nvSpPr>
          <p:spPr bwMode="auto">
            <a:xfrm>
              <a:off x="1459" y="1461"/>
              <a:ext cx="2232" cy="68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8" name="Freeform 157"/>
            <p:cNvSpPr>
              <a:spLocks/>
            </p:cNvSpPr>
            <p:nvPr/>
          </p:nvSpPr>
          <p:spPr bwMode="auto">
            <a:xfrm>
              <a:off x="1459" y="1443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8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8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9" name="Arc 158"/>
            <p:cNvSpPr>
              <a:spLocks/>
            </p:cNvSpPr>
            <p:nvPr/>
          </p:nvSpPr>
          <p:spPr bwMode="auto">
            <a:xfrm>
              <a:off x="1899" y="2368"/>
              <a:ext cx="291" cy="22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0" name="Arc 159"/>
            <p:cNvSpPr>
              <a:spLocks/>
            </p:cNvSpPr>
            <p:nvPr/>
          </p:nvSpPr>
          <p:spPr bwMode="auto">
            <a:xfrm>
              <a:off x="1438" y="2591"/>
              <a:ext cx="462" cy="1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1" name="Arc 160"/>
            <p:cNvSpPr>
              <a:spLocks/>
            </p:cNvSpPr>
            <p:nvPr/>
          </p:nvSpPr>
          <p:spPr bwMode="auto">
            <a:xfrm>
              <a:off x="908" y="2453"/>
              <a:ext cx="530" cy="28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2" name="Freeform 161"/>
            <p:cNvSpPr>
              <a:spLocks/>
            </p:cNvSpPr>
            <p:nvPr/>
          </p:nvSpPr>
          <p:spPr bwMode="auto">
            <a:xfrm>
              <a:off x="889" y="2453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3" name="Arc 162"/>
            <p:cNvSpPr>
              <a:spLocks/>
            </p:cNvSpPr>
            <p:nvPr/>
          </p:nvSpPr>
          <p:spPr bwMode="auto">
            <a:xfrm>
              <a:off x="1522" y="2024"/>
              <a:ext cx="605" cy="66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4" name="Freeform 163"/>
            <p:cNvSpPr>
              <a:spLocks/>
            </p:cNvSpPr>
            <p:nvPr/>
          </p:nvSpPr>
          <p:spPr bwMode="auto">
            <a:xfrm>
              <a:off x="1486" y="201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5" name="Line 164"/>
            <p:cNvSpPr>
              <a:spLocks noChangeShapeType="1"/>
            </p:cNvSpPr>
            <p:nvPr/>
          </p:nvSpPr>
          <p:spPr bwMode="auto">
            <a:xfrm>
              <a:off x="3580" y="4892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4724400" y="83058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2400" y="304800"/>
            <a:ext cx="6858000" cy="9753600"/>
            <a:chOff x="96" y="192"/>
            <a:chExt cx="4320" cy="614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92"/>
              <a:ext cx="4320" cy="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31" y="219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4092" y="219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31" y="213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092" y="213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31" y="206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092" y="206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31" y="200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092" y="200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131" y="1937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30" y="191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643" y="191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31" y="18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4092" y="18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31" y="180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092" y="180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31" y="174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092" y="174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31" y="168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4092" y="168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31" y="1619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30" y="1600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643" y="1600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31" y="155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4092" y="155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31" y="149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092" y="149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131" y="142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4092" y="142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131" y="136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092" y="136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31" y="1301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30" y="1282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643" y="1282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31" y="123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092" y="123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131" y="11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092" y="11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131" y="110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092" y="110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131" y="104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4092" y="104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131" y="978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30" y="960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643" y="960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131" y="91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4092" y="91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131" y="85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4092" y="85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131" y="78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4092" y="78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31" y="72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4092" y="72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131" y="660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30" y="642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643" y="642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31" y="59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092" y="59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131" y="53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4092" y="53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131" y="46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092" y="46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131" y="40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4092" y="40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23" y="342"/>
              <a:ext cx="4023" cy="1913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3705" y="1828"/>
              <a:ext cx="130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636" y="1610"/>
              <a:ext cx="19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2603" y="1832"/>
              <a:ext cx="130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230" y="1591"/>
              <a:ext cx="20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2349" y="1828"/>
              <a:ext cx="130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1771" y="1600"/>
              <a:ext cx="187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2090" y="1828"/>
              <a:ext cx="129" cy="10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2090" y="1828"/>
              <a:ext cx="124" cy="10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2090" y="1828"/>
              <a:ext cx="124" cy="10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3116" y="1450"/>
              <a:ext cx="20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1830" y="1828"/>
              <a:ext cx="130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095" y="1423"/>
              <a:ext cx="20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1560" y="1828"/>
              <a:ext cx="130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1420" y="1423"/>
              <a:ext cx="20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1236" y="1828"/>
              <a:ext cx="130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1166" y="1610"/>
              <a:ext cx="19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2090" y="1937"/>
              <a:ext cx="129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3711" y="1423"/>
              <a:ext cx="20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2090" y="2137"/>
              <a:ext cx="129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571" y="1423"/>
              <a:ext cx="20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2992" y="1955"/>
              <a:ext cx="130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2903" y="996"/>
              <a:ext cx="30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1036" y="1973"/>
              <a:ext cx="130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1631" y="973"/>
              <a:ext cx="31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189" y="2318"/>
              <a:ext cx="336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524" y="215"/>
              <a:ext cx="41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799" y="215"/>
              <a:ext cx="136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41 Counter Boot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181" y="2545"/>
              <a:ext cx="23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327" y="2550"/>
              <a:ext cx="9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181" y="2759"/>
              <a:ext cx="25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343" y="2763"/>
              <a:ext cx="9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181" y="2972"/>
              <a:ext cx="25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348" y="2977"/>
              <a:ext cx="6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Post-Lead.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181" y="3186"/>
              <a:ext cx="25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348" y="3190"/>
              <a:ext cx="6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Area-Post.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181" y="3399"/>
              <a:ext cx="24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332" y="3404"/>
              <a:ext cx="88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181" y="3613"/>
              <a:ext cx="23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327" y="3617"/>
              <a:ext cx="203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Drag 10-12 yards.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181" y="3826"/>
              <a:ext cx="22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321" y="3831"/>
              <a:ext cx="387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Pattern. Post-Corner @ 15 yards. Break off at 18 yards if you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181" y="3935"/>
              <a:ext cx="151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cannot beat deep defender.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181" y="4144"/>
              <a:ext cx="25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348" y="4149"/>
              <a:ext cx="393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short of midline. 2nd step @45 over midline. Put ball on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181" y="4253"/>
              <a:ext cx="408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outside hip extending inside arm on 3rd step faking Belly Ctr. Look back 2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181" y="4358"/>
              <a:ext cx="341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steps. Attack Flank. Run 1st. Look deep first in 3 level stretch.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181" y="4567"/>
              <a:ext cx="25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348" y="4571"/>
              <a:ext cx="38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41 Slide Opposite Rock out, drop step, lateral crossover, aim for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181" y="4676"/>
              <a:ext cx="27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Center.From wing run thru your diveback position.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181" y="4885"/>
              <a:ext cx="25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343" y="4889"/>
              <a:ext cx="35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Early motion. 2 step slide in PST area. Hook 1st outside of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181" y="5098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337" y="5103"/>
              <a:ext cx="38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1st step crossover aim for outside foot of PSG. Run thru and block B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Rectangle 122"/>
            <p:cNvSpPr>
              <a:spLocks noChangeArrowheads="1"/>
            </p:cNvSpPr>
            <p:nvPr/>
          </p:nvSpPr>
          <p:spPr bwMode="auto">
            <a:xfrm>
              <a:off x="181" y="5208"/>
              <a:ext cx="269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gap if threatened. Get into flat area 5-6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Rectangle 123"/>
            <p:cNvSpPr>
              <a:spLocks noChangeArrowheads="1"/>
            </p:cNvSpPr>
            <p:nvPr/>
          </p:nvSpPr>
          <p:spPr bwMode="auto">
            <a:xfrm>
              <a:off x="181" y="5416"/>
              <a:ext cx="9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Line 124"/>
            <p:cNvSpPr>
              <a:spLocks noChangeShapeType="1"/>
            </p:cNvSpPr>
            <p:nvPr/>
          </p:nvSpPr>
          <p:spPr bwMode="auto">
            <a:xfrm flipH="1" flipV="1">
              <a:off x="2495" y="1746"/>
              <a:ext cx="146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2466" y="1716"/>
              <a:ext cx="54" cy="56"/>
            </a:xfrm>
            <a:custGeom>
              <a:avLst/>
              <a:gdLst>
                <a:gd name="T0" fmla="*/ 134 w 149"/>
                <a:gd name="T1" fmla="*/ 0 h 186"/>
                <a:gd name="T2" fmla="*/ 149 w 149"/>
                <a:gd name="T3" fmla="*/ 13 h 186"/>
                <a:gd name="T4" fmla="*/ 16 w 149"/>
                <a:gd name="T5" fmla="*/ 186 h 186"/>
                <a:gd name="T6" fmla="*/ 0 w 149"/>
                <a:gd name="T7" fmla="*/ 17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86">
                  <a:moveTo>
                    <a:pt x="134" y="0"/>
                  </a:moveTo>
                  <a:lnTo>
                    <a:pt x="149" y="13"/>
                  </a:lnTo>
                  <a:lnTo>
                    <a:pt x="16" y="186"/>
                  </a:lnTo>
                  <a:lnTo>
                    <a:pt x="0" y="17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26"/>
            <p:cNvSpPr>
              <a:spLocks noChangeShapeType="1"/>
            </p:cNvSpPr>
            <p:nvPr/>
          </p:nvSpPr>
          <p:spPr bwMode="auto">
            <a:xfrm>
              <a:off x="2466" y="176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7"/>
            <p:cNvSpPr>
              <a:spLocks noChangeShapeType="1"/>
            </p:cNvSpPr>
            <p:nvPr/>
          </p:nvSpPr>
          <p:spPr bwMode="auto">
            <a:xfrm flipH="1" flipV="1">
              <a:off x="2312" y="1746"/>
              <a:ext cx="92" cy="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8"/>
            <p:cNvSpPr>
              <a:spLocks/>
            </p:cNvSpPr>
            <p:nvPr/>
          </p:nvSpPr>
          <p:spPr bwMode="auto">
            <a:xfrm>
              <a:off x="2276" y="1720"/>
              <a:ext cx="66" cy="48"/>
            </a:xfrm>
            <a:custGeom>
              <a:avLst/>
              <a:gdLst>
                <a:gd name="T0" fmla="*/ 169 w 182"/>
                <a:gd name="T1" fmla="*/ 0 h 158"/>
                <a:gd name="T2" fmla="*/ 182 w 182"/>
                <a:gd name="T3" fmla="*/ 16 h 158"/>
                <a:gd name="T4" fmla="*/ 14 w 182"/>
                <a:gd name="T5" fmla="*/ 158 h 158"/>
                <a:gd name="T6" fmla="*/ 0 w 182"/>
                <a:gd name="T7" fmla="*/ 14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58">
                  <a:moveTo>
                    <a:pt x="169" y="0"/>
                  </a:moveTo>
                  <a:lnTo>
                    <a:pt x="182" y="16"/>
                  </a:lnTo>
                  <a:lnTo>
                    <a:pt x="14" y="158"/>
                  </a:lnTo>
                  <a:lnTo>
                    <a:pt x="0" y="14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129"/>
            <p:cNvSpPr>
              <a:spLocks noChangeShapeType="1"/>
            </p:cNvSpPr>
            <p:nvPr/>
          </p:nvSpPr>
          <p:spPr bwMode="auto">
            <a:xfrm>
              <a:off x="2276" y="176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2214" y="1728"/>
              <a:ext cx="59" cy="100"/>
            </a:xfrm>
            <a:custGeom>
              <a:avLst/>
              <a:gdLst>
                <a:gd name="T0" fmla="*/ 0 w 164"/>
                <a:gd name="T1" fmla="*/ 330 h 330"/>
                <a:gd name="T2" fmla="*/ 164 w 164"/>
                <a:gd name="T3" fmla="*/ 226 h 330"/>
                <a:gd name="T4" fmla="*/ 164 w 164"/>
                <a:gd name="T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330">
                  <a:moveTo>
                    <a:pt x="0" y="330"/>
                  </a:moveTo>
                  <a:lnTo>
                    <a:pt x="164" y="226"/>
                  </a:lnTo>
                  <a:lnTo>
                    <a:pt x="16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1"/>
            <p:cNvSpPr>
              <a:spLocks/>
            </p:cNvSpPr>
            <p:nvPr/>
          </p:nvSpPr>
          <p:spPr bwMode="auto">
            <a:xfrm>
              <a:off x="2234" y="1722"/>
              <a:ext cx="78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Line 132"/>
            <p:cNvSpPr>
              <a:spLocks noChangeShapeType="1"/>
            </p:cNvSpPr>
            <p:nvPr/>
          </p:nvSpPr>
          <p:spPr bwMode="auto">
            <a:xfrm>
              <a:off x="2234" y="172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Arc 133"/>
            <p:cNvSpPr>
              <a:spLocks/>
            </p:cNvSpPr>
            <p:nvPr/>
          </p:nvSpPr>
          <p:spPr bwMode="auto">
            <a:xfrm>
              <a:off x="1955" y="1814"/>
              <a:ext cx="88" cy="51"/>
            </a:xfrm>
            <a:custGeom>
              <a:avLst/>
              <a:gdLst>
                <a:gd name="G0" fmla="+- 252 0 0"/>
                <a:gd name="G1" fmla="+- 439 0 0"/>
                <a:gd name="G2" fmla="+- 21600 0 0"/>
                <a:gd name="T0" fmla="*/ 21848 w 21852"/>
                <a:gd name="T1" fmla="*/ 0 h 22039"/>
                <a:gd name="T2" fmla="*/ 0 w 21852"/>
                <a:gd name="T3" fmla="*/ 22038 h 22039"/>
                <a:gd name="T4" fmla="*/ 252 w 21852"/>
                <a:gd name="T5" fmla="*/ 439 h 2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2" h="22039" fill="none" extrusionOk="0">
                  <a:moveTo>
                    <a:pt x="21847" y="0"/>
                  </a:moveTo>
                  <a:cubicBezTo>
                    <a:pt x="21850" y="146"/>
                    <a:pt x="21852" y="292"/>
                    <a:pt x="21852" y="439"/>
                  </a:cubicBezTo>
                  <a:cubicBezTo>
                    <a:pt x="21852" y="12368"/>
                    <a:pt x="12181" y="22039"/>
                    <a:pt x="252" y="22039"/>
                  </a:cubicBezTo>
                  <a:cubicBezTo>
                    <a:pt x="167" y="22039"/>
                    <a:pt x="84" y="22038"/>
                    <a:pt x="0" y="22037"/>
                  </a:cubicBezTo>
                </a:path>
                <a:path w="21852" h="22039" stroke="0" extrusionOk="0">
                  <a:moveTo>
                    <a:pt x="21847" y="0"/>
                  </a:moveTo>
                  <a:cubicBezTo>
                    <a:pt x="21850" y="146"/>
                    <a:pt x="21852" y="292"/>
                    <a:pt x="21852" y="439"/>
                  </a:cubicBezTo>
                  <a:cubicBezTo>
                    <a:pt x="21852" y="12368"/>
                    <a:pt x="12181" y="22039"/>
                    <a:pt x="252" y="22039"/>
                  </a:cubicBezTo>
                  <a:cubicBezTo>
                    <a:pt x="167" y="22039"/>
                    <a:pt x="84" y="22038"/>
                    <a:pt x="0" y="22037"/>
                  </a:cubicBezTo>
                  <a:lnTo>
                    <a:pt x="252" y="43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Arc 134"/>
            <p:cNvSpPr>
              <a:spLocks/>
            </p:cNvSpPr>
            <p:nvPr/>
          </p:nvSpPr>
          <p:spPr bwMode="auto">
            <a:xfrm>
              <a:off x="2014" y="1814"/>
              <a:ext cx="28" cy="177"/>
            </a:xfrm>
            <a:custGeom>
              <a:avLst/>
              <a:gdLst>
                <a:gd name="G0" fmla="+- 785 0 0"/>
                <a:gd name="G1" fmla="+- 0 0 0"/>
                <a:gd name="G2" fmla="+- 21600 0 0"/>
                <a:gd name="T0" fmla="*/ 22385 w 22385"/>
                <a:gd name="T1" fmla="*/ 0 h 21600"/>
                <a:gd name="T2" fmla="*/ 0 w 22385"/>
                <a:gd name="T3" fmla="*/ 21586 h 21600"/>
                <a:gd name="T4" fmla="*/ 785 w 223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85" h="21600" fill="none" extrusionOk="0">
                  <a:moveTo>
                    <a:pt x="22385" y="0"/>
                  </a:moveTo>
                  <a:cubicBezTo>
                    <a:pt x="22385" y="11929"/>
                    <a:pt x="12714" y="21600"/>
                    <a:pt x="785" y="21600"/>
                  </a:cubicBezTo>
                  <a:cubicBezTo>
                    <a:pt x="523" y="21600"/>
                    <a:pt x="261" y="21595"/>
                    <a:pt x="0" y="21585"/>
                  </a:cubicBezTo>
                </a:path>
                <a:path w="22385" h="21600" stroke="0" extrusionOk="0">
                  <a:moveTo>
                    <a:pt x="22385" y="0"/>
                  </a:moveTo>
                  <a:cubicBezTo>
                    <a:pt x="22385" y="11929"/>
                    <a:pt x="12714" y="21600"/>
                    <a:pt x="785" y="21600"/>
                  </a:cubicBezTo>
                  <a:cubicBezTo>
                    <a:pt x="523" y="21600"/>
                    <a:pt x="261" y="21595"/>
                    <a:pt x="0" y="21585"/>
                  </a:cubicBezTo>
                  <a:lnTo>
                    <a:pt x="78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Arc 135"/>
            <p:cNvSpPr>
              <a:spLocks/>
            </p:cNvSpPr>
            <p:nvPr/>
          </p:nvSpPr>
          <p:spPr bwMode="auto">
            <a:xfrm>
              <a:off x="1955" y="1991"/>
              <a:ext cx="59" cy="5"/>
            </a:xfrm>
            <a:custGeom>
              <a:avLst/>
              <a:gdLst>
                <a:gd name="G0" fmla="+- 0 0 0"/>
                <a:gd name="G1" fmla="+- 4686 0 0"/>
                <a:gd name="G2" fmla="+- 21600 0 0"/>
                <a:gd name="T0" fmla="*/ 21086 w 21600"/>
                <a:gd name="T1" fmla="*/ 0 h 26286"/>
                <a:gd name="T2" fmla="*/ 0 w 21600"/>
                <a:gd name="T3" fmla="*/ 26286 h 26286"/>
                <a:gd name="T4" fmla="*/ 0 w 21600"/>
                <a:gd name="T5" fmla="*/ 4686 h 26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6286" fill="none" extrusionOk="0">
                  <a:moveTo>
                    <a:pt x="21085" y="0"/>
                  </a:moveTo>
                  <a:cubicBezTo>
                    <a:pt x="21427" y="1538"/>
                    <a:pt x="21600" y="3109"/>
                    <a:pt x="21600" y="4686"/>
                  </a:cubicBezTo>
                  <a:cubicBezTo>
                    <a:pt x="21600" y="16615"/>
                    <a:pt x="11929" y="26285"/>
                    <a:pt x="0" y="26286"/>
                  </a:cubicBezTo>
                </a:path>
                <a:path w="21600" h="26286" stroke="0" extrusionOk="0">
                  <a:moveTo>
                    <a:pt x="21085" y="0"/>
                  </a:moveTo>
                  <a:cubicBezTo>
                    <a:pt x="21427" y="1538"/>
                    <a:pt x="21600" y="3109"/>
                    <a:pt x="21600" y="4686"/>
                  </a:cubicBezTo>
                  <a:cubicBezTo>
                    <a:pt x="21600" y="16615"/>
                    <a:pt x="11929" y="26285"/>
                    <a:pt x="0" y="26286"/>
                  </a:cubicBezTo>
                  <a:lnTo>
                    <a:pt x="0" y="468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6"/>
            <p:cNvSpPr>
              <a:spLocks/>
            </p:cNvSpPr>
            <p:nvPr/>
          </p:nvSpPr>
          <p:spPr bwMode="auto">
            <a:xfrm>
              <a:off x="1945" y="1963"/>
              <a:ext cx="13" cy="66"/>
            </a:xfrm>
            <a:custGeom>
              <a:avLst/>
              <a:gdLst>
                <a:gd name="T0" fmla="*/ 0 w 38"/>
                <a:gd name="T1" fmla="*/ 0 h 217"/>
                <a:gd name="T2" fmla="*/ 20 w 38"/>
                <a:gd name="T3" fmla="*/ 0 h 217"/>
                <a:gd name="T4" fmla="*/ 38 w 38"/>
                <a:gd name="T5" fmla="*/ 217 h 217"/>
                <a:gd name="T6" fmla="*/ 18 w 38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17">
                  <a:moveTo>
                    <a:pt x="0" y="0"/>
                  </a:moveTo>
                  <a:lnTo>
                    <a:pt x="20" y="0"/>
                  </a:lnTo>
                  <a:lnTo>
                    <a:pt x="38" y="217"/>
                  </a:lnTo>
                  <a:lnTo>
                    <a:pt x="18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7"/>
            <p:cNvSpPr>
              <a:spLocks noChangeShapeType="1"/>
            </p:cNvSpPr>
            <p:nvPr/>
          </p:nvSpPr>
          <p:spPr bwMode="auto">
            <a:xfrm>
              <a:off x="1951" y="202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Arc 138"/>
            <p:cNvSpPr>
              <a:spLocks/>
            </p:cNvSpPr>
            <p:nvPr/>
          </p:nvSpPr>
          <p:spPr bwMode="auto">
            <a:xfrm>
              <a:off x="1679" y="1837"/>
              <a:ext cx="130" cy="3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Arc 139"/>
            <p:cNvSpPr>
              <a:spLocks/>
            </p:cNvSpPr>
            <p:nvPr/>
          </p:nvSpPr>
          <p:spPr bwMode="auto">
            <a:xfrm>
              <a:off x="1766" y="1837"/>
              <a:ext cx="44" cy="1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Arc 140"/>
            <p:cNvSpPr>
              <a:spLocks/>
            </p:cNvSpPr>
            <p:nvPr/>
          </p:nvSpPr>
          <p:spPr bwMode="auto">
            <a:xfrm>
              <a:off x="1728" y="2005"/>
              <a:ext cx="38" cy="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1716" y="1971"/>
              <a:ext cx="17" cy="67"/>
            </a:xfrm>
            <a:custGeom>
              <a:avLst/>
              <a:gdLst>
                <a:gd name="T0" fmla="*/ 27 w 47"/>
                <a:gd name="T1" fmla="*/ 0 h 220"/>
                <a:gd name="T2" fmla="*/ 47 w 47"/>
                <a:gd name="T3" fmla="*/ 3 h 220"/>
                <a:gd name="T4" fmla="*/ 20 w 47"/>
                <a:gd name="T5" fmla="*/ 220 h 220"/>
                <a:gd name="T6" fmla="*/ 0 w 47"/>
                <a:gd name="T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20">
                  <a:moveTo>
                    <a:pt x="27" y="0"/>
                  </a:moveTo>
                  <a:lnTo>
                    <a:pt x="47" y="3"/>
                  </a:lnTo>
                  <a:lnTo>
                    <a:pt x="20" y="220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2"/>
            <p:cNvSpPr>
              <a:spLocks noChangeShapeType="1"/>
            </p:cNvSpPr>
            <p:nvPr/>
          </p:nvSpPr>
          <p:spPr bwMode="auto">
            <a:xfrm>
              <a:off x="1716" y="2037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3549" y="474"/>
              <a:ext cx="394" cy="1349"/>
            </a:xfrm>
            <a:custGeom>
              <a:avLst/>
              <a:gdLst>
                <a:gd name="T0" fmla="*/ 586 w 1095"/>
                <a:gd name="T1" fmla="*/ 4454 h 4454"/>
                <a:gd name="T2" fmla="*/ 586 w 1095"/>
                <a:gd name="T3" fmla="*/ 2309 h 4454"/>
                <a:gd name="T4" fmla="*/ 0 w 1095"/>
                <a:gd name="T5" fmla="*/ 1619 h 4454"/>
                <a:gd name="T6" fmla="*/ 1095 w 1095"/>
                <a:gd name="T7" fmla="*/ 0 h 4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5" h="4454">
                  <a:moveTo>
                    <a:pt x="586" y="4454"/>
                  </a:moveTo>
                  <a:lnTo>
                    <a:pt x="586" y="2309"/>
                  </a:lnTo>
                  <a:lnTo>
                    <a:pt x="0" y="1619"/>
                  </a:lnTo>
                  <a:lnTo>
                    <a:pt x="10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4"/>
            <p:cNvSpPr>
              <a:spLocks/>
            </p:cNvSpPr>
            <p:nvPr/>
          </p:nvSpPr>
          <p:spPr bwMode="auto">
            <a:xfrm>
              <a:off x="3895" y="474"/>
              <a:ext cx="48" cy="48"/>
            </a:xfrm>
            <a:custGeom>
              <a:avLst/>
              <a:gdLst>
                <a:gd name="T0" fmla="*/ 48 w 48"/>
                <a:gd name="T1" fmla="*/ 0 h 48"/>
                <a:gd name="T2" fmla="*/ 0 w 48"/>
                <a:gd name="T3" fmla="*/ 30 h 48"/>
                <a:gd name="T4" fmla="*/ 25 w 48"/>
                <a:gd name="T5" fmla="*/ 29 h 48"/>
                <a:gd name="T6" fmla="*/ 34 w 48"/>
                <a:gd name="T7" fmla="*/ 48 h 48"/>
                <a:gd name="T8" fmla="*/ 48 w 48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lnTo>
                    <a:pt x="0" y="30"/>
                  </a:lnTo>
                  <a:lnTo>
                    <a:pt x="25" y="29"/>
                  </a:lnTo>
                  <a:lnTo>
                    <a:pt x="34" y="4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5"/>
            <p:cNvSpPr>
              <a:spLocks noChangeShapeType="1"/>
            </p:cNvSpPr>
            <p:nvPr/>
          </p:nvSpPr>
          <p:spPr bwMode="auto">
            <a:xfrm>
              <a:off x="3808" y="651"/>
              <a:ext cx="238" cy="7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6"/>
            <p:cNvSpPr>
              <a:spLocks/>
            </p:cNvSpPr>
            <p:nvPr/>
          </p:nvSpPr>
          <p:spPr bwMode="auto">
            <a:xfrm>
              <a:off x="3987" y="695"/>
              <a:ext cx="59" cy="33"/>
            </a:xfrm>
            <a:custGeom>
              <a:avLst/>
              <a:gdLst>
                <a:gd name="T0" fmla="*/ 59 w 59"/>
                <a:gd name="T1" fmla="*/ 33 h 33"/>
                <a:gd name="T2" fmla="*/ 14 w 59"/>
                <a:gd name="T3" fmla="*/ 0 h 33"/>
                <a:gd name="T4" fmla="*/ 21 w 59"/>
                <a:gd name="T5" fmla="*/ 21 h 33"/>
                <a:gd name="T6" fmla="*/ 0 w 59"/>
                <a:gd name="T7" fmla="*/ 33 h 33"/>
                <a:gd name="T8" fmla="*/ 59 w 5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33"/>
                  </a:moveTo>
                  <a:lnTo>
                    <a:pt x="14" y="0"/>
                  </a:lnTo>
                  <a:lnTo>
                    <a:pt x="21" y="21"/>
                  </a:lnTo>
                  <a:lnTo>
                    <a:pt x="0" y="33"/>
                  </a:lnTo>
                  <a:lnTo>
                    <a:pt x="59" y="3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7"/>
            <p:cNvSpPr>
              <a:spLocks noChangeShapeType="1"/>
            </p:cNvSpPr>
            <p:nvPr/>
          </p:nvSpPr>
          <p:spPr bwMode="auto">
            <a:xfrm flipV="1">
              <a:off x="2209" y="1841"/>
              <a:ext cx="373" cy="3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2554" y="1813"/>
              <a:ext cx="61" cy="52"/>
            </a:xfrm>
            <a:custGeom>
              <a:avLst/>
              <a:gdLst>
                <a:gd name="T0" fmla="*/ 170 w 170"/>
                <a:gd name="T1" fmla="*/ 156 h 171"/>
                <a:gd name="T2" fmla="*/ 155 w 170"/>
                <a:gd name="T3" fmla="*/ 171 h 171"/>
                <a:gd name="T4" fmla="*/ 0 w 170"/>
                <a:gd name="T5" fmla="*/ 16 h 171"/>
                <a:gd name="T6" fmla="*/ 15 w 170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71">
                  <a:moveTo>
                    <a:pt x="170" y="156"/>
                  </a:moveTo>
                  <a:lnTo>
                    <a:pt x="155" y="171"/>
                  </a:lnTo>
                  <a:lnTo>
                    <a:pt x="0" y="16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49"/>
            <p:cNvSpPr>
              <a:spLocks noChangeShapeType="1"/>
            </p:cNvSpPr>
            <p:nvPr/>
          </p:nvSpPr>
          <p:spPr bwMode="auto">
            <a:xfrm flipH="1">
              <a:off x="2554" y="1813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Arc 150"/>
            <p:cNvSpPr>
              <a:spLocks/>
            </p:cNvSpPr>
            <p:nvPr/>
          </p:nvSpPr>
          <p:spPr bwMode="auto">
            <a:xfrm>
              <a:off x="2555" y="1673"/>
              <a:ext cx="1005" cy="16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1"/>
            <p:cNvSpPr>
              <a:spLocks/>
            </p:cNvSpPr>
            <p:nvPr/>
          </p:nvSpPr>
          <p:spPr bwMode="auto">
            <a:xfrm>
              <a:off x="3504" y="1656"/>
              <a:ext cx="56" cy="34"/>
            </a:xfrm>
            <a:custGeom>
              <a:avLst/>
              <a:gdLst>
                <a:gd name="T0" fmla="*/ 56 w 56"/>
                <a:gd name="T1" fmla="*/ 17 h 34"/>
                <a:gd name="T2" fmla="*/ 0 w 56"/>
                <a:gd name="T3" fmla="*/ 0 h 34"/>
                <a:gd name="T4" fmla="*/ 14 w 56"/>
                <a:gd name="T5" fmla="*/ 17 h 34"/>
                <a:gd name="T6" fmla="*/ 0 w 56"/>
                <a:gd name="T7" fmla="*/ 34 h 34"/>
                <a:gd name="T8" fmla="*/ 56 w 56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4">
                  <a:moveTo>
                    <a:pt x="56" y="17"/>
                  </a:moveTo>
                  <a:lnTo>
                    <a:pt x="0" y="0"/>
                  </a:lnTo>
                  <a:lnTo>
                    <a:pt x="14" y="17"/>
                  </a:lnTo>
                  <a:lnTo>
                    <a:pt x="0" y="34"/>
                  </a:lnTo>
                  <a:lnTo>
                    <a:pt x="56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152"/>
            <p:cNvSpPr>
              <a:spLocks noChangeShapeType="1"/>
            </p:cNvSpPr>
            <p:nvPr/>
          </p:nvSpPr>
          <p:spPr bwMode="auto">
            <a:xfrm flipV="1">
              <a:off x="1350" y="1723"/>
              <a:ext cx="221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Arc 153"/>
            <p:cNvSpPr>
              <a:spLocks/>
            </p:cNvSpPr>
            <p:nvPr/>
          </p:nvSpPr>
          <p:spPr bwMode="auto">
            <a:xfrm>
              <a:off x="1571" y="1260"/>
              <a:ext cx="1962" cy="46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4"/>
            <p:cNvSpPr>
              <a:spLocks/>
            </p:cNvSpPr>
            <p:nvPr/>
          </p:nvSpPr>
          <p:spPr bwMode="auto">
            <a:xfrm>
              <a:off x="3477" y="1243"/>
              <a:ext cx="56" cy="34"/>
            </a:xfrm>
            <a:custGeom>
              <a:avLst/>
              <a:gdLst>
                <a:gd name="T0" fmla="*/ 56 w 56"/>
                <a:gd name="T1" fmla="*/ 17 h 34"/>
                <a:gd name="T2" fmla="*/ 0 w 56"/>
                <a:gd name="T3" fmla="*/ 0 h 34"/>
                <a:gd name="T4" fmla="*/ 14 w 56"/>
                <a:gd name="T5" fmla="*/ 17 h 34"/>
                <a:gd name="T6" fmla="*/ 0 w 56"/>
                <a:gd name="T7" fmla="*/ 34 h 34"/>
                <a:gd name="T8" fmla="*/ 56 w 56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4">
                  <a:moveTo>
                    <a:pt x="56" y="17"/>
                  </a:moveTo>
                  <a:lnTo>
                    <a:pt x="0" y="0"/>
                  </a:lnTo>
                  <a:lnTo>
                    <a:pt x="14" y="17"/>
                  </a:lnTo>
                  <a:lnTo>
                    <a:pt x="0" y="34"/>
                  </a:lnTo>
                  <a:lnTo>
                    <a:pt x="56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5"/>
            <p:cNvSpPr>
              <a:spLocks/>
            </p:cNvSpPr>
            <p:nvPr/>
          </p:nvSpPr>
          <p:spPr bwMode="auto">
            <a:xfrm>
              <a:off x="1166" y="2032"/>
              <a:ext cx="1426" cy="41"/>
            </a:xfrm>
            <a:custGeom>
              <a:avLst/>
              <a:gdLst>
                <a:gd name="T0" fmla="*/ 29 w 3960"/>
                <a:gd name="T1" fmla="*/ 15 h 135"/>
                <a:gd name="T2" fmla="*/ 149 w 3960"/>
                <a:gd name="T3" fmla="*/ 15 h 135"/>
                <a:gd name="T4" fmla="*/ 269 w 3960"/>
                <a:gd name="T5" fmla="*/ 14 h 135"/>
                <a:gd name="T6" fmla="*/ 389 w 3960"/>
                <a:gd name="T7" fmla="*/ 14 h 135"/>
                <a:gd name="T8" fmla="*/ 509 w 3960"/>
                <a:gd name="T9" fmla="*/ 13 h 135"/>
                <a:gd name="T10" fmla="*/ 629 w 3960"/>
                <a:gd name="T11" fmla="*/ 13 h 135"/>
                <a:gd name="T12" fmla="*/ 749 w 3960"/>
                <a:gd name="T13" fmla="*/ 12 h 135"/>
                <a:gd name="T14" fmla="*/ 869 w 3960"/>
                <a:gd name="T15" fmla="*/ 12 h 135"/>
                <a:gd name="T16" fmla="*/ 989 w 3960"/>
                <a:gd name="T17" fmla="*/ 12 h 135"/>
                <a:gd name="T18" fmla="*/ 1109 w 3960"/>
                <a:gd name="T19" fmla="*/ 11 h 135"/>
                <a:gd name="T20" fmla="*/ 1229 w 3960"/>
                <a:gd name="T21" fmla="*/ 11 h 135"/>
                <a:gd name="T22" fmla="*/ 1349 w 3960"/>
                <a:gd name="T23" fmla="*/ 10 h 135"/>
                <a:gd name="T24" fmla="*/ 1469 w 3960"/>
                <a:gd name="T25" fmla="*/ 10 h 135"/>
                <a:gd name="T26" fmla="*/ 1589 w 3960"/>
                <a:gd name="T27" fmla="*/ 9 h 135"/>
                <a:gd name="T28" fmla="*/ 1709 w 3960"/>
                <a:gd name="T29" fmla="*/ 9 h 135"/>
                <a:gd name="T30" fmla="*/ 1829 w 3960"/>
                <a:gd name="T31" fmla="*/ 8 h 135"/>
                <a:gd name="T32" fmla="*/ 1949 w 3960"/>
                <a:gd name="T33" fmla="*/ 8 h 135"/>
                <a:gd name="T34" fmla="*/ 2069 w 3960"/>
                <a:gd name="T35" fmla="*/ 7 h 135"/>
                <a:gd name="T36" fmla="*/ 2189 w 3960"/>
                <a:gd name="T37" fmla="*/ 7 h 135"/>
                <a:gd name="T38" fmla="*/ 2309 w 3960"/>
                <a:gd name="T39" fmla="*/ 6 h 135"/>
                <a:gd name="T40" fmla="*/ 2429 w 3960"/>
                <a:gd name="T41" fmla="*/ 6 h 135"/>
                <a:gd name="T42" fmla="*/ 2549 w 3960"/>
                <a:gd name="T43" fmla="*/ 5 h 135"/>
                <a:gd name="T44" fmla="*/ 2669 w 3960"/>
                <a:gd name="T45" fmla="*/ 5 h 135"/>
                <a:gd name="T46" fmla="*/ 2789 w 3960"/>
                <a:gd name="T47" fmla="*/ 4 h 135"/>
                <a:gd name="T48" fmla="*/ 2909 w 3960"/>
                <a:gd name="T49" fmla="*/ 4 h 135"/>
                <a:gd name="T50" fmla="*/ 3029 w 3960"/>
                <a:gd name="T51" fmla="*/ 3 h 135"/>
                <a:gd name="T52" fmla="*/ 3149 w 3960"/>
                <a:gd name="T53" fmla="*/ 3 h 135"/>
                <a:gd name="T54" fmla="*/ 3269 w 3960"/>
                <a:gd name="T55" fmla="*/ 2 h 135"/>
                <a:gd name="T56" fmla="*/ 3389 w 3960"/>
                <a:gd name="T57" fmla="*/ 2 h 135"/>
                <a:gd name="T58" fmla="*/ 3509 w 3960"/>
                <a:gd name="T59" fmla="*/ 1 h 135"/>
                <a:gd name="T60" fmla="*/ 3629 w 3960"/>
                <a:gd name="T61" fmla="*/ 1 h 135"/>
                <a:gd name="T62" fmla="*/ 3749 w 3960"/>
                <a:gd name="T63" fmla="*/ 0 h 135"/>
                <a:gd name="T64" fmla="*/ 3869 w 3960"/>
                <a:gd name="T65" fmla="*/ 0 h 135"/>
                <a:gd name="T66" fmla="*/ 3959 w 3960"/>
                <a:gd name="T67" fmla="*/ 6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60" h="135">
                  <a:moveTo>
                    <a:pt x="0" y="76"/>
                  </a:moveTo>
                  <a:lnTo>
                    <a:pt x="29" y="15"/>
                  </a:lnTo>
                  <a:lnTo>
                    <a:pt x="90" y="135"/>
                  </a:lnTo>
                  <a:lnTo>
                    <a:pt x="149" y="15"/>
                  </a:lnTo>
                  <a:lnTo>
                    <a:pt x="210" y="135"/>
                  </a:lnTo>
                  <a:lnTo>
                    <a:pt x="269" y="14"/>
                  </a:lnTo>
                  <a:lnTo>
                    <a:pt x="330" y="134"/>
                  </a:lnTo>
                  <a:lnTo>
                    <a:pt x="389" y="14"/>
                  </a:lnTo>
                  <a:lnTo>
                    <a:pt x="450" y="134"/>
                  </a:lnTo>
                  <a:lnTo>
                    <a:pt x="509" y="13"/>
                  </a:lnTo>
                  <a:lnTo>
                    <a:pt x="570" y="133"/>
                  </a:lnTo>
                  <a:lnTo>
                    <a:pt x="629" y="13"/>
                  </a:lnTo>
                  <a:lnTo>
                    <a:pt x="690" y="133"/>
                  </a:lnTo>
                  <a:lnTo>
                    <a:pt x="749" y="12"/>
                  </a:lnTo>
                  <a:lnTo>
                    <a:pt x="810" y="132"/>
                  </a:lnTo>
                  <a:lnTo>
                    <a:pt x="869" y="12"/>
                  </a:lnTo>
                  <a:lnTo>
                    <a:pt x="930" y="132"/>
                  </a:lnTo>
                  <a:lnTo>
                    <a:pt x="989" y="12"/>
                  </a:lnTo>
                  <a:lnTo>
                    <a:pt x="1050" y="131"/>
                  </a:lnTo>
                  <a:lnTo>
                    <a:pt x="1109" y="11"/>
                  </a:lnTo>
                  <a:lnTo>
                    <a:pt x="1170" y="131"/>
                  </a:lnTo>
                  <a:lnTo>
                    <a:pt x="1229" y="11"/>
                  </a:lnTo>
                  <a:lnTo>
                    <a:pt x="1290" y="130"/>
                  </a:lnTo>
                  <a:lnTo>
                    <a:pt x="1349" y="10"/>
                  </a:lnTo>
                  <a:lnTo>
                    <a:pt x="1410" y="130"/>
                  </a:lnTo>
                  <a:lnTo>
                    <a:pt x="1469" y="10"/>
                  </a:lnTo>
                  <a:lnTo>
                    <a:pt x="1530" y="129"/>
                  </a:lnTo>
                  <a:lnTo>
                    <a:pt x="1589" y="9"/>
                  </a:lnTo>
                  <a:lnTo>
                    <a:pt x="1650" y="129"/>
                  </a:lnTo>
                  <a:lnTo>
                    <a:pt x="1709" y="9"/>
                  </a:lnTo>
                  <a:lnTo>
                    <a:pt x="1770" y="128"/>
                  </a:lnTo>
                  <a:lnTo>
                    <a:pt x="1829" y="8"/>
                  </a:lnTo>
                  <a:lnTo>
                    <a:pt x="1890" y="128"/>
                  </a:lnTo>
                  <a:lnTo>
                    <a:pt x="1949" y="8"/>
                  </a:lnTo>
                  <a:lnTo>
                    <a:pt x="2010" y="127"/>
                  </a:lnTo>
                  <a:lnTo>
                    <a:pt x="2069" y="7"/>
                  </a:lnTo>
                  <a:lnTo>
                    <a:pt x="2130" y="127"/>
                  </a:lnTo>
                  <a:lnTo>
                    <a:pt x="2189" y="7"/>
                  </a:lnTo>
                  <a:lnTo>
                    <a:pt x="2250" y="126"/>
                  </a:lnTo>
                  <a:lnTo>
                    <a:pt x="2309" y="6"/>
                  </a:lnTo>
                  <a:lnTo>
                    <a:pt x="2370" y="126"/>
                  </a:lnTo>
                  <a:lnTo>
                    <a:pt x="2429" y="6"/>
                  </a:lnTo>
                  <a:lnTo>
                    <a:pt x="2490" y="125"/>
                  </a:lnTo>
                  <a:lnTo>
                    <a:pt x="2549" y="5"/>
                  </a:lnTo>
                  <a:lnTo>
                    <a:pt x="2610" y="125"/>
                  </a:lnTo>
                  <a:lnTo>
                    <a:pt x="2669" y="5"/>
                  </a:lnTo>
                  <a:lnTo>
                    <a:pt x="2730" y="124"/>
                  </a:lnTo>
                  <a:lnTo>
                    <a:pt x="2789" y="4"/>
                  </a:lnTo>
                  <a:lnTo>
                    <a:pt x="2850" y="124"/>
                  </a:lnTo>
                  <a:lnTo>
                    <a:pt x="2909" y="4"/>
                  </a:lnTo>
                  <a:lnTo>
                    <a:pt x="2970" y="123"/>
                  </a:lnTo>
                  <a:lnTo>
                    <a:pt x="3029" y="3"/>
                  </a:lnTo>
                  <a:lnTo>
                    <a:pt x="3090" y="123"/>
                  </a:lnTo>
                  <a:lnTo>
                    <a:pt x="3149" y="3"/>
                  </a:lnTo>
                  <a:lnTo>
                    <a:pt x="3210" y="123"/>
                  </a:lnTo>
                  <a:lnTo>
                    <a:pt x="3269" y="2"/>
                  </a:lnTo>
                  <a:lnTo>
                    <a:pt x="3330" y="122"/>
                  </a:lnTo>
                  <a:lnTo>
                    <a:pt x="3389" y="2"/>
                  </a:lnTo>
                  <a:lnTo>
                    <a:pt x="3450" y="122"/>
                  </a:lnTo>
                  <a:lnTo>
                    <a:pt x="3509" y="1"/>
                  </a:lnTo>
                  <a:lnTo>
                    <a:pt x="3570" y="121"/>
                  </a:lnTo>
                  <a:lnTo>
                    <a:pt x="3629" y="1"/>
                  </a:lnTo>
                  <a:lnTo>
                    <a:pt x="3690" y="121"/>
                  </a:lnTo>
                  <a:lnTo>
                    <a:pt x="3749" y="0"/>
                  </a:lnTo>
                  <a:lnTo>
                    <a:pt x="3810" y="120"/>
                  </a:lnTo>
                  <a:lnTo>
                    <a:pt x="3869" y="0"/>
                  </a:lnTo>
                  <a:lnTo>
                    <a:pt x="3930" y="120"/>
                  </a:lnTo>
                  <a:lnTo>
                    <a:pt x="3959" y="60"/>
                  </a:lnTo>
                  <a:lnTo>
                    <a:pt x="396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Arc 156"/>
            <p:cNvSpPr>
              <a:spLocks/>
            </p:cNvSpPr>
            <p:nvPr/>
          </p:nvSpPr>
          <p:spPr bwMode="auto">
            <a:xfrm>
              <a:off x="2592" y="1859"/>
              <a:ext cx="335" cy="191"/>
            </a:xfrm>
            <a:custGeom>
              <a:avLst/>
              <a:gdLst>
                <a:gd name="G0" fmla="+- 0 0 0"/>
                <a:gd name="G1" fmla="+- 113 0 0"/>
                <a:gd name="G2" fmla="+- 21600 0 0"/>
                <a:gd name="T0" fmla="*/ 21600 w 21600"/>
                <a:gd name="T1" fmla="*/ 0 h 21713"/>
                <a:gd name="T2" fmla="*/ 0 w 21600"/>
                <a:gd name="T3" fmla="*/ 21713 h 21713"/>
                <a:gd name="T4" fmla="*/ 0 w 21600"/>
                <a:gd name="T5" fmla="*/ 113 h 2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3" fill="none" extrusionOk="0">
                  <a:moveTo>
                    <a:pt x="21599" y="0"/>
                  </a:moveTo>
                  <a:cubicBezTo>
                    <a:pt x="21599" y="37"/>
                    <a:pt x="21600" y="75"/>
                    <a:pt x="21600" y="113"/>
                  </a:cubicBezTo>
                  <a:cubicBezTo>
                    <a:pt x="21600" y="12042"/>
                    <a:pt x="11929" y="21712"/>
                    <a:pt x="0" y="21713"/>
                  </a:cubicBezTo>
                </a:path>
                <a:path w="21600" h="21713" stroke="0" extrusionOk="0">
                  <a:moveTo>
                    <a:pt x="21599" y="0"/>
                  </a:moveTo>
                  <a:cubicBezTo>
                    <a:pt x="21599" y="37"/>
                    <a:pt x="21600" y="75"/>
                    <a:pt x="21600" y="113"/>
                  </a:cubicBezTo>
                  <a:cubicBezTo>
                    <a:pt x="21600" y="12042"/>
                    <a:pt x="11929" y="21712"/>
                    <a:pt x="0" y="21713"/>
                  </a:cubicBezTo>
                  <a:lnTo>
                    <a:pt x="0" y="11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Arc 157"/>
            <p:cNvSpPr>
              <a:spLocks/>
            </p:cNvSpPr>
            <p:nvPr/>
          </p:nvSpPr>
          <p:spPr bwMode="auto">
            <a:xfrm>
              <a:off x="2814" y="1778"/>
              <a:ext cx="113" cy="8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4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0"/>
                  </a:moveTo>
                  <a:cubicBezTo>
                    <a:pt x="11825" y="0"/>
                    <a:pt x="21452" y="9509"/>
                    <a:pt x="21598" y="21333"/>
                  </a:cubicBezTo>
                </a:path>
                <a:path w="21598" h="21600" stroke="0" extrusionOk="0">
                  <a:moveTo>
                    <a:pt x="-1" y="0"/>
                  </a:moveTo>
                  <a:cubicBezTo>
                    <a:pt x="11825" y="0"/>
                    <a:pt x="21452" y="9509"/>
                    <a:pt x="21598" y="2133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8"/>
            <p:cNvSpPr>
              <a:spLocks/>
            </p:cNvSpPr>
            <p:nvPr/>
          </p:nvSpPr>
          <p:spPr bwMode="auto">
            <a:xfrm>
              <a:off x="2807" y="1745"/>
              <a:ext cx="7" cy="66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159"/>
            <p:cNvSpPr>
              <a:spLocks noChangeShapeType="1"/>
            </p:cNvSpPr>
            <p:nvPr/>
          </p:nvSpPr>
          <p:spPr bwMode="auto">
            <a:xfrm>
              <a:off x="2807" y="181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Arc 160"/>
            <p:cNvSpPr>
              <a:spLocks/>
            </p:cNvSpPr>
            <p:nvPr/>
          </p:nvSpPr>
          <p:spPr bwMode="auto">
            <a:xfrm>
              <a:off x="2939" y="2001"/>
              <a:ext cx="43" cy="55"/>
            </a:xfrm>
            <a:custGeom>
              <a:avLst/>
              <a:gdLst>
                <a:gd name="G0" fmla="+- 21596 0 0"/>
                <a:gd name="G1" fmla="+- 21600 0 0"/>
                <a:gd name="G2" fmla="+- 21600 0 0"/>
                <a:gd name="T0" fmla="*/ 0 w 21596"/>
                <a:gd name="T1" fmla="*/ 21208 h 21600"/>
                <a:gd name="T2" fmla="*/ 21596 w 21596"/>
                <a:gd name="T3" fmla="*/ 0 h 21600"/>
                <a:gd name="T4" fmla="*/ 21596 w 2159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-1" y="21207"/>
                  </a:moveTo>
                  <a:cubicBezTo>
                    <a:pt x="213" y="9433"/>
                    <a:pt x="9819" y="0"/>
                    <a:pt x="21595" y="0"/>
                  </a:cubicBezTo>
                </a:path>
                <a:path w="21596" h="21600" stroke="0" extrusionOk="0">
                  <a:moveTo>
                    <a:pt x="-1" y="21207"/>
                  </a:moveTo>
                  <a:cubicBezTo>
                    <a:pt x="213" y="9433"/>
                    <a:pt x="9819" y="0"/>
                    <a:pt x="21595" y="0"/>
                  </a:cubicBezTo>
                  <a:lnTo>
                    <a:pt x="21596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61"/>
            <p:cNvSpPr>
              <a:spLocks/>
            </p:cNvSpPr>
            <p:nvPr/>
          </p:nvSpPr>
          <p:spPr bwMode="auto">
            <a:xfrm>
              <a:off x="2063" y="1955"/>
              <a:ext cx="875" cy="150"/>
            </a:xfrm>
            <a:custGeom>
              <a:avLst/>
              <a:gdLst>
                <a:gd name="T0" fmla="*/ 2431 w 2431"/>
                <a:gd name="T1" fmla="*/ 331 h 495"/>
                <a:gd name="T2" fmla="*/ 1950 w 2431"/>
                <a:gd name="T3" fmla="*/ 495 h 495"/>
                <a:gd name="T4" fmla="*/ 0 w 2431"/>
                <a:gd name="T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1" h="495">
                  <a:moveTo>
                    <a:pt x="2431" y="331"/>
                  </a:moveTo>
                  <a:lnTo>
                    <a:pt x="1950" y="49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Arc 162"/>
            <p:cNvSpPr>
              <a:spLocks/>
            </p:cNvSpPr>
            <p:nvPr/>
          </p:nvSpPr>
          <p:spPr bwMode="auto">
            <a:xfrm>
              <a:off x="1706" y="1955"/>
              <a:ext cx="358" cy="178"/>
            </a:xfrm>
            <a:custGeom>
              <a:avLst/>
              <a:gdLst>
                <a:gd name="G0" fmla="+- 61 0 0"/>
                <a:gd name="G1" fmla="+- 0 0 0"/>
                <a:gd name="G2" fmla="+- 21600 0 0"/>
                <a:gd name="T0" fmla="*/ 21661 w 21661"/>
                <a:gd name="T1" fmla="*/ 0 h 21600"/>
                <a:gd name="T2" fmla="*/ 0 w 21661"/>
                <a:gd name="T3" fmla="*/ 21600 h 21600"/>
                <a:gd name="T4" fmla="*/ 61 w 2166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1" h="21600" fill="none" extrusionOk="0">
                  <a:moveTo>
                    <a:pt x="21661" y="0"/>
                  </a:moveTo>
                  <a:cubicBezTo>
                    <a:pt x="21661" y="11929"/>
                    <a:pt x="11990" y="21600"/>
                    <a:pt x="61" y="21600"/>
                  </a:cubicBezTo>
                  <a:cubicBezTo>
                    <a:pt x="40" y="21600"/>
                    <a:pt x="20" y="21599"/>
                    <a:pt x="0" y="21599"/>
                  </a:cubicBezTo>
                </a:path>
                <a:path w="21661" h="21600" stroke="0" extrusionOk="0">
                  <a:moveTo>
                    <a:pt x="21661" y="0"/>
                  </a:moveTo>
                  <a:cubicBezTo>
                    <a:pt x="21661" y="11929"/>
                    <a:pt x="11990" y="21600"/>
                    <a:pt x="61" y="21600"/>
                  </a:cubicBezTo>
                  <a:cubicBezTo>
                    <a:pt x="40" y="21600"/>
                    <a:pt x="20" y="21599"/>
                    <a:pt x="0" y="21599"/>
                  </a:cubicBezTo>
                  <a:lnTo>
                    <a:pt x="6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3"/>
            <p:cNvSpPr>
              <a:spLocks/>
            </p:cNvSpPr>
            <p:nvPr/>
          </p:nvSpPr>
          <p:spPr bwMode="auto">
            <a:xfrm>
              <a:off x="1699" y="2099"/>
              <a:ext cx="7" cy="66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164"/>
            <p:cNvSpPr>
              <a:spLocks noChangeShapeType="1"/>
            </p:cNvSpPr>
            <p:nvPr/>
          </p:nvSpPr>
          <p:spPr bwMode="auto">
            <a:xfrm>
              <a:off x="1699" y="216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Arc 165"/>
            <p:cNvSpPr>
              <a:spLocks/>
            </p:cNvSpPr>
            <p:nvPr/>
          </p:nvSpPr>
          <p:spPr bwMode="auto">
            <a:xfrm>
              <a:off x="2101" y="1978"/>
              <a:ext cx="162" cy="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Arc 166"/>
            <p:cNvSpPr>
              <a:spLocks/>
            </p:cNvSpPr>
            <p:nvPr/>
          </p:nvSpPr>
          <p:spPr bwMode="auto">
            <a:xfrm>
              <a:off x="2263" y="2073"/>
              <a:ext cx="243" cy="3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Arc 167"/>
            <p:cNvSpPr>
              <a:spLocks/>
            </p:cNvSpPr>
            <p:nvPr/>
          </p:nvSpPr>
          <p:spPr bwMode="auto">
            <a:xfrm>
              <a:off x="2506" y="2109"/>
              <a:ext cx="676" cy="102"/>
            </a:xfrm>
            <a:custGeom>
              <a:avLst/>
              <a:gdLst>
                <a:gd name="G0" fmla="+- 21600 0 0"/>
                <a:gd name="G1" fmla="+- 215 0 0"/>
                <a:gd name="G2" fmla="+- 21600 0 0"/>
                <a:gd name="T0" fmla="*/ 21600 w 21600"/>
                <a:gd name="T1" fmla="*/ 21815 h 21815"/>
                <a:gd name="T2" fmla="*/ 1 w 21600"/>
                <a:gd name="T3" fmla="*/ 0 h 21815"/>
                <a:gd name="T4" fmla="*/ 21600 w 21600"/>
                <a:gd name="T5" fmla="*/ 215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5" fill="none" extrusionOk="0">
                  <a:moveTo>
                    <a:pt x="21600" y="21815"/>
                  </a:moveTo>
                  <a:cubicBezTo>
                    <a:pt x="9670" y="21815"/>
                    <a:pt x="0" y="12144"/>
                    <a:pt x="0" y="215"/>
                  </a:cubicBezTo>
                  <a:cubicBezTo>
                    <a:pt x="-1" y="143"/>
                    <a:pt x="0" y="71"/>
                    <a:pt x="1" y="0"/>
                  </a:cubicBezTo>
                </a:path>
                <a:path w="21600" h="21815" stroke="0" extrusionOk="0">
                  <a:moveTo>
                    <a:pt x="21600" y="21815"/>
                  </a:moveTo>
                  <a:cubicBezTo>
                    <a:pt x="9670" y="21815"/>
                    <a:pt x="0" y="12144"/>
                    <a:pt x="0" y="215"/>
                  </a:cubicBezTo>
                  <a:cubicBezTo>
                    <a:pt x="-1" y="143"/>
                    <a:pt x="0" y="71"/>
                    <a:pt x="1" y="0"/>
                  </a:cubicBezTo>
                  <a:lnTo>
                    <a:pt x="21600" y="21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Arc 168"/>
            <p:cNvSpPr>
              <a:spLocks/>
            </p:cNvSpPr>
            <p:nvPr/>
          </p:nvSpPr>
          <p:spPr bwMode="auto">
            <a:xfrm>
              <a:off x="3182" y="2032"/>
              <a:ext cx="476" cy="179"/>
            </a:xfrm>
            <a:custGeom>
              <a:avLst/>
              <a:gdLst>
                <a:gd name="G0" fmla="+- 0 0 0"/>
                <a:gd name="G1" fmla="+- 122 0 0"/>
                <a:gd name="G2" fmla="+- 21600 0 0"/>
                <a:gd name="T0" fmla="*/ 21600 w 21600"/>
                <a:gd name="T1" fmla="*/ 0 h 21722"/>
                <a:gd name="T2" fmla="*/ 0 w 21600"/>
                <a:gd name="T3" fmla="*/ 21722 h 21722"/>
                <a:gd name="T4" fmla="*/ 0 w 21600"/>
                <a:gd name="T5" fmla="*/ 122 h 21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2" fill="none" extrusionOk="0">
                  <a:moveTo>
                    <a:pt x="21599" y="0"/>
                  </a:moveTo>
                  <a:cubicBezTo>
                    <a:pt x="21599" y="40"/>
                    <a:pt x="21600" y="81"/>
                    <a:pt x="21600" y="122"/>
                  </a:cubicBezTo>
                  <a:cubicBezTo>
                    <a:pt x="21600" y="12051"/>
                    <a:pt x="11929" y="21721"/>
                    <a:pt x="0" y="21722"/>
                  </a:cubicBezTo>
                </a:path>
                <a:path w="21600" h="21722" stroke="0" extrusionOk="0">
                  <a:moveTo>
                    <a:pt x="21599" y="0"/>
                  </a:moveTo>
                  <a:cubicBezTo>
                    <a:pt x="21599" y="40"/>
                    <a:pt x="21600" y="81"/>
                    <a:pt x="21600" y="122"/>
                  </a:cubicBezTo>
                  <a:cubicBezTo>
                    <a:pt x="21600" y="12051"/>
                    <a:pt x="11929" y="21721"/>
                    <a:pt x="0" y="21722"/>
                  </a:cubicBezTo>
                  <a:lnTo>
                    <a:pt x="0" y="12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69"/>
            <p:cNvSpPr>
              <a:spLocks/>
            </p:cNvSpPr>
            <p:nvPr/>
          </p:nvSpPr>
          <p:spPr bwMode="auto">
            <a:xfrm>
              <a:off x="3637" y="2032"/>
              <a:ext cx="40" cy="47"/>
            </a:xfrm>
            <a:custGeom>
              <a:avLst/>
              <a:gdLst>
                <a:gd name="T0" fmla="*/ 20 w 40"/>
                <a:gd name="T1" fmla="*/ 0 h 47"/>
                <a:gd name="T2" fmla="*/ 0 w 40"/>
                <a:gd name="T3" fmla="*/ 47 h 47"/>
                <a:gd name="T4" fmla="*/ 20 w 40"/>
                <a:gd name="T5" fmla="*/ 35 h 47"/>
                <a:gd name="T6" fmla="*/ 40 w 40"/>
                <a:gd name="T7" fmla="*/ 47 h 47"/>
                <a:gd name="T8" fmla="*/ 20 w 4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7">
                  <a:moveTo>
                    <a:pt x="20" y="0"/>
                  </a:moveTo>
                  <a:lnTo>
                    <a:pt x="0" y="47"/>
                  </a:lnTo>
                  <a:lnTo>
                    <a:pt x="20" y="35"/>
                  </a:lnTo>
                  <a:lnTo>
                    <a:pt x="40" y="4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lue 43 Slide Opposite.em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6858000" cy="9601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1143000" y="81534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1643</Words>
  <Application>Microsoft Office PowerPoint</Application>
  <PresentationFormat>On-screen Show (4:3)</PresentationFormat>
  <Paragraphs>502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BLUE BELLY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35</cp:revision>
  <dcterms:created xsi:type="dcterms:W3CDTF">2006-08-16T00:00:00Z</dcterms:created>
  <dcterms:modified xsi:type="dcterms:W3CDTF">2013-07-09T18:05:38Z</dcterms:modified>
</cp:coreProperties>
</file>