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3" r:id="rId10"/>
    <p:sldId id="264" r:id="rId11"/>
    <p:sldId id="265" r:id="rId12"/>
    <p:sldId id="266" r:id="rId13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707" autoAdjust="0"/>
  </p:normalViewPr>
  <p:slideViewPr>
    <p:cSldViewPr>
      <p:cViewPr varScale="1">
        <p:scale>
          <a:sx n="65" d="100"/>
          <a:sy n="65" d="100"/>
        </p:scale>
        <p:origin x="-2652" y="-114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DA5FA5-D522-4FD3-B23E-694A30AF5DC4}" type="datetimeFigureOut">
              <a:rPr lang="en-US" smtClean="0"/>
              <a:pPr/>
              <a:t>7/9/2013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94EA3E-972D-4F58-A749-8EE4A95A43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556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53E94-AF1D-4C9D-ABD1-E0A3EA31BC4D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E1C87-551B-4793-A38C-7669F65AE10F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DA9D-E72C-430A-BE45-BFAA2F2BE589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D50AA-26BC-4022-8CE4-015BE8985C74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7EC68-A4CD-4F2C-A312-186B80116F25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E51F2-007C-4681-8C40-B2F5A601347C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DFAD6-EC40-4F2D-9F17-E5096CA89CA3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FCD9F-95A0-476C-9226-A29F07033111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8AE1D-8CEC-4C3C-A107-9062C6BE2102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3154A-2A19-4CDB-B532-2F030C1CF0FB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A736-4B2F-40A2-8469-F4B0C87FDDBE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5D235-9400-4939-B4FC-8C13C7EA9DB4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2.xml"/><Relationship Id="rId3" Type="http://schemas.openxmlformats.org/officeDocument/2006/relationships/slide" Target="slide2.xml"/><Relationship Id="rId7" Type="http://schemas.openxmlformats.org/officeDocument/2006/relationships/slide" Target="slide6.xml"/><Relationship Id="rId12" Type="http://schemas.openxmlformats.org/officeDocument/2006/relationships/slide" Target="slide11.xml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11" Type="http://schemas.openxmlformats.org/officeDocument/2006/relationships/slide" Target="slide10.xml"/><Relationship Id="rId5" Type="http://schemas.openxmlformats.org/officeDocument/2006/relationships/slide" Target="slide4.xml"/><Relationship Id="rId10" Type="http://schemas.openxmlformats.org/officeDocument/2006/relationships/slide" Target="slide9.xml"/><Relationship Id="rId4" Type="http://schemas.openxmlformats.org/officeDocument/2006/relationships/slide" Target="slide3.xml"/><Relationship Id="rId9" Type="http://schemas.openxmlformats.org/officeDocument/2006/relationships/slide" Target="slide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Video/Friends%20Left%20Spread%2091%20Double%20Pass%20(384689)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Video/Friends%20Right%20Gun%20Far%20Hook%20and%20Pitch%20(384697)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Specials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920750" indent="-920750">
              <a:buNone/>
            </a:pPr>
            <a:r>
              <a:rPr lang="en-US" dirty="0" smtClean="0"/>
              <a:t>PAGE	PLAY</a:t>
            </a:r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2" action="ppaction://hlinksldjump"/>
              </a:rPr>
              <a:t>Table of Contents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3" action="ppaction://hlinksldjump"/>
              </a:rPr>
              <a:t>B 24 Jet XX Pass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4" action="ppaction://hlinksldjump"/>
              </a:rPr>
              <a:t>B 24 Jet XX Reverse Left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5" action="ppaction://hlinksldjump"/>
              </a:rPr>
              <a:t>B 45 Jet XX Pass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6" action="ppaction://hlinksldjump"/>
              </a:rPr>
              <a:t>FL 91 Double Pass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7" action="ppaction://hlinksldjump"/>
              </a:rPr>
              <a:t>FRG P4 Far Hook + Pitch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8" action="ppaction://hlinksldjump"/>
              </a:rPr>
              <a:t>FRS 90 Hitch + Pitch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9" action="ppaction://hlinksldjump"/>
              </a:rPr>
              <a:t>R 19 SE Reverse Pass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10" action="ppaction://hlinksldjump"/>
              </a:rPr>
              <a:t>R 24 Jet XX Pass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11" action="ppaction://hlinksldjump"/>
              </a:rPr>
              <a:t>R 45 Jet XX Pass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12" action="ppaction://hlinksldjump"/>
              </a:rPr>
              <a:t>R 45 Jet XX Reverse Right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13" action="ppaction://hlinksldjump"/>
              </a:rPr>
              <a:t>Hail Mary</a:t>
            </a:r>
            <a:endParaRPr lang="en-US" dirty="0" smtClean="0"/>
          </a:p>
          <a:p>
            <a:pPr marL="920750" lvl="0" indent="-92075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457200" y="304800"/>
            <a:ext cx="10206038" cy="10863263"/>
            <a:chOff x="288" y="192"/>
            <a:chExt cx="6429" cy="6843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88" y="192"/>
              <a:ext cx="3840" cy="5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322" y="250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044" y="250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322" y="242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044" y="242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322" y="235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044" y="235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22" y="228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044" y="228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322" y="2210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730" y="2188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83" y="2188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322" y="213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044" y="213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322" y="206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044" y="206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322" y="198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044" y="198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322" y="191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044" y="191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322" y="1839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730" y="1817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83" y="1817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322" y="176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044" y="176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322" y="169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044" y="169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322" y="162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Line 32"/>
            <p:cNvSpPr>
              <a:spLocks noChangeShapeType="1"/>
            </p:cNvSpPr>
            <p:nvPr/>
          </p:nvSpPr>
          <p:spPr bwMode="auto">
            <a:xfrm>
              <a:off x="4044" y="162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Line 33"/>
            <p:cNvSpPr>
              <a:spLocks noChangeShapeType="1"/>
            </p:cNvSpPr>
            <p:nvPr/>
          </p:nvSpPr>
          <p:spPr bwMode="auto">
            <a:xfrm>
              <a:off x="322" y="154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" name="Line 34"/>
            <p:cNvSpPr>
              <a:spLocks noChangeShapeType="1"/>
            </p:cNvSpPr>
            <p:nvPr/>
          </p:nvSpPr>
          <p:spPr bwMode="auto">
            <a:xfrm>
              <a:off x="4044" y="154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Line 35"/>
            <p:cNvSpPr>
              <a:spLocks noChangeShapeType="1"/>
            </p:cNvSpPr>
            <p:nvPr/>
          </p:nvSpPr>
          <p:spPr bwMode="auto">
            <a:xfrm>
              <a:off x="322" y="1474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Line 36"/>
            <p:cNvSpPr>
              <a:spLocks noChangeShapeType="1"/>
            </p:cNvSpPr>
            <p:nvPr/>
          </p:nvSpPr>
          <p:spPr bwMode="auto">
            <a:xfrm>
              <a:off x="1730" y="145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Line 37"/>
            <p:cNvSpPr>
              <a:spLocks noChangeShapeType="1"/>
            </p:cNvSpPr>
            <p:nvPr/>
          </p:nvSpPr>
          <p:spPr bwMode="auto">
            <a:xfrm>
              <a:off x="2683" y="145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Line 38"/>
            <p:cNvSpPr>
              <a:spLocks noChangeShapeType="1"/>
            </p:cNvSpPr>
            <p:nvPr/>
          </p:nvSpPr>
          <p:spPr bwMode="auto">
            <a:xfrm>
              <a:off x="322" y="139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Line 39"/>
            <p:cNvSpPr>
              <a:spLocks noChangeShapeType="1"/>
            </p:cNvSpPr>
            <p:nvPr/>
          </p:nvSpPr>
          <p:spPr bwMode="auto">
            <a:xfrm>
              <a:off x="4044" y="139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Line 40"/>
            <p:cNvSpPr>
              <a:spLocks noChangeShapeType="1"/>
            </p:cNvSpPr>
            <p:nvPr/>
          </p:nvSpPr>
          <p:spPr bwMode="auto">
            <a:xfrm>
              <a:off x="322" y="132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Line 41"/>
            <p:cNvSpPr>
              <a:spLocks noChangeShapeType="1"/>
            </p:cNvSpPr>
            <p:nvPr/>
          </p:nvSpPr>
          <p:spPr bwMode="auto">
            <a:xfrm>
              <a:off x="4044" y="132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Line 42"/>
            <p:cNvSpPr>
              <a:spLocks noChangeShapeType="1"/>
            </p:cNvSpPr>
            <p:nvPr/>
          </p:nvSpPr>
          <p:spPr bwMode="auto">
            <a:xfrm>
              <a:off x="322" y="125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Line 43"/>
            <p:cNvSpPr>
              <a:spLocks noChangeShapeType="1"/>
            </p:cNvSpPr>
            <p:nvPr/>
          </p:nvSpPr>
          <p:spPr bwMode="auto">
            <a:xfrm>
              <a:off x="4044" y="125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Line 44"/>
            <p:cNvSpPr>
              <a:spLocks noChangeShapeType="1"/>
            </p:cNvSpPr>
            <p:nvPr/>
          </p:nvSpPr>
          <p:spPr bwMode="auto">
            <a:xfrm>
              <a:off x="322" y="117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Line 45"/>
            <p:cNvSpPr>
              <a:spLocks noChangeShapeType="1"/>
            </p:cNvSpPr>
            <p:nvPr/>
          </p:nvSpPr>
          <p:spPr bwMode="auto">
            <a:xfrm>
              <a:off x="4044" y="117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Line 46"/>
            <p:cNvSpPr>
              <a:spLocks noChangeShapeType="1"/>
            </p:cNvSpPr>
            <p:nvPr/>
          </p:nvSpPr>
          <p:spPr bwMode="auto">
            <a:xfrm>
              <a:off x="322" y="1103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Line 47"/>
            <p:cNvSpPr>
              <a:spLocks noChangeShapeType="1"/>
            </p:cNvSpPr>
            <p:nvPr/>
          </p:nvSpPr>
          <p:spPr bwMode="auto">
            <a:xfrm>
              <a:off x="1730" y="1081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Line 48"/>
            <p:cNvSpPr>
              <a:spLocks noChangeShapeType="1"/>
            </p:cNvSpPr>
            <p:nvPr/>
          </p:nvSpPr>
          <p:spPr bwMode="auto">
            <a:xfrm>
              <a:off x="2683" y="1081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Line 49"/>
            <p:cNvSpPr>
              <a:spLocks noChangeShapeType="1"/>
            </p:cNvSpPr>
            <p:nvPr/>
          </p:nvSpPr>
          <p:spPr bwMode="auto">
            <a:xfrm>
              <a:off x="322" y="103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Line 50"/>
            <p:cNvSpPr>
              <a:spLocks noChangeShapeType="1"/>
            </p:cNvSpPr>
            <p:nvPr/>
          </p:nvSpPr>
          <p:spPr bwMode="auto">
            <a:xfrm>
              <a:off x="4044" y="103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Line 51"/>
            <p:cNvSpPr>
              <a:spLocks noChangeShapeType="1"/>
            </p:cNvSpPr>
            <p:nvPr/>
          </p:nvSpPr>
          <p:spPr bwMode="auto">
            <a:xfrm>
              <a:off x="322" y="95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Line 52"/>
            <p:cNvSpPr>
              <a:spLocks noChangeShapeType="1"/>
            </p:cNvSpPr>
            <p:nvPr/>
          </p:nvSpPr>
          <p:spPr bwMode="auto">
            <a:xfrm>
              <a:off x="4044" y="95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Line 53"/>
            <p:cNvSpPr>
              <a:spLocks noChangeShapeType="1"/>
            </p:cNvSpPr>
            <p:nvPr/>
          </p:nvSpPr>
          <p:spPr bwMode="auto">
            <a:xfrm>
              <a:off x="322" y="88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Line 54"/>
            <p:cNvSpPr>
              <a:spLocks noChangeShapeType="1"/>
            </p:cNvSpPr>
            <p:nvPr/>
          </p:nvSpPr>
          <p:spPr bwMode="auto">
            <a:xfrm>
              <a:off x="4044" y="88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Line 55"/>
            <p:cNvSpPr>
              <a:spLocks noChangeShapeType="1"/>
            </p:cNvSpPr>
            <p:nvPr/>
          </p:nvSpPr>
          <p:spPr bwMode="auto">
            <a:xfrm>
              <a:off x="322" y="80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Line 56"/>
            <p:cNvSpPr>
              <a:spLocks noChangeShapeType="1"/>
            </p:cNvSpPr>
            <p:nvPr/>
          </p:nvSpPr>
          <p:spPr bwMode="auto">
            <a:xfrm>
              <a:off x="4044" y="80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Line 57"/>
            <p:cNvSpPr>
              <a:spLocks noChangeShapeType="1"/>
            </p:cNvSpPr>
            <p:nvPr/>
          </p:nvSpPr>
          <p:spPr bwMode="auto">
            <a:xfrm>
              <a:off x="322" y="737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Line 58"/>
            <p:cNvSpPr>
              <a:spLocks noChangeShapeType="1"/>
            </p:cNvSpPr>
            <p:nvPr/>
          </p:nvSpPr>
          <p:spPr bwMode="auto">
            <a:xfrm>
              <a:off x="1730" y="71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Line 59"/>
            <p:cNvSpPr>
              <a:spLocks noChangeShapeType="1"/>
            </p:cNvSpPr>
            <p:nvPr/>
          </p:nvSpPr>
          <p:spPr bwMode="auto">
            <a:xfrm>
              <a:off x="2683" y="71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Line 60"/>
            <p:cNvSpPr>
              <a:spLocks noChangeShapeType="1"/>
            </p:cNvSpPr>
            <p:nvPr/>
          </p:nvSpPr>
          <p:spPr bwMode="auto">
            <a:xfrm>
              <a:off x="322" y="66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Line 61"/>
            <p:cNvSpPr>
              <a:spLocks noChangeShapeType="1"/>
            </p:cNvSpPr>
            <p:nvPr/>
          </p:nvSpPr>
          <p:spPr bwMode="auto">
            <a:xfrm>
              <a:off x="4044" y="66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Line 62"/>
            <p:cNvSpPr>
              <a:spLocks noChangeShapeType="1"/>
            </p:cNvSpPr>
            <p:nvPr/>
          </p:nvSpPr>
          <p:spPr bwMode="auto">
            <a:xfrm>
              <a:off x="322" y="59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Line 63"/>
            <p:cNvSpPr>
              <a:spLocks noChangeShapeType="1"/>
            </p:cNvSpPr>
            <p:nvPr/>
          </p:nvSpPr>
          <p:spPr bwMode="auto">
            <a:xfrm>
              <a:off x="4044" y="5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Line 64"/>
            <p:cNvSpPr>
              <a:spLocks noChangeShapeType="1"/>
            </p:cNvSpPr>
            <p:nvPr/>
          </p:nvSpPr>
          <p:spPr bwMode="auto">
            <a:xfrm>
              <a:off x="322" y="51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Line 65"/>
            <p:cNvSpPr>
              <a:spLocks noChangeShapeType="1"/>
            </p:cNvSpPr>
            <p:nvPr/>
          </p:nvSpPr>
          <p:spPr bwMode="auto">
            <a:xfrm>
              <a:off x="4044" y="51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Line 66"/>
            <p:cNvSpPr>
              <a:spLocks noChangeShapeType="1"/>
            </p:cNvSpPr>
            <p:nvPr/>
          </p:nvSpPr>
          <p:spPr bwMode="auto">
            <a:xfrm>
              <a:off x="322" y="44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Line 67"/>
            <p:cNvSpPr>
              <a:spLocks noChangeShapeType="1"/>
            </p:cNvSpPr>
            <p:nvPr/>
          </p:nvSpPr>
          <p:spPr bwMode="auto">
            <a:xfrm>
              <a:off x="4044" y="44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Rectangle 68"/>
            <p:cNvSpPr>
              <a:spLocks noChangeArrowheads="1"/>
            </p:cNvSpPr>
            <p:nvPr/>
          </p:nvSpPr>
          <p:spPr bwMode="auto">
            <a:xfrm>
              <a:off x="314" y="372"/>
              <a:ext cx="3778" cy="2200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Oval 69"/>
            <p:cNvSpPr>
              <a:spLocks noChangeArrowheads="1"/>
            </p:cNvSpPr>
            <p:nvPr/>
          </p:nvSpPr>
          <p:spPr bwMode="auto">
            <a:xfrm>
              <a:off x="3754" y="2155"/>
              <a:ext cx="125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Rectangle 70"/>
            <p:cNvSpPr>
              <a:spLocks noChangeArrowheads="1"/>
            </p:cNvSpPr>
            <p:nvPr/>
          </p:nvSpPr>
          <p:spPr bwMode="auto">
            <a:xfrm>
              <a:off x="2812" y="1888"/>
              <a:ext cx="18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4" name="Oval 71"/>
            <p:cNvSpPr>
              <a:spLocks noChangeArrowheads="1"/>
            </p:cNvSpPr>
            <p:nvPr/>
          </p:nvSpPr>
          <p:spPr bwMode="auto">
            <a:xfrm>
              <a:off x="2642" y="2161"/>
              <a:ext cx="126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5" name="Rectangle 72"/>
            <p:cNvSpPr>
              <a:spLocks noChangeArrowheads="1"/>
            </p:cNvSpPr>
            <p:nvPr/>
          </p:nvSpPr>
          <p:spPr bwMode="auto">
            <a:xfrm>
              <a:off x="2325" y="1888"/>
              <a:ext cx="20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6" name="Oval 73"/>
            <p:cNvSpPr>
              <a:spLocks noChangeArrowheads="1"/>
            </p:cNvSpPr>
            <p:nvPr/>
          </p:nvSpPr>
          <p:spPr bwMode="auto">
            <a:xfrm>
              <a:off x="2404" y="2155"/>
              <a:ext cx="125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7" name="Rectangle 74"/>
            <p:cNvSpPr>
              <a:spLocks noChangeArrowheads="1"/>
            </p:cNvSpPr>
            <p:nvPr/>
          </p:nvSpPr>
          <p:spPr bwMode="auto">
            <a:xfrm>
              <a:off x="1711" y="1888"/>
              <a:ext cx="18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8" name="Rectangle 75"/>
            <p:cNvSpPr>
              <a:spLocks noChangeArrowheads="1"/>
            </p:cNvSpPr>
            <p:nvPr/>
          </p:nvSpPr>
          <p:spPr bwMode="auto">
            <a:xfrm>
              <a:off x="2161" y="2155"/>
              <a:ext cx="125" cy="129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9" name="Line 76"/>
            <p:cNvSpPr>
              <a:spLocks noChangeShapeType="1"/>
            </p:cNvSpPr>
            <p:nvPr/>
          </p:nvSpPr>
          <p:spPr bwMode="auto">
            <a:xfrm>
              <a:off x="2161" y="2155"/>
              <a:ext cx="122" cy="12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0" name="Line 77"/>
            <p:cNvSpPr>
              <a:spLocks noChangeShapeType="1"/>
            </p:cNvSpPr>
            <p:nvPr/>
          </p:nvSpPr>
          <p:spPr bwMode="auto">
            <a:xfrm flipV="1">
              <a:off x="2161" y="2155"/>
              <a:ext cx="122" cy="12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Rectangle 78"/>
            <p:cNvSpPr>
              <a:spLocks noChangeArrowheads="1"/>
            </p:cNvSpPr>
            <p:nvPr/>
          </p:nvSpPr>
          <p:spPr bwMode="auto">
            <a:xfrm>
              <a:off x="3124" y="1724"/>
              <a:ext cx="20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2" name="Oval 79"/>
            <p:cNvSpPr>
              <a:spLocks noChangeArrowheads="1"/>
            </p:cNvSpPr>
            <p:nvPr/>
          </p:nvSpPr>
          <p:spPr bwMode="auto">
            <a:xfrm>
              <a:off x="1918" y="2155"/>
              <a:ext cx="125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3" name="Rectangle 80"/>
            <p:cNvSpPr>
              <a:spLocks noChangeArrowheads="1"/>
            </p:cNvSpPr>
            <p:nvPr/>
          </p:nvSpPr>
          <p:spPr bwMode="auto">
            <a:xfrm>
              <a:off x="2166" y="1692"/>
              <a:ext cx="20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4" name="Oval 81"/>
            <p:cNvSpPr>
              <a:spLocks noChangeArrowheads="1"/>
            </p:cNvSpPr>
            <p:nvPr/>
          </p:nvSpPr>
          <p:spPr bwMode="auto">
            <a:xfrm>
              <a:off x="1664" y="2155"/>
              <a:ext cx="125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5" name="Rectangle 82"/>
            <p:cNvSpPr>
              <a:spLocks noChangeArrowheads="1"/>
            </p:cNvSpPr>
            <p:nvPr/>
          </p:nvSpPr>
          <p:spPr bwMode="auto">
            <a:xfrm>
              <a:off x="1531" y="1692"/>
              <a:ext cx="20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6" name="Oval 83"/>
            <p:cNvSpPr>
              <a:spLocks noChangeArrowheads="1"/>
            </p:cNvSpPr>
            <p:nvPr/>
          </p:nvSpPr>
          <p:spPr bwMode="auto">
            <a:xfrm>
              <a:off x="1357" y="2155"/>
              <a:ext cx="125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7" name="Rectangle 84"/>
            <p:cNvSpPr>
              <a:spLocks noChangeArrowheads="1"/>
            </p:cNvSpPr>
            <p:nvPr/>
          </p:nvSpPr>
          <p:spPr bwMode="auto">
            <a:xfrm>
              <a:off x="1214" y="1888"/>
              <a:ext cx="19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8" name="Oval 85"/>
            <p:cNvSpPr>
              <a:spLocks noChangeArrowheads="1"/>
            </p:cNvSpPr>
            <p:nvPr/>
          </p:nvSpPr>
          <p:spPr bwMode="auto">
            <a:xfrm>
              <a:off x="2161" y="2286"/>
              <a:ext cx="125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9" name="Rectangle 86"/>
            <p:cNvSpPr>
              <a:spLocks noChangeArrowheads="1"/>
            </p:cNvSpPr>
            <p:nvPr/>
          </p:nvSpPr>
          <p:spPr bwMode="auto">
            <a:xfrm>
              <a:off x="3759" y="1692"/>
              <a:ext cx="20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0" name="Oval 87"/>
            <p:cNvSpPr>
              <a:spLocks noChangeArrowheads="1"/>
            </p:cNvSpPr>
            <p:nvPr/>
          </p:nvSpPr>
          <p:spPr bwMode="auto">
            <a:xfrm>
              <a:off x="2161" y="2586"/>
              <a:ext cx="125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1" name="Rectangle 88"/>
            <p:cNvSpPr>
              <a:spLocks noChangeArrowheads="1"/>
            </p:cNvSpPr>
            <p:nvPr/>
          </p:nvSpPr>
          <p:spPr bwMode="auto">
            <a:xfrm>
              <a:off x="881" y="1692"/>
              <a:ext cx="20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2" name="Oval 89"/>
            <p:cNvSpPr>
              <a:spLocks noChangeArrowheads="1"/>
            </p:cNvSpPr>
            <p:nvPr/>
          </p:nvSpPr>
          <p:spPr bwMode="auto">
            <a:xfrm>
              <a:off x="3008" y="2379"/>
              <a:ext cx="125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3" name="Freeform 90"/>
            <p:cNvSpPr>
              <a:spLocks/>
            </p:cNvSpPr>
            <p:nvPr/>
          </p:nvSpPr>
          <p:spPr bwMode="auto">
            <a:xfrm>
              <a:off x="3008" y="2379"/>
              <a:ext cx="60" cy="129"/>
            </a:xfrm>
            <a:custGeom>
              <a:avLst/>
              <a:gdLst>
                <a:gd name="T0" fmla="*/ 172 w 172"/>
                <a:gd name="T1" fmla="*/ 0 h 354"/>
                <a:gd name="T2" fmla="*/ 1 w 172"/>
                <a:gd name="T3" fmla="*/ 177 h 354"/>
                <a:gd name="T4" fmla="*/ 172 w 172"/>
                <a:gd name="T5" fmla="*/ 354 h 354"/>
                <a:gd name="T6" fmla="*/ 172 w 172"/>
                <a:gd name="T7" fmla="*/ 0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2" h="354">
                  <a:moveTo>
                    <a:pt x="172" y="0"/>
                  </a:moveTo>
                  <a:cubicBezTo>
                    <a:pt x="76" y="3"/>
                    <a:pt x="1" y="81"/>
                    <a:pt x="1" y="177"/>
                  </a:cubicBezTo>
                  <a:cubicBezTo>
                    <a:pt x="0" y="273"/>
                    <a:pt x="76" y="351"/>
                    <a:pt x="172" y="354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4" name="Rectangle 91"/>
            <p:cNvSpPr>
              <a:spLocks noChangeArrowheads="1"/>
            </p:cNvSpPr>
            <p:nvPr/>
          </p:nvSpPr>
          <p:spPr bwMode="auto">
            <a:xfrm>
              <a:off x="2926" y="1195"/>
              <a:ext cx="300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5" name="Oval 92"/>
            <p:cNvSpPr>
              <a:spLocks noChangeArrowheads="1"/>
            </p:cNvSpPr>
            <p:nvPr/>
          </p:nvSpPr>
          <p:spPr bwMode="auto">
            <a:xfrm>
              <a:off x="1039" y="2363"/>
              <a:ext cx="126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6" name="Freeform 93"/>
            <p:cNvSpPr>
              <a:spLocks/>
            </p:cNvSpPr>
            <p:nvPr/>
          </p:nvSpPr>
          <p:spPr bwMode="auto">
            <a:xfrm>
              <a:off x="1100" y="2362"/>
              <a:ext cx="65" cy="129"/>
            </a:xfrm>
            <a:custGeom>
              <a:avLst/>
              <a:gdLst>
                <a:gd name="T0" fmla="*/ 0 w 183"/>
                <a:gd name="T1" fmla="*/ 354 h 355"/>
                <a:gd name="T2" fmla="*/ 5 w 183"/>
                <a:gd name="T3" fmla="*/ 355 h 355"/>
                <a:gd name="T4" fmla="*/ 183 w 183"/>
                <a:gd name="T5" fmla="*/ 178 h 355"/>
                <a:gd name="T6" fmla="*/ 5 w 183"/>
                <a:gd name="T7" fmla="*/ 1 h 355"/>
                <a:gd name="T8" fmla="*/ 0 w 183"/>
                <a:gd name="T9" fmla="*/ 1 h 355"/>
                <a:gd name="T10" fmla="*/ 0 w 183"/>
                <a:gd name="T11" fmla="*/ 354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3" h="355">
                  <a:moveTo>
                    <a:pt x="0" y="354"/>
                  </a:moveTo>
                  <a:cubicBezTo>
                    <a:pt x="2" y="354"/>
                    <a:pt x="3" y="355"/>
                    <a:pt x="5" y="355"/>
                  </a:cubicBezTo>
                  <a:cubicBezTo>
                    <a:pt x="103" y="355"/>
                    <a:pt x="183" y="275"/>
                    <a:pt x="183" y="178"/>
                  </a:cubicBezTo>
                  <a:cubicBezTo>
                    <a:pt x="183" y="80"/>
                    <a:pt x="103" y="1"/>
                    <a:pt x="5" y="1"/>
                  </a:cubicBezTo>
                  <a:cubicBezTo>
                    <a:pt x="3" y="0"/>
                    <a:pt x="1" y="1"/>
                    <a:pt x="0" y="1"/>
                  </a:cubicBezTo>
                  <a:lnTo>
                    <a:pt x="0" y="354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7" name="Rectangle 94"/>
            <p:cNvSpPr>
              <a:spLocks noChangeArrowheads="1"/>
            </p:cNvSpPr>
            <p:nvPr/>
          </p:nvSpPr>
          <p:spPr bwMode="auto">
            <a:xfrm>
              <a:off x="1320" y="1195"/>
              <a:ext cx="310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8" name="Rectangle 95"/>
            <p:cNvSpPr>
              <a:spLocks noChangeArrowheads="1"/>
            </p:cNvSpPr>
            <p:nvPr/>
          </p:nvSpPr>
          <p:spPr bwMode="auto">
            <a:xfrm>
              <a:off x="376" y="2647"/>
              <a:ext cx="32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9" name="Rectangle 96"/>
            <p:cNvSpPr>
              <a:spLocks noChangeArrowheads="1"/>
            </p:cNvSpPr>
            <p:nvPr/>
          </p:nvSpPr>
          <p:spPr bwMode="auto">
            <a:xfrm>
              <a:off x="1631" y="219"/>
              <a:ext cx="391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0" name="Rectangle 97"/>
            <p:cNvSpPr>
              <a:spLocks noChangeArrowheads="1"/>
            </p:cNvSpPr>
            <p:nvPr/>
          </p:nvSpPr>
          <p:spPr bwMode="auto">
            <a:xfrm>
              <a:off x="2002" y="219"/>
              <a:ext cx="149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Blue 24 Jet XX Pass Rt.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1" name="Rectangle 98"/>
            <p:cNvSpPr>
              <a:spLocks noChangeArrowheads="1"/>
            </p:cNvSpPr>
            <p:nvPr/>
          </p:nvSpPr>
          <p:spPr bwMode="auto">
            <a:xfrm>
              <a:off x="378" y="2904"/>
              <a:ext cx="17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2" name="Rectangle 99"/>
            <p:cNvSpPr>
              <a:spLocks noChangeArrowheads="1"/>
            </p:cNvSpPr>
            <p:nvPr/>
          </p:nvSpPr>
          <p:spPr bwMode="auto">
            <a:xfrm>
              <a:off x="528" y="2904"/>
              <a:ext cx="46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:On-Away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3" name="Rectangle 100"/>
            <p:cNvSpPr>
              <a:spLocks noChangeArrowheads="1"/>
            </p:cNvSpPr>
            <p:nvPr/>
          </p:nvSpPr>
          <p:spPr bwMode="auto">
            <a:xfrm>
              <a:off x="378" y="3111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4" name="Rectangle 101"/>
            <p:cNvSpPr>
              <a:spLocks noChangeArrowheads="1"/>
            </p:cNvSpPr>
            <p:nvPr/>
          </p:nvSpPr>
          <p:spPr bwMode="auto">
            <a:xfrm>
              <a:off x="528" y="3111"/>
              <a:ext cx="69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:On-Area-Away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5" name="Rectangle 102"/>
            <p:cNvSpPr>
              <a:spLocks noChangeArrowheads="1"/>
            </p:cNvSpPr>
            <p:nvPr/>
          </p:nvSpPr>
          <p:spPr bwMode="auto">
            <a:xfrm>
              <a:off x="378" y="3318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" name="Rectangle 103"/>
            <p:cNvSpPr>
              <a:spLocks noChangeArrowheads="1"/>
            </p:cNvSpPr>
            <p:nvPr/>
          </p:nvSpPr>
          <p:spPr bwMode="auto">
            <a:xfrm>
              <a:off x="528" y="3318"/>
              <a:ext cx="72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:On-Area-Away.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7" name="Rectangle 104"/>
            <p:cNvSpPr>
              <a:spLocks noChangeArrowheads="1"/>
            </p:cNvSpPr>
            <p:nvPr/>
          </p:nvSpPr>
          <p:spPr bwMode="auto">
            <a:xfrm>
              <a:off x="378" y="3526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8" name="Rectangle 105"/>
            <p:cNvSpPr>
              <a:spLocks noChangeArrowheads="1"/>
            </p:cNvSpPr>
            <p:nvPr/>
          </p:nvSpPr>
          <p:spPr bwMode="auto">
            <a:xfrm>
              <a:off x="550" y="3526"/>
              <a:ext cx="69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:On-Area-Away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9" name="Rectangle 106"/>
            <p:cNvSpPr>
              <a:spLocks noChangeArrowheads="1"/>
            </p:cNvSpPr>
            <p:nvPr/>
          </p:nvSpPr>
          <p:spPr bwMode="auto">
            <a:xfrm>
              <a:off x="378" y="3733"/>
              <a:ext cx="18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0" name="Rectangle 107"/>
            <p:cNvSpPr>
              <a:spLocks noChangeArrowheads="1"/>
            </p:cNvSpPr>
            <p:nvPr/>
          </p:nvSpPr>
          <p:spPr bwMode="auto">
            <a:xfrm>
              <a:off x="528" y="3733"/>
              <a:ext cx="62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1" name="Rectangle 108"/>
            <p:cNvSpPr>
              <a:spLocks noChangeArrowheads="1"/>
            </p:cNvSpPr>
            <p:nvPr/>
          </p:nvSpPr>
          <p:spPr bwMode="auto">
            <a:xfrm>
              <a:off x="378" y="3940"/>
              <a:ext cx="17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2" name="Rectangle 109"/>
            <p:cNvSpPr>
              <a:spLocks noChangeArrowheads="1"/>
            </p:cNvSpPr>
            <p:nvPr/>
          </p:nvSpPr>
          <p:spPr bwMode="auto">
            <a:xfrm>
              <a:off x="528" y="3940"/>
              <a:ext cx="65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3" name="Rectangle 110"/>
            <p:cNvSpPr>
              <a:spLocks noChangeArrowheads="1"/>
            </p:cNvSpPr>
            <p:nvPr/>
          </p:nvSpPr>
          <p:spPr bwMode="auto">
            <a:xfrm>
              <a:off x="378" y="4147"/>
              <a:ext cx="16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4" name="Rectangle 111"/>
            <p:cNvSpPr>
              <a:spLocks noChangeArrowheads="1"/>
            </p:cNvSpPr>
            <p:nvPr/>
          </p:nvSpPr>
          <p:spPr bwMode="auto">
            <a:xfrm>
              <a:off x="528" y="4147"/>
              <a:ext cx="158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Crack on FS. Slow-Post/Corner.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5" name="Rectangle 112"/>
            <p:cNvSpPr>
              <a:spLocks noChangeArrowheads="1"/>
            </p:cNvSpPr>
            <p:nvPr/>
          </p:nvSpPr>
          <p:spPr bwMode="auto">
            <a:xfrm>
              <a:off x="378" y="4355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" name="Rectangle 113"/>
            <p:cNvSpPr>
              <a:spLocks noChangeArrowheads="1"/>
            </p:cNvSpPr>
            <p:nvPr/>
          </p:nvSpPr>
          <p:spPr bwMode="auto">
            <a:xfrm>
              <a:off x="528" y="4355"/>
              <a:ext cx="333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:Reverse pivot as on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JetXX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 Set up behind PST. Accept pitch from wing. SE/Slot.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" name="Rectangle 114"/>
            <p:cNvSpPr>
              <a:spLocks noChangeArrowheads="1"/>
            </p:cNvSpPr>
            <p:nvPr/>
          </p:nvSpPr>
          <p:spPr bwMode="auto">
            <a:xfrm>
              <a:off x="378" y="4562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8" name="Rectangle 115"/>
            <p:cNvSpPr>
              <a:spLocks noChangeArrowheads="1"/>
            </p:cNvSpPr>
            <p:nvPr/>
          </p:nvSpPr>
          <p:spPr bwMode="auto">
            <a:xfrm>
              <a:off x="528" y="4562"/>
              <a:ext cx="386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:Jet XX technique. You are on the 3yd. track. Lateral to QB. Slow down to make a good pitch.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9" name="Rectangle 116"/>
            <p:cNvSpPr>
              <a:spLocks noChangeArrowheads="1"/>
            </p:cNvSpPr>
            <p:nvPr/>
          </p:nvSpPr>
          <p:spPr bwMode="auto">
            <a:xfrm>
              <a:off x="378" y="4665"/>
              <a:ext cx="96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Block 1st outside PST.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0" name="Rectangle 117"/>
            <p:cNvSpPr>
              <a:spLocks noChangeArrowheads="1"/>
            </p:cNvSpPr>
            <p:nvPr/>
          </p:nvSpPr>
          <p:spPr bwMode="auto">
            <a:xfrm>
              <a:off x="378" y="4873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1" name="Rectangle 118"/>
            <p:cNvSpPr>
              <a:spLocks noChangeArrowheads="1"/>
            </p:cNvSpPr>
            <p:nvPr/>
          </p:nvSpPr>
          <p:spPr bwMode="auto">
            <a:xfrm>
              <a:off x="528" y="4873"/>
              <a:ext cx="315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.Jet XX technique. You are on the 2 yd. track. Run a circle down the sideline.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2" name="Rectangle 119"/>
            <p:cNvSpPr>
              <a:spLocks noChangeArrowheads="1"/>
            </p:cNvSpPr>
            <p:nvPr/>
          </p:nvSpPr>
          <p:spPr bwMode="auto">
            <a:xfrm>
              <a:off x="378" y="5080"/>
              <a:ext cx="17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3" name="Rectangle 120"/>
            <p:cNvSpPr>
              <a:spLocks noChangeArrowheads="1"/>
            </p:cNvSpPr>
            <p:nvPr/>
          </p:nvSpPr>
          <p:spPr bwMode="auto">
            <a:xfrm>
              <a:off x="528" y="5080"/>
              <a:ext cx="3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B gap to D gap. 1st step crossover @45. Aim for outside foot of PSG.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4" name="Rectangle 121"/>
            <p:cNvSpPr>
              <a:spLocks noChangeArrowheads="1"/>
            </p:cNvSpPr>
            <p:nvPr/>
          </p:nvSpPr>
          <p:spPr bwMode="auto">
            <a:xfrm>
              <a:off x="378" y="5287"/>
              <a:ext cx="74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5" name="Freeform 122"/>
            <p:cNvSpPr>
              <a:spLocks/>
            </p:cNvSpPr>
            <p:nvPr/>
          </p:nvSpPr>
          <p:spPr bwMode="auto">
            <a:xfrm>
              <a:off x="3456" y="588"/>
              <a:ext cx="463" cy="1567"/>
            </a:xfrm>
            <a:custGeom>
              <a:avLst/>
              <a:gdLst>
                <a:gd name="T0" fmla="*/ 977 w 1314"/>
                <a:gd name="T1" fmla="*/ 4312 h 4312"/>
                <a:gd name="T2" fmla="*/ 0 w 1314"/>
                <a:gd name="T3" fmla="*/ 1683 h 4312"/>
                <a:gd name="T4" fmla="*/ 1314 w 1314"/>
                <a:gd name="T5" fmla="*/ 0 h 4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14" h="4312">
                  <a:moveTo>
                    <a:pt x="977" y="4312"/>
                  </a:moveTo>
                  <a:lnTo>
                    <a:pt x="0" y="1683"/>
                  </a:lnTo>
                  <a:lnTo>
                    <a:pt x="131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6" name="Freeform 123"/>
            <p:cNvSpPr>
              <a:spLocks/>
            </p:cNvSpPr>
            <p:nvPr/>
          </p:nvSpPr>
          <p:spPr bwMode="auto">
            <a:xfrm>
              <a:off x="3872" y="588"/>
              <a:ext cx="47" cy="55"/>
            </a:xfrm>
            <a:custGeom>
              <a:avLst/>
              <a:gdLst>
                <a:gd name="T0" fmla="*/ 47 w 47"/>
                <a:gd name="T1" fmla="*/ 0 h 55"/>
                <a:gd name="T2" fmla="*/ 0 w 47"/>
                <a:gd name="T3" fmla="*/ 30 h 55"/>
                <a:gd name="T4" fmla="*/ 23 w 47"/>
                <a:gd name="T5" fmla="*/ 32 h 55"/>
                <a:gd name="T6" fmla="*/ 30 w 47"/>
                <a:gd name="T7" fmla="*/ 55 h 55"/>
                <a:gd name="T8" fmla="*/ 47 w 47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5">
                  <a:moveTo>
                    <a:pt x="47" y="0"/>
                  </a:moveTo>
                  <a:lnTo>
                    <a:pt x="0" y="30"/>
                  </a:lnTo>
                  <a:lnTo>
                    <a:pt x="23" y="32"/>
                  </a:lnTo>
                  <a:lnTo>
                    <a:pt x="30" y="55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7" name="Freeform 124"/>
            <p:cNvSpPr>
              <a:spLocks/>
            </p:cNvSpPr>
            <p:nvPr/>
          </p:nvSpPr>
          <p:spPr bwMode="auto">
            <a:xfrm>
              <a:off x="1779" y="2483"/>
              <a:ext cx="1283" cy="44"/>
            </a:xfrm>
            <a:custGeom>
              <a:avLst/>
              <a:gdLst>
                <a:gd name="T0" fmla="*/ 3638 w 3638"/>
                <a:gd name="T1" fmla="*/ 60 h 120"/>
                <a:gd name="T2" fmla="*/ 3608 w 3638"/>
                <a:gd name="T3" fmla="*/ 120 h 120"/>
                <a:gd name="T4" fmla="*/ 3548 w 3638"/>
                <a:gd name="T5" fmla="*/ 0 h 120"/>
                <a:gd name="T6" fmla="*/ 3488 w 3638"/>
                <a:gd name="T7" fmla="*/ 120 h 120"/>
                <a:gd name="T8" fmla="*/ 3428 w 3638"/>
                <a:gd name="T9" fmla="*/ 0 h 120"/>
                <a:gd name="T10" fmla="*/ 3368 w 3638"/>
                <a:gd name="T11" fmla="*/ 120 h 120"/>
                <a:gd name="T12" fmla="*/ 3308 w 3638"/>
                <a:gd name="T13" fmla="*/ 0 h 120"/>
                <a:gd name="T14" fmla="*/ 3248 w 3638"/>
                <a:gd name="T15" fmla="*/ 120 h 120"/>
                <a:gd name="T16" fmla="*/ 3188 w 3638"/>
                <a:gd name="T17" fmla="*/ 0 h 120"/>
                <a:gd name="T18" fmla="*/ 3128 w 3638"/>
                <a:gd name="T19" fmla="*/ 120 h 120"/>
                <a:gd name="T20" fmla="*/ 3068 w 3638"/>
                <a:gd name="T21" fmla="*/ 0 h 120"/>
                <a:gd name="T22" fmla="*/ 3008 w 3638"/>
                <a:gd name="T23" fmla="*/ 120 h 120"/>
                <a:gd name="T24" fmla="*/ 2948 w 3638"/>
                <a:gd name="T25" fmla="*/ 0 h 120"/>
                <a:gd name="T26" fmla="*/ 2888 w 3638"/>
                <a:gd name="T27" fmla="*/ 120 h 120"/>
                <a:gd name="T28" fmla="*/ 2828 w 3638"/>
                <a:gd name="T29" fmla="*/ 0 h 120"/>
                <a:gd name="T30" fmla="*/ 2768 w 3638"/>
                <a:gd name="T31" fmla="*/ 120 h 120"/>
                <a:gd name="T32" fmla="*/ 2708 w 3638"/>
                <a:gd name="T33" fmla="*/ 0 h 120"/>
                <a:gd name="T34" fmla="*/ 2648 w 3638"/>
                <a:gd name="T35" fmla="*/ 120 h 120"/>
                <a:gd name="T36" fmla="*/ 2588 w 3638"/>
                <a:gd name="T37" fmla="*/ 0 h 120"/>
                <a:gd name="T38" fmla="*/ 2528 w 3638"/>
                <a:gd name="T39" fmla="*/ 120 h 120"/>
                <a:gd name="T40" fmla="*/ 2468 w 3638"/>
                <a:gd name="T41" fmla="*/ 0 h 120"/>
                <a:gd name="T42" fmla="*/ 2408 w 3638"/>
                <a:gd name="T43" fmla="*/ 120 h 120"/>
                <a:gd name="T44" fmla="*/ 2348 w 3638"/>
                <a:gd name="T45" fmla="*/ 0 h 120"/>
                <a:gd name="T46" fmla="*/ 2288 w 3638"/>
                <a:gd name="T47" fmla="*/ 120 h 120"/>
                <a:gd name="T48" fmla="*/ 2228 w 3638"/>
                <a:gd name="T49" fmla="*/ 0 h 120"/>
                <a:gd name="T50" fmla="*/ 2168 w 3638"/>
                <a:gd name="T51" fmla="*/ 120 h 120"/>
                <a:gd name="T52" fmla="*/ 2108 w 3638"/>
                <a:gd name="T53" fmla="*/ 0 h 120"/>
                <a:gd name="T54" fmla="*/ 2048 w 3638"/>
                <a:gd name="T55" fmla="*/ 120 h 120"/>
                <a:gd name="T56" fmla="*/ 1988 w 3638"/>
                <a:gd name="T57" fmla="*/ 0 h 120"/>
                <a:gd name="T58" fmla="*/ 1928 w 3638"/>
                <a:gd name="T59" fmla="*/ 120 h 120"/>
                <a:gd name="T60" fmla="*/ 1868 w 3638"/>
                <a:gd name="T61" fmla="*/ 0 h 120"/>
                <a:gd name="T62" fmla="*/ 1808 w 3638"/>
                <a:gd name="T63" fmla="*/ 120 h 120"/>
                <a:gd name="T64" fmla="*/ 1748 w 3638"/>
                <a:gd name="T65" fmla="*/ 0 h 120"/>
                <a:gd name="T66" fmla="*/ 1688 w 3638"/>
                <a:gd name="T67" fmla="*/ 120 h 120"/>
                <a:gd name="T68" fmla="*/ 1628 w 3638"/>
                <a:gd name="T69" fmla="*/ 0 h 120"/>
                <a:gd name="T70" fmla="*/ 1568 w 3638"/>
                <a:gd name="T71" fmla="*/ 120 h 120"/>
                <a:gd name="T72" fmla="*/ 1508 w 3638"/>
                <a:gd name="T73" fmla="*/ 0 h 120"/>
                <a:gd name="T74" fmla="*/ 1448 w 3638"/>
                <a:gd name="T75" fmla="*/ 120 h 120"/>
                <a:gd name="T76" fmla="*/ 1388 w 3638"/>
                <a:gd name="T77" fmla="*/ 0 h 120"/>
                <a:gd name="T78" fmla="*/ 1328 w 3638"/>
                <a:gd name="T79" fmla="*/ 120 h 120"/>
                <a:gd name="T80" fmla="*/ 1268 w 3638"/>
                <a:gd name="T81" fmla="*/ 0 h 120"/>
                <a:gd name="T82" fmla="*/ 1208 w 3638"/>
                <a:gd name="T83" fmla="*/ 120 h 120"/>
                <a:gd name="T84" fmla="*/ 1148 w 3638"/>
                <a:gd name="T85" fmla="*/ 0 h 120"/>
                <a:gd name="T86" fmla="*/ 1088 w 3638"/>
                <a:gd name="T87" fmla="*/ 120 h 120"/>
                <a:gd name="T88" fmla="*/ 1028 w 3638"/>
                <a:gd name="T89" fmla="*/ 0 h 120"/>
                <a:gd name="T90" fmla="*/ 998 w 3638"/>
                <a:gd name="T91" fmla="*/ 60 h 120"/>
                <a:gd name="T92" fmla="*/ 962 w 3638"/>
                <a:gd name="T93" fmla="*/ 60 h 120"/>
                <a:gd name="T94" fmla="*/ 0 w 3638"/>
                <a:gd name="T95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638" h="120">
                  <a:moveTo>
                    <a:pt x="3638" y="60"/>
                  </a:moveTo>
                  <a:lnTo>
                    <a:pt x="3608" y="120"/>
                  </a:lnTo>
                  <a:lnTo>
                    <a:pt x="3548" y="0"/>
                  </a:lnTo>
                  <a:lnTo>
                    <a:pt x="3488" y="120"/>
                  </a:lnTo>
                  <a:lnTo>
                    <a:pt x="3428" y="0"/>
                  </a:lnTo>
                  <a:lnTo>
                    <a:pt x="3368" y="120"/>
                  </a:lnTo>
                  <a:lnTo>
                    <a:pt x="3308" y="0"/>
                  </a:lnTo>
                  <a:lnTo>
                    <a:pt x="3248" y="120"/>
                  </a:lnTo>
                  <a:lnTo>
                    <a:pt x="3188" y="0"/>
                  </a:lnTo>
                  <a:lnTo>
                    <a:pt x="3128" y="120"/>
                  </a:lnTo>
                  <a:lnTo>
                    <a:pt x="3068" y="0"/>
                  </a:lnTo>
                  <a:lnTo>
                    <a:pt x="3008" y="120"/>
                  </a:lnTo>
                  <a:lnTo>
                    <a:pt x="2948" y="0"/>
                  </a:lnTo>
                  <a:lnTo>
                    <a:pt x="2888" y="120"/>
                  </a:lnTo>
                  <a:lnTo>
                    <a:pt x="2828" y="0"/>
                  </a:lnTo>
                  <a:lnTo>
                    <a:pt x="2768" y="120"/>
                  </a:lnTo>
                  <a:lnTo>
                    <a:pt x="2708" y="0"/>
                  </a:lnTo>
                  <a:lnTo>
                    <a:pt x="2648" y="120"/>
                  </a:lnTo>
                  <a:lnTo>
                    <a:pt x="2588" y="0"/>
                  </a:lnTo>
                  <a:lnTo>
                    <a:pt x="2528" y="120"/>
                  </a:lnTo>
                  <a:lnTo>
                    <a:pt x="2468" y="0"/>
                  </a:lnTo>
                  <a:lnTo>
                    <a:pt x="2408" y="120"/>
                  </a:lnTo>
                  <a:lnTo>
                    <a:pt x="2348" y="0"/>
                  </a:lnTo>
                  <a:lnTo>
                    <a:pt x="2288" y="120"/>
                  </a:lnTo>
                  <a:lnTo>
                    <a:pt x="2228" y="0"/>
                  </a:lnTo>
                  <a:lnTo>
                    <a:pt x="2168" y="120"/>
                  </a:lnTo>
                  <a:lnTo>
                    <a:pt x="2108" y="0"/>
                  </a:lnTo>
                  <a:lnTo>
                    <a:pt x="2048" y="120"/>
                  </a:lnTo>
                  <a:lnTo>
                    <a:pt x="1988" y="0"/>
                  </a:lnTo>
                  <a:lnTo>
                    <a:pt x="1928" y="120"/>
                  </a:lnTo>
                  <a:lnTo>
                    <a:pt x="1868" y="0"/>
                  </a:lnTo>
                  <a:lnTo>
                    <a:pt x="1808" y="120"/>
                  </a:lnTo>
                  <a:lnTo>
                    <a:pt x="1748" y="0"/>
                  </a:lnTo>
                  <a:lnTo>
                    <a:pt x="1688" y="120"/>
                  </a:lnTo>
                  <a:lnTo>
                    <a:pt x="1628" y="0"/>
                  </a:lnTo>
                  <a:lnTo>
                    <a:pt x="1568" y="120"/>
                  </a:lnTo>
                  <a:lnTo>
                    <a:pt x="1508" y="0"/>
                  </a:lnTo>
                  <a:lnTo>
                    <a:pt x="1448" y="120"/>
                  </a:lnTo>
                  <a:lnTo>
                    <a:pt x="1388" y="0"/>
                  </a:lnTo>
                  <a:lnTo>
                    <a:pt x="1328" y="120"/>
                  </a:lnTo>
                  <a:lnTo>
                    <a:pt x="1268" y="0"/>
                  </a:lnTo>
                  <a:lnTo>
                    <a:pt x="1208" y="120"/>
                  </a:lnTo>
                  <a:lnTo>
                    <a:pt x="1148" y="0"/>
                  </a:lnTo>
                  <a:lnTo>
                    <a:pt x="1088" y="120"/>
                  </a:lnTo>
                  <a:lnTo>
                    <a:pt x="1028" y="0"/>
                  </a:lnTo>
                  <a:lnTo>
                    <a:pt x="998" y="60"/>
                  </a:lnTo>
                  <a:lnTo>
                    <a:pt x="962" y="60"/>
                  </a:lnTo>
                  <a:lnTo>
                    <a:pt x="0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8" name="Arc 125"/>
            <p:cNvSpPr>
              <a:spLocks/>
            </p:cNvSpPr>
            <p:nvPr/>
          </p:nvSpPr>
          <p:spPr bwMode="auto">
            <a:xfrm>
              <a:off x="684" y="816"/>
              <a:ext cx="1095" cy="168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20 w 21620"/>
                <a:gd name="T1" fmla="*/ 21600 h 21600"/>
                <a:gd name="T2" fmla="*/ 0 w 21620"/>
                <a:gd name="T3" fmla="*/ 0 h 21600"/>
                <a:gd name="T4" fmla="*/ 21600 w 2162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0" h="21600" fill="none" extrusionOk="0">
                  <a:moveTo>
                    <a:pt x="21619" y="21599"/>
                  </a:moveTo>
                  <a:cubicBezTo>
                    <a:pt x="21613" y="21599"/>
                    <a:pt x="21606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20" h="21600" stroke="0" extrusionOk="0">
                  <a:moveTo>
                    <a:pt x="21619" y="21599"/>
                  </a:moveTo>
                  <a:cubicBezTo>
                    <a:pt x="21613" y="21599"/>
                    <a:pt x="21606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9" name="Freeform 126"/>
            <p:cNvSpPr>
              <a:spLocks/>
            </p:cNvSpPr>
            <p:nvPr/>
          </p:nvSpPr>
          <p:spPr bwMode="auto">
            <a:xfrm>
              <a:off x="665" y="816"/>
              <a:ext cx="38" cy="54"/>
            </a:xfrm>
            <a:custGeom>
              <a:avLst/>
              <a:gdLst>
                <a:gd name="T0" fmla="*/ 19 w 38"/>
                <a:gd name="T1" fmla="*/ 0 h 54"/>
                <a:gd name="T2" fmla="*/ 0 w 38"/>
                <a:gd name="T3" fmla="*/ 54 h 54"/>
                <a:gd name="T4" fmla="*/ 19 w 38"/>
                <a:gd name="T5" fmla="*/ 41 h 54"/>
                <a:gd name="T6" fmla="*/ 38 w 38"/>
                <a:gd name="T7" fmla="*/ 54 h 54"/>
                <a:gd name="T8" fmla="*/ 19 w 38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4">
                  <a:moveTo>
                    <a:pt x="19" y="0"/>
                  </a:moveTo>
                  <a:lnTo>
                    <a:pt x="0" y="54"/>
                  </a:lnTo>
                  <a:lnTo>
                    <a:pt x="19" y="41"/>
                  </a:lnTo>
                  <a:lnTo>
                    <a:pt x="38" y="54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0" name="Freeform 127"/>
            <p:cNvSpPr>
              <a:spLocks/>
            </p:cNvSpPr>
            <p:nvPr/>
          </p:nvSpPr>
          <p:spPr bwMode="auto">
            <a:xfrm>
              <a:off x="1110" y="2277"/>
              <a:ext cx="1930" cy="262"/>
            </a:xfrm>
            <a:custGeom>
              <a:avLst/>
              <a:gdLst>
                <a:gd name="T0" fmla="*/ 15 w 5472"/>
                <a:gd name="T1" fmla="*/ 582 h 720"/>
                <a:gd name="T2" fmla="*/ 0 w 5472"/>
                <a:gd name="T3" fmla="*/ 720 h 720"/>
                <a:gd name="T4" fmla="*/ 3668 w 5472"/>
                <a:gd name="T5" fmla="*/ 720 h 720"/>
                <a:gd name="T6" fmla="*/ 5472 w 5472"/>
                <a:gd name="T7" fmla="*/ 0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72" h="720">
                  <a:moveTo>
                    <a:pt x="15" y="582"/>
                  </a:moveTo>
                  <a:lnTo>
                    <a:pt x="0" y="720"/>
                  </a:lnTo>
                  <a:lnTo>
                    <a:pt x="3668" y="720"/>
                  </a:lnTo>
                  <a:lnTo>
                    <a:pt x="547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1" name="Freeform 128"/>
            <p:cNvSpPr>
              <a:spLocks/>
            </p:cNvSpPr>
            <p:nvPr/>
          </p:nvSpPr>
          <p:spPr bwMode="auto">
            <a:xfrm>
              <a:off x="3027" y="2240"/>
              <a:ext cx="33" cy="73"/>
            </a:xfrm>
            <a:custGeom>
              <a:avLst/>
              <a:gdLst>
                <a:gd name="T0" fmla="*/ 95 w 95"/>
                <a:gd name="T1" fmla="*/ 196 h 202"/>
                <a:gd name="T2" fmla="*/ 76 w 95"/>
                <a:gd name="T3" fmla="*/ 202 h 202"/>
                <a:gd name="T4" fmla="*/ 0 w 95"/>
                <a:gd name="T5" fmla="*/ 6 h 202"/>
                <a:gd name="T6" fmla="*/ 19 w 95"/>
                <a:gd name="T7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202">
                  <a:moveTo>
                    <a:pt x="95" y="196"/>
                  </a:moveTo>
                  <a:lnTo>
                    <a:pt x="76" y="202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2" name="Line 129"/>
            <p:cNvSpPr>
              <a:spLocks noChangeShapeType="1"/>
            </p:cNvSpPr>
            <p:nvPr/>
          </p:nvSpPr>
          <p:spPr bwMode="auto">
            <a:xfrm flipH="1">
              <a:off x="3027" y="2240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3" name="Freeform 130"/>
            <p:cNvSpPr>
              <a:spLocks/>
            </p:cNvSpPr>
            <p:nvPr/>
          </p:nvSpPr>
          <p:spPr bwMode="auto">
            <a:xfrm>
              <a:off x="2723" y="2039"/>
              <a:ext cx="91" cy="122"/>
            </a:xfrm>
            <a:custGeom>
              <a:avLst/>
              <a:gdLst>
                <a:gd name="T0" fmla="*/ 0 w 260"/>
                <a:gd name="T1" fmla="*/ 335 h 335"/>
                <a:gd name="T2" fmla="*/ 260 w 260"/>
                <a:gd name="T3" fmla="*/ 151 h 335"/>
                <a:gd name="T4" fmla="*/ 260 w 260"/>
                <a:gd name="T5" fmla="*/ 0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0" h="335">
                  <a:moveTo>
                    <a:pt x="0" y="335"/>
                  </a:moveTo>
                  <a:lnTo>
                    <a:pt x="260" y="151"/>
                  </a:lnTo>
                  <a:lnTo>
                    <a:pt x="26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4" name="Freeform 131"/>
            <p:cNvSpPr>
              <a:spLocks/>
            </p:cNvSpPr>
            <p:nvPr/>
          </p:nvSpPr>
          <p:spPr bwMode="auto">
            <a:xfrm>
              <a:off x="2777" y="2032"/>
              <a:ext cx="74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5" name="Line 132"/>
            <p:cNvSpPr>
              <a:spLocks noChangeShapeType="1"/>
            </p:cNvSpPr>
            <p:nvPr/>
          </p:nvSpPr>
          <p:spPr bwMode="auto">
            <a:xfrm>
              <a:off x="2777" y="203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" name="Line 133"/>
            <p:cNvSpPr>
              <a:spLocks noChangeShapeType="1"/>
            </p:cNvSpPr>
            <p:nvPr/>
          </p:nvSpPr>
          <p:spPr bwMode="auto">
            <a:xfrm flipH="1" flipV="1">
              <a:off x="2441" y="2055"/>
              <a:ext cx="33" cy="10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" name="Freeform 134"/>
            <p:cNvSpPr>
              <a:spLocks/>
            </p:cNvSpPr>
            <p:nvPr/>
          </p:nvSpPr>
          <p:spPr bwMode="auto">
            <a:xfrm>
              <a:off x="2404" y="2037"/>
              <a:ext cx="73" cy="30"/>
            </a:xfrm>
            <a:custGeom>
              <a:avLst/>
              <a:gdLst>
                <a:gd name="T0" fmla="*/ 200 w 206"/>
                <a:gd name="T1" fmla="*/ 0 h 83"/>
                <a:gd name="T2" fmla="*/ 206 w 206"/>
                <a:gd name="T3" fmla="*/ 19 h 83"/>
                <a:gd name="T4" fmla="*/ 6 w 206"/>
                <a:gd name="T5" fmla="*/ 83 h 83"/>
                <a:gd name="T6" fmla="*/ 0 w 206"/>
                <a:gd name="T7" fmla="*/ 6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6" h="83">
                  <a:moveTo>
                    <a:pt x="200" y="0"/>
                  </a:moveTo>
                  <a:lnTo>
                    <a:pt x="206" y="19"/>
                  </a:lnTo>
                  <a:lnTo>
                    <a:pt x="6" y="83"/>
                  </a:lnTo>
                  <a:lnTo>
                    <a:pt x="0" y="6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" name="Line 135"/>
            <p:cNvSpPr>
              <a:spLocks noChangeShapeType="1"/>
            </p:cNvSpPr>
            <p:nvPr/>
          </p:nvSpPr>
          <p:spPr bwMode="auto">
            <a:xfrm>
              <a:off x="2404" y="2060"/>
              <a:ext cx="2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" name="Line 136"/>
            <p:cNvSpPr>
              <a:spLocks noChangeShapeType="1"/>
            </p:cNvSpPr>
            <p:nvPr/>
          </p:nvSpPr>
          <p:spPr bwMode="auto">
            <a:xfrm flipV="1">
              <a:off x="2237" y="2072"/>
              <a:ext cx="0" cy="8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" name="Freeform 137"/>
            <p:cNvSpPr>
              <a:spLocks/>
            </p:cNvSpPr>
            <p:nvPr/>
          </p:nvSpPr>
          <p:spPr bwMode="auto">
            <a:xfrm>
              <a:off x="2201" y="2066"/>
              <a:ext cx="73" cy="6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" name="Line 138"/>
            <p:cNvSpPr>
              <a:spLocks noChangeShapeType="1"/>
            </p:cNvSpPr>
            <p:nvPr/>
          </p:nvSpPr>
          <p:spPr bwMode="auto">
            <a:xfrm>
              <a:off x="2201" y="206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" name="Line 139"/>
            <p:cNvSpPr>
              <a:spLocks noChangeShapeType="1"/>
            </p:cNvSpPr>
            <p:nvPr/>
          </p:nvSpPr>
          <p:spPr bwMode="auto">
            <a:xfrm flipH="1" flipV="1">
              <a:off x="1903" y="2078"/>
              <a:ext cx="80" cy="7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" name="Freeform 140"/>
            <p:cNvSpPr>
              <a:spLocks/>
            </p:cNvSpPr>
            <p:nvPr/>
          </p:nvSpPr>
          <p:spPr bwMode="auto">
            <a:xfrm>
              <a:off x="1872" y="2045"/>
              <a:ext cx="57" cy="60"/>
            </a:xfrm>
            <a:custGeom>
              <a:avLst/>
              <a:gdLst>
                <a:gd name="T0" fmla="*/ 145 w 160"/>
                <a:gd name="T1" fmla="*/ 0 h 166"/>
                <a:gd name="T2" fmla="*/ 160 w 160"/>
                <a:gd name="T3" fmla="*/ 13 h 166"/>
                <a:gd name="T4" fmla="*/ 15 w 160"/>
                <a:gd name="T5" fmla="*/ 166 h 166"/>
                <a:gd name="T6" fmla="*/ 0 w 160"/>
                <a:gd name="T7" fmla="*/ 153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66">
                  <a:moveTo>
                    <a:pt x="145" y="0"/>
                  </a:moveTo>
                  <a:lnTo>
                    <a:pt x="160" y="13"/>
                  </a:lnTo>
                  <a:lnTo>
                    <a:pt x="15" y="166"/>
                  </a:lnTo>
                  <a:lnTo>
                    <a:pt x="0" y="15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" name="Line 141"/>
            <p:cNvSpPr>
              <a:spLocks noChangeShapeType="1"/>
            </p:cNvSpPr>
            <p:nvPr/>
          </p:nvSpPr>
          <p:spPr bwMode="auto">
            <a:xfrm>
              <a:off x="1872" y="2101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" name="Line 142"/>
            <p:cNvSpPr>
              <a:spLocks noChangeShapeType="1"/>
            </p:cNvSpPr>
            <p:nvPr/>
          </p:nvSpPr>
          <p:spPr bwMode="auto">
            <a:xfrm flipH="1" flipV="1">
              <a:off x="1649" y="2094"/>
              <a:ext cx="64" cy="6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" name="Freeform 143"/>
            <p:cNvSpPr>
              <a:spLocks/>
            </p:cNvSpPr>
            <p:nvPr/>
          </p:nvSpPr>
          <p:spPr bwMode="auto">
            <a:xfrm>
              <a:off x="1617" y="2062"/>
              <a:ext cx="58" cy="59"/>
            </a:xfrm>
            <a:custGeom>
              <a:avLst/>
              <a:gdLst>
                <a:gd name="T0" fmla="*/ 149 w 164"/>
                <a:gd name="T1" fmla="*/ 0 h 164"/>
                <a:gd name="T2" fmla="*/ 164 w 164"/>
                <a:gd name="T3" fmla="*/ 15 h 164"/>
                <a:gd name="T4" fmla="*/ 15 w 164"/>
                <a:gd name="T5" fmla="*/ 164 h 164"/>
                <a:gd name="T6" fmla="*/ 0 w 164"/>
                <a:gd name="T7" fmla="*/ 14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49" y="0"/>
                  </a:moveTo>
                  <a:lnTo>
                    <a:pt x="164" y="15"/>
                  </a:lnTo>
                  <a:lnTo>
                    <a:pt x="15" y="164"/>
                  </a:lnTo>
                  <a:lnTo>
                    <a:pt x="0" y="14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" name="Line 144"/>
            <p:cNvSpPr>
              <a:spLocks noChangeShapeType="1"/>
            </p:cNvSpPr>
            <p:nvPr/>
          </p:nvSpPr>
          <p:spPr bwMode="auto">
            <a:xfrm>
              <a:off x="1617" y="2116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" name="Line 145"/>
            <p:cNvSpPr>
              <a:spLocks noChangeShapeType="1"/>
            </p:cNvSpPr>
            <p:nvPr/>
          </p:nvSpPr>
          <p:spPr bwMode="auto">
            <a:xfrm flipH="1" flipV="1">
              <a:off x="1358" y="2094"/>
              <a:ext cx="65" cy="6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" name="Freeform 146"/>
            <p:cNvSpPr>
              <a:spLocks/>
            </p:cNvSpPr>
            <p:nvPr/>
          </p:nvSpPr>
          <p:spPr bwMode="auto">
            <a:xfrm>
              <a:off x="1328" y="2062"/>
              <a:ext cx="55" cy="60"/>
            </a:xfrm>
            <a:custGeom>
              <a:avLst/>
              <a:gdLst>
                <a:gd name="T0" fmla="*/ 140 w 155"/>
                <a:gd name="T1" fmla="*/ 0 h 166"/>
                <a:gd name="T2" fmla="*/ 155 w 155"/>
                <a:gd name="T3" fmla="*/ 13 h 166"/>
                <a:gd name="T4" fmla="*/ 15 w 155"/>
                <a:gd name="T5" fmla="*/ 166 h 166"/>
                <a:gd name="T6" fmla="*/ 0 w 155"/>
                <a:gd name="T7" fmla="*/ 153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5" h="166">
                  <a:moveTo>
                    <a:pt x="140" y="0"/>
                  </a:moveTo>
                  <a:lnTo>
                    <a:pt x="155" y="13"/>
                  </a:lnTo>
                  <a:lnTo>
                    <a:pt x="15" y="166"/>
                  </a:lnTo>
                  <a:lnTo>
                    <a:pt x="0" y="15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0" name="Line 147"/>
            <p:cNvSpPr>
              <a:spLocks noChangeShapeType="1"/>
            </p:cNvSpPr>
            <p:nvPr/>
          </p:nvSpPr>
          <p:spPr bwMode="auto">
            <a:xfrm>
              <a:off x="1328" y="2117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1" name="Freeform 148"/>
            <p:cNvSpPr>
              <a:spLocks/>
            </p:cNvSpPr>
            <p:nvPr/>
          </p:nvSpPr>
          <p:spPr bwMode="auto">
            <a:xfrm>
              <a:off x="2248" y="2088"/>
              <a:ext cx="372" cy="501"/>
            </a:xfrm>
            <a:custGeom>
              <a:avLst/>
              <a:gdLst>
                <a:gd name="T0" fmla="*/ 0 w 1054"/>
                <a:gd name="T1" fmla="*/ 1376 h 1376"/>
                <a:gd name="T2" fmla="*/ 1054 w 1054"/>
                <a:gd name="T3" fmla="*/ 399 h 1376"/>
                <a:gd name="T4" fmla="*/ 1054 w 1054"/>
                <a:gd name="T5" fmla="*/ 0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4" h="1376">
                  <a:moveTo>
                    <a:pt x="0" y="1376"/>
                  </a:moveTo>
                  <a:lnTo>
                    <a:pt x="1054" y="399"/>
                  </a:lnTo>
                  <a:lnTo>
                    <a:pt x="105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2" name="Freeform 149"/>
            <p:cNvSpPr>
              <a:spLocks/>
            </p:cNvSpPr>
            <p:nvPr/>
          </p:nvSpPr>
          <p:spPr bwMode="auto">
            <a:xfrm>
              <a:off x="2583" y="2082"/>
              <a:ext cx="73" cy="6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3" name="Line 150"/>
            <p:cNvSpPr>
              <a:spLocks noChangeShapeType="1"/>
            </p:cNvSpPr>
            <p:nvPr/>
          </p:nvSpPr>
          <p:spPr bwMode="auto">
            <a:xfrm>
              <a:off x="2583" y="2082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4" name="Line 151"/>
            <p:cNvSpPr>
              <a:spLocks noChangeShapeType="1"/>
            </p:cNvSpPr>
            <p:nvPr/>
          </p:nvSpPr>
          <p:spPr bwMode="auto">
            <a:xfrm flipV="1">
              <a:off x="2620" y="2116"/>
              <a:ext cx="378" cy="11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5" name="Freeform 152"/>
            <p:cNvSpPr>
              <a:spLocks/>
            </p:cNvSpPr>
            <p:nvPr/>
          </p:nvSpPr>
          <p:spPr bwMode="auto">
            <a:xfrm>
              <a:off x="2988" y="2078"/>
              <a:ext cx="26" cy="75"/>
            </a:xfrm>
            <a:custGeom>
              <a:avLst/>
              <a:gdLst>
                <a:gd name="T0" fmla="*/ 74 w 74"/>
                <a:gd name="T1" fmla="*/ 204 h 208"/>
                <a:gd name="T2" fmla="*/ 55 w 74"/>
                <a:gd name="T3" fmla="*/ 208 h 208"/>
                <a:gd name="T4" fmla="*/ 0 w 74"/>
                <a:gd name="T5" fmla="*/ 4 h 208"/>
                <a:gd name="T6" fmla="*/ 19 w 74"/>
                <a:gd name="T7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208">
                  <a:moveTo>
                    <a:pt x="74" y="204"/>
                  </a:moveTo>
                  <a:lnTo>
                    <a:pt x="55" y="208"/>
                  </a:lnTo>
                  <a:lnTo>
                    <a:pt x="0" y="4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6" name="Line 153"/>
            <p:cNvSpPr>
              <a:spLocks noChangeShapeType="1"/>
            </p:cNvSpPr>
            <p:nvPr/>
          </p:nvSpPr>
          <p:spPr bwMode="auto">
            <a:xfrm flipH="1">
              <a:off x="2988" y="2078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7" name="Arc 154"/>
            <p:cNvSpPr>
              <a:spLocks/>
            </p:cNvSpPr>
            <p:nvPr/>
          </p:nvSpPr>
          <p:spPr bwMode="auto">
            <a:xfrm>
              <a:off x="2172" y="2366"/>
              <a:ext cx="117" cy="10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05 h 21599"/>
                <a:gd name="T2" fmla="*/ 182 w 21599"/>
                <a:gd name="T3" fmla="*/ 21599 h 21599"/>
                <a:gd name="T4" fmla="*/ 0 w 21599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9" fill="none" extrusionOk="0">
                  <a:moveTo>
                    <a:pt x="21599" y="205"/>
                  </a:moveTo>
                  <a:cubicBezTo>
                    <a:pt x="21487" y="11982"/>
                    <a:pt x="11960" y="21499"/>
                    <a:pt x="182" y="21599"/>
                  </a:cubicBezTo>
                </a:path>
                <a:path w="21599" h="21599" stroke="0" extrusionOk="0">
                  <a:moveTo>
                    <a:pt x="21599" y="205"/>
                  </a:moveTo>
                  <a:cubicBezTo>
                    <a:pt x="21487" y="11982"/>
                    <a:pt x="11960" y="21499"/>
                    <a:pt x="182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8" name="Arc 155"/>
            <p:cNvSpPr>
              <a:spLocks/>
            </p:cNvSpPr>
            <p:nvPr/>
          </p:nvSpPr>
          <p:spPr bwMode="auto">
            <a:xfrm>
              <a:off x="2173" y="2471"/>
              <a:ext cx="538" cy="28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77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00" y="21600"/>
                    <a:pt x="42" y="11976"/>
                    <a:pt x="0" y="76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00" y="21600"/>
                    <a:pt x="42" y="11976"/>
                    <a:pt x="0" y="76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9" name="Line 156"/>
            <p:cNvSpPr>
              <a:spLocks noChangeShapeType="1"/>
            </p:cNvSpPr>
            <p:nvPr/>
          </p:nvSpPr>
          <p:spPr bwMode="auto">
            <a:xfrm>
              <a:off x="2388" y="2539"/>
              <a:ext cx="41" cy="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0" name="Line 157"/>
            <p:cNvSpPr>
              <a:spLocks noChangeShapeType="1"/>
            </p:cNvSpPr>
            <p:nvPr/>
          </p:nvSpPr>
          <p:spPr bwMode="auto">
            <a:xfrm>
              <a:off x="2465" y="2599"/>
              <a:ext cx="40" cy="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1" name="Line 158"/>
            <p:cNvSpPr>
              <a:spLocks noChangeShapeType="1"/>
            </p:cNvSpPr>
            <p:nvPr/>
          </p:nvSpPr>
          <p:spPr bwMode="auto">
            <a:xfrm>
              <a:off x="2541" y="2659"/>
              <a:ext cx="41" cy="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2" name="Line 159"/>
            <p:cNvSpPr>
              <a:spLocks noChangeShapeType="1"/>
            </p:cNvSpPr>
            <p:nvPr/>
          </p:nvSpPr>
          <p:spPr bwMode="auto">
            <a:xfrm>
              <a:off x="2618" y="2719"/>
              <a:ext cx="39" cy="3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3" name="Line 160"/>
            <p:cNvSpPr>
              <a:spLocks noChangeShapeType="1"/>
            </p:cNvSpPr>
            <p:nvPr/>
          </p:nvSpPr>
          <p:spPr bwMode="auto">
            <a:xfrm>
              <a:off x="6714" y="7033"/>
              <a:ext cx="3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52400" y="228600"/>
            <a:ext cx="7242176" cy="8610600"/>
            <a:chOff x="192" y="144"/>
            <a:chExt cx="4562" cy="5424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144"/>
              <a:ext cx="3936" cy="5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220" y="4482"/>
              <a:ext cx="1884" cy="1052"/>
            </a:xfrm>
            <a:prstGeom prst="rect">
              <a:avLst/>
            </a:prstGeom>
            <a:noFill/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220" y="2288"/>
              <a:ext cx="1884" cy="1051"/>
            </a:xfrm>
            <a:prstGeom prst="rect">
              <a:avLst/>
            </a:prstGeom>
            <a:noFill/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220" y="3385"/>
              <a:ext cx="1884" cy="1051"/>
            </a:xfrm>
            <a:prstGeom prst="rect">
              <a:avLst/>
            </a:prstGeom>
            <a:noFill/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654" y="328"/>
              <a:ext cx="3265" cy="1824"/>
            </a:xfrm>
            <a:prstGeom prst="rect">
              <a:avLst/>
            </a:prstGeom>
            <a:noFill/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Oval 9"/>
            <p:cNvSpPr>
              <a:spLocks noChangeArrowheads="1"/>
            </p:cNvSpPr>
            <p:nvPr/>
          </p:nvSpPr>
          <p:spPr bwMode="auto">
            <a:xfrm>
              <a:off x="1964" y="4071"/>
              <a:ext cx="62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1498" y="3941"/>
              <a:ext cx="9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Oval 11"/>
            <p:cNvSpPr>
              <a:spLocks noChangeArrowheads="1"/>
            </p:cNvSpPr>
            <p:nvPr/>
          </p:nvSpPr>
          <p:spPr bwMode="auto">
            <a:xfrm>
              <a:off x="1489" y="4071"/>
              <a:ext cx="63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177" y="3941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Oval 13"/>
            <p:cNvSpPr>
              <a:spLocks noChangeArrowheads="1"/>
            </p:cNvSpPr>
            <p:nvPr/>
          </p:nvSpPr>
          <p:spPr bwMode="auto">
            <a:xfrm>
              <a:off x="1333" y="4071"/>
              <a:ext cx="63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862" y="3941"/>
              <a:ext cx="9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>
              <a:off x="1171" y="4071"/>
              <a:ext cx="63" cy="62"/>
            </a:xfrm>
            <a:prstGeom prst="rect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1171" y="4071"/>
              <a:ext cx="65" cy="6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 flipV="1">
              <a:off x="1171" y="4071"/>
              <a:ext cx="65" cy="6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1651" y="3941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Oval 19"/>
            <p:cNvSpPr>
              <a:spLocks noChangeArrowheads="1"/>
            </p:cNvSpPr>
            <p:nvPr/>
          </p:nvSpPr>
          <p:spPr bwMode="auto">
            <a:xfrm>
              <a:off x="1015" y="4071"/>
              <a:ext cx="62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20"/>
            <p:cNvSpPr>
              <a:spLocks noChangeArrowheads="1"/>
            </p:cNvSpPr>
            <p:nvPr/>
          </p:nvSpPr>
          <p:spPr bwMode="auto">
            <a:xfrm>
              <a:off x="1333" y="3848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Oval 21"/>
            <p:cNvSpPr>
              <a:spLocks noChangeArrowheads="1"/>
            </p:cNvSpPr>
            <p:nvPr/>
          </p:nvSpPr>
          <p:spPr bwMode="auto">
            <a:xfrm>
              <a:off x="853" y="4071"/>
              <a:ext cx="63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22"/>
            <p:cNvSpPr>
              <a:spLocks noChangeArrowheads="1"/>
            </p:cNvSpPr>
            <p:nvPr/>
          </p:nvSpPr>
          <p:spPr bwMode="auto">
            <a:xfrm>
              <a:off x="1015" y="3848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Oval 23"/>
            <p:cNvSpPr>
              <a:spLocks noChangeArrowheads="1"/>
            </p:cNvSpPr>
            <p:nvPr/>
          </p:nvSpPr>
          <p:spPr bwMode="auto">
            <a:xfrm>
              <a:off x="697" y="4071"/>
              <a:ext cx="62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4"/>
            <p:cNvSpPr>
              <a:spLocks noChangeArrowheads="1"/>
            </p:cNvSpPr>
            <p:nvPr/>
          </p:nvSpPr>
          <p:spPr bwMode="auto">
            <a:xfrm>
              <a:off x="703" y="3941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Oval 25"/>
            <p:cNvSpPr>
              <a:spLocks noChangeArrowheads="1"/>
            </p:cNvSpPr>
            <p:nvPr/>
          </p:nvSpPr>
          <p:spPr bwMode="auto">
            <a:xfrm>
              <a:off x="1171" y="4171"/>
              <a:ext cx="63" cy="61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6"/>
            <p:cNvSpPr>
              <a:spLocks noChangeArrowheads="1"/>
            </p:cNvSpPr>
            <p:nvPr/>
          </p:nvSpPr>
          <p:spPr bwMode="auto">
            <a:xfrm>
              <a:off x="1970" y="3848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Oval 27"/>
            <p:cNvSpPr>
              <a:spLocks noChangeArrowheads="1"/>
            </p:cNvSpPr>
            <p:nvPr/>
          </p:nvSpPr>
          <p:spPr bwMode="auto">
            <a:xfrm>
              <a:off x="1171" y="4336"/>
              <a:ext cx="63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8"/>
            <p:cNvSpPr>
              <a:spLocks noChangeArrowheads="1"/>
            </p:cNvSpPr>
            <p:nvPr/>
          </p:nvSpPr>
          <p:spPr bwMode="auto">
            <a:xfrm>
              <a:off x="463" y="3848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Oval 29"/>
            <p:cNvSpPr>
              <a:spLocks noChangeArrowheads="1"/>
            </p:cNvSpPr>
            <p:nvPr/>
          </p:nvSpPr>
          <p:spPr bwMode="auto">
            <a:xfrm>
              <a:off x="1646" y="4186"/>
              <a:ext cx="62" cy="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30"/>
            <p:cNvSpPr>
              <a:spLocks noChangeArrowheads="1"/>
            </p:cNvSpPr>
            <p:nvPr/>
          </p:nvSpPr>
          <p:spPr bwMode="auto">
            <a:xfrm>
              <a:off x="1551" y="3616"/>
              <a:ext cx="155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Oval 31"/>
            <p:cNvSpPr>
              <a:spLocks noChangeArrowheads="1"/>
            </p:cNvSpPr>
            <p:nvPr/>
          </p:nvSpPr>
          <p:spPr bwMode="auto">
            <a:xfrm>
              <a:off x="541" y="4186"/>
              <a:ext cx="62" cy="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" name="Rectangle 32"/>
            <p:cNvSpPr>
              <a:spLocks noChangeArrowheads="1"/>
            </p:cNvSpPr>
            <p:nvPr/>
          </p:nvSpPr>
          <p:spPr bwMode="auto">
            <a:xfrm>
              <a:off x="677" y="3616"/>
              <a:ext cx="160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49" name="Oval 33"/>
            <p:cNvSpPr>
              <a:spLocks noChangeArrowheads="1"/>
            </p:cNvSpPr>
            <p:nvPr/>
          </p:nvSpPr>
          <p:spPr bwMode="auto">
            <a:xfrm>
              <a:off x="1964" y="5169"/>
              <a:ext cx="62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" name="Rectangle 34"/>
            <p:cNvSpPr>
              <a:spLocks noChangeArrowheads="1"/>
            </p:cNvSpPr>
            <p:nvPr/>
          </p:nvSpPr>
          <p:spPr bwMode="auto">
            <a:xfrm>
              <a:off x="1498" y="5040"/>
              <a:ext cx="9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2" name="Oval 35"/>
            <p:cNvSpPr>
              <a:spLocks noChangeArrowheads="1"/>
            </p:cNvSpPr>
            <p:nvPr/>
          </p:nvSpPr>
          <p:spPr bwMode="auto">
            <a:xfrm>
              <a:off x="1489" y="5169"/>
              <a:ext cx="63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" name="Rectangle 36"/>
            <p:cNvSpPr>
              <a:spLocks noChangeArrowheads="1"/>
            </p:cNvSpPr>
            <p:nvPr/>
          </p:nvSpPr>
          <p:spPr bwMode="auto">
            <a:xfrm>
              <a:off x="1177" y="5040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4" name="Oval 37"/>
            <p:cNvSpPr>
              <a:spLocks noChangeArrowheads="1"/>
            </p:cNvSpPr>
            <p:nvPr/>
          </p:nvSpPr>
          <p:spPr bwMode="auto">
            <a:xfrm>
              <a:off x="1333" y="5169"/>
              <a:ext cx="63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5" name="Rectangle 38"/>
            <p:cNvSpPr>
              <a:spLocks noChangeArrowheads="1"/>
            </p:cNvSpPr>
            <p:nvPr/>
          </p:nvSpPr>
          <p:spPr bwMode="auto">
            <a:xfrm>
              <a:off x="862" y="5040"/>
              <a:ext cx="9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6" name="Rectangle 39"/>
            <p:cNvSpPr>
              <a:spLocks noChangeArrowheads="1"/>
            </p:cNvSpPr>
            <p:nvPr/>
          </p:nvSpPr>
          <p:spPr bwMode="auto">
            <a:xfrm>
              <a:off x="1171" y="5169"/>
              <a:ext cx="63" cy="62"/>
            </a:xfrm>
            <a:prstGeom prst="rect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" name="Line 40"/>
            <p:cNvSpPr>
              <a:spLocks noChangeShapeType="1"/>
            </p:cNvSpPr>
            <p:nvPr/>
          </p:nvSpPr>
          <p:spPr bwMode="auto">
            <a:xfrm>
              <a:off x="1171" y="5169"/>
              <a:ext cx="65" cy="6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" name="Line 41"/>
            <p:cNvSpPr>
              <a:spLocks noChangeShapeType="1"/>
            </p:cNvSpPr>
            <p:nvPr/>
          </p:nvSpPr>
          <p:spPr bwMode="auto">
            <a:xfrm flipV="1">
              <a:off x="1171" y="5169"/>
              <a:ext cx="65" cy="6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" name="Rectangle 42"/>
            <p:cNvSpPr>
              <a:spLocks noChangeArrowheads="1"/>
            </p:cNvSpPr>
            <p:nvPr/>
          </p:nvSpPr>
          <p:spPr bwMode="auto">
            <a:xfrm>
              <a:off x="1732" y="4968"/>
              <a:ext cx="160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0" name="Oval 43"/>
            <p:cNvSpPr>
              <a:spLocks noChangeArrowheads="1"/>
            </p:cNvSpPr>
            <p:nvPr/>
          </p:nvSpPr>
          <p:spPr bwMode="auto">
            <a:xfrm>
              <a:off x="1015" y="5169"/>
              <a:ext cx="62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1" name="Rectangle 44"/>
            <p:cNvSpPr>
              <a:spLocks noChangeArrowheads="1"/>
            </p:cNvSpPr>
            <p:nvPr/>
          </p:nvSpPr>
          <p:spPr bwMode="auto">
            <a:xfrm>
              <a:off x="1495" y="4946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2" name="Oval 45"/>
            <p:cNvSpPr>
              <a:spLocks noChangeArrowheads="1"/>
            </p:cNvSpPr>
            <p:nvPr/>
          </p:nvSpPr>
          <p:spPr bwMode="auto">
            <a:xfrm>
              <a:off x="853" y="5169"/>
              <a:ext cx="63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3" name="Rectangle 46"/>
            <p:cNvSpPr>
              <a:spLocks noChangeArrowheads="1"/>
            </p:cNvSpPr>
            <p:nvPr/>
          </p:nvSpPr>
          <p:spPr bwMode="auto">
            <a:xfrm>
              <a:off x="1177" y="4946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4" name="Oval 47"/>
            <p:cNvSpPr>
              <a:spLocks noChangeArrowheads="1"/>
            </p:cNvSpPr>
            <p:nvPr/>
          </p:nvSpPr>
          <p:spPr bwMode="auto">
            <a:xfrm>
              <a:off x="697" y="5169"/>
              <a:ext cx="62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5" name="Rectangle 48"/>
            <p:cNvSpPr>
              <a:spLocks noChangeArrowheads="1"/>
            </p:cNvSpPr>
            <p:nvPr/>
          </p:nvSpPr>
          <p:spPr bwMode="auto">
            <a:xfrm>
              <a:off x="859" y="4962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6" name="Oval 49"/>
            <p:cNvSpPr>
              <a:spLocks noChangeArrowheads="1"/>
            </p:cNvSpPr>
            <p:nvPr/>
          </p:nvSpPr>
          <p:spPr bwMode="auto">
            <a:xfrm>
              <a:off x="1171" y="5269"/>
              <a:ext cx="63" cy="61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7" name="Rectangle 50"/>
            <p:cNvSpPr>
              <a:spLocks noChangeArrowheads="1"/>
            </p:cNvSpPr>
            <p:nvPr/>
          </p:nvSpPr>
          <p:spPr bwMode="auto">
            <a:xfrm>
              <a:off x="1970" y="4819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8" name="Oval 51"/>
            <p:cNvSpPr>
              <a:spLocks noChangeArrowheads="1"/>
            </p:cNvSpPr>
            <p:nvPr/>
          </p:nvSpPr>
          <p:spPr bwMode="auto">
            <a:xfrm>
              <a:off x="1171" y="5428"/>
              <a:ext cx="63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9" name="Rectangle 52"/>
            <p:cNvSpPr>
              <a:spLocks noChangeArrowheads="1"/>
            </p:cNvSpPr>
            <p:nvPr/>
          </p:nvSpPr>
          <p:spPr bwMode="auto">
            <a:xfrm>
              <a:off x="435" y="4830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70" name="Oval 53"/>
            <p:cNvSpPr>
              <a:spLocks noChangeArrowheads="1"/>
            </p:cNvSpPr>
            <p:nvPr/>
          </p:nvSpPr>
          <p:spPr bwMode="auto">
            <a:xfrm>
              <a:off x="1646" y="5285"/>
              <a:ext cx="62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1" name="Rectangle 54"/>
            <p:cNvSpPr>
              <a:spLocks noChangeArrowheads="1"/>
            </p:cNvSpPr>
            <p:nvPr/>
          </p:nvSpPr>
          <p:spPr bwMode="auto">
            <a:xfrm>
              <a:off x="1233" y="4714"/>
              <a:ext cx="155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72" name="Oval 55"/>
            <p:cNvSpPr>
              <a:spLocks noChangeArrowheads="1"/>
            </p:cNvSpPr>
            <p:nvPr/>
          </p:nvSpPr>
          <p:spPr bwMode="auto">
            <a:xfrm>
              <a:off x="541" y="5274"/>
              <a:ext cx="62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3" name="Rectangle 56"/>
            <p:cNvSpPr>
              <a:spLocks noChangeArrowheads="1"/>
            </p:cNvSpPr>
            <p:nvPr/>
          </p:nvSpPr>
          <p:spPr bwMode="auto">
            <a:xfrm>
              <a:off x="594" y="4962"/>
              <a:ext cx="160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74" name="Oval 57"/>
            <p:cNvSpPr>
              <a:spLocks noChangeArrowheads="1"/>
            </p:cNvSpPr>
            <p:nvPr/>
          </p:nvSpPr>
          <p:spPr bwMode="auto">
            <a:xfrm>
              <a:off x="1964" y="2972"/>
              <a:ext cx="62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5" name="Rectangle 58"/>
            <p:cNvSpPr>
              <a:spLocks noChangeArrowheads="1"/>
            </p:cNvSpPr>
            <p:nvPr/>
          </p:nvSpPr>
          <p:spPr bwMode="auto">
            <a:xfrm>
              <a:off x="1498" y="2849"/>
              <a:ext cx="101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76" name="Oval 59"/>
            <p:cNvSpPr>
              <a:spLocks noChangeArrowheads="1"/>
            </p:cNvSpPr>
            <p:nvPr/>
          </p:nvSpPr>
          <p:spPr bwMode="auto">
            <a:xfrm>
              <a:off x="1489" y="2972"/>
              <a:ext cx="63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7" name="Rectangle 60"/>
            <p:cNvSpPr>
              <a:spLocks noChangeArrowheads="1"/>
            </p:cNvSpPr>
            <p:nvPr/>
          </p:nvSpPr>
          <p:spPr bwMode="auto">
            <a:xfrm>
              <a:off x="1258" y="2849"/>
              <a:ext cx="9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78" name="Oval 61"/>
            <p:cNvSpPr>
              <a:spLocks noChangeArrowheads="1"/>
            </p:cNvSpPr>
            <p:nvPr/>
          </p:nvSpPr>
          <p:spPr bwMode="auto">
            <a:xfrm>
              <a:off x="1333" y="2972"/>
              <a:ext cx="63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9" name="Rectangle 62"/>
            <p:cNvSpPr>
              <a:spLocks noChangeArrowheads="1"/>
            </p:cNvSpPr>
            <p:nvPr/>
          </p:nvSpPr>
          <p:spPr bwMode="auto">
            <a:xfrm>
              <a:off x="973" y="2849"/>
              <a:ext cx="9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80" name="Rectangle 63"/>
            <p:cNvSpPr>
              <a:spLocks noChangeArrowheads="1"/>
            </p:cNvSpPr>
            <p:nvPr/>
          </p:nvSpPr>
          <p:spPr bwMode="auto">
            <a:xfrm>
              <a:off x="1171" y="2972"/>
              <a:ext cx="63" cy="62"/>
            </a:xfrm>
            <a:prstGeom prst="rect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1" name="Line 64"/>
            <p:cNvSpPr>
              <a:spLocks noChangeShapeType="1"/>
            </p:cNvSpPr>
            <p:nvPr/>
          </p:nvSpPr>
          <p:spPr bwMode="auto">
            <a:xfrm>
              <a:off x="1171" y="2973"/>
              <a:ext cx="65" cy="6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2" name="Line 65"/>
            <p:cNvSpPr>
              <a:spLocks noChangeShapeType="1"/>
            </p:cNvSpPr>
            <p:nvPr/>
          </p:nvSpPr>
          <p:spPr bwMode="auto">
            <a:xfrm flipV="1">
              <a:off x="1171" y="2973"/>
              <a:ext cx="65" cy="6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3" name="Rectangle 66"/>
            <p:cNvSpPr>
              <a:spLocks noChangeArrowheads="1"/>
            </p:cNvSpPr>
            <p:nvPr/>
          </p:nvSpPr>
          <p:spPr bwMode="auto">
            <a:xfrm>
              <a:off x="1657" y="2755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84" name="Oval 67"/>
            <p:cNvSpPr>
              <a:spLocks noChangeArrowheads="1"/>
            </p:cNvSpPr>
            <p:nvPr/>
          </p:nvSpPr>
          <p:spPr bwMode="auto">
            <a:xfrm>
              <a:off x="1015" y="2972"/>
              <a:ext cx="62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5" name="Rectangle 68"/>
            <p:cNvSpPr>
              <a:spLocks noChangeArrowheads="1"/>
            </p:cNvSpPr>
            <p:nvPr/>
          </p:nvSpPr>
          <p:spPr bwMode="auto">
            <a:xfrm>
              <a:off x="1333" y="2755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86" name="Oval 69"/>
            <p:cNvSpPr>
              <a:spLocks noChangeArrowheads="1"/>
            </p:cNvSpPr>
            <p:nvPr/>
          </p:nvSpPr>
          <p:spPr bwMode="auto">
            <a:xfrm>
              <a:off x="853" y="2972"/>
              <a:ext cx="63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7" name="Rectangle 70"/>
            <p:cNvSpPr>
              <a:spLocks noChangeArrowheads="1"/>
            </p:cNvSpPr>
            <p:nvPr/>
          </p:nvSpPr>
          <p:spPr bwMode="auto">
            <a:xfrm>
              <a:off x="1043" y="2755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88" name="Oval 71"/>
            <p:cNvSpPr>
              <a:spLocks noChangeArrowheads="1"/>
            </p:cNvSpPr>
            <p:nvPr/>
          </p:nvSpPr>
          <p:spPr bwMode="auto">
            <a:xfrm>
              <a:off x="697" y="2972"/>
              <a:ext cx="62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9" name="Rectangle 72"/>
            <p:cNvSpPr>
              <a:spLocks noChangeArrowheads="1"/>
            </p:cNvSpPr>
            <p:nvPr/>
          </p:nvSpPr>
          <p:spPr bwMode="auto">
            <a:xfrm>
              <a:off x="739" y="2849"/>
              <a:ext cx="101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0" name="Oval 73"/>
            <p:cNvSpPr>
              <a:spLocks noChangeArrowheads="1"/>
            </p:cNvSpPr>
            <p:nvPr/>
          </p:nvSpPr>
          <p:spPr bwMode="auto">
            <a:xfrm>
              <a:off x="1171" y="3072"/>
              <a:ext cx="63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1" name="Rectangle 74"/>
            <p:cNvSpPr>
              <a:spLocks noChangeArrowheads="1"/>
            </p:cNvSpPr>
            <p:nvPr/>
          </p:nvSpPr>
          <p:spPr bwMode="auto">
            <a:xfrm>
              <a:off x="1970" y="2672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2" name="Oval 75"/>
            <p:cNvSpPr>
              <a:spLocks noChangeArrowheads="1"/>
            </p:cNvSpPr>
            <p:nvPr/>
          </p:nvSpPr>
          <p:spPr bwMode="auto">
            <a:xfrm>
              <a:off x="1176" y="3238"/>
              <a:ext cx="63" cy="61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3" name="Rectangle 76"/>
            <p:cNvSpPr>
              <a:spLocks noChangeArrowheads="1"/>
            </p:cNvSpPr>
            <p:nvPr/>
          </p:nvSpPr>
          <p:spPr bwMode="auto">
            <a:xfrm>
              <a:off x="541" y="2755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4" name="Oval 77"/>
            <p:cNvSpPr>
              <a:spLocks noChangeArrowheads="1"/>
            </p:cNvSpPr>
            <p:nvPr/>
          </p:nvSpPr>
          <p:spPr bwMode="auto">
            <a:xfrm>
              <a:off x="1646" y="3094"/>
              <a:ext cx="62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5" name="Rectangle 78"/>
            <p:cNvSpPr>
              <a:spLocks noChangeArrowheads="1"/>
            </p:cNvSpPr>
            <p:nvPr/>
          </p:nvSpPr>
          <p:spPr bwMode="auto">
            <a:xfrm>
              <a:off x="1233" y="2517"/>
              <a:ext cx="155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6" name="Oval 79"/>
            <p:cNvSpPr>
              <a:spLocks noChangeArrowheads="1"/>
            </p:cNvSpPr>
            <p:nvPr/>
          </p:nvSpPr>
          <p:spPr bwMode="auto">
            <a:xfrm>
              <a:off x="541" y="3105"/>
              <a:ext cx="62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7" name="Rectangle 80"/>
            <p:cNvSpPr>
              <a:spLocks noChangeArrowheads="1"/>
            </p:cNvSpPr>
            <p:nvPr/>
          </p:nvSpPr>
          <p:spPr bwMode="auto">
            <a:xfrm>
              <a:off x="385" y="2672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8" name="Oval 81"/>
            <p:cNvSpPr>
              <a:spLocks noChangeArrowheads="1"/>
            </p:cNvSpPr>
            <p:nvPr/>
          </p:nvSpPr>
          <p:spPr bwMode="auto">
            <a:xfrm>
              <a:off x="3613" y="1353"/>
              <a:ext cx="110" cy="108"/>
            </a:xfrm>
            <a:prstGeom prst="ellipse">
              <a:avLst/>
            </a:prstGeom>
            <a:solidFill>
              <a:srgbClr val="000000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9" name="Rectangle 82"/>
            <p:cNvSpPr>
              <a:spLocks noChangeArrowheads="1"/>
            </p:cNvSpPr>
            <p:nvPr/>
          </p:nvSpPr>
          <p:spPr bwMode="auto">
            <a:xfrm>
              <a:off x="2801" y="1129"/>
              <a:ext cx="158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0" name="Oval 83"/>
            <p:cNvSpPr>
              <a:spLocks noChangeArrowheads="1"/>
            </p:cNvSpPr>
            <p:nvPr/>
          </p:nvSpPr>
          <p:spPr bwMode="auto">
            <a:xfrm>
              <a:off x="2792" y="1353"/>
              <a:ext cx="110" cy="10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1" name="Rectangle 84"/>
            <p:cNvSpPr>
              <a:spLocks noChangeArrowheads="1"/>
            </p:cNvSpPr>
            <p:nvPr/>
          </p:nvSpPr>
          <p:spPr bwMode="auto">
            <a:xfrm>
              <a:off x="2394" y="1146"/>
              <a:ext cx="174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2" name="Oval 85"/>
            <p:cNvSpPr>
              <a:spLocks noChangeArrowheads="1"/>
            </p:cNvSpPr>
            <p:nvPr/>
          </p:nvSpPr>
          <p:spPr bwMode="auto">
            <a:xfrm>
              <a:off x="2519" y="1353"/>
              <a:ext cx="110" cy="10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3" name="Rectangle 86"/>
            <p:cNvSpPr>
              <a:spLocks noChangeArrowheads="1"/>
            </p:cNvSpPr>
            <p:nvPr/>
          </p:nvSpPr>
          <p:spPr bwMode="auto">
            <a:xfrm>
              <a:off x="1936" y="1168"/>
              <a:ext cx="158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4" name="Rectangle 87"/>
            <p:cNvSpPr>
              <a:spLocks noChangeArrowheads="1"/>
            </p:cNvSpPr>
            <p:nvPr/>
          </p:nvSpPr>
          <p:spPr bwMode="auto">
            <a:xfrm>
              <a:off x="2240" y="1353"/>
              <a:ext cx="110" cy="108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5" name="Line 88"/>
            <p:cNvSpPr>
              <a:spLocks noChangeShapeType="1"/>
            </p:cNvSpPr>
            <p:nvPr/>
          </p:nvSpPr>
          <p:spPr bwMode="auto">
            <a:xfrm>
              <a:off x="2240" y="1353"/>
              <a:ext cx="106" cy="10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6" name="Line 89"/>
            <p:cNvSpPr>
              <a:spLocks noChangeShapeType="1"/>
            </p:cNvSpPr>
            <p:nvPr/>
          </p:nvSpPr>
          <p:spPr bwMode="auto">
            <a:xfrm flipV="1">
              <a:off x="2240" y="1353"/>
              <a:ext cx="106" cy="10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7" name="Rectangle 90"/>
            <p:cNvSpPr>
              <a:spLocks noChangeArrowheads="1"/>
            </p:cNvSpPr>
            <p:nvPr/>
          </p:nvSpPr>
          <p:spPr bwMode="auto">
            <a:xfrm>
              <a:off x="3069" y="991"/>
              <a:ext cx="174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8" name="Oval 91"/>
            <p:cNvSpPr>
              <a:spLocks noChangeArrowheads="1"/>
            </p:cNvSpPr>
            <p:nvPr/>
          </p:nvSpPr>
          <p:spPr bwMode="auto">
            <a:xfrm>
              <a:off x="1966" y="1353"/>
              <a:ext cx="111" cy="10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9" name="Rectangle 92"/>
            <p:cNvSpPr>
              <a:spLocks noChangeArrowheads="1"/>
            </p:cNvSpPr>
            <p:nvPr/>
          </p:nvSpPr>
          <p:spPr bwMode="auto">
            <a:xfrm>
              <a:off x="2243" y="969"/>
              <a:ext cx="174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0" name="Oval 93"/>
            <p:cNvSpPr>
              <a:spLocks noChangeArrowheads="1"/>
            </p:cNvSpPr>
            <p:nvPr/>
          </p:nvSpPr>
          <p:spPr bwMode="auto">
            <a:xfrm>
              <a:off x="1693" y="1353"/>
              <a:ext cx="110" cy="10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1" name="Rectangle 94"/>
            <p:cNvSpPr>
              <a:spLocks noChangeArrowheads="1"/>
            </p:cNvSpPr>
            <p:nvPr/>
          </p:nvSpPr>
          <p:spPr bwMode="auto">
            <a:xfrm>
              <a:off x="1696" y="969"/>
              <a:ext cx="174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2" name="Oval 95"/>
            <p:cNvSpPr>
              <a:spLocks noChangeArrowheads="1"/>
            </p:cNvSpPr>
            <p:nvPr/>
          </p:nvSpPr>
          <p:spPr bwMode="auto">
            <a:xfrm>
              <a:off x="1420" y="1353"/>
              <a:ext cx="109" cy="10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3" name="Rectangle 96"/>
            <p:cNvSpPr>
              <a:spLocks noChangeArrowheads="1"/>
            </p:cNvSpPr>
            <p:nvPr/>
          </p:nvSpPr>
          <p:spPr bwMode="auto">
            <a:xfrm>
              <a:off x="1428" y="1129"/>
              <a:ext cx="167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4" name="Oval 97"/>
            <p:cNvSpPr>
              <a:spLocks noChangeArrowheads="1"/>
            </p:cNvSpPr>
            <p:nvPr/>
          </p:nvSpPr>
          <p:spPr bwMode="auto">
            <a:xfrm>
              <a:off x="2240" y="1524"/>
              <a:ext cx="110" cy="10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5" name="Rectangle 98"/>
            <p:cNvSpPr>
              <a:spLocks noChangeArrowheads="1"/>
            </p:cNvSpPr>
            <p:nvPr/>
          </p:nvSpPr>
          <p:spPr bwMode="auto">
            <a:xfrm>
              <a:off x="3616" y="969"/>
              <a:ext cx="174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6" name="Oval 99"/>
            <p:cNvSpPr>
              <a:spLocks noChangeArrowheads="1"/>
            </p:cNvSpPr>
            <p:nvPr/>
          </p:nvSpPr>
          <p:spPr bwMode="auto">
            <a:xfrm>
              <a:off x="2240" y="1822"/>
              <a:ext cx="110" cy="10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7" name="Rectangle 100"/>
            <p:cNvSpPr>
              <a:spLocks noChangeArrowheads="1"/>
            </p:cNvSpPr>
            <p:nvPr/>
          </p:nvSpPr>
          <p:spPr bwMode="auto">
            <a:xfrm>
              <a:off x="1010" y="969"/>
              <a:ext cx="174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8" name="Oval 101"/>
            <p:cNvSpPr>
              <a:spLocks noChangeArrowheads="1"/>
            </p:cNvSpPr>
            <p:nvPr/>
          </p:nvSpPr>
          <p:spPr bwMode="auto">
            <a:xfrm>
              <a:off x="3077" y="1551"/>
              <a:ext cx="109" cy="10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9" name="Freeform 102"/>
            <p:cNvSpPr>
              <a:spLocks/>
            </p:cNvSpPr>
            <p:nvPr/>
          </p:nvSpPr>
          <p:spPr bwMode="auto">
            <a:xfrm>
              <a:off x="3130" y="1551"/>
              <a:ext cx="56" cy="109"/>
            </a:xfrm>
            <a:custGeom>
              <a:avLst/>
              <a:gdLst>
                <a:gd name="T0" fmla="*/ 1 w 153"/>
                <a:gd name="T1" fmla="*/ 296 h 297"/>
                <a:gd name="T2" fmla="*/ 6 w 153"/>
                <a:gd name="T3" fmla="*/ 297 h 297"/>
                <a:gd name="T4" fmla="*/ 153 w 153"/>
                <a:gd name="T5" fmla="*/ 149 h 297"/>
                <a:gd name="T6" fmla="*/ 6 w 153"/>
                <a:gd name="T7" fmla="*/ 1 h 297"/>
                <a:gd name="T8" fmla="*/ 0 w 153"/>
                <a:gd name="T9" fmla="*/ 1 h 297"/>
                <a:gd name="T10" fmla="*/ 1 w 153"/>
                <a:gd name="T11" fmla="*/ 296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" h="297">
                  <a:moveTo>
                    <a:pt x="1" y="296"/>
                  </a:moveTo>
                  <a:cubicBezTo>
                    <a:pt x="3" y="296"/>
                    <a:pt x="4" y="297"/>
                    <a:pt x="6" y="297"/>
                  </a:cubicBezTo>
                  <a:cubicBezTo>
                    <a:pt x="87" y="297"/>
                    <a:pt x="153" y="230"/>
                    <a:pt x="153" y="149"/>
                  </a:cubicBezTo>
                  <a:cubicBezTo>
                    <a:pt x="153" y="67"/>
                    <a:pt x="87" y="1"/>
                    <a:pt x="6" y="1"/>
                  </a:cubicBezTo>
                  <a:cubicBezTo>
                    <a:pt x="4" y="0"/>
                    <a:pt x="2" y="1"/>
                    <a:pt x="0" y="1"/>
                  </a:cubicBezTo>
                  <a:lnTo>
                    <a:pt x="1" y="296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0" name="Rectangle 103"/>
            <p:cNvSpPr>
              <a:spLocks noChangeArrowheads="1"/>
            </p:cNvSpPr>
            <p:nvPr/>
          </p:nvSpPr>
          <p:spPr bwMode="auto">
            <a:xfrm>
              <a:off x="2896" y="561"/>
              <a:ext cx="256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1" name="Oval 104"/>
            <p:cNvSpPr>
              <a:spLocks noChangeArrowheads="1"/>
            </p:cNvSpPr>
            <p:nvPr/>
          </p:nvSpPr>
          <p:spPr bwMode="auto">
            <a:xfrm>
              <a:off x="1152" y="1562"/>
              <a:ext cx="110" cy="10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2" name="Freeform 105"/>
            <p:cNvSpPr>
              <a:spLocks/>
            </p:cNvSpPr>
            <p:nvPr/>
          </p:nvSpPr>
          <p:spPr bwMode="auto">
            <a:xfrm>
              <a:off x="1151" y="1562"/>
              <a:ext cx="54" cy="109"/>
            </a:xfrm>
            <a:custGeom>
              <a:avLst/>
              <a:gdLst>
                <a:gd name="T0" fmla="*/ 143 w 143"/>
                <a:gd name="T1" fmla="*/ 0 h 294"/>
                <a:gd name="T2" fmla="*/ 1 w 143"/>
                <a:gd name="T3" fmla="*/ 147 h 294"/>
                <a:gd name="T4" fmla="*/ 143 w 143"/>
                <a:gd name="T5" fmla="*/ 294 h 294"/>
                <a:gd name="T6" fmla="*/ 143 w 143"/>
                <a:gd name="T7" fmla="*/ 0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3" h="294">
                  <a:moveTo>
                    <a:pt x="143" y="0"/>
                  </a:moveTo>
                  <a:cubicBezTo>
                    <a:pt x="63" y="3"/>
                    <a:pt x="1" y="68"/>
                    <a:pt x="1" y="147"/>
                  </a:cubicBezTo>
                  <a:cubicBezTo>
                    <a:pt x="0" y="227"/>
                    <a:pt x="64" y="292"/>
                    <a:pt x="143" y="294"/>
                  </a:cubicBezTo>
                  <a:lnTo>
                    <a:pt x="143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3" name="Rectangle 106"/>
            <p:cNvSpPr>
              <a:spLocks noChangeArrowheads="1"/>
            </p:cNvSpPr>
            <p:nvPr/>
          </p:nvSpPr>
          <p:spPr bwMode="auto">
            <a:xfrm>
              <a:off x="1386" y="561"/>
              <a:ext cx="263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4" name="Rectangle 107"/>
            <p:cNvSpPr>
              <a:spLocks noChangeArrowheads="1"/>
            </p:cNvSpPr>
            <p:nvPr/>
          </p:nvSpPr>
          <p:spPr bwMode="auto">
            <a:xfrm>
              <a:off x="1837" y="3207"/>
              <a:ext cx="284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44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5" name="Rectangle 108"/>
            <p:cNvSpPr>
              <a:spLocks noChangeArrowheads="1"/>
            </p:cNvSpPr>
            <p:nvPr/>
          </p:nvSpPr>
          <p:spPr bwMode="auto">
            <a:xfrm>
              <a:off x="1862" y="5442"/>
              <a:ext cx="284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6" name="Rectangle 109"/>
            <p:cNvSpPr>
              <a:spLocks noChangeArrowheads="1"/>
            </p:cNvSpPr>
            <p:nvPr/>
          </p:nvSpPr>
          <p:spPr bwMode="auto">
            <a:xfrm>
              <a:off x="1874" y="4344"/>
              <a:ext cx="284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34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7" name="Rectangle 110"/>
            <p:cNvSpPr>
              <a:spLocks noChangeArrowheads="1"/>
            </p:cNvSpPr>
            <p:nvPr/>
          </p:nvSpPr>
          <p:spPr bwMode="auto">
            <a:xfrm>
              <a:off x="772" y="1952"/>
              <a:ext cx="284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8" name="Rectangle 111"/>
            <p:cNvSpPr>
              <a:spLocks noChangeArrowheads="1"/>
            </p:cNvSpPr>
            <p:nvPr/>
          </p:nvSpPr>
          <p:spPr bwMode="auto">
            <a:xfrm>
              <a:off x="1672" y="172"/>
              <a:ext cx="433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9" name="Rectangle 112"/>
            <p:cNvSpPr>
              <a:spLocks noChangeArrowheads="1"/>
            </p:cNvSpPr>
            <p:nvPr/>
          </p:nvSpPr>
          <p:spPr bwMode="auto">
            <a:xfrm>
              <a:off x="1990" y="172"/>
              <a:ext cx="1754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Blue 24 Jet XX Reverse LT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0" name="Rectangle 113"/>
            <p:cNvSpPr>
              <a:spLocks noChangeArrowheads="1"/>
            </p:cNvSpPr>
            <p:nvPr/>
          </p:nvSpPr>
          <p:spPr bwMode="auto">
            <a:xfrm>
              <a:off x="2140" y="2305"/>
              <a:ext cx="18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1" name="Rectangle 114"/>
            <p:cNvSpPr>
              <a:spLocks noChangeArrowheads="1"/>
            </p:cNvSpPr>
            <p:nvPr/>
          </p:nvSpPr>
          <p:spPr bwMode="auto">
            <a:xfrm>
              <a:off x="2307" y="2305"/>
              <a:ext cx="76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:Reach-On-Area.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2" name="Rectangle 115"/>
            <p:cNvSpPr>
              <a:spLocks noChangeArrowheads="1"/>
            </p:cNvSpPr>
            <p:nvPr/>
          </p:nvSpPr>
          <p:spPr bwMode="auto">
            <a:xfrm>
              <a:off x="2140" y="2410"/>
              <a:ext cx="6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3" name="Rectangle 116"/>
            <p:cNvSpPr>
              <a:spLocks noChangeArrowheads="1"/>
            </p:cNvSpPr>
            <p:nvPr/>
          </p:nvSpPr>
          <p:spPr bwMode="auto">
            <a:xfrm>
              <a:off x="2140" y="2515"/>
              <a:ext cx="18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4" name="Rectangle 117"/>
            <p:cNvSpPr>
              <a:spLocks noChangeArrowheads="1"/>
            </p:cNvSpPr>
            <p:nvPr/>
          </p:nvSpPr>
          <p:spPr bwMode="auto">
            <a:xfrm>
              <a:off x="2307" y="2515"/>
              <a:ext cx="76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:Reach-On-Area.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5" name="Rectangle 118"/>
            <p:cNvSpPr>
              <a:spLocks noChangeArrowheads="1"/>
            </p:cNvSpPr>
            <p:nvPr/>
          </p:nvSpPr>
          <p:spPr bwMode="auto">
            <a:xfrm>
              <a:off x="2140" y="2725"/>
              <a:ext cx="19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6" name="Rectangle 119"/>
            <p:cNvSpPr>
              <a:spLocks noChangeArrowheads="1"/>
            </p:cNvSpPr>
            <p:nvPr/>
          </p:nvSpPr>
          <p:spPr bwMode="auto">
            <a:xfrm>
              <a:off x="2271" y="2725"/>
              <a:ext cx="75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:On-Area-Away.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7" name="Rectangle 120"/>
            <p:cNvSpPr>
              <a:spLocks noChangeArrowheads="1"/>
            </p:cNvSpPr>
            <p:nvPr/>
          </p:nvSpPr>
          <p:spPr bwMode="auto">
            <a:xfrm>
              <a:off x="2140" y="2935"/>
              <a:ext cx="20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8" name="Rectangle 121"/>
            <p:cNvSpPr>
              <a:spLocks noChangeArrowheads="1"/>
            </p:cNvSpPr>
            <p:nvPr/>
          </p:nvSpPr>
          <p:spPr bwMode="auto">
            <a:xfrm>
              <a:off x="2304" y="2935"/>
              <a:ext cx="75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:On-Area-Away.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9" name="Rectangle 122"/>
            <p:cNvSpPr>
              <a:spLocks noChangeArrowheads="1"/>
            </p:cNvSpPr>
            <p:nvPr/>
          </p:nvSpPr>
          <p:spPr bwMode="auto">
            <a:xfrm>
              <a:off x="2140" y="3144"/>
              <a:ext cx="20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40" name="Rectangle 123"/>
            <p:cNvSpPr>
              <a:spLocks noChangeArrowheads="1"/>
            </p:cNvSpPr>
            <p:nvPr/>
          </p:nvSpPr>
          <p:spPr bwMode="auto">
            <a:xfrm>
              <a:off x="2299" y="3144"/>
              <a:ext cx="67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41" name="Rectangle 124"/>
            <p:cNvSpPr>
              <a:spLocks noChangeArrowheads="1"/>
            </p:cNvSpPr>
            <p:nvPr/>
          </p:nvSpPr>
          <p:spPr bwMode="auto">
            <a:xfrm>
              <a:off x="2140" y="3354"/>
              <a:ext cx="19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42" name="Rectangle 125"/>
            <p:cNvSpPr>
              <a:spLocks noChangeArrowheads="1"/>
            </p:cNvSpPr>
            <p:nvPr/>
          </p:nvSpPr>
          <p:spPr bwMode="auto">
            <a:xfrm>
              <a:off x="2256" y="3354"/>
              <a:ext cx="67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43" name="Rectangle 126"/>
            <p:cNvSpPr>
              <a:spLocks noChangeArrowheads="1"/>
            </p:cNvSpPr>
            <p:nvPr/>
          </p:nvSpPr>
          <p:spPr bwMode="auto">
            <a:xfrm>
              <a:off x="2140" y="3564"/>
              <a:ext cx="17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44" name="Rectangle 127"/>
            <p:cNvSpPr>
              <a:spLocks noChangeArrowheads="1"/>
            </p:cNvSpPr>
            <p:nvPr/>
          </p:nvSpPr>
          <p:spPr bwMode="auto">
            <a:xfrm>
              <a:off x="2267" y="3564"/>
              <a:ext cx="238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:Ball carrier.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Receice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lateral from wing. Must be 8 yds.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45" name="Rectangle 128"/>
            <p:cNvSpPr>
              <a:spLocks noChangeArrowheads="1"/>
            </p:cNvSpPr>
            <p:nvPr/>
          </p:nvSpPr>
          <p:spPr bwMode="auto">
            <a:xfrm>
              <a:off x="2140" y="3669"/>
              <a:ext cx="84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deep. Take it wide.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46" name="Rectangle 129"/>
            <p:cNvSpPr>
              <a:spLocks noChangeArrowheads="1"/>
            </p:cNvSpPr>
            <p:nvPr/>
          </p:nvSpPr>
          <p:spPr bwMode="auto">
            <a:xfrm>
              <a:off x="2140" y="3878"/>
              <a:ext cx="19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47" name="Rectangle 130"/>
            <p:cNvSpPr>
              <a:spLocks noChangeArrowheads="1"/>
            </p:cNvSpPr>
            <p:nvPr/>
          </p:nvSpPr>
          <p:spPr bwMode="auto">
            <a:xfrm>
              <a:off x="2254" y="3878"/>
              <a:ext cx="221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Reverse pivot as on Jet XX. Watch both handoffs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48" name="Rectangle 131"/>
            <p:cNvSpPr>
              <a:spLocks noChangeArrowheads="1"/>
            </p:cNvSpPr>
            <p:nvPr/>
          </p:nvSpPr>
          <p:spPr bwMode="auto">
            <a:xfrm>
              <a:off x="2140" y="3983"/>
              <a:ext cx="177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occur. Fake waggle to TE. Lead Blocker.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49" name="Rectangle 132"/>
            <p:cNvSpPr>
              <a:spLocks noChangeArrowheads="1"/>
            </p:cNvSpPr>
            <p:nvPr/>
          </p:nvSpPr>
          <p:spPr bwMode="auto">
            <a:xfrm>
              <a:off x="2140" y="4193"/>
              <a:ext cx="19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0" name="Rectangle 133"/>
            <p:cNvSpPr>
              <a:spLocks noChangeArrowheads="1"/>
            </p:cNvSpPr>
            <p:nvPr/>
          </p:nvSpPr>
          <p:spPr bwMode="auto">
            <a:xfrm>
              <a:off x="2233" y="4193"/>
              <a:ext cx="227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:.Drop step as on Jet XX. You are on the 3 yd. track.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1" name="Rectangle 134"/>
            <p:cNvSpPr>
              <a:spLocks noChangeArrowheads="1"/>
            </p:cNvSpPr>
            <p:nvPr/>
          </p:nvSpPr>
          <p:spPr bwMode="auto">
            <a:xfrm>
              <a:off x="2140" y="4298"/>
              <a:ext cx="206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Soft pitch lateral to SE. Slow down if you must.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2" name="Rectangle 135"/>
            <p:cNvSpPr>
              <a:spLocks noChangeArrowheads="1"/>
            </p:cNvSpPr>
            <p:nvPr/>
          </p:nvSpPr>
          <p:spPr bwMode="auto">
            <a:xfrm>
              <a:off x="2140" y="4508"/>
              <a:ext cx="20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3" name="Rectangle 136"/>
            <p:cNvSpPr>
              <a:spLocks noChangeArrowheads="1"/>
            </p:cNvSpPr>
            <p:nvPr/>
          </p:nvSpPr>
          <p:spPr bwMode="auto">
            <a:xfrm>
              <a:off x="2242" y="4508"/>
              <a:ext cx="227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:.Jet motion. Run Jet XX. You are lead blocker. Log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4" name="Rectangle 137"/>
            <p:cNvSpPr>
              <a:spLocks noChangeArrowheads="1"/>
            </p:cNvSpPr>
            <p:nvPr/>
          </p:nvSpPr>
          <p:spPr bwMode="auto">
            <a:xfrm>
              <a:off x="2140" y="4613"/>
              <a:ext cx="67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1st outside TE.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5" name="Rectangle 138"/>
            <p:cNvSpPr>
              <a:spLocks noChangeArrowheads="1"/>
            </p:cNvSpPr>
            <p:nvPr/>
          </p:nvSpPr>
          <p:spPr bwMode="auto">
            <a:xfrm>
              <a:off x="2140" y="4822"/>
              <a:ext cx="17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6" name="Rectangle 139"/>
            <p:cNvSpPr>
              <a:spLocks noChangeArrowheads="1"/>
            </p:cNvSpPr>
            <p:nvPr/>
          </p:nvSpPr>
          <p:spPr bwMode="auto">
            <a:xfrm>
              <a:off x="2263" y="4822"/>
              <a:ext cx="229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:Fill be gap backside. Nothing happening, work your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7" name="Rectangle 140"/>
            <p:cNvSpPr>
              <a:spLocks noChangeArrowheads="1"/>
            </p:cNvSpPr>
            <p:nvPr/>
          </p:nvSpPr>
          <p:spPr bwMode="auto">
            <a:xfrm>
              <a:off x="2140" y="4927"/>
              <a:ext cx="180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way upfield toward TE side(reverse side).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8" name="Rectangle 141"/>
            <p:cNvSpPr>
              <a:spLocks noChangeArrowheads="1"/>
            </p:cNvSpPr>
            <p:nvPr/>
          </p:nvSpPr>
          <p:spPr bwMode="auto">
            <a:xfrm>
              <a:off x="2140" y="5137"/>
              <a:ext cx="78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9" name="Freeform 142"/>
            <p:cNvSpPr>
              <a:spLocks/>
            </p:cNvSpPr>
            <p:nvPr/>
          </p:nvSpPr>
          <p:spPr bwMode="auto">
            <a:xfrm>
              <a:off x="1670" y="1135"/>
              <a:ext cx="97" cy="214"/>
            </a:xfrm>
            <a:custGeom>
              <a:avLst/>
              <a:gdLst>
                <a:gd name="T0" fmla="*/ 260 w 260"/>
                <a:gd name="T1" fmla="*/ 582 h 582"/>
                <a:gd name="T2" fmla="*/ 0 w 260"/>
                <a:gd name="T3" fmla="*/ 154 h 582"/>
                <a:gd name="T4" fmla="*/ 29 w 260"/>
                <a:gd name="T5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0" h="582">
                  <a:moveTo>
                    <a:pt x="260" y="582"/>
                  </a:moveTo>
                  <a:lnTo>
                    <a:pt x="0" y="154"/>
                  </a:lnTo>
                  <a:lnTo>
                    <a:pt x="2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" name="Freeform 143"/>
            <p:cNvSpPr>
              <a:spLocks/>
            </p:cNvSpPr>
            <p:nvPr/>
          </p:nvSpPr>
          <p:spPr bwMode="auto">
            <a:xfrm>
              <a:off x="1642" y="1121"/>
              <a:ext cx="79" cy="22"/>
            </a:xfrm>
            <a:custGeom>
              <a:avLst/>
              <a:gdLst>
                <a:gd name="T0" fmla="*/ 211 w 211"/>
                <a:gd name="T1" fmla="*/ 38 h 58"/>
                <a:gd name="T2" fmla="*/ 209 w 211"/>
                <a:gd name="T3" fmla="*/ 58 h 58"/>
                <a:gd name="T4" fmla="*/ 0 w 211"/>
                <a:gd name="T5" fmla="*/ 19 h 58"/>
                <a:gd name="T6" fmla="*/ 2 w 211"/>
                <a:gd name="T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58">
                  <a:moveTo>
                    <a:pt x="211" y="38"/>
                  </a:moveTo>
                  <a:lnTo>
                    <a:pt x="209" y="58"/>
                  </a:lnTo>
                  <a:lnTo>
                    <a:pt x="0" y="19"/>
                  </a:lnTo>
                  <a:lnTo>
                    <a:pt x="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" name="Line 144"/>
            <p:cNvSpPr>
              <a:spLocks noChangeShapeType="1"/>
            </p:cNvSpPr>
            <p:nvPr/>
          </p:nvSpPr>
          <p:spPr bwMode="auto">
            <a:xfrm flipH="1">
              <a:off x="1642" y="1121"/>
              <a:ext cx="1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2" name="Line 145"/>
            <p:cNvSpPr>
              <a:spLocks noChangeShapeType="1"/>
            </p:cNvSpPr>
            <p:nvPr/>
          </p:nvSpPr>
          <p:spPr bwMode="auto">
            <a:xfrm flipV="1">
              <a:off x="1208" y="2919"/>
              <a:ext cx="0" cy="5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3" name="Freeform 146"/>
            <p:cNvSpPr>
              <a:spLocks/>
            </p:cNvSpPr>
            <p:nvPr/>
          </p:nvSpPr>
          <p:spPr bwMode="auto">
            <a:xfrm>
              <a:off x="1169" y="2912"/>
              <a:ext cx="78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4" name="Line 147"/>
            <p:cNvSpPr>
              <a:spLocks noChangeShapeType="1"/>
            </p:cNvSpPr>
            <p:nvPr/>
          </p:nvSpPr>
          <p:spPr bwMode="auto">
            <a:xfrm>
              <a:off x="1169" y="2912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5" name="Line 148"/>
            <p:cNvSpPr>
              <a:spLocks noChangeShapeType="1"/>
            </p:cNvSpPr>
            <p:nvPr/>
          </p:nvSpPr>
          <p:spPr bwMode="auto">
            <a:xfrm>
              <a:off x="2699" y="1755"/>
              <a:ext cx="42" cy="2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6" name="Line 149"/>
            <p:cNvSpPr>
              <a:spLocks noChangeShapeType="1"/>
            </p:cNvSpPr>
            <p:nvPr/>
          </p:nvSpPr>
          <p:spPr bwMode="auto">
            <a:xfrm>
              <a:off x="2780" y="1799"/>
              <a:ext cx="42" cy="2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7" name="Line 150"/>
            <p:cNvSpPr>
              <a:spLocks noChangeShapeType="1"/>
            </p:cNvSpPr>
            <p:nvPr/>
          </p:nvSpPr>
          <p:spPr bwMode="auto">
            <a:xfrm>
              <a:off x="2861" y="1844"/>
              <a:ext cx="42" cy="2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8" name="Line 151"/>
            <p:cNvSpPr>
              <a:spLocks noChangeShapeType="1"/>
            </p:cNvSpPr>
            <p:nvPr/>
          </p:nvSpPr>
          <p:spPr bwMode="auto">
            <a:xfrm>
              <a:off x="2942" y="1889"/>
              <a:ext cx="41" cy="2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9" name="Line 152"/>
            <p:cNvSpPr>
              <a:spLocks noChangeShapeType="1"/>
            </p:cNvSpPr>
            <p:nvPr/>
          </p:nvSpPr>
          <p:spPr bwMode="auto">
            <a:xfrm>
              <a:off x="3022" y="1934"/>
              <a:ext cx="41" cy="2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0" name="Freeform 153"/>
            <p:cNvSpPr>
              <a:spLocks/>
            </p:cNvSpPr>
            <p:nvPr/>
          </p:nvSpPr>
          <p:spPr bwMode="auto">
            <a:xfrm>
              <a:off x="2096" y="1714"/>
              <a:ext cx="7" cy="57"/>
            </a:xfrm>
            <a:custGeom>
              <a:avLst/>
              <a:gdLst>
                <a:gd name="T0" fmla="*/ 0 w 17"/>
                <a:gd name="T1" fmla="*/ 0 h 154"/>
                <a:gd name="T2" fmla="*/ 17 w 17"/>
                <a:gd name="T3" fmla="*/ 154 h 154"/>
                <a:gd name="T4" fmla="*/ 15 w 17"/>
                <a:gd name="T5" fmla="*/ 15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54">
                  <a:moveTo>
                    <a:pt x="0" y="0"/>
                  </a:moveTo>
                  <a:lnTo>
                    <a:pt x="17" y="154"/>
                  </a:lnTo>
                  <a:lnTo>
                    <a:pt x="15" y="152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1" name="Line 154"/>
            <p:cNvSpPr>
              <a:spLocks noChangeShapeType="1"/>
            </p:cNvSpPr>
            <p:nvPr/>
          </p:nvSpPr>
          <p:spPr bwMode="auto">
            <a:xfrm>
              <a:off x="2142" y="1721"/>
              <a:ext cx="0" cy="5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2" name="Freeform 155"/>
            <p:cNvSpPr>
              <a:spLocks/>
            </p:cNvSpPr>
            <p:nvPr/>
          </p:nvSpPr>
          <p:spPr bwMode="auto">
            <a:xfrm>
              <a:off x="1226" y="1675"/>
              <a:ext cx="1223" cy="91"/>
            </a:xfrm>
            <a:custGeom>
              <a:avLst/>
              <a:gdLst>
                <a:gd name="T0" fmla="*/ 0 w 3286"/>
                <a:gd name="T1" fmla="*/ 0 h 245"/>
                <a:gd name="T2" fmla="*/ 0 w 3286"/>
                <a:gd name="T3" fmla="*/ 245 h 245"/>
                <a:gd name="T4" fmla="*/ 3286 w 3286"/>
                <a:gd name="T5" fmla="*/ 23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86" h="245">
                  <a:moveTo>
                    <a:pt x="0" y="0"/>
                  </a:moveTo>
                  <a:lnTo>
                    <a:pt x="0" y="245"/>
                  </a:lnTo>
                  <a:lnTo>
                    <a:pt x="3286" y="23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3" name="Arc 156"/>
            <p:cNvSpPr>
              <a:spLocks/>
            </p:cNvSpPr>
            <p:nvPr/>
          </p:nvSpPr>
          <p:spPr bwMode="auto">
            <a:xfrm>
              <a:off x="2448" y="1388"/>
              <a:ext cx="932" cy="37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23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0"/>
                    <a:pt x="11943" y="21587"/>
                    <a:pt x="22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0"/>
                    <a:pt x="11943" y="21587"/>
                    <a:pt x="22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4" name="Freeform 157"/>
            <p:cNvSpPr>
              <a:spLocks/>
            </p:cNvSpPr>
            <p:nvPr/>
          </p:nvSpPr>
          <p:spPr bwMode="auto">
            <a:xfrm>
              <a:off x="3362" y="1388"/>
              <a:ext cx="39" cy="55"/>
            </a:xfrm>
            <a:custGeom>
              <a:avLst/>
              <a:gdLst>
                <a:gd name="T0" fmla="*/ 19 w 39"/>
                <a:gd name="T1" fmla="*/ 0 h 55"/>
                <a:gd name="T2" fmla="*/ 0 w 39"/>
                <a:gd name="T3" fmla="*/ 55 h 55"/>
                <a:gd name="T4" fmla="*/ 19 w 39"/>
                <a:gd name="T5" fmla="*/ 41 h 55"/>
                <a:gd name="T6" fmla="*/ 39 w 39"/>
                <a:gd name="T7" fmla="*/ 55 h 55"/>
                <a:gd name="T8" fmla="*/ 19 w 39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5">
                  <a:moveTo>
                    <a:pt x="19" y="0"/>
                  </a:moveTo>
                  <a:lnTo>
                    <a:pt x="0" y="55"/>
                  </a:lnTo>
                  <a:lnTo>
                    <a:pt x="19" y="41"/>
                  </a:lnTo>
                  <a:lnTo>
                    <a:pt x="39" y="55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5" name="Arc 158"/>
            <p:cNvSpPr>
              <a:spLocks/>
            </p:cNvSpPr>
            <p:nvPr/>
          </p:nvSpPr>
          <p:spPr bwMode="auto">
            <a:xfrm>
              <a:off x="2220" y="1455"/>
              <a:ext cx="1495" cy="60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36 h 21600"/>
                <a:gd name="T2" fmla="*/ 14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35"/>
                  </a:moveTo>
                  <a:cubicBezTo>
                    <a:pt x="21580" y="11945"/>
                    <a:pt x="11923" y="21592"/>
                    <a:pt x="13" y="21599"/>
                  </a:cubicBezTo>
                </a:path>
                <a:path w="21600" h="21600" stroke="0" extrusionOk="0">
                  <a:moveTo>
                    <a:pt x="21599" y="35"/>
                  </a:moveTo>
                  <a:cubicBezTo>
                    <a:pt x="21580" y="11945"/>
                    <a:pt x="11923" y="21592"/>
                    <a:pt x="13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6" name="Arc 159"/>
            <p:cNvSpPr>
              <a:spLocks/>
            </p:cNvSpPr>
            <p:nvPr/>
          </p:nvSpPr>
          <p:spPr bwMode="auto">
            <a:xfrm>
              <a:off x="737" y="1276"/>
              <a:ext cx="1484" cy="78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28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81" y="21600"/>
                    <a:pt x="15" y="11946"/>
                    <a:pt x="0" y="27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81" y="21600"/>
                    <a:pt x="15" y="11946"/>
                    <a:pt x="0" y="27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7" name="Freeform 160"/>
            <p:cNvSpPr>
              <a:spLocks/>
            </p:cNvSpPr>
            <p:nvPr/>
          </p:nvSpPr>
          <p:spPr bwMode="auto">
            <a:xfrm>
              <a:off x="717" y="1277"/>
              <a:ext cx="40" cy="54"/>
            </a:xfrm>
            <a:custGeom>
              <a:avLst/>
              <a:gdLst>
                <a:gd name="T0" fmla="*/ 20 w 40"/>
                <a:gd name="T1" fmla="*/ 0 h 54"/>
                <a:gd name="T2" fmla="*/ 0 w 40"/>
                <a:gd name="T3" fmla="*/ 54 h 54"/>
                <a:gd name="T4" fmla="*/ 20 w 40"/>
                <a:gd name="T5" fmla="*/ 40 h 54"/>
                <a:gd name="T6" fmla="*/ 40 w 40"/>
                <a:gd name="T7" fmla="*/ 54 h 54"/>
                <a:gd name="T8" fmla="*/ 20 w 40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4">
                  <a:moveTo>
                    <a:pt x="20" y="0"/>
                  </a:moveTo>
                  <a:lnTo>
                    <a:pt x="0" y="54"/>
                  </a:lnTo>
                  <a:lnTo>
                    <a:pt x="20" y="40"/>
                  </a:lnTo>
                  <a:lnTo>
                    <a:pt x="40" y="54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8" name="Arc 161"/>
            <p:cNvSpPr>
              <a:spLocks/>
            </p:cNvSpPr>
            <p:nvPr/>
          </p:nvSpPr>
          <p:spPr bwMode="auto">
            <a:xfrm>
              <a:off x="2158" y="1585"/>
              <a:ext cx="199" cy="10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107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887"/>
                    <a:pt x="11994" y="21540"/>
                    <a:pt x="106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887"/>
                    <a:pt x="11994" y="21540"/>
                    <a:pt x="10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9" name="Arc 162"/>
            <p:cNvSpPr>
              <a:spLocks/>
            </p:cNvSpPr>
            <p:nvPr/>
          </p:nvSpPr>
          <p:spPr bwMode="auto">
            <a:xfrm>
              <a:off x="1465" y="1692"/>
              <a:ext cx="692" cy="4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6 w 21596"/>
                <a:gd name="T1" fmla="*/ 440 h 21600"/>
                <a:gd name="T2" fmla="*/ 0 w 21596"/>
                <a:gd name="T3" fmla="*/ 21600 h 21600"/>
                <a:gd name="T4" fmla="*/ 0 w 2159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6" h="21600" fill="none" extrusionOk="0">
                  <a:moveTo>
                    <a:pt x="21595" y="439"/>
                  </a:moveTo>
                  <a:cubicBezTo>
                    <a:pt x="21356" y="12195"/>
                    <a:pt x="11757" y="21599"/>
                    <a:pt x="0" y="21600"/>
                  </a:cubicBezTo>
                </a:path>
                <a:path w="21596" h="21600" stroke="0" extrusionOk="0">
                  <a:moveTo>
                    <a:pt x="21595" y="439"/>
                  </a:moveTo>
                  <a:cubicBezTo>
                    <a:pt x="21356" y="12195"/>
                    <a:pt x="11757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0" name="Arc 163"/>
            <p:cNvSpPr>
              <a:spLocks/>
            </p:cNvSpPr>
            <p:nvPr/>
          </p:nvSpPr>
          <p:spPr bwMode="auto">
            <a:xfrm>
              <a:off x="777" y="770"/>
              <a:ext cx="688" cy="97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1" name="Arc 164"/>
            <p:cNvSpPr>
              <a:spLocks/>
            </p:cNvSpPr>
            <p:nvPr/>
          </p:nvSpPr>
          <p:spPr bwMode="auto">
            <a:xfrm>
              <a:off x="777" y="675"/>
              <a:ext cx="148" cy="9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746"/>
                <a:gd name="T1" fmla="*/ 21600 h 21600"/>
                <a:gd name="T2" fmla="*/ 21746 w 21746"/>
                <a:gd name="T3" fmla="*/ 0 h 21600"/>
                <a:gd name="T4" fmla="*/ 21600 w 21746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46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48" y="0"/>
                    <a:pt x="21697" y="0"/>
                    <a:pt x="21745" y="0"/>
                  </a:cubicBezTo>
                </a:path>
                <a:path w="21746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48" y="0"/>
                    <a:pt x="21697" y="0"/>
                    <a:pt x="21745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2" name="Freeform 165"/>
            <p:cNvSpPr>
              <a:spLocks/>
            </p:cNvSpPr>
            <p:nvPr/>
          </p:nvSpPr>
          <p:spPr bwMode="auto">
            <a:xfrm>
              <a:off x="925" y="636"/>
              <a:ext cx="8" cy="77"/>
            </a:xfrm>
            <a:custGeom>
              <a:avLst/>
              <a:gdLst>
                <a:gd name="T0" fmla="*/ 22 w 22"/>
                <a:gd name="T1" fmla="*/ 208 h 208"/>
                <a:gd name="T2" fmla="*/ 0 w 22"/>
                <a:gd name="T3" fmla="*/ 208 h 208"/>
                <a:gd name="T4" fmla="*/ 0 w 22"/>
                <a:gd name="T5" fmla="*/ 0 h 208"/>
                <a:gd name="T6" fmla="*/ 22 w 22"/>
                <a:gd name="T7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08">
                  <a:moveTo>
                    <a:pt x="22" y="208"/>
                  </a:moveTo>
                  <a:lnTo>
                    <a:pt x="0" y="208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3" name="Line 166"/>
            <p:cNvSpPr>
              <a:spLocks noChangeShapeType="1"/>
            </p:cNvSpPr>
            <p:nvPr/>
          </p:nvSpPr>
          <p:spPr bwMode="auto">
            <a:xfrm flipH="1">
              <a:off x="925" y="636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4" name="Freeform 167"/>
            <p:cNvSpPr>
              <a:spLocks/>
            </p:cNvSpPr>
            <p:nvPr/>
          </p:nvSpPr>
          <p:spPr bwMode="auto">
            <a:xfrm>
              <a:off x="2182" y="1654"/>
              <a:ext cx="938" cy="76"/>
            </a:xfrm>
            <a:custGeom>
              <a:avLst/>
              <a:gdLst>
                <a:gd name="T0" fmla="*/ 2522 w 2522"/>
                <a:gd name="T1" fmla="*/ 57 h 205"/>
                <a:gd name="T2" fmla="*/ 2494 w 2522"/>
                <a:gd name="T3" fmla="*/ 118 h 205"/>
                <a:gd name="T4" fmla="*/ 2429 w 2522"/>
                <a:gd name="T5" fmla="*/ 0 h 205"/>
                <a:gd name="T6" fmla="*/ 2374 w 2522"/>
                <a:gd name="T7" fmla="*/ 122 h 205"/>
                <a:gd name="T8" fmla="*/ 2309 w 2522"/>
                <a:gd name="T9" fmla="*/ 4 h 205"/>
                <a:gd name="T10" fmla="*/ 2254 w 2522"/>
                <a:gd name="T11" fmla="*/ 126 h 205"/>
                <a:gd name="T12" fmla="*/ 2190 w 2522"/>
                <a:gd name="T13" fmla="*/ 9 h 205"/>
                <a:gd name="T14" fmla="*/ 2134 w 2522"/>
                <a:gd name="T15" fmla="*/ 131 h 205"/>
                <a:gd name="T16" fmla="*/ 2070 w 2522"/>
                <a:gd name="T17" fmla="*/ 13 h 205"/>
                <a:gd name="T18" fmla="*/ 2014 w 2522"/>
                <a:gd name="T19" fmla="*/ 135 h 205"/>
                <a:gd name="T20" fmla="*/ 1950 w 2522"/>
                <a:gd name="T21" fmla="*/ 17 h 205"/>
                <a:gd name="T22" fmla="*/ 1894 w 2522"/>
                <a:gd name="T23" fmla="*/ 139 h 205"/>
                <a:gd name="T24" fmla="*/ 1830 w 2522"/>
                <a:gd name="T25" fmla="*/ 22 h 205"/>
                <a:gd name="T26" fmla="*/ 1774 w 2522"/>
                <a:gd name="T27" fmla="*/ 144 h 205"/>
                <a:gd name="T28" fmla="*/ 1710 w 2522"/>
                <a:gd name="T29" fmla="*/ 26 h 205"/>
                <a:gd name="T30" fmla="*/ 1654 w 2522"/>
                <a:gd name="T31" fmla="*/ 148 h 205"/>
                <a:gd name="T32" fmla="*/ 1590 w 2522"/>
                <a:gd name="T33" fmla="*/ 30 h 205"/>
                <a:gd name="T34" fmla="*/ 1534 w 2522"/>
                <a:gd name="T35" fmla="*/ 153 h 205"/>
                <a:gd name="T36" fmla="*/ 1470 w 2522"/>
                <a:gd name="T37" fmla="*/ 35 h 205"/>
                <a:gd name="T38" fmla="*/ 1414 w 2522"/>
                <a:gd name="T39" fmla="*/ 157 h 205"/>
                <a:gd name="T40" fmla="*/ 1350 w 2522"/>
                <a:gd name="T41" fmla="*/ 39 h 205"/>
                <a:gd name="T42" fmla="*/ 1295 w 2522"/>
                <a:gd name="T43" fmla="*/ 161 h 205"/>
                <a:gd name="T44" fmla="*/ 1230 w 2522"/>
                <a:gd name="T45" fmla="*/ 44 h 205"/>
                <a:gd name="T46" fmla="*/ 1175 w 2522"/>
                <a:gd name="T47" fmla="*/ 166 h 205"/>
                <a:gd name="T48" fmla="*/ 1110 w 2522"/>
                <a:gd name="T49" fmla="*/ 48 h 205"/>
                <a:gd name="T50" fmla="*/ 1055 w 2522"/>
                <a:gd name="T51" fmla="*/ 170 h 205"/>
                <a:gd name="T52" fmla="*/ 990 w 2522"/>
                <a:gd name="T53" fmla="*/ 52 h 205"/>
                <a:gd name="T54" fmla="*/ 935 w 2522"/>
                <a:gd name="T55" fmla="*/ 174 h 205"/>
                <a:gd name="T56" fmla="*/ 870 w 2522"/>
                <a:gd name="T57" fmla="*/ 57 h 205"/>
                <a:gd name="T58" fmla="*/ 815 w 2522"/>
                <a:gd name="T59" fmla="*/ 179 h 205"/>
                <a:gd name="T60" fmla="*/ 751 w 2522"/>
                <a:gd name="T61" fmla="*/ 61 h 205"/>
                <a:gd name="T62" fmla="*/ 695 w 2522"/>
                <a:gd name="T63" fmla="*/ 183 h 205"/>
                <a:gd name="T64" fmla="*/ 631 w 2522"/>
                <a:gd name="T65" fmla="*/ 65 h 205"/>
                <a:gd name="T66" fmla="*/ 575 w 2522"/>
                <a:gd name="T67" fmla="*/ 188 h 205"/>
                <a:gd name="T68" fmla="*/ 511 w 2522"/>
                <a:gd name="T69" fmla="*/ 70 h 205"/>
                <a:gd name="T70" fmla="*/ 455 w 2522"/>
                <a:gd name="T71" fmla="*/ 192 h 205"/>
                <a:gd name="T72" fmla="*/ 391 w 2522"/>
                <a:gd name="T73" fmla="*/ 74 h 205"/>
                <a:gd name="T74" fmla="*/ 335 w 2522"/>
                <a:gd name="T75" fmla="*/ 196 h 205"/>
                <a:gd name="T76" fmla="*/ 271 w 2522"/>
                <a:gd name="T77" fmla="*/ 79 h 205"/>
                <a:gd name="T78" fmla="*/ 215 w 2522"/>
                <a:gd name="T79" fmla="*/ 201 h 205"/>
                <a:gd name="T80" fmla="*/ 151 w 2522"/>
                <a:gd name="T81" fmla="*/ 83 h 205"/>
                <a:gd name="T82" fmla="*/ 95 w 2522"/>
                <a:gd name="T83" fmla="*/ 205 h 205"/>
                <a:gd name="T84" fmla="*/ 31 w 2522"/>
                <a:gd name="T85" fmla="*/ 87 h 205"/>
                <a:gd name="T86" fmla="*/ 3 w 2522"/>
                <a:gd name="T87" fmla="*/ 148 h 205"/>
                <a:gd name="T88" fmla="*/ 0 w 2522"/>
                <a:gd name="T89" fmla="*/ 149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522" h="205">
                  <a:moveTo>
                    <a:pt x="2522" y="57"/>
                  </a:moveTo>
                  <a:lnTo>
                    <a:pt x="2494" y="118"/>
                  </a:lnTo>
                  <a:lnTo>
                    <a:pt x="2429" y="0"/>
                  </a:lnTo>
                  <a:lnTo>
                    <a:pt x="2374" y="122"/>
                  </a:lnTo>
                  <a:lnTo>
                    <a:pt x="2309" y="4"/>
                  </a:lnTo>
                  <a:lnTo>
                    <a:pt x="2254" y="126"/>
                  </a:lnTo>
                  <a:lnTo>
                    <a:pt x="2190" y="9"/>
                  </a:lnTo>
                  <a:lnTo>
                    <a:pt x="2134" y="131"/>
                  </a:lnTo>
                  <a:lnTo>
                    <a:pt x="2070" y="13"/>
                  </a:lnTo>
                  <a:lnTo>
                    <a:pt x="2014" y="135"/>
                  </a:lnTo>
                  <a:lnTo>
                    <a:pt x="1950" y="17"/>
                  </a:lnTo>
                  <a:lnTo>
                    <a:pt x="1894" y="139"/>
                  </a:lnTo>
                  <a:lnTo>
                    <a:pt x="1830" y="22"/>
                  </a:lnTo>
                  <a:lnTo>
                    <a:pt x="1774" y="144"/>
                  </a:lnTo>
                  <a:lnTo>
                    <a:pt x="1710" y="26"/>
                  </a:lnTo>
                  <a:lnTo>
                    <a:pt x="1654" y="148"/>
                  </a:lnTo>
                  <a:lnTo>
                    <a:pt x="1590" y="30"/>
                  </a:lnTo>
                  <a:lnTo>
                    <a:pt x="1534" y="153"/>
                  </a:lnTo>
                  <a:lnTo>
                    <a:pt x="1470" y="35"/>
                  </a:lnTo>
                  <a:lnTo>
                    <a:pt x="1414" y="157"/>
                  </a:lnTo>
                  <a:lnTo>
                    <a:pt x="1350" y="39"/>
                  </a:lnTo>
                  <a:lnTo>
                    <a:pt x="1295" y="161"/>
                  </a:lnTo>
                  <a:lnTo>
                    <a:pt x="1230" y="44"/>
                  </a:lnTo>
                  <a:lnTo>
                    <a:pt x="1175" y="166"/>
                  </a:lnTo>
                  <a:lnTo>
                    <a:pt x="1110" y="48"/>
                  </a:lnTo>
                  <a:lnTo>
                    <a:pt x="1055" y="170"/>
                  </a:lnTo>
                  <a:lnTo>
                    <a:pt x="990" y="52"/>
                  </a:lnTo>
                  <a:lnTo>
                    <a:pt x="935" y="174"/>
                  </a:lnTo>
                  <a:lnTo>
                    <a:pt x="870" y="57"/>
                  </a:lnTo>
                  <a:lnTo>
                    <a:pt x="815" y="179"/>
                  </a:lnTo>
                  <a:lnTo>
                    <a:pt x="751" y="61"/>
                  </a:lnTo>
                  <a:lnTo>
                    <a:pt x="695" y="183"/>
                  </a:lnTo>
                  <a:lnTo>
                    <a:pt x="631" y="65"/>
                  </a:lnTo>
                  <a:lnTo>
                    <a:pt x="575" y="188"/>
                  </a:lnTo>
                  <a:lnTo>
                    <a:pt x="511" y="70"/>
                  </a:lnTo>
                  <a:lnTo>
                    <a:pt x="455" y="192"/>
                  </a:lnTo>
                  <a:lnTo>
                    <a:pt x="391" y="74"/>
                  </a:lnTo>
                  <a:lnTo>
                    <a:pt x="335" y="196"/>
                  </a:lnTo>
                  <a:lnTo>
                    <a:pt x="271" y="79"/>
                  </a:lnTo>
                  <a:lnTo>
                    <a:pt x="215" y="201"/>
                  </a:lnTo>
                  <a:lnTo>
                    <a:pt x="151" y="83"/>
                  </a:lnTo>
                  <a:lnTo>
                    <a:pt x="95" y="205"/>
                  </a:lnTo>
                  <a:lnTo>
                    <a:pt x="31" y="87"/>
                  </a:lnTo>
                  <a:lnTo>
                    <a:pt x="3" y="148"/>
                  </a:lnTo>
                  <a:lnTo>
                    <a:pt x="0" y="14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5" name="Arc 168"/>
            <p:cNvSpPr>
              <a:spLocks/>
            </p:cNvSpPr>
            <p:nvPr/>
          </p:nvSpPr>
          <p:spPr bwMode="auto">
            <a:xfrm>
              <a:off x="908" y="1106"/>
              <a:ext cx="1274" cy="60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17 w 21617"/>
                <a:gd name="T1" fmla="*/ 21600 h 21600"/>
                <a:gd name="T2" fmla="*/ 0 w 21617"/>
                <a:gd name="T3" fmla="*/ 36 h 21600"/>
                <a:gd name="T4" fmla="*/ 21600 w 2161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17" h="21600" fill="none" extrusionOk="0">
                  <a:moveTo>
                    <a:pt x="21616" y="21599"/>
                  </a:moveTo>
                  <a:cubicBezTo>
                    <a:pt x="21611" y="21599"/>
                    <a:pt x="21605" y="21599"/>
                    <a:pt x="21600" y="21600"/>
                  </a:cubicBezTo>
                  <a:cubicBezTo>
                    <a:pt x="9684" y="21600"/>
                    <a:pt x="19" y="11951"/>
                    <a:pt x="0" y="35"/>
                  </a:cubicBezTo>
                </a:path>
                <a:path w="21617" h="21600" stroke="0" extrusionOk="0">
                  <a:moveTo>
                    <a:pt x="21616" y="21599"/>
                  </a:moveTo>
                  <a:cubicBezTo>
                    <a:pt x="21611" y="21599"/>
                    <a:pt x="21605" y="21599"/>
                    <a:pt x="21600" y="21600"/>
                  </a:cubicBezTo>
                  <a:cubicBezTo>
                    <a:pt x="9684" y="21600"/>
                    <a:pt x="19" y="11951"/>
                    <a:pt x="0" y="35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6" name="Arc 169"/>
            <p:cNvSpPr>
              <a:spLocks/>
            </p:cNvSpPr>
            <p:nvPr/>
          </p:nvSpPr>
          <p:spPr bwMode="auto">
            <a:xfrm>
              <a:off x="908" y="1023"/>
              <a:ext cx="62" cy="8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 w 21600"/>
                <a:gd name="T1" fmla="*/ 21858 h 21858"/>
                <a:gd name="T2" fmla="*/ 21600 w 21600"/>
                <a:gd name="T3" fmla="*/ 0 h 21858"/>
                <a:gd name="T4" fmla="*/ 21600 w 21600"/>
                <a:gd name="T5" fmla="*/ 21600 h 21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58" fill="none" extrusionOk="0">
                  <a:moveTo>
                    <a:pt x="1" y="21858"/>
                  </a:moveTo>
                  <a:cubicBezTo>
                    <a:pt x="0" y="21772"/>
                    <a:pt x="0" y="21686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21600" h="21858" stroke="0" extrusionOk="0">
                  <a:moveTo>
                    <a:pt x="1" y="21858"/>
                  </a:moveTo>
                  <a:cubicBezTo>
                    <a:pt x="0" y="21772"/>
                    <a:pt x="0" y="21686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7" name="Freeform 170"/>
            <p:cNvSpPr>
              <a:spLocks/>
            </p:cNvSpPr>
            <p:nvPr/>
          </p:nvSpPr>
          <p:spPr bwMode="auto">
            <a:xfrm>
              <a:off x="939" y="994"/>
              <a:ext cx="67" cy="52"/>
            </a:xfrm>
            <a:custGeom>
              <a:avLst/>
              <a:gdLst>
                <a:gd name="T0" fmla="*/ 181 w 181"/>
                <a:gd name="T1" fmla="*/ 124 h 141"/>
                <a:gd name="T2" fmla="*/ 170 w 181"/>
                <a:gd name="T3" fmla="*/ 141 h 141"/>
                <a:gd name="T4" fmla="*/ 0 w 181"/>
                <a:gd name="T5" fmla="*/ 17 h 141"/>
                <a:gd name="T6" fmla="*/ 10 w 181"/>
                <a:gd name="T7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1" h="141">
                  <a:moveTo>
                    <a:pt x="181" y="124"/>
                  </a:moveTo>
                  <a:lnTo>
                    <a:pt x="170" y="141"/>
                  </a:lnTo>
                  <a:lnTo>
                    <a:pt x="0" y="17"/>
                  </a:lnTo>
                  <a:lnTo>
                    <a:pt x="1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8" name="Line 171"/>
            <p:cNvSpPr>
              <a:spLocks noChangeShapeType="1"/>
            </p:cNvSpPr>
            <p:nvPr/>
          </p:nvSpPr>
          <p:spPr bwMode="auto">
            <a:xfrm flipH="1">
              <a:off x="939" y="994"/>
              <a:ext cx="3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9" name="Freeform 172"/>
            <p:cNvSpPr>
              <a:spLocks/>
            </p:cNvSpPr>
            <p:nvPr/>
          </p:nvSpPr>
          <p:spPr bwMode="auto">
            <a:xfrm>
              <a:off x="2205" y="703"/>
              <a:ext cx="449" cy="438"/>
            </a:xfrm>
            <a:custGeom>
              <a:avLst/>
              <a:gdLst>
                <a:gd name="T0" fmla="*/ 1208 w 1208"/>
                <a:gd name="T1" fmla="*/ 1190 h 1190"/>
                <a:gd name="T2" fmla="*/ 107 w 1208"/>
                <a:gd name="T3" fmla="*/ 396 h 1190"/>
                <a:gd name="T4" fmla="*/ 0 w 1208"/>
                <a:gd name="T5" fmla="*/ 29 h 1190"/>
                <a:gd name="T6" fmla="*/ 77 w 1208"/>
                <a:gd name="T7" fmla="*/ 0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8" h="1190">
                  <a:moveTo>
                    <a:pt x="1208" y="1190"/>
                  </a:moveTo>
                  <a:lnTo>
                    <a:pt x="107" y="396"/>
                  </a:lnTo>
                  <a:lnTo>
                    <a:pt x="0" y="29"/>
                  </a:lnTo>
                  <a:lnTo>
                    <a:pt x="7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0" name="Freeform 173"/>
            <p:cNvSpPr>
              <a:spLocks/>
            </p:cNvSpPr>
            <p:nvPr/>
          </p:nvSpPr>
          <p:spPr bwMode="auto">
            <a:xfrm>
              <a:off x="2219" y="664"/>
              <a:ext cx="36" cy="75"/>
            </a:xfrm>
            <a:custGeom>
              <a:avLst/>
              <a:gdLst>
                <a:gd name="T0" fmla="*/ 96 w 96"/>
                <a:gd name="T1" fmla="*/ 196 h 203"/>
                <a:gd name="T2" fmla="*/ 76 w 96"/>
                <a:gd name="T3" fmla="*/ 203 h 203"/>
                <a:gd name="T4" fmla="*/ 0 w 96"/>
                <a:gd name="T5" fmla="*/ 7 h 203"/>
                <a:gd name="T6" fmla="*/ 19 w 96"/>
                <a:gd name="T7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203">
                  <a:moveTo>
                    <a:pt x="96" y="196"/>
                  </a:moveTo>
                  <a:lnTo>
                    <a:pt x="76" y="203"/>
                  </a:lnTo>
                  <a:lnTo>
                    <a:pt x="0" y="7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1" name="Line 174"/>
            <p:cNvSpPr>
              <a:spLocks noChangeShapeType="1"/>
            </p:cNvSpPr>
            <p:nvPr/>
          </p:nvSpPr>
          <p:spPr bwMode="auto">
            <a:xfrm flipH="1">
              <a:off x="2219" y="664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2" name="Line 175"/>
            <p:cNvSpPr>
              <a:spLocks noChangeShapeType="1"/>
            </p:cNvSpPr>
            <p:nvPr/>
          </p:nvSpPr>
          <p:spPr bwMode="auto">
            <a:xfrm flipV="1">
              <a:off x="2330" y="1175"/>
              <a:ext cx="295" cy="65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3" name="Freeform 176"/>
            <p:cNvSpPr>
              <a:spLocks/>
            </p:cNvSpPr>
            <p:nvPr/>
          </p:nvSpPr>
          <p:spPr bwMode="auto">
            <a:xfrm>
              <a:off x="2590" y="1152"/>
              <a:ext cx="75" cy="38"/>
            </a:xfrm>
            <a:custGeom>
              <a:avLst/>
              <a:gdLst>
                <a:gd name="T0" fmla="*/ 200 w 200"/>
                <a:gd name="T1" fmla="*/ 85 h 105"/>
                <a:gd name="T2" fmla="*/ 191 w 200"/>
                <a:gd name="T3" fmla="*/ 105 h 105"/>
                <a:gd name="T4" fmla="*/ 0 w 200"/>
                <a:gd name="T5" fmla="*/ 19 h 105"/>
                <a:gd name="T6" fmla="*/ 8 w 200"/>
                <a:gd name="T7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" h="105">
                  <a:moveTo>
                    <a:pt x="200" y="85"/>
                  </a:moveTo>
                  <a:lnTo>
                    <a:pt x="191" y="105"/>
                  </a:lnTo>
                  <a:lnTo>
                    <a:pt x="0" y="19"/>
                  </a:lnTo>
                  <a:lnTo>
                    <a:pt x="8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4" name="Line 177"/>
            <p:cNvSpPr>
              <a:spLocks noChangeShapeType="1"/>
            </p:cNvSpPr>
            <p:nvPr/>
          </p:nvSpPr>
          <p:spPr bwMode="auto">
            <a:xfrm flipH="1">
              <a:off x="2590" y="1152"/>
              <a:ext cx="3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5" name="Line 178"/>
            <p:cNvSpPr>
              <a:spLocks noChangeShapeType="1"/>
            </p:cNvSpPr>
            <p:nvPr/>
          </p:nvSpPr>
          <p:spPr bwMode="auto">
            <a:xfrm flipV="1">
              <a:off x="2853" y="1265"/>
              <a:ext cx="0" cy="8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6" name="Freeform 179"/>
            <p:cNvSpPr>
              <a:spLocks/>
            </p:cNvSpPr>
            <p:nvPr/>
          </p:nvSpPr>
          <p:spPr bwMode="auto">
            <a:xfrm>
              <a:off x="2814" y="1258"/>
              <a:ext cx="78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7" name="Line 180"/>
            <p:cNvSpPr>
              <a:spLocks noChangeShapeType="1"/>
            </p:cNvSpPr>
            <p:nvPr/>
          </p:nvSpPr>
          <p:spPr bwMode="auto">
            <a:xfrm>
              <a:off x="2814" y="125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8" name="Line 181"/>
            <p:cNvSpPr>
              <a:spLocks noChangeShapeType="1"/>
            </p:cNvSpPr>
            <p:nvPr/>
          </p:nvSpPr>
          <p:spPr bwMode="auto">
            <a:xfrm flipV="1">
              <a:off x="2301" y="1288"/>
              <a:ext cx="0" cy="6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9" name="Freeform 182"/>
            <p:cNvSpPr>
              <a:spLocks/>
            </p:cNvSpPr>
            <p:nvPr/>
          </p:nvSpPr>
          <p:spPr bwMode="auto">
            <a:xfrm>
              <a:off x="2263" y="1280"/>
              <a:ext cx="77" cy="8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0" name="Line 183"/>
            <p:cNvSpPr>
              <a:spLocks noChangeShapeType="1"/>
            </p:cNvSpPr>
            <p:nvPr/>
          </p:nvSpPr>
          <p:spPr bwMode="auto">
            <a:xfrm>
              <a:off x="2263" y="1280"/>
              <a:ext cx="0" cy="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1" name="Freeform 184"/>
            <p:cNvSpPr>
              <a:spLocks/>
            </p:cNvSpPr>
            <p:nvPr/>
          </p:nvSpPr>
          <p:spPr bwMode="auto">
            <a:xfrm>
              <a:off x="2506" y="1282"/>
              <a:ext cx="80" cy="67"/>
            </a:xfrm>
            <a:custGeom>
              <a:avLst/>
              <a:gdLst>
                <a:gd name="T0" fmla="*/ 215 w 215"/>
                <a:gd name="T1" fmla="*/ 183 h 183"/>
                <a:gd name="T2" fmla="*/ 0 w 215"/>
                <a:gd name="T3" fmla="*/ 106 h 183"/>
                <a:gd name="T4" fmla="*/ 0 w 215"/>
                <a:gd name="T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" h="183">
                  <a:moveTo>
                    <a:pt x="215" y="183"/>
                  </a:moveTo>
                  <a:lnTo>
                    <a:pt x="0" y="106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2" name="Freeform 185"/>
            <p:cNvSpPr>
              <a:spLocks/>
            </p:cNvSpPr>
            <p:nvPr/>
          </p:nvSpPr>
          <p:spPr bwMode="auto">
            <a:xfrm>
              <a:off x="2467" y="1275"/>
              <a:ext cx="78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3" name="Line 186"/>
            <p:cNvSpPr>
              <a:spLocks noChangeShapeType="1"/>
            </p:cNvSpPr>
            <p:nvPr/>
          </p:nvSpPr>
          <p:spPr bwMode="auto">
            <a:xfrm>
              <a:off x="2467" y="1275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4" name="Freeform 187"/>
            <p:cNvSpPr>
              <a:spLocks/>
            </p:cNvSpPr>
            <p:nvPr/>
          </p:nvSpPr>
          <p:spPr bwMode="auto">
            <a:xfrm>
              <a:off x="1960" y="1293"/>
              <a:ext cx="40" cy="67"/>
            </a:xfrm>
            <a:custGeom>
              <a:avLst/>
              <a:gdLst>
                <a:gd name="T0" fmla="*/ 107 w 107"/>
                <a:gd name="T1" fmla="*/ 183 h 183"/>
                <a:gd name="T2" fmla="*/ 0 w 107"/>
                <a:gd name="T3" fmla="*/ 61 h 183"/>
                <a:gd name="T4" fmla="*/ 62 w 107"/>
                <a:gd name="T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7" h="183">
                  <a:moveTo>
                    <a:pt x="107" y="183"/>
                  </a:moveTo>
                  <a:lnTo>
                    <a:pt x="0" y="61"/>
                  </a:lnTo>
                  <a:lnTo>
                    <a:pt x="6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5" name="Freeform 188"/>
            <p:cNvSpPr>
              <a:spLocks/>
            </p:cNvSpPr>
            <p:nvPr/>
          </p:nvSpPr>
          <p:spPr bwMode="auto">
            <a:xfrm>
              <a:off x="1955" y="1260"/>
              <a:ext cx="61" cy="60"/>
            </a:xfrm>
            <a:custGeom>
              <a:avLst/>
              <a:gdLst>
                <a:gd name="T0" fmla="*/ 164 w 164"/>
                <a:gd name="T1" fmla="*/ 149 h 164"/>
                <a:gd name="T2" fmla="*/ 150 w 164"/>
                <a:gd name="T3" fmla="*/ 164 h 164"/>
                <a:gd name="T4" fmla="*/ 0 w 164"/>
                <a:gd name="T5" fmla="*/ 15 h 164"/>
                <a:gd name="T6" fmla="*/ 15 w 164"/>
                <a:gd name="T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64" y="149"/>
                  </a:moveTo>
                  <a:lnTo>
                    <a:pt x="150" y="164"/>
                  </a:lnTo>
                  <a:lnTo>
                    <a:pt x="0" y="15"/>
                  </a:lnTo>
                  <a:lnTo>
                    <a:pt x="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6" name="Line 189"/>
            <p:cNvSpPr>
              <a:spLocks noChangeShapeType="1"/>
            </p:cNvSpPr>
            <p:nvPr/>
          </p:nvSpPr>
          <p:spPr bwMode="auto">
            <a:xfrm flipH="1">
              <a:off x="4739" y="3033"/>
              <a:ext cx="15" cy="1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228600"/>
            <a:ext cx="6772275" cy="8686800"/>
            <a:chOff x="192" y="144"/>
            <a:chExt cx="4266" cy="547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144"/>
              <a:ext cx="3936" cy="5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27" y="251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041" y="251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27" y="244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041" y="244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27" y="236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041" y="236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27" y="228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041" y="228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27" y="2216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70" y="2194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47" y="2194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27" y="213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041" y="213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27" y="206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041" y="206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27" y="198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041" y="198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27" y="191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041" y="191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27" y="1836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70" y="1813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47" y="1813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27" y="176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041" y="176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27" y="168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041" y="168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27" y="161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2" name="Line 32"/>
            <p:cNvSpPr>
              <a:spLocks noChangeShapeType="1"/>
            </p:cNvSpPr>
            <p:nvPr/>
          </p:nvSpPr>
          <p:spPr bwMode="auto">
            <a:xfrm>
              <a:off x="4041" y="161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" name="Line 33"/>
            <p:cNvSpPr>
              <a:spLocks noChangeShapeType="1"/>
            </p:cNvSpPr>
            <p:nvPr/>
          </p:nvSpPr>
          <p:spPr bwMode="auto">
            <a:xfrm>
              <a:off x="227" y="153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5" name="Line 34"/>
            <p:cNvSpPr>
              <a:spLocks noChangeShapeType="1"/>
            </p:cNvSpPr>
            <p:nvPr/>
          </p:nvSpPr>
          <p:spPr bwMode="auto">
            <a:xfrm>
              <a:off x="4041" y="153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6" name="Line 35"/>
            <p:cNvSpPr>
              <a:spLocks noChangeShapeType="1"/>
            </p:cNvSpPr>
            <p:nvPr/>
          </p:nvSpPr>
          <p:spPr bwMode="auto">
            <a:xfrm>
              <a:off x="227" y="1460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7" name="Line 36"/>
            <p:cNvSpPr>
              <a:spLocks noChangeShapeType="1"/>
            </p:cNvSpPr>
            <p:nvPr/>
          </p:nvSpPr>
          <p:spPr bwMode="auto">
            <a:xfrm>
              <a:off x="1670" y="1438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8" name="Line 37"/>
            <p:cNvSpPr>
              <a:spLocks noChangeShapeType="1"/>
            </p:cNvSpPr>
            <p:nvPr/>
          </p:nvSpPr>
          <p:spPr bwMode="auto">
            <a:xfrm>
              <a:off x="2647" y="1438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9" name="Line 38"/>
            <p:cNvSpPr>
              <a:spLocks noChangeShapeType="1"/>
            </p:cNvSpPr>
            <p:nvPr/>
          </p:nvSpPr>
          <p:spPr bwMode="auto">
            <a:xfrm>
              <a:off x="227" y="138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0" name="Line 39"/>
            <p:cNvSpPr>
              <a:spLocks noChangeShapeType="1"/>
            </p:cNvSpPr>
            <p:nvPr/>
          </p:nvSpPr>
          <p:spPr bwMode="auto">
            <a:xfrm>
              <a:off x="4041" y="138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1" name="Line 40"/>
            <p:cNvSpPr>
              <a:spLocks noChangeShapeType="1"/>
            </p:cNvSpPr>
            <p:nvPr/>
          </p:nvSpPr>
          <p:spPr bwMode="auto">
            <a:xfrm>
              <a:off x="227" y="130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2" name="Line 41"/>
            <p:cNvSpPr>
              <a:spLocks noChangeShapeType="1"/>
            </p:cNvSpPr>
            <p:nvPr/>
          </p:nvSpPr>
          <p:spPr bwMode="auto">
            <a:xfrm>
              <a:off x="4041" y="130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3" name="Line 42"/>
            <p:cNvSpPr>
              <a:spLocks noChangeShapeType="1"/>
            </p:cNvSpPr>
            <p:nvPr/>
          </p:nvSpPr>
          <p:spPr bwMode="auto">
            <a:xfrm>
              <a:off x="227" y="123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4" name="Line 43"/>
            <p:cNvSpPr>
              <a:spLocks noChangeShapeType="1"/>
            </p:cNvSpPr>
            <p:nvPr/>
          </p:nvSpPr>
          <p:spPr bwMode="auto">
            <a:xfrm>
              <a:off x="4041" y="123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5" name="Line 44"/>
            <p:cNvSpPr>
              <a:spLocks noChangeShapeType="1"/>
            </p:cNvSpPr>
            <p:nvPr/>
          </p:nvSpPr>
          <p:spPr bwMode="auto">
            <a:xfrm>
              <a:off x="227" y="115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6" name="Line 45"/>
            <p:cNvSpPr>
              <a:spLocks noChangeShapeType="1"/>
            </p:cNvSpPr>
            <p:nvPr/>
          </p:nvSpPr>
          <p:spPr bwMode="auto">
            <a:xfrm>
              <a:off x="4041" y="115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7" name="Line 46"/>
            <p:cNvSpPr>
              <a:spLocks noChangeShapeType="1"/>
            </p:cNvSpPr>
            <p:nvPr/>
          </p:nvSpPr>
          <p:spPr bwMode="auto">
            <a:xfrm>
              <a:off x="227" y="1079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8" name="Line 47"/>
            <p:cNvSpPr>
              <a:spLocks noChangeShapeType="1"/>
            </p:cNvSpPr>
            <p:nvPr/>
          </p:nvSpPr>
          <p:spPr bwMode="auto">
            <a:xfrm>
              <a:off x="1670" y="1057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9" name="Line 48"/>
            <p:cNvSpPr>
              <a:spLocks noChangeShapeType="1"/>
            </p:cNvSpPr>
            <p:nvPr/>
          </p:nvSpPr>
          <p:spPr bwMode="auto">
            <a:xfrm>
              <a:off x="2647" y="1057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0" name="Line 49"/>
            <p:cNvSpPr>
              <a:spLocks noChangeShapeType="1"/>
            </p:cNvSpPr>
            <p:nvPr/>
          </p:nvSpPr>
          <p:spPr bwMode="auto">
            <a:xfrm>
              <a:off x="227" y="100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1" name="Line 50"/>
            <p:cNvSpPr>
              <a:spLocks noChangeShapeType="1"/>
            </p:cNvSpPr>
            <p:nvPr/>
          </p:nvSpPr>
          <p:spPr bwMode="auto">
            <a:xfrm>
              <a:off x="4041" y="100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2" name="Line 51"/>
            <p:cNvSpPr>
              <a:spLocks noChangeShapeType="1"/>
            </p:cNvSpPr>
            <p:nvPr/>
          </p:nvSpPr>
          <p:spPr bwMode="auto">
            <a:xfrm>
              <a:off x="227" y="92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3" name="Line 52"/>
            <p:cNvSpPr>
              <a:spLocks noChangeShapeType="1"/>
            </p:cNvSpPr>
            <p:nvPr/>
          </p:nvSpPr>
          <p:spPr bwMode="auto">
            <a:xfrm>
              <a:off x="4041" y="92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4" name="Line 53"/>
            <p:cNvSpPr>
              <a:spLocks noChangeShapeType="1"/>
            </p:cNvSpPr>
            <p:nvPr/>
          </p:nvSpPr>
          <p:spPr bwMode="auto">
            <a:xfrm>
              <a:off x="227" y="85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5" name="Line 54"/>
            <p:cNvSpPr>
              <a:spLocks noChangeShapeType="1"/>
            </p:cNvSpPr>
            <p:nvPr/>
          </p:nvSpPr>
          <p:spPr bwMode="auto">
            <a:xfrm>
              <a:off x="4041" y="85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6" name="Line 55"/>
            <p:cNvSpPr>
              <a:spLocks noChangeShapeType="1"/>
            </p:cNvSpPr>
            <p:nvPr/>
          </p:nvSpPr>
          <p:spPr bwMode="auto">
            <a:xfrm>
              <a:off x="227" y="77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7" name="Line 56"/>
            <p:cNvSpPr>
              <a:spLocks noChangeShapeType="1"/>
            </p:cNvSpPr>
            <p:nvPr/>
          </p:nvSpPr>
          <p:spPr bwMode="auto">
            <a:xfrm>
              <a:off x="4041" y="77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8" name="Line 57"/>
            <p:cNvSpPr>
              <a:spLocks noChangeShapeType="1"/>
            </p:cNvSpPr>
            <p:nvPr/>
          </p:nvSpPr>
          <p:spPr bwMode="auto">
            <a:xfrm>
              <a:off x="227" y="704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9" name="Line 58"/>
            <p:cNvSpPr>
              <a:spLocks noChangeShapeType="1"/>
            </p:cNvSpPr>
            <p:nvPr/>
          </p:nvSpPr>
          <p:spPr bwMode="auto">
            <a:xfrm>
              <a:off x="1670" y="682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0" name="Line 59"/>
            <p:cNvSpPr>
              <a:spLocks noChangeShapeType="1"/>
            </p:cNvSpPr>
            <p:nvPr/>
          </p:nvSpPr>
          <p:spPr bwMode="auto">
            <a:xfrm>
              <a:off x="2647" y="682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1" name="Line 60"/>
            <p:cNvSpPr>
              <a:spLocks noChangeShapeType="1"/>
            </p:cNvSpPr>
            <p:nvPr/>
          </p:nvSpPr>
          <p:spPr bwMode="auto">
            <a:xfrm>
              <a:off x="227" y="62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2" name="Line 61"/>
            <p:cNvSpPr>
              <a:spLocks noChangeShapeType="1"/>
            </p:cNvSpPr>
            <p:nvPr/>
          </p:nvSpPr>
          <p:spPr bwMode="auto">
            <a:xfrm>
              <a:off x="4041" y="62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3" name="Line 62"/>
            <p:cNvSpPr>
              <a:spLocks noChangeShapeType="1"/>
            </p:cNvSpPr>
            <p:nvPr/>
          </p:nvSpPr>
          <p:spPr bwMode="auto">
            <a:xfrm>
              <a:off x="227" y="55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4" name="Line 63"/>
            <p:cNvSpPr>
              <a:spLocks noChangeShapeType="1"/>
            </p:cNvSpPr>
            <p:nvPr/>
          </p:nvSpPr>
          <p:spPr bwMode="auto">
            <a:xfrm>
              <a:off x="4041" y="55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5" name="Line 64"/>
            <p:cNvSpPr>
              <a:spLocks noChangeShapeType="1"/>
            </p:cNvSpPr>
            <p:nvPr/>
          </p:nvSpPr>
          <p:spPr bwMode="auto">
            <a:xfrm>
              <a:off x="227" y="47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6" name="Line 65"/>
            <p:cNvSpPr>
              <a:spLocks noChangeShapeType="1"/>
            </p:cNvSpPr>
            <p:nvPr/>
          </p:nvSpPr>
          <p:spPr bwMode="auto">
            <a:xfrm>
              <a:off x="4041" y="47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7" name="Line 66"/>
            <p:cNvSpPr>
              <a:spLocks noChangeShapeType="1"/>
            </p:cNvSpPr>
            <p:nvPr/>
          </p:nvSpPr>
          <p:spPr bwMode="auto">
            <a:xfrm>
              <a:off x="227" y="40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8" name="Line 67"/>
            <p:cNvSpPr>
              <a:spLocks noChangeShapeType="1"/>
            </p:cNvSpPr>
            <p:nvPr/>
          </p:nvSpPr>
          <p:spPr bwMode="auto">
            <a:xfrm>
              <a:off x="4041" y="40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9" name="Rectangle 68"/>
            <p:cNvSpPr>
              <a:spLocks noChangeArrowheads="1"/>
            </p:cNvSpPr>
            <p:nvPr/>
          </p:nvSpPr>
          <p:spPr bwMode="auto">
            <a:xfrm>
              <a:off x="219" y="328"/>
              <a:ext cx="3872" cy="2261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0" name="Oval 69"/>
            <p:cNvSpPr>
              <a:spLocks noChangeArrowheads="1"/>
            </p:cNvSpPr>
            <p:nvPr/>
          </p:nvSpPr>
          <p:spPr bwMode="auto">
            <a:xfrm>
              <a:off x="1250" y="2004"/>
              <a:ext cx="128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1" name="Rectangle 70"/>
            <p:cNvSpPr>
              <a:spLocks noChangeArrowheads="1"/>
            </p:cNvSpPr>
            <p:nvPr/>
          </p:nvSpPr>
          <p:spPr bwMode="auto">
            <a:xfrm>
              <a:off x="1776" y="1729"/>
              <a:ext cx="18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2" name="Oval 71"/>
            <p:cNvSpPr>
              <a:spLocks noChangeArrowheads="1"/>
            </p:cNvSpPr>
            <p:nvPr/>
          </p:nvSpPr>
          <p:spPr bwMode="auto">
            <a:xfrm>
              <a:off x="1542" y="2009"/>
              <a:ext cx="129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3" name="Rectangle 72"/>
            <p:cNvSpPr>
              <a:spLocks noChangeArrowheads="1"/>
            </p:cNvSpPr>
            <p:nvPr/>
          </p:nvSpPr>
          <p:spPr bwMode="auto">
            <a:xfrm>
              <a:off x="2177" y="1729"/>
              <a:ext cx="20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4" name="Oval 73"/>
            <p:cNvSpPr>
              <a:spLocks noChangeArrowheads="1"/>
            </p:cNvSpPr>
            <p:nvPr/>
          </p:nvSpPr>
          <p:spPr bwMode="auto">
            <a:xfrm>
              <a:off x="1786" y="2004"/>
              <a:ext cx="129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5" name="Rectangle 74"/>
            <p:cNvSpPr>
              <a:spLocks noChangeArrowheads="1"/>
            </p:cNvSpPr>
            <p:nvPr/>
          </p:nvSpPr>
          <p:spPr bwMode="auto">
            <a:xfrm>
              <a:off x="2622" y="1729"/>
              <a:ext cx="18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6" name="Rectangle 75"/>
            <p:cNvSpPr>
              <a:spLocks noChangeArrowheads="1"/>
            </p:cNvSpPr>
            <p:nvPr/>
          </p:nvSpPr>
          <p:spPr bwMode="auto">
            <a:xfrm>
              <a:off x="2036" y="2004"/>
              <a:ext cx="128" cy="132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7" name="Line 76"/>
            <p:cNvSpPr>
              <a:spLocks noChangeShapeType="1"/>
            </p:cNvSpPr>
            <p:nvPr/>
          </p:nvSpPr>
          <p:spPr bwMode="auto">
            <a:xfrm>
              <a:off x="2036" y="2004"/>
              <a:ext cx="125" cy="12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8" name="Line 77"/>
            <p:cNvSpPr>
              <a:spLocks noChangeShapeType="1"/>
            </p:cNvSpPr>
            <p:nvPr/>
          </p:nvSpPr>
          <p:spPr bwMode="auto">
            <a:xfrm flipV="1">
              <a:off x="2036" y="2004"/>
              <a:ext cx="125" cy="12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9" name="Rectangle 78"/>
            <p:cNvSpPr>
              <a:spLocks noChangeArrowheads="1"/>
            </p:cNvSpPr>
            <p:nvPr/>
          </p:nvSpPr>
          <p:spPr bwMode="auto">
            <a:xfrm>
              <a:off x="1429" y="1533"/>
              <a:ext cx="20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0" name="Oval 79"/>
            <p:cNvSpPr>
              <a:spLocks noChangeArrowheads="1"/>
            </p:cNvSpPr>
            <p:nvPr/>
          </p:nvSpPr>
          <p:spPr bwMode="auto">
            <a:xfrm>
              <a:off x="2285" y="2004"/>
              <a:ext cx="128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1" name="Rectangle 80"/>
            <p:cNvSpPr>
              <a:spLocks noChangeArrowheads="1"/>
            </p:cNvSpPr>
            <p:nvPr/>
          </p:nvSpPr>
          <p:spPr bwMode="auto">
            <a:xfrm>
              <a:off x="2041" y="1527"/>
              <a:ext cx="20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2" name="Oval 81"/>
            <p:cNvSpPr>
              <a:spLocks noChangeArrowheads="1"/>
            </p:cNvSpPr>
            <p:nvPr/>
          </p:nvSpPr>
          <p:spPr bwMode="auto">
            <a:xfrm>
              <a:off x="2545" y="2004"/>
              <a:ext cx="129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3" name="Rectangle 82"/>
            <p:cNvSpPr>
              <a:spLocks noChangeArrowheads="1"/>
            </p:cNvSpPr>
            <p:nvPr/>
          </p:nvSpPr>
          <p:spPr bwMode="auto">
            <a:xfrm>
              <a:off x="2736" y="1527"/>
              <a:ext cx="20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4" name="Oval 83"/>
            <p:cNvSpPr>
              <a:spLocks noChangeArrowheads="1"/>
            </p:cNvSpPr>
            <p:nvPr/>
          </p:nvSpPr>
          <p:spPr bwMode="auto">
            <a:xfrm>
              <a:off x="3554" y="2004"/>
              <a:ext cx="129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5" name="Rectangle 84"/>
            <p:cNvSpPr>
              <a:spLocks noChangeArrowheads="1"/>
            </p:cNvSpPr>
            <p:nvPr/>
          </p:nvSpPr>
          <p:spPr bwMode="auto">
            <a:xfrm>
              <a:off x="1174" y="1746"/>
              <a:ext cx="19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6" name="Oval 85"/>
            <p:cNvSpPr>
              <a:spLocks noChangeArrowheads="1"/>
            </p:cNvSpPr>
            <p:nvPr/>
          </p:nvSpPr>
          <p:spPr bwMode="auto">
            <a:xfrm>
              <a:off x="2036" y="2132"/>
              <a:ext cx="128" cy="13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7" name="Rectangle 86"/>
            <p:cNvSpPr>
              <a:spLocks noChangeArrowheads="1"/>
            </p:cNvSpPr>
            <p:nvPr/>
          </p:nvSpPr>
          <p:spPr bwMode="auto">
            <a:xfrm>
              <a:off x="713" y="1455"/>
              <a:ext cx="20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8" name="Oval 87"/>
            <p:cNvSpPr>
              <a:spLocks noChangeArrowheads="1"/>
            </p:cNvSpPr>
            <p:nvPr/>
          </p:nvSpPr>
          <p:spPr bwMode="auto">
            <a:xfrm>
              <a:off x="2036" y="2446"/>
              <a:ext cx="128" cy="13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9" name="Rectangle 88"/>
            <p:cNvSpPr>
              <a:spLocks noChangeArrowheads="1"/>
            </p:cNvSpPr>
            <p:nvPr/>
          </p:nvSpPr>
          <p:spPr bwMode="auto">
            <a:xfrm>
              <a:off x="3695" y="1460"/>
              <a:ext cx="20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0" name="Oval 89"/>
            <p:cNvSpPr>
              <a:spLocks noChangeArrowheads="1"/>
            </p:cNvSpPr>
            <p:nvPr/>
          </p:nvSpPr>
          <p:spPr bwMode="auto">
            <a:xfrm>
              <a:off x="935" y="2228"/>
              <a:ext cx="128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1" name="Freeform 90"/>
            <p:cNvSpPr>
              <a:spLocks/>
            </p:cNvSpPr>
            <p:nvPr/>
          </p:nvSpPr>
          <p:spPr bwMode="auto">
            <a:xfrm>
              <a:off x="997" y="2227"/>
              <a:ext cx="66" cy="133"/>
            </a:xfrm>
            <a:custGeom>
              <a:avLst/>
              <a:gdLst>
                <a:gd name="T0" fmla="*/ 0 w 183"/>
                <a:gd name="T1" fmla="*/ 355 h 356"/>
                <a:gd name="T2" fmla="*/ 5 w 183"/>
                <a:gd name="T3" fmla="*/ 356 h 356"/>
                <a:gd name="T4" fmla="*/ 183 w 183"/>
                <a:gd name="T5" fmla="*/ 178 h 356"/>
                <a:gd name="T6" fmla="*/ 5 w 183"/>
                <a:gd name="T7" fmla="*/ 1 h 356"/>
                <a:gd name="T8" fmla="*/ 0 w 183"/>
                <a:gd name="T9" fmla="*/ 1 h 356"/>
                <a:gd name="T10" fmla="*/ 0 w 183"/>
                <a:gd name="T11" fmla="*/ 355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3" h="356">
                  <a:moveTo>
                    <a:pt x="0" y="355"/>
                  </a:moveTo>
                  <a:cubicBezTo>
                    <a:pt x="2" y="355"/>
                    <a:pt x="3" y="356"/>
                    <a:pt x="5" y="356"/>
                  </a:cubicBezTo>
                  <a:cubicBezTo>
                    <a:pt x="103" y="356"/>
                    <a:pt x="183" y="276"/>
                    <a:pt x="183" y="178"/>
                  </a:cubicBezTo>
                  <a:cubicBezTo>
                    <a:pt x="183" y="80"/>
                    <a:pt x="103" y="1"/>
                    <a:pt x="5" y="1"/>
                  </a:cubicBezTo>
                  <a:cubicBezTo>
                    <a:pt x="3" y="0"/>
                    <a:pt x="1" y="1"/>
                    <a:pt x="0" y="1"/>
                  </a:cubicBezTo>
                  <a:lnTo>
                    <a:pt x="0" y="355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2" name="Rectangle 91"/>
            <p:cNvSpPr>
              <a:spLocks noChangeArrowheads="1"/>
            </p:cNvSpPr>
            <p:nvPr/>
          </p:nvSpPr>
          <p:spPr bwMode="auto">
            <a:xfrm>
              <a:off x="1513" y="1018"/>
              <a:ext cx="300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3" name="Oval 92"/>
            <p:cNvSpPr>
              <a:spLocks noChangeArrowheads="1"/>
            </p:cNvSpPr>
            <p:nvPr/>
          </p:nvSpPr>
          <p:spPr bwMode="auto">
            <a:xfrm>
              <a:off x="2958" y="2216"/>
              <a:ext cx="129" cy="13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4" name="Freeform 93"/>
            <p:cNvSpPr>
              <a:spLocks/>
            </p:cNvSpPr>
            <p:nvPr/>
          </p:nvSpPr>
          <p:spPr bwMode="auto">
            <a:xfrm>
              <a:off x="2958" y="2216"/>
              <a:ext cx="62" cy="133"/>
            </a:xfrm>
            <a:custGeom>
              <a:avLst/>
              <a:gdLst>
                <a:gd name="T0" fmla="*/ 172 w 172"/>
                <a:gd name="T1" fmla="*/ 0 h 354"/>
                <a:gd name="T2" fmla="*/ 1 w 172"/>
                <a:gd name="T3" fmla="*/ 177 h 354"/>
                <a:gd name="T4" fmla="*/ 172 w 172"/>
                <a:gd name="T5" fmla="*/ 354 h 354"/>
                <a:gd name="T6" fmla="*/ 172 w 172"/>
                <a:gd name="T7" fmla="*/ 0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2" h="354">
                  <a:moveTo>
                    <a:pt x="172" y="0"/>
                  </a:moveTo>
                  <a:cubicBezTo>
                    <a:pt x="76" y="3"/>
                    <a:pt x="1" y="81"/>
                    <a:pt x="1" y="177"/>
                  </a:cubicBezTo>
                  <a:cubicBezTo>
                    <a:pt x="0" y="273"/>
                    <a:pt x="76" y="351"/>
                    <a:pt x="172" y="354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5" name="Rectangle 94"/>
            <p:cNvSpPr>
              <a:spLocks noChangeArrowheads="1"/>
            </p:cNvSpPr>
            <p:nvPr/>
          </p:nvSpPr>
          <p:spPr bwMode="auto">
            <a:xfrm>
              <a:off x="2535" y="1018"/>
              <a:ext cx="310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6" name="Rectangle 95"/>
            <p:cNvSpPr>
              <a:spLocks noChangeArrowheads="1"/>
            </p:cNvSpPr>
            <p:nvPr/>
          </p:nvSpPr>
          <p:spPr bwMode="auto">
            <a:xfrm>
              <a:off x="282" y="2665"/>
              <a:ext cx="32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7" name="Rectangle 96"/>
            <p:cNvSpPr>
              <a:spLocks noChangeArrowheads="1"/>
            </p:cNvSpPr>
            <p:nvPr/>
          </p:nvSpPr>
          <p:spPr bwMode="auto">
            <a:xfrm>
              <a:off x="1568" y="172"/>
              <a:ext cx="414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8" name="Rectangle 97"/>
            <p:cNvSpPr>
              <a:spLocks noChangeArrowheads="1"/>
            </p:cNvSpPr>
            <p:nvPr/>
          </p:nvSpPr>
          <p:spPr bwMode="auto">
            <a:xfrm>
              <a:off x="1948" y="172"/>
              <a:ext cx="1555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Blue 45 Jet XX Pass Lt.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9" name="Rectangle 98"/>
            <p:cNvSpPr>
              <a:spLocks noChangeArrowheads="1"/>
            </p:cNvSpPr>
            <p:nvPr/>
          </p:nvSpPr>
          <p:spPr bwMode="auto">
            <a:xfrm>
              <a:off x="285" y="2929"/>
              <a:ext cx="18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0" name="Rectangle 99"/>
            <p:cNvSpPr>
              <a:spLocks noChangeArrowheads="1"/>
            </p:cNvSpPr>
            <p:nvPr/>
          </p:nvSpPr>
          <p:spPr bwMode="auto">
            <a:xfrm>
              <a:off x="480" y="2929"/>
              <a:ext cx="46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:On-Away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1" name="Rectangle 100"/>
            <p:cNvSpPr>
              <a:spLocks noChangeArrowheads="1"/>
            </p:cNvSpPr>
            <p:nvPr/>
          </p:nvSpPr>
          <p:spPr bwMode="auto">
            <a:xfrm>
              <a:off x="285" y="3142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2" name="Rectangle 101"/>
            <p:cNvSpPr>
              <a:spLocks noChangeArrowheads="1"/>
            </p:cNvSpPr>
            <p:nvPr/>
          </p:nvSpPr>
          <p:spPr bwMode="auto">
            <a:xfrm>
              <a:off x="480" y="3142"/>
              <a:ext cx="69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:On-Area-Away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3" name="Rectangle 102"/>
            <p:cNvSpPr>
              <a:spLocks noChangeArrowheads="1"/>
            </p:cNvSpPr>
            <p:nvPr/>
          </p:nvSpPr>
          <p:spPr bwMode="auto">
            <a:xfrm>
              <a:off x="285" y="3355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4" name="Rectangle 103"/>
            <p:cNvSpPr>
              <a:spLocks noChangeArrowheads="1"/>
            </p:cNvSpPr>
            <p:nvPr/>
          </p:nvSpPr>
          <p:spPr bwMode="auto">
            <a:xfrm>
              <a:off x="480" y="3355"/>
              <a:ext cx="72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:On-Area-Away.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5" name="Rectangle 104"/>
            <p:cNvSpPr>
              <a:spLocks noChangeArrowheads="1"/>
            </p:cNvSpPr>
            <p:nvPr/>
          </p:nvSpPr>
          <p:spPr bwMode="auto">
            <a:xfrm>
              <a:off x="285" y="3568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6" name="Rectangle 105"/>
            <p:cNvSpPr>
              <a:spLocks noChangeArrowheads="1"/>
            </p:cNvSpPr>
            <p:nvPr/>
          </p:nvSpPr>
          <p:spPr bwMode="auto">
            <a:xfrm>
              <a:off x="480" y="3568"/>
              <a:ext cx="62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7" name="Rectangle 106"/>
            <p:cNvSpPr>
              <a:spLocks noChangeArrowheads="1"/>
            </p:cNvSpPr>
            <p:nvPr/>
          </p:nvSpPr>
          <p:spPr bwMode="auto">
            <a:xfrm>
              <a:off x="285" y="3781"/>
              <a:ext cx="17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8" name="Rectangle 107"/>
            <p:cNvSpPr>
              <a:spLocks noChangeArrowheads="1"/>
            </p:cNvSpPr>
            <p:nvPr/>
          </p:nvSpPr>
          <p:spPr bwMode="auto">
            <a:xfrm>
              <a:off x="480" y="3781"/>
              <a:ext cx="69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 Down-On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9" name="Rectangle 108"/>
            <p:cNvSpPr>
              <a:spLocks noChangeArrowheads="1"/>
            </p:cNvSpPr>
            <p:nvPr/>
          </p:nvSpPr>
          <p:spPr bwMode="auto">
            <a:xfrm>
              <a:off x="285" y="3993"/>
              <a:ext cx="17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0" name="Rectangle 109"/>
            <p:cNvSpPr>
              <a:spLocks noChangeArrowheads="1"/>
            </p:cNvSpPr>
            <p:nvPr/>
          </p:nvSpPr>
          <p:spPr bwMode="auto">
            <a:xfrm>
              <a:off x="480" y="3993"/>
              <a:ext cx="64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1" name="Rectangle 110"/>
            <p:cNvSpPr>
              <a:spLocks noChangeArrowheads="1"/>
            </p:cNvSpPr>
            <p:nvPr/>
          </p:nvSpPr>
          <p:spPr bwMode="auto">
            <a:xfrm>
              <a:off x="285" y="4206"/>
              <a:ext cx="16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2" name="Rectangle 111"/>
            <p:cNvSpPr>
              <a:spLocks noChangeArrowheads="1"/>
            </p:cNvSpPr>
            <p:nvPr/>
          </p:nvSpPr>
          <p:spPr bwMode="auto">
            <a:xfrm>
              <a:off x="480" y="4206"/>
              <a:ext cx="187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a deep diagonal reading opposite safety.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3" name="Rectangle 112"/>
            <p:cNvSpPr>
              <a:spLocks noChangeArrowheads="1"/>
            </p:cNvSpPr>
            <p:nvPr/>
          </p:nvSpPr>
          <p:spPr bwMode="auto">
            <a:xfrm>
              <a:off x="285" y="4419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4" name="Rectangle 113"/>
            <p:cNvSpPr>
              <a:spLocks noChangeArrowheads="1"/>
            </p:cNvSpPr>
            <p:nvPr/>
          </p:nvSpPr>
          <p:spPr bwMode="auto">
            <a:xfrm>
              <a:off x="480" y="4419"/>
              <a:ext cx="333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:Reverse pivot as on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JetXX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 Set up behind PST. Accept pitch from wing. SE/Slot.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5" name="Rectangle 114"/>
            <p:cNvSpPr>
              <a:spLocks noChangeArrowheads="1"/>
            </p:cNvSpPr>
            <p:nvPr/>
          </p:nvSpPr>
          <p:spPr bwMode="auto">
            <a:xfrm>
              <a:off x="285" y="4632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6" name="Rectangle 115"/>
            <p:cNvSpPr>
              <a:spLocks noChangeArrowheads="1"/>
            </p:cNvSpPr>
            <p:nvPr/>
          </p:nvSpPr>
          <p:spPr bwMode="auto">
            <a:xfrm>
              <a:off x="478" y="4632"/>
              <a:ext cx="3980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:Jet XX technique. You are on the 3yd. track. Lateral to QB. Slow down to make a good pitch.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7" name="Rectangle 116"/>
            <p:cNvSpPr>
              <a:spLocks noChangeArrowheads="1"/>
            </p:cNvSpPr>
            <p:nvPr/>
          </p:nvSpPr>
          <p:spPr bwMode="auto">
            <a:xfrm>
              <a:off x="285" y="4738"/>
              <a:ext cx="995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 dirty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Block 1st </a:t>
              </a:r>
              <a:r>
                <a:rPr lang="en-US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outside PST.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8" name="Rectangle 117"/>
            <p:cNvSpPr>
              <a:spLocks noChangeArrowheads="1"/>
            </p:cNvSpPr>
            <p:nvPr/>
          </p:nvSpPr>
          <p:spPr bwMode="auto">
            <a:xfrm>
              <a:off x="285" y="4951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9" name="Rectangle 118"/>
            <p:cNvSpPr>
              <a:spLocks noChangeArrowheads="1"/>
            </p:cNvSpPr>
            <p:nvPr/>
          </p:nvSpPr>
          <p:spPr bwMode="auto">
            <a:xfrm>
              <a:off x="480" y="4951"/>
              <a:ext cx="315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.Jet XX technique. You are on the 2 yd. track. Run a circle down the sideline.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60" name="Rectangle 119"/>
            <p:cNvSpPr>
              <a:spLocks noChangeArrowheads="1"/>
            </p:cNvSpPr>
            <p:nvPr/>
          </p:nvSpPr>
          <p:spPr bwMode="auto">
            <a:xfrm>
              <a:off x="285" y="5164"/>
              <a:ext cx="17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61" name="Rectangle 120"/>
            <p:cNvSpPr>
              <a:spLocks noChangeArrowheads="1"/>
            </p:cNvSpPr>
            <p:nvPr/>
          </p:nvSpPr>
          <p:spPr bwMode="auto">
            <a:xfrm>
              <a:off x="480" y="5164"/>
              <a:ext cx="3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B gap to D gap. 1st step crossover @45. Aim for outside foot of PSG.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62" name="Rectangle 121"/>
            <p:cNvSpPr>
              <a:spLocks noChangeArrowheads="1"/>
            </p:cNvSpPr>
            <p:nvPr/>
          </p:nvSpPr>
          <p:spPr bwMode="auto">
            <a:xfrm>
              <a:off x="285" y="5377"/>
              <a:ext cx="74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63" name="Line 122"/>
            <p:cNvSpPr>
              <a:spLocks noChangeShapeType="1"/>
            </p:cNvSpPr>
            <p:nvPr/>
          </p:nvSpPr>
          <p:spPr bwMode="auto">
            <a:xfrm flipV="1">
              <a:off x="1661" y="2579"/>
              <a:ext cx="42" cy="3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4" name="Line 123"/>
            <p:cNvSpPr>
              <a:spLocks noChangeShapeType="1"/>
            </p:cNvSpPr>
            <p:nvPr/>
          </p:nvSpPr>
          <p:spPr bwMode="auto">
            <a:xfrm flipV="1">
              <a:off x="1739" y="2517"/>
              <a:ext cx="42" cy="3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5" name="Line 124"/>
            <p:cNvSpPr>
              <a:spLocks noChangeShapeType="1"/>
            </p:cNvSpPr>
            <p:nvPr/>
          </p:nvSpPr>
          <p:spPr bwMode="auto">
            <a:xfrm flipV="1">
              <a:off x="1818" y="2456"/>
              <a:ext cx="41" cy="3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6" name="Line 125"/>
            <p:cNvSpPr>
              <a:spLocks noChangeShapeType="1"/>
            </p:cNvSpPr>
            <p:nvPr/>
          </p:nvSpPr>
          <p:spPr bwMode="auto">
            <a:xfrm flipV="1">
              <a:off x="1896" y="2396"/>
              <a:ext cx="40" cy="3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7" name="Line 126"/>
            <p:cNvSpPr>
              <a:spLocks noChangeShapeType="1"/>
            </p:cNvSpPr>
            <p:nvPr/>
          </p:nvSpPr>
          <p:spPr bwMode="auto">
            <a:xfrm>
              <a:off x="1662" y="2611"/>
              <a:ext cx="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8" name="Freeform 127"/>
            <p:cNvSpPr>
              <a:spLocks/>
            </p:cNvSpPr>
            <p:nvPr/>
          </p:nvSpPr>
          <p:spPr bwMode="auto">
            <a:xfrm>
              <a:off x="1025" y="2338"/>
              <a:ext cx="1316" cy="45"/>
            </a:xfrm>
            <a:custGeom>
              <a:avLst/>
              <a:gdLst>
                <a:gd name="T0" fmla="*/ 0 w 3638"/>
                <a:gd name="T1" fmla="*/ 60 h 120"/>
                <a:gd name="T2" fmla="*/ 30 w 3638"/>
                <a:gd name="T3" fmla="*/ 0 h 120"/>
                <a:gd name="T4" fmla="*/ 90 w 3638"/>
                <a:gd name="T5" fmla="*/ 120 h 120"/>
                <a:gd name="T6" fmla="*/ 150 w 3638"/>
                <a:gd name="T7" fmla="*/ 0 h 120"/>
                <a:gd name="T8" fmla="*/ 210 w 3638"/>
                <a:gd name="T9" fmla="*/ 120 h 120"/>
                <a:gd name="T10" fmla="*/ 270 w 3638"/>
                <a:gd name="T11" fmla="*/ 0 h 120"/>
                <a:gd name="T12" fmla="*/ 330 w 3638"/>
                <a:gd name="T13" fmla="*/ 120 h 120"/>
                <a:gd name="T14" fmla="*/ 390 w 3638"/>
                <a:gd name="T15" fmla="*/ 0 h 120"/>
                <a:gd name="T16" fmla="*/ 450 w 3638"/>
                <a:gd name="T17" fmla="*/ 120 h 120"/>
                <a:gd name="T18" fmla="*/ 510 w 3638"/>
                <a:gd name="T19" fmla="*/ 0 h 120"/>
                <a:gd name="T20" fmla="*/ 570 w 3638"/>
                <a:gd name="T21" fmla="*/ 120 h 120"/>
                <a:gd name="T22" fmla="*/ 630 w 3638"/>
                <a:gd name="T23" fmla="*/ 0 h 120"/>
                <a:gd name="T24" fmla="*/ 690 w 3638"/>
                <a:gd name="T25" fmla="*/ 120 h 120"/>
                <a:gd name="T26" fmla="*/ 750 w 3638"/>
                <a:gd name="T27" fmla="*/ 0 h 120"/>
                <a:gd name="T28" fmla="*/ 810 w 3638"/>
                <a:gd name="T29" fmla="*/ 120 h 120"/>
                <a:gd name="T30" fmla="*/ 870 w 3638"/>
                <a:gd name="T31" fmla="*/ 0 h 120"/>
                <a:gd name="T32" fmla="*/ 930 w 3638"/>
                <a:gd name="T33" fmla="*/ 120 h 120"/>
                <a:gd name="T34" fmla="*/ 990 w 3638"/>
                <a:gd name="T35" fmla="*/ 0 h 120"/>
                <a:gd name="T36" fmla="*/ 1050 w 3638"/>
                <a:gd name="T37" fmla="*/ 120 h 120"/>
                <a:gd name="T38" fmla="*/ 1110 w 3638"/>
                <a:gd name="T39" fmla="*/ 0 h 120"/>
                <a:gd name="T40" fmla="*/ 1170 w 3638"/>
                <a:gd name="T41" fmla="*/ 120 h 120"/>
                <a:gd name="T42" fmla="*/ 1230 w 3638"/>
                <a:gd name="T43" fmla="*/ 0 h 120"/>
                <a:gd name="T44" fmla="*/ 1290 w 3638"/>
                <a:gd name="T45" fmla="*/ 120 h 120"/>
                <a:gd name="T46" fmla="*/ 1350 w 3638"/>
                <a:gd name="T47" fmla="*/ 0 h 120"/>
                <a:gd name="T48" fmla="*/ 1410 w 3638"/>
                <a:gd name="T49" fmla="*/ 120 h 120"/>
                <a:gd name="T50" fmla="*/ 1470 w 3638"/>
                <a:gd name="T51" fmla="*/ 0 h 120"/>
                <a:gd name="T52" fmla="*/ 1530 w 3638"/>
                <a:gd name="T53" fmla="*/ 120 h 120"/>
                <a:gd name="T54" fmla="*/ 1590 w 3638"/>
                <a:gd name="T55" fmla="*/ 0 h 120"/>
                <a:gd name="T56" fmla="*/ 1650 w 3638"/>
                <a:gd name="T57" fmla="*/ 120 h 120"/>
                <a:gd name="T58" fmla="*/ 1710 w 3638"/>
                <a:gd name="T59" fmla="*/ 0 h 120"/>
                <a:gd name="T60" fmla="*/ 1770 w 3638"/>
                <a:gd name="T61" fmla="*/ 120 h 120"/>
                <a:gd name="T62" fmla="*/ 1830 w 3638"/>
                <a:gd name="T63" fmla="*/ 0 h 120"/>
                <a:gd name="T64" fmla="*/ 1890 w 3638"/>
                <a:gd name="T65" fmla="*/ 120 h 120"/>
                <a:gd name="T66" fmla="*/ 1950 w 3638"/>
                <a:gd name="T67" fmla="*/ 0 h 120"/>
                <a:gd name="T68" fmla="*/ 2010 w 3638"/>
                <a:gd name="T69" fmla="*/ 120 h 120"/>
                <a:gd name="T70" fmla="*/ 2070 w 3638"/>
                <a:gd name="T71" fmla="*/ 0 h 120"/>
                <a:gd name="T72" fmla="*/ 2130 w 3638"/>
                <a:gd name="T73" fmla="*/ 120 h 120"/>
                <a:gd name="T74" fmla="*/ 2190 w 3638"/>
                <a:gd name="T75" fmla="*/ 0 h 120"/>
                <a:gd name="T76" fmla="*/ 2250 w 3638"/>
                <a:gd name="T77" fmla="*/ 120 h 120"/>
                <a:gd name="T78" fmla="*/ 2310 w 3638"/>
                <a:gd name="T79" fmla="*/ 0 h 120"/>
                <a:gd name="T80" fmla="*/ 2370 w 3638"/>
                <a:gd name="T81" fmla="*/ 120 h 120"/>
                <a:gd name="T82" fmla="*/ 2430 w 3638"/>
                <a:gd name="T83" fmla="*/ 0 h 120"/>
                <a:gd name="T84" fmla="*/ 2490 w 3638"/>
                <a:gd name="T85" fmla="*/ 120 h 120"/>
                <a:gd name="T86" fmla="*/ 2550 w 3638"/>
                <a:gd name="T87" fmla="*/ 0 h 120"/>
                <a:gd name="T88" fmla="*/ 2610 w 3638"/>
                <a:gd name="T89" fmla="*/ 120 h 120"/>
                <a:gd name="T90" fmla="*/ 2640 w 3638"/>
                <a:gd name="T91" fmla="*/ 60 h 120"/>
                <a:gd name="T92" fmla="*/ 2676 w 3638"/>
                <a:gd name="T93" fmla="*/ 60 h 120"/>
                <a:gd name="T94" fmla="*/ 3638 w 3638"/>
                <a:gd name="T95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638" h="120">
                  <a:moveTo>
                    <a:pt x="0" y="60"/>
                  </a:moveTo>
                  <a:lnTo>
                    <a:pt x="30" y="0"/>
                  </a:lnTo>
                  <a:lnTo>
                    <a:pt x="90" y="120"/>
                  </a:lnTo>
                  <a:lnTo>
                    <a:pt x="150" y="0"/>
                  </a:lnTo>
                  <a:lnTo>
                    <a:pt x="210" y="120"/>
                  </a:lnTo>
                  <a:lnTo>
                    <a:pt x="270" y="0"/>
                  </a:lnTo>
                  <a:lnTo>
                    <a:pt x="330" y="120"/>
                  </a:lnTo>
                  <a:lnTo>
                    <a:pt x="390" y="0"/>
                  </a:lnTo>
                  <a:lnTo>
                    <a:pt x="450" y="120"/>
                  </a:lnTo>
                  <a:lnTo>
                    <a:pt x="510" y="0"/>
                  </a:lnTo>
                  <a:lnTo>
                    <a:pt x="570" y="120"/>
                  </a:lnTo>
                  <a:lnTo>
                    <a:pt x="630" y="0"/>
                  </a:lnTo>
                  <a:lnTo>
                    <a:pt x="690" y="120"/>
                  </a:lnTo>
                  <a:lnTo>
                    <a:pt x="750" y="0"/>
                  </a:lnTo>
                  <a:lnTo>
                    <a:pt x="810" y="120"/>
                  </a:lnTo>
                  <a:lnTo>
                    <a:pt x="870" y="0"/>
                  </a:lnTo>
                  <a:lnTo>
                    <a:pt x="930" y="120"/>
                  </a:lnTo>
                  <a:lnTo>
                    <a:pt x="990" y="0"/>
                  </a:lnTo>
                  <a:lnTo>
                    <a:pt x="1050" y="120"/>
                  </a:lnTo>
                  <a:lnTo>
                    <a:pt x="1110" y="0"/>
                  </a:lnTo>
                  <a:lnTo>
                    <a:pt x="1170" y="120"/>
                  </a:lnTo>
                  <a:lnTo>
                    <a:pt x="1230" y="0"/>
                  </a:lnTo>
                  <a:lnTo>
                    <a:pt x="1290" y="120"/>
                  </a:lnTo>
                  <a:lnTo>
                    <a:pt x="1350" y="0"/>
                  </a:lnTo>
                  <a:lnTo>
                    <a:pt x="1410" y="120"/>
                  </a:lnTo>
                  <a:lnTo>
                    <a:pt x="1470" y="0"/>
                  </a:lnTo>
                  <a:lnTo>
                    <a:pt x="1530" y="120"/>
                  </a:lnTo>
                  <a:lnTo>
                    <a:pt x="1590" y="0"/>
                  </a:lnTo>
                  <a:lnTo>
                    <a:pt x="1650" y="120"/>
                  </a:lnTo>
                  <a:lnTo>
                    <a:pt x="1710" y="0"/>
                  </a:lnTo>
                  <a:lnTo>
                    <a:pt x="1770" y="120"/>
                  </a:lnTo>
                  <a:lnTo>
                    <a:pt x="1830" y="0"/>
                  </a:lnTo>
                  <a:lnTo>
                    <a:pt x="1890" y="120"/>
                  </a:lnTo>
                  <a:lnTo>
                    <a:pt x="1950" y="0"/>
                  </a:lnTo>
                  <a:lnTo>
                    <a:pt x="2010" y="120"/>
                  </a:lnTo>
                  <a:lnTo>
                    <a:pt x="2070" y="0"/>
                  </a:lnTo>
                  <a:lnTo>
                    <a:pt x="2130" y="120"/>
                  </a:lnTo>
                  <a:lnTo>
                    <a:pt x="2190" y="0"/>
                  </a:lnTo>
                  <a:lnTo>
                    <a:pt x="2250" y="120"/>
                  </a:lnTo>
                  <a:lnTo>
                    <a:pt x="2310" y="0"/>
                  </a:lnTo>
                  <a:lnTo>
                    <a:pt x="2370" y="120"/>
                  </a:lnTo>
                  <a:lnTo>
                    <a:pt x="2430" y="0"/>
                  </a:lnTo>
                  <a:lnTo>
                    <a:pt x="2490" y="120"/>
                  </a:lnTo>
                  <a:lnTo>
                    <a:pt x="2550" y="0"/>
                  </a:lnTo>
                  <a:lnTo>
                    <a:pt x="2610" y="120"/>
                  </a:lnTo>
                  <a:lnTo>
                    <a:pt x="2640" y="60"/>
                  </a:lnTo>
                  <a:lnTo>
                    <a:pt x="2676" y="60"/>
                  </a:lnTo>
                  <a:lnTo>
                    <a:pt x="3638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9" name="Arc 128"/>
            <p:cNvSpPr>
              <a:spLocks/>
            </p:cNvSpPr>
            <p:nvPr/>
          </p:nvSpPr>
          <p:spPr bwMode="auto">
            <a:xfrm>
              <a:off x="2340" y="626"/>
              <a:ext cx="1122" cy="173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19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1"/>
                    <a:pt x="11940" y="21589"/>
                    <a:pt x="18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1"/>
                    <a:pt x="11940" y="21589"/>
                    <a:pt x="18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0" name="Freeform 129"/>
            <p:cNvSpPr>
              <a:spLocks/>
            </p:cNvSpPr>
            <p:nvPr/>
          </p:nvSpPr>
          <p:spPr bwMode="auto">
            <a:xfrm>
              <a:off x="3444" y="626"/>
              <a:ext cx="38" cy="56"/>
            </a:xfrm>
            <a:custGeom>
              <a:avLst/>
              <a:gdLst>
                <a:gd name="T0" fmla="*/ 19 w 38"/>
                <a:gd name="T1" fmla="*/ 0 h 56"/>
                <a:gd name="T2" fmla="*/ 0 w 38"/>
                <a:gd name="T3" fmla="*/ 56 h 56"/>
                <a:gd name="T4" fmla="*/ 19 w 38"/>
                <a:gd name="T5" fmla="*/ 42 h 56"/>
                <a:gd name="T6" fmla="*/ 38 w 38"/>
                <a:gd name="T7" fmla="*/ 56 h 56"/>
                <a:gd name="T8" fmla="*/ 19 w 38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6">
                  <a:moveTo>
                    <a:pt x="19" y="0"/>
                  </a:moveTo>
                  <a:lnTo>
                    <a:pt x="0" y="56"/>
                  </a:lnTo>
                  <a:lnTo>
                    <a:pt x="19" y="42"/>
                  </a:lnTo>
                  <a:lnTo>
                    <a:pt x="38" y="56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1" name="Freeform 130"/>
            <p:cNvSpPr>
              <a:spLocks/>
            </p:cNvSpPr>
            <p:nvPr/>
          </p:nvSpPr>
          <p:spPr bwMode="auto">
            <a:xfrm>
              <a:off x="1037" y="2127"/>
              <a:ext cx="1978" cy="269"/>
            </a:xfrm>
            <a:custGeom>
              <a:avLst/>
              <a:gdLst>
                <a:gd name="T0" fmla="*/ 5457 w 5472"/>
                <a:gd name="T1" fmla="*/ 582 h 720"/>
                <a:gd name="T2" fmla="*/ 5472 w 5472"/>
                <a:gd name="T3" fmla="*/ 720 h 720"/>
                <a:gd name="T4" fmla="*/ 1804 w 5472"/>
                <a:gd name="T5" fmla="*/ 720 h 720"/>
                <a:gd name="T6" fmla="*/ 0 w 5472"/>
                <a:gd name="T7" fmla="*/ 0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72" h="720">
                  <a:moveTo>
                    <a:pt x="5457" y="582"/>
                  </a:moveTo>
                  <a:lnTo>
                    <a:pt x="5472" y="720"/>
                  </a:lnTo>
                  <a:lnTo>
                    <a:pt x="1804" y="7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2" name="Freeform 131"/>
            <p:cNvSpPr>
              <a:spLocks/>
            </p:cNvSpPr>
            <p:nvPr/>
          </p:nvSpPr>
          <p:spPr bwMode="auto">
            <a:xfrm>
              <a:off x="1016" y="2088"/>
              <a:ext cx="35" cy="75"/>
            </a:xfrm>
            <a:custGeom>
              <a:avLst/>
              <a:gdLst>
                <a:gd name="T0" fmla="*/ 77 w 96"/>
                <a:gd name="T1" fmla="*/ 0 h 202"/>
                <a:gd name="T2" fmla="*/ 96 w 96"/>
                <a:gd name="T3" fmla="*/ 6 h 202"/>
                <a:gd name="T4" fmla="*/ 19 w 96"/>
                <a:gd name="T5" fmla="*/ 202 h 202"/>
                <a:gd name="T6" fmla="*/ 0 w 96"/>
                <a:gd name="T7" fmla="*/ 196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202">
                  <a:moveTo>
                    <a:pt x="77" y="0"/>
                  </a:moveTo>
                  <a:lnTo>
                    <a:pt x="96" y="6"/>
                  </a:lnTo>
                  <a:lnTo>
                    <a:pt x="19" y="202"/>
                  </a:lnTo>
                  <a:lnTo>
                    <a:pt x="0" y="19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3" name="Line 132"/>
            <p:cNvSpPr>
              <a:spLocks noChangeShapeType="1"/>
            </p:cNvSpPr>
            <p:nvPr/>
          </p:nvSpPr>
          <p:spPr bwMode="auto">
            <a:xfrm>
              <a:off x="1016" y="2161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4" name="Line 133"/>
            <p:cNvSpPr>
              <a:spLocks noChangeShapeType="1"/>
            </p:cNvSpPr>
            <p:nvPr/>
          </p:nvSpPr>
          <p:spPr bwMode="auto">
            <a:xfrm flipV="1">
              <a:off x="2352" y="1922"/>
              <a:ext cx="82" cy="7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5" name="Freeform 134"/>
            <p:cNvSpPr>
              <a:spLocks/>
            </p:cNvSpPr>
            <p:nvPr/>
          </p:nvSpPr>
          <p:spPr bwMode="auto">
            <a:xfrm>
              <a:off x="2408" y="1888"/>
              <a:ext cx="57" cy="62"/>
            </a:xfrm>
            <a:custGeom>
              <a:avLst/>
              <a:gdLst>
                <a:gd name="T0" fmla="*/ 159 w 159"/>
                <a:gd name="T1" fmla="*/ 153 h 166"/>
                <a:gd name="T2" fmla="*/ 145 w 159"/>
                <a:gd name="T3" fmla="*/ 166 h 166"/>
                <a:gd name="T4" fmla="*/ 0 w 159"/>
                <a:gd name="T5" fmla="*/ 13 h 166"/>
                <a:gd name="T6" fmla="*/ 15 w 159"/>
                <a:gd name="T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9" h="166">
                  <a:moveTo>
                    <a:pt x="159" y="153"/>
                  </a:moveTo>
                  <a:lnTo>
                    <a:pt x="145" y="166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6" name="Line 135"/>
            <p:cNvSpPr>
              <a:spLocks noChangeShapeType="1"/>
            </p:cNvSpPr>
            <p:nvPr/>
          </p:nvSpPr>
          <p:spPr bwMode="auto">
            <a:xfrm flipH="1">
              <a:off x="2408" y="1888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7" name="Line 136"/>
            <p:cNvSpPr>
              <a:spLocks noChangeShapeType="1"/>
            </p:cNvSpPr>
            <p:nvPr/>
          </p:nvSpPr>
          <p:spPr bwMode="auto">
            <a:xfrm flipV="1">
              <a:off x="2628" y="1938"/>
              <a:ext cx="66" cy="6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8" name="Freeform 137"/>
            <p:cNvSpPr>
              <a:spLocks/>
            </p:cNvSpPr>
            <p:nvPr/>
          </p:nvSpPr>
          <p:spPr bwMode="auto">
            <a:xfrm>
              <a:off x="2668" y="1905"/>
              <a:ext cx="59" cy="61"/>
            </a:xfrm>
            <a:custGeom>
              <a:avLst/>
              <a:gdLst>
                <a:gd name="T0" fmla="*/ 164 w 164"/>
                <a:gd name="T1" fmla="*/ 149 h 164"/>
                <a:gd name="T2" fmla="*/ 149 w 164"/>
                <a:gd name="T3" fmla="*/ 164 h 164"/>
                <a:gd name="T4" fmla="*/ 0 w 164"/>
                <a:gd name="T5" fmla="*/ 15 h 164"/>
                <a:gd name="T6" fmla="*/ 14 w 164"/>
                <a:gd name="T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64" y="149"/>
                  </a:moveTo>
                  <a:lnTo>
                    <a:pt x="149" y="164"/>
                  </a:lnTo>
                  <a:lnTo>
                    <a:pt x="0" y="15"/>
                  </a:lnTo>
                  <a:lnTo>
                    <a:pt x="1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9" name="Line 138"/>
            <p:cNvSpPr>
              <a:spLocks noChangeShapeType="1"/>
            </p:cNvSpPr>
            <p:nvPr/>
          </p:nvSpPr>
          <p:spPr bwMode="auto">
            <a:xfrm flipH="1">
              <a:off x="2668" y="1905"/>
              <a:ext cx="5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0" name="Arc 139"/>
            <p:cNvSpPr>
              <a:spLocks/>
            </p:cNvSpPr>
            <p:nvPr/>
          </p:nvSpPr>
          <p:spPr bwMode="auto">
            <a:xfrm>
              <a:off x="2037" y="2218"/>
              <a:ext cx="120" cy="10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1" name="Arc 140"/>
            <p:cNvSpPr>
              <a:spLocks/>
            </p:cNvSpPr>
            <p:nvPr/>
          </p:nvSpPr>
          <p:spPr bwMode="auto">
            <a:xfrm>
              <a:off x="1605" y="2326"/>
              <a:ext cx="552" cy="29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74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73"/>
                  </a:moveTo>
                  <a:cubicBezTo>
                    <a:pt x="21559" y="11974"/>
                    <a:pt x="11900" y="21599"/>
                    <a:pt x="0" y="21600"/>
                  </a:cubicBezTo>
                </a:path>
                <a:path w="21600" h="21600" stroke="0" extrusionOk="0">
                  <a:moveTo>
                    <a:pt x="21599" y="73"/>
                  </a:moveTo>
                  <a:cubicBezTo>
                    <a:pt x="21559" y="11974"/>
                    <a:pt x="11900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2" name="Line 141"/>
            <p:cNvSpPr>
              <a:spLocks noChangeShapeType="1"/>
            </p:cNvSpPr>
            <p:nvPr/>
          </p:nvSpPr>
          <p:spPr bwMode="auto">
            <a:xfrm flipV="1">
              <a:off x="2086" y="1910"/>
              <a:ext cx="99" cy="8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3" name="Freeform 142"/>
            <p:cNvSpPr>
              <a:spLocks/>
            </p:cNvSpPr>
            <p:nvPr/>
          </p:nvSpPr>
          <p:spPr bwMode="auto">
            <a:xfrm>
              <a:off x="2161" y="1875"/>
              <a:ext cx="54" cy="65"/>
            </a:xfrm>
            <a:custGeom>
              <a:avLst/>
              <a:gdLst>
                <a:gd name="T0" fmla="*/ 151 w 151"/>
                <a:gd name="T1" fmla="*/ 162 h 175"/>
                <a:gd name="T2" fmla="*/ 136 w 151"/>
                <a:gd name="T3" fmla="*/ 175 h 175"/>
                <a:gd name="T4" fmla="*/ 0 w 151"/>
                <a:gd name="T5" fmla="*/ 13 h 175"/>
                <a:gd name="T6" fmla="*/ 15 w 151"/>
                <a:gd name="T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" h="175">
                  <a:moveTo>
                    <a:pt x="151" y="162"/>
                  </a:moveTo>
                  <a:lnTo>
                    <a:pt x="136" y="175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4" name="Line 143"/>
            <p:cNvSpPr>
              <a:spLocks noChangeShapeType="1"/>
            </p:cNvSpPr>
            <p:nvPr/>
          </p:nvSpPr>
          <p:spPr bwMode="auto">
            <a:xfrm flipH="1">
              <a:off x="2161" y="1875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5" name="Line 144"/>
            <p:cNvSpPr>
              <a:spLocks noChangeShapeType="1"/>
            </p:cNvSpPr>
            <p:nvPr/>
          </p:nvSpPr>
          <p:spPr bwMode="auto">
            <a:xfrm flipV="1">
              <a:off x="1865" y="1916"/>
              <a:ext cx="0" cy="9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6" name="Freeform 145"/>
            <p:cNvSpPr>
              <a:spLocks/>
            </p:cNvSpPr>
            <p:nvPr/>
          </p:nvSpPr>
          <p:spPr bwMode="auto">
            <a:xfrm>
              <a:off x="1827" y="1909"/>
              <a:ext cx="76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7" name="Line 146"/>
            <p:cNvSpPr>
              <a:spLocks noChangeShapeType="1"/>
            </p:cNvSpPr>
            <p:nvPr/>
          </p:nvSpPr>
          <p:spPr bwMode="auto">
            <a:xfrm>
              <a:off x="1827" y="190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8" name="Line 147"/>
            <p:cNvSpPr>
              <a:spLocks noChangeShapeType="1"/>
            </p:cNvSpPr>
            <p:nvPr/>
          </p:nvSpPr>
          <p:spPr bwMode="auto">
            <a:xfrm flipV="1">
              <a:off x="1611" y="1848"/>
              <a:ext cx="154" cy="15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9" name="Freeform 148"/>
            <p:cNvSpPr>
              <a:spLocks/>
            </p:cNvSpPr>
            <p:nvPr/>
          </p:nvSpPr>
          <p:spPr bwMode="auto">
            <a:xfrm>
              <a:off x="1739" y="1814"/>
              <a:ext cx="59" cy="61"/>
            </a:xfrm>
            <a:custGeom>
              <a:avLst/>
              <a:gdLst>
                <a:gd name="T0" fmla="*/ 164 w 164"/>
                <a:gd name="T1" fmla="*/ 149 h 164"/>
                <a:gd name="T2" fmla="*/ 149 w 164"/>
                <a:gd name="T3" fmla="*/ 164 h 164"/>
                <a:gd name="T4" fmla="*/ 0 w 164"/>
                <a:gd name="T5" fmla="*/ 15 h 164"/>
                <a:gd name="T6" fmla="*/ 15 w 164"/>
                <a:gd name="T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64" y="149"/>
                  </a:moveTo>
                  <a:lnTo>
                    <a:pt x="149" y="164"/>
                  </a:lnTo>
                  <a:lnTo>
                    <a:pt x="0" y="15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0" name="Line 149"/>
            <p:cNvSpPr>
              <a:spLocks noChangeShapeType="1"/>
            </p:cNvSpPr>
            <p:nvPr/>
          </p:nvSpPr>
          <p:spPr bwMode="auto">
            <a:xfrm flipH="1">
              <a:off x="1739" y="1814"/>
              <a:ext cx="5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1" name="Line 150"/>
            <p:cNvSpPr>
              <a:spLocks noChangeShapeType="1"/>
            </p:cNvSpPr>
            <p:nvPr/>
          </p:nvSpPr>
          <p:spPr bwMode="auto">
            <a:xfrm flipV="1">
              <a:off x="1312" y="1933"/>
              <a:ext cx="0" cy="7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2" name="Freeform 151"/>
            <p:cNvSpPr>
              <a:spLocks/>
            </p:cNvSpPr>
            <p:nvPr/>
          </p:nvSpPr>
          <p:spPr bwMode="auto">
            <a:xfrm>
              <a:off x="1274" y="1925"/>
              <a:ext cx="76" cy="8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3" name="Line 152"/>
            <p:cNvSpPr>
              <a:spLocks noChangeShapeType="1"/>
            </p:cNvSpPr>
            <p:nvPr/>
          </p:nvSpPr>
          <p:spPr bwMode="auto">
            <a:xfrm>
              <a:off x="1274" y="1925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4" name="Freeform 153"/>
            <p:cNvSpPr>
              <a:spLocks/>
            </p:cNvSpPr>
            <p:nvPr/>
          </p:nvSpPr>
          <p:spPr bwMode="auto">
            <a:xfrm>
              <a:off x="1500" y="1938"/>
              <a:ext cx="575" cy="498"/>
            </a:xfrm>
            <a:custGeom>
              <a:avLst/>
              <a:gdLst>
                <a:gd name="T0" fmla="*/ 1592 w 1592"/>
                <a:gd name="T1" fmla="*/ 1332 h 1332"/>
                <a:gd name="T2" fmla="*/ 0 w 1592"/>
                <a:gd name="T3" fmla="*/ 169 h 1332"/>
                <a:gd name="T4" fmla="*/ 0 w 1592"/>
                <a:gd name="T5" fmla="*/ 0 h 1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92" h="1332">
                  <a:moveTo>
                    <a:pt x="1592" y="1332"/>
                  </a:moveTo>
                  <a:lnTo>
                    <a:pt x="0" y="16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5" name="Freeform 154"/>
            <p:cNvSpPr>
              <a:spLocks/>
            </p:cNvSpPr>
            <p:nvPr/>
          </p:nvSpPr>
          <p:spPr bwMode="auto">
            <a:xfrm>
              <a:off x="1462" y="1931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6" name="Line 155"/>
            <p:cNvSpPr>
              <a:spLocks noChangeShapeType="1"/>
            </p:cNvSpPr>
            <p:nvPr/>
          </p:nvSpPr>
          <p:spPr bwMode="auto">
            <a:xfrm>
              <a:off x="1462" y="193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7" name="Freeform 156"/>
            <p:cNvSpPr>
              <a:spLocks/>
            </p:cNvSpPr>
            <p:nvPr/>
          </p:nvSpPr>
          <p:spPr bwMode="auto">
            <a:xfrm>
              <a:off x="1345" y="626"/>
              <a:ext cx="2272" cy="1370"/>
            </a:xfrm>
            <a:custGeom>
              <a:avLst/>
              <a:gdLst>
                <a:gd name="T0" fmla="*/ 6284 w 6284"/>
                <a:gd name="T1" fmla="*/ 3668 h 3668"/>
                <a:gd name="T2" fmla="*/ 6177 w 6284"/>
                <a:gd name="T3" fmla="*/ 3240 h 3668"/>
                <a:gd name="T4" fmla="*/ 0 w 6284"/>
                <a:gd name="T5" fmla="*/ 0 h 3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84" h="3668">
                  <a:moveTo>
                    <a:pt x="6284" y="3668"/>
                  </a:moveTo>
                  <a:lnTo>
                    <a:pt x="6177" y="324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8" name="Freeform 157"/>
            <p:cNvSpPr>
              <a:spLocks/>
            </p:cNvSpPr>
            <p:nvPr/>
          </p:nvSpPr>
          <p:spPr bwMode="auto">
            <a:xfrm>
              <a:off x="1345" y="626"/>
              <a:ext cx="57" cy="44"/>
            </a:xfrm>
            <a:custGeom>
              <a:avLst/>
              <a:gdLst>
                <a:gd name="T0" fmla="*/ 0 w 57"/>
                <a:gd name="T1" fmla="*/ 0 h 44"/>
                <a:gd name="T2" fmla="*/ 39 w 57"/>
                <a:gd name="T3" fmla="*/ 44 h 44"/>
                <a:gd name="T4" fmla="*/ 35 w 57"/>
                <a:gd name="T5" fmla="*/ 19 h 44"/>
                <a:gd name="T6" fmla="*/ 57 w 57"/>
                <a:gd name="T7" fmla="*/ 8 h 44"/>
                <a:gd name="T8" fmla="*/ 0 w 57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44">
                  <a:moveTo>
                    <a:pt x="0" y="0"/>
                  </a:moveTo>
                  <a:lnTo>
                    <a:pt x="39" y="44"/>
                  </a:lnTo>
                  <a:lnTo>
                    <a:pt x="35" y="19"/>
                  </a:lnTo>
                  <a:lnTo>
                    <a:pt x="57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953000" y="83058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228600"/>
            <a:ext cx="6591300" cy="8915400"/>
            <a:chOff x="240" y="144"/>
            <a:chExt cx="4152" cy="5616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40" y="144"/>
              <a:ext cx="3936" cy="5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75" y="262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4089" y="262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275" y="254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4089" y="254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275" y="246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4089" y="246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275" y="238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4089" y="238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275" y="2309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718" y="2286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695" y="2286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275" y="222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4089" y="222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275" y="215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4089" y="215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275" y="206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4089" y="206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275" y="199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4089" y="199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275" y="1910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718" y="1887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695" y="1887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275" y="183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4089" y="183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275" y="175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4089" y="175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6" name="Line 31"/>
            <p:cNvSpPr>
              <a:spLocks noChangeShapeType="1"/>
            </p:cNvSpPr>
            <p:nvPr/>
          </p:nvSpPr>
          <p:spPr bwMode="auto">
            <a:xfrm>
              <a:off x="275" y="167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7" name="Line 32"/>
            <p:cNvSpPr>
              <a:spLocks noChangeShapeType="1"/>
            </p:cNvSpPr>
            <p:nvPr/>
          </p:nvSpPr>
          <p:spPr bwMode="auto">
            <a:xfrm>
              <a:off x="4089" y="167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9" name="Line 33"/>
            <p:cNvSpPr>
              <a:spLocks noChangeShapeType="1"/>
            </p:cNvSpPr>
            <p:nvPr/>
          </p:nvSpPr>
          <p:spPr bwMode="auto">
            <a:xfrm>
              <a:off x="275" y="159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0" name="Line 34"/>
            <p:cNvSpPr>
              <a:spLocks noChangeShapeType="1"/>
            </p:cNvSpPr>
            <p:nvPr/>
          </p:nvSpPr>
          <p:spPr bwMode="auto">
            <a:xfrm>
              <a:off x="4089" y="159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1" name="Line 35"/>
            <p:cNvSpPr>
              <a:spLocks noChangeShapeType="1"/>
            </p:cNvSpPr>
            <p:nvPr/>
          </p:nvSpPr>
          <p:spPr bwMode="auto">
            <a:xfrm>
              <a:off x="275" y="1517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2" name="Line 36"/>
            <p:cNvSpPr>
              <a:spLocks noChangeShapeType="1"/>
            </p:cNvSpPr>
            <p:nvPr/>
          </p:nvSpPr>
          <p:spPr bwMode="auto">
            <a:xfrm>
              <a:off x="1718" y="1494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3" name="Line 37"/>
            <p:cNvSpPr>
              <a:spLocks noChangeShapeType="1"/>
            </p:cNvSpPr>
            <p:nvPr/>
          </p:nvSpPr>
          <p:spPr bwMode="auto">
            <a:xfrm>
              <a:off x="2695" y="1494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4" name="Line 38"/>
            <p:cNvSpPr>
              <a:spLocks noChangeShapeType="1"/>
            </p:cNvSpPr>
            <p:nvPr/>
          </p:nvSpPr>
          <p:spPr bwMode="auto">
            <a:xfrm>
              <a:off x="275" y="143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5" name="Line 39"/>
            <p:cNvSpPr>
              <a:spLocks noChangeShapeType="1"/>
            </p:cNvSpPr>
            <p:nvPr/>
          </p:nvSpPr>
          <p:spPr bwMode="auto">
            <a:xfrm>
              <a:off x="4089" y="143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6" name="Line 40"/>
            <p:cNvSpPr>
              <a:spLocks noChangeShapeType="1"/>
            </p:cNvSpPr>
            <p:nvPr/>
          </p:nvSpPr>
          <p:spPr bwMode="auto">
            <a:xfrm>
              <a:off x="275" y="135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7" name="Line 41"/>
            <p:cNvSpPr>
              <a:spLocks noChangeShapeType="1"/>
            </p:cNvSpPr>
            <p:nvPr/>
          </p:nvSpPr>
          <p:spPr bwMode="auto">
            <a:xfrm>
              <a:off x="4089" y="135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8" name="Line 42"/>
            <p:cNvSpPr>
              <a:spLocks noChangeShapeType="1"/>
            </p:cNvSpPr>
            <p:nvPr/>
          </p:nvSpPr>
          <p:spPr bwMode="auto">
            <a:xfrm>
              <a:off x="275" y="127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9" name="Line 43"/>
            <p:cNvSpPr>
              <a:spLocks noChangeShapeType="1"/>
            </p:cNvSpPr>
            <p:nvPr/>
          </p:nvSpPr>
          <p:spPr bwMode="auto">
            <a:xfrm>
              <a:off x="4089" y="127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0" name="Line 44"/>
            <p:cNvSpPr>
              <a:spLocks noChangeShapeType="1"/>
            </p:cNvSpPr>
            <p:nvPr/>
          </p:nvSpPr>
          <p:spPr bwMode="auto">
            <a:xfrm>
              <a:off x="275" y="120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1" name="Line 45"/>
            <p:cNvSpPr>
              <a:spLocks noChangeShapeType="1"/>
            </p:cNvSpPr>
            <p:nvPr/>
          </p:nvSpPr>
          <p:spPr bwMode="auto">
            <a:xfrm>
              <a:off x="4089" y="120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2" name="Line 46"/>
            <p:cNvSpPr>
              <a:spLocks noChangeShapeType="1"/>
            </p:cNvSpPr>
            <p:nvPr/>
          </p:nvSpPr>
          <p:spPr bwMode="auto">
            <a:xfrm>
              <a:off x="275" y="1118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3" name="Line 47"/>
            <p:cNvSpPr>
              <a:spLocks noChangeShapeType="1"/>
            </p:cNvSpPr>
            <p:nvPr/>
          </p:nvSpPr>
          <p:spPr bwMode="auto">
            <a:xfrm>
              <a:off x="1718" y="1095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4" name="Line 48"/>
            <p:cNvSpPr>
              <a:spLocks noChangeShapeType="1"/>
            </p:cNvSpPr>
            <p:nvPr/>
          </p:nvSpPr>
          <p:spPr bwMode="auto">
            <a:xfrm>
              <a:off x="2695" y="1095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5" name="Line 49"/>
            <p:cNvSpPr>
              <a:spLocks noChangeShapeType="1"/>
            </p:cNvSpPr>
            <p:nvPr/>
          </p:nvSpPr>
          <p:spPr bwMode="auto">
            <a:xfrm>
              <a:off x="275" y="104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6" name="Line 50"/>
            <p:cNvSpPr>
              <a:spLocks noChangeShapeType="1"/>
            </p:cNvSpPr>
            <p:nvPr/>
          </p:nvSpPr>
          <p:spPr bwMode="auto">
            <a:xfrm>
              <a:off x="4089" y="104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7" name="Line 51"/>
            <p:cNvSpPr>
              <a:spLocks noChangeShapeType="1"/>
            </p:cNvSpPr>
            <p:nvPr/>
          </p:nvSpPr>
          <p:spPr bwMode="auto">
            <a:xfrm>
              <a:off x="275" y="96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8" name="Line 52"/>
            <p:cNvSpPr>
              <a:spLocks noChangeShapeType="1"/>
            </p:cNvSpPr>
            <p:nvPr/>
          </p:nvSpPr>
          <p:spPr bwMode="auto">
            <a:xfrm>
              <a:off x="4089" y="96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9" name="Line 53"/>
            <p:cNvSpPr>
              <a:spLocks noChangeShapeType="1"/>
            </p:cNvSpPr>
            <p:nvPr/>
          </p:nvSpPr>
          <p:spPr bwMode="auto">
            <a:xfrm>
              <a:off x="275" y="88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0" name="Line 54"/>
            <p:cNvSpPr>
              <a:spLocks noChangeShapeType="1"/>
            </p:cNvSpPr>
            <p:nvPr/>
          </p:nvSpPr>
          <p:spPr bwMode="auto">
            <a:xfrm>
              <a:off x="4089" y="88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1" name="Line 55"/>
            <p:cNvSpPr>
              <a:spLocks noChangeShapeType="1"/>
            </p:cNvSpPr>
            <p:nvPr/>
          </p:nvSpPr>
          <p:spPr bwMode="auto">
            <a:xfrm>
              <a:off x="275" y="80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2" name="Line 56"/>
            <p:cNvSpPr>
              <a:spLocks noChangeShapeType="1"/>
            </p:cNvSpPr>
            <p:nvPr/>
          </p:nvSpPr>
          <p:spPr bwMode="auto">
            <a:xfrm>
              <a:off x="4089" y="80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3" name="Line 57"/>
            <p:cNvSpPr>
              <a:spLocks noChangeShapeType="1"/>
            </p:cNvSpPr>
            <p:nvPr/>
          </p:nvSpPr>
          <p:spPr bwMode="auto">
            <a:xfrm>
              <a:off x="275" y="725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4" name="Line 58"/>
            <p:cNvSpPr>
              <a:spLocks noChangeShapeType="1"/>
            </p:cNvSpPr>
            <p:nvPr/>
          </p:nvSpPr>
          <p:spPr bwMode="auto">
            <a:xfrm>
              <a:off x="1718" y="701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5" name="Line 59"/>
            <p:cNvSpPr>
              <a:spLocks noChangeShapeType="1"/>
            </p:cNvSpPr>
            <p:nvPr/>
          </p:nvSpPr>
          <p:spPr bwMode="auto">
            <a:xfrm>
              <a:off x="2695" y="701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6" name="Line 60"/>
            <p:cNvSpPr>
              <a:spLocks noChangeShapeType="1"/>
            </p:cNvSpPr>
            <p:nvPr/>
          </p:nvSpPr>
          <p:spPr bwMode="auto">
            <a:xfrm>
              <a:off x="275" y="64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7" name="Line 61"/>
            <p:cNvSpPr>
              <a:spLocks noChangeShapeType="1"/>
            </p:cNvSpPr>
            <p:nvPr/>
          </p:nvSpPr>
          <p:spPr bwMode="auto">
            <a:xfrm>
              <a:off x="4089" y="64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8" name="Line 62"/>
            <p:cNvSpPr>
              <a:spLocks noChangeShapeType="1"/>
            </p:cNvSpPr>
            <p:nvPr/>
          </p:nvSpPr>
          <p:spPr bwMode="auto">
            <a:xfrm>
              <a:off x="275" y="56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9" name="Line 63"/>
            <p:cNvSpPr>
              <a:spLocks noChangeShapeType="1"/>
            </p:cNvSpPr>
            <p:nvPr/>
          </p:nvSpPr>
          <p:spPr bwMode="auto">
            <a:xfrm>
              <a:off x="4089" y="56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0" name="Line 64"/>
            <p:cNvSpPr>
              <a:spLocks noChangeShapeType="1"/>
            </p:cNvSpPr>
            <p:nvPr/>
          </p:nvSpPr>
          <p:spPr bwMode="auto">
            <a:xfrm>
              <a:off x="275" y="48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1" name="Line 65"/>
            <p:cNvSpPr>
              <a:spLocks noChangeShapeType="1"/>
            </p:cNvSpPr>
            <p:nvPr/>
          </p:nvSpPr>
          <p:spPr bwMode="auto">
            <a:xfrm>
              <a:off x="4089" y="48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2" name="Line 66"/>
            <p:cNvSpPr>
              <a:spLocks noChangeShapeType="1"/>
            </p:cNvSpPr>
            <p:nvPr/>
          </p:nvSpPr>
          <p:spPr bwMode="auto">
            <a:xfrm>
              <a:off x="275" y="40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3" name="Line 67"/>
            <p:cNvSpPr>
              <a:spLocks noChangeShapeType="1"/>
            </p:cNvSpPr>
            <p:nvPr/>
          </p:nvSpPr>
          <p:spPr bwMode="auto">
            <a:xfrm>
              <a:off x="4089" y="40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4" name="Rectangle 68"/>
            <p:cNvSpPr>
              <a:spLocks noChangeArrowheads="1"/>
            </p:cNvSpPr>
            <p:nvPr/>
          </p:nvSpPr>
          <p:spPr bwMode="auto">
            <a:xfrm>
              <a:off x="267" y="331"/>
              <a:ext cx="3872" cy="2368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5" name="Oval 69"/>
            <p:cNvSpPr>
              <a:spLocks noChangeArrowheads="1"/>
            </p:cNvSpPr>
            <p:nvPr/>
          </p:nvSpPr>
          <p:spPr bwMode="auto">
            <a:xfrm>
              <a:off x="1525" y="2503"/>
              <a:ext cx="129" cy="13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6" name="Freeform 70"/>
            <p:cNvSpPr>
              <a:spLocks/>
            </p:cNvSpPr>
            <p:nvPr/>
          </p:nvSpPr>
          <p:spPr bwMode="auto">
            <a:xfrm>
              <a:off x="1588" y="2503"/>
              <a:ext cx="66" cy="139"/>
            </a:xfrm>
            <a:custGeom>
              <a:avLst/>
              <a:gdLst>
                <a:gd name="T0" fmla="*/ 0 w 183"/>
                <a:gd name="T1" fmla="*/ 355 h 356"/>
                <a:gd name="T2" fmla="*/ 5 w 183"/>
                <a:gd name="T3" fmla="*/ 356 h 356"/>
                <a:gd name="T4" fmla="*/ 183 w 183"/>
                <a:gd name="T5" fmla="*/ 178 h 356"/>
                <a:gd name="T6" fmla="*/ 5 w 183"/>
                <a:gd name="T7" fmla="*/ 1 h 356"/>
                <a:gd name="T8" fmla="*/ 0 w 183"/>
                <a:gd name="T9" fmla="*/ 1 h 356"/>
                <a:gd name="T10" fmla="*/ 0 w 183"/>
                <a:gd name="T11" fmla="*/ 355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3" h="356">
                  <a:moveTo>
                    <a:pt x="0" y="355"/>
                  </a:moveTo>
                  <a:cubicBezTo>
                    <a:pt x="2" y="355"/>
                    <a:pt x="3" y="356"/>
                    <a:pt x="5" y="356"/>
                  </a:cubicBezTo>
                  <a:cubicBezTo>
                    <a:pt x="103" y="356"/>
                    <a:pt x="183" y="276"/>
                    <a:pt x="183" y="178"/>
                  </a:cubicBezTo>
                  <a:cubicBezTo>
                    <a:pt x="183" y="80"/>
                    <a:pt x="103" y="1"/>
                    <a:pt x="5" y="1"/>
                  </a:cubicBezTo>
                  <a:cubicBezTo>
                    <a:pt x="3" y="0"/>
                    <a:pt x="1" y="1"/>
                    <a:pt x="0" y="1"/>
                  </a:cubicBezTo>
                  <a:lnTo>
                    <a:pt x="0" y="355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7" name="Rectangle 71"/>
            <p:cNvSpPr>
              <a:spLocks noChangeArrowheads="1"/>
            </p:cNvSpPr>
            <p:nvPr/>
          </p:nvSpPr>
          <p:spPr bwMode="auto">
            <a:xfrm>
              <a:off x="1748" y="1963"/>
              <a:ext cx="185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38" name="Oval 72"/>
            <p:cNvSpPr>
              <a:spLocks noChangeArrowheads="1"/>
            </p:cNvSpPr>
            <p:nvPr/>
          </p:nvSpPr>
          <p:spPr bwMode="auto">
            <a:xfrm>
              <a:off x="1900" y="2257"/>
              <a:ext cx="128" cy="13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9" name="Rectangle 73"/>
            <p:cNvSpPr>
              <a:spLocks noChangeArrowheads="1"/>
            </p:cNvSpPr>
            <p:nvPr/>
          </p:nvSpPr>
          <p:spPr bwMode="auto">
            <a:xfrm>
              <a:off x="2230" y="1963"/>
              <a:ext cx="204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0" name="Oval 74"/>
            <p:cNvSpPr>
              <a:spLocks noChangeArrowheads="1"/>
            </p:cNvSpPr>
            <p:nvPr/>
          </p:nvSpPr>
          <p:spPr bwMode="auto">
            <a:xfrm>
              <a:off x="2138" y="2251"/>
              <a:ext cx="128" cy="13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1" name="Rectangle 75"/>
            <p:cNvSpPr>
              <a:spLocks noChangeArrowheads="1"/>
            </p:cNvSpPr>
            <p:nvPr/>
          </p:nvSpPr>
          <p:spPr bwMode="auto">
            <a:xfrm>
              <a:off x="2718" y="1963"/>
              <a:ext cx="185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2" name="Rectangle 76"/>
            <p:cNvSpPr>
              <a:spLocks noChangeArrowheads="1"/>
            </p:cNvSpPr>
            <p:nvPr/>
          </p:nvSpPr>
          <p:spPr bwMode="auto">
            <a:xfrm>
              <a:off x="2393" y="2251"/>
              <a:ext cx="128" cy="139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3" name="Line 77"/>
            <p:cNvSpPr>
              <a:spLocks noChangeShapeType="1"/>
            </p:cNvSpPr>
            <p:nvPr/>
          </p:nvSpPr>
          <p:spPr bwMode="auto">
            <a:xfrm>
              <a:off x="2393" y="2251"/>
              <a:ext cx="125" cy="13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4" name="Line 78"/>
            <p:cNvSpPr>
              <a:spLocks noChangeShapeType="1"/>
            </p:cNvSpPr>
            <p:nvPr/>
          </p:nvSpPr>
          <p:spPr bwMode="auto">
            <a:xfrm flipV="1">
              <a:off x="2393" y="2251"/>
              <a:ext cx="125" cy="13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5" name="Rectangle 79"/>
            <p:cNvSpPr>
              <a:spLocks noChangeArrowheads="1"/>
            </p:cNvSpPr>
            <p:nvPr/>
          </p:nvSpPr>
          <p:spPr bwMode="auto">
            <a:xfrm>
              <a:off x="1336" y="1699"/>
              <a:ext cx="204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6" name="Oval 80"/>
            <p:cNvSpPr>
              <a:spLocks noChangeArrowheads="1"/>
            </p:cNvSpPr>
            <p:nvPr/>
          </p:nvSpPr>
          <p:spPr bwMode="auto">
            <a:xfrm>
              <a:off x="2637" y="2251"/>
              <a:ext cx="129" cy="13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7" name="Rectangle 81"/>
            <p:cNvSpPr>
              <a:spLocks noChangeArrowheads="1"/>
            </p:cNvSpPr>
            <p:nvPr/>
          </p:nvSpPr>
          <p:spPr bwMode="auto">
            <a:xfrm>
              <a:off x="2089" y="1752"/>
              <a:ext cx="204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8" name="Oval 82"/>
            <p:cNvSpPr>
              <a:spLocks noChangeArrowheads="1"/>
            </p:cNvSpPr>
            <p:nvPr/>
          </p:nvSpPr>
          <p:spPr bwMode="auto">
            <a:xfrm>
              <a:off x="2903" y="2251"/>
              <a:ext cx="129" cy="13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9" name="Rectangle 83"/>
            <p:cNvSpPr>
              <a:spLocks noChangeArrowheads="1"/>
            </p:cNvSpPr>
            <p:nvPr/>
          </p:nvSpPr>
          <p:spPr bwMode="auto">
            <a:xfrm>
              <a:off x="2664" y="1752"/>
              <a:ext cx="204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0" name="Oval 84"/>
            <p:cNvSpPr>
              <a:spLocks noChangeArrowheads="1"/>
            </p:cNvSpPr>
            <p:nvPr/>
          </p:nvSpPr>
          <p:spPr bwMode="auto">
            <a:xfrm>
              <a:off x="3678" y="2251"/>
              <a:ext cx="129" cy="13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1" name="Rectangle 85"/>
            <p:cNvSpPr>
              <a:spLocks noChangeArrowheads="1"/>
            </p:cNvSpPr>
            <p:nvPr/>
          </p:nvSpPr>
          <p:spPr bwMode="auto">
            <a:xfrm>
              <a:off x="3071" y="1963"/>
              <a:ext cx="195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2" name="Oval 86"/>
            <p:cNvSpPr>
              <a:spLocks noChangeArrowheads="1"/>
            </p:cNvSpPr>
            <p:nvPr/>
          </p:nvSpPr>
          <p:spPr bwMode="auto">
            <a:xfrm>
              <a:off x="2393" y="2392"/>
              <a:ext cx="128" cy="13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3" name="Rectangle 87"/>
            <p:cNvSpPr>
              <a:spLocks noChangeArrowheads="1"/>
            </p:cNvSpPr>
            <p:nvPr/>
          </p:nvSpPr>
          <p:spPr bwMode="auto">
            <a:xfrm>
              <a:off x="609" y="1670"/>
              <a:ext cx="204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4" name="Oval 88"/>
            <p:cNvSpPr>
              <a:spLocks noChangeArrowheads="1"/>
            </p:cNvSpPr>
            <p:nvPr/>
          </p:nvSpPr>
          <p:spPr bwMode="auto">
            <a:xfrm>
              <a:off x="2393" y="2714"/>
              <a:ext cx="128" cy="13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5" name="Rectangle 89"/>
            <p:cNvSpPr>
              <a:spLocks noChangeArrowheads="1"/>
            </p:cNvSpPr>
            <p:nvPr/>
          </p:nvSpPr>
          <p:spPr bwMode="auto">
            <a:xfrm>
              <a:off x="3711" y="1752"/>
              <a:ext cx="204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6" name="Oval 90"/>
            <p:cNvSpPr>
              <a:spLocks noChangeArrowheads="1"/>
            </p:cNvSpPr>
            <p:nvPr/>
          </p:nvSpPr>
          <p:spPr bwMode="auto">
            <a:xfrm>
              <a:off x="983" y="2239"/>
              <a:ext cx="128" cy="13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7" name="Rectangle 91"/>
            <p:cNvSpPr>
              <a:spLocks noChangeArrowheads="1"/>
            </p:cNvSpPr>
            <p:nvPr/>
          </p:nvSpPr>
          <p:spPr bwMode="auto">
            <a:xfrm>
              <a:off x="1539" y="1218"/>
              <a:ext cx="298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8" name="Oval 92"/>
            <p:cNvSpPr>
              <a:spLocks noChangeArrowheads="1"/>
            </p:cNvSpPr>
            <p:nvPr/>
          </p:nvSpPr>
          <p:spPr bwMode="auto">
            <a:xfrm>
              <a:off x="555" y="2509"/>
              <a:ext cx="128" cy="13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9" name="Freeform 93"/>
            <p:cNvSpPr>
              <a:spLocks/>
            </p:cNvSpPr>
            <p:nvPr/>
          </p:nvSpPr>
          <p:spPr bwMode="auto">
            <a:xfrm>
              <a:off x="554" y="2509"/>
              <a:ext cx="63" cy="138"/>
            </a:xfrm>
            <a:custGeom>
              <a:avLst/>
              <a:gdLst>
                <a:gd name="T0" fmla="*/ 173 w 173"/>
                <a:gd name="T1" fmla="*/ 0 h 353"/>
                <a:gd name="T2" fmla="*/ 1 w 173"/>
                <a:gd name="T3" fmla="*/ 176 h 353"/>
                <a:gd name="T4" fmla="*/ 173 w 173"/>
                <a:gd name="T5" fmla="*/ 353 h 353"/>
                <a:gd name="T6" fmla="*/ 173 w 173"/>
                <a:gd name="T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3" h="353">
                  <a:moveTo>
                    <a:pt x="173" y="0"/>
                  </a:moveTo>
                  <a:cubicBezTo>
                    <a:pt x="77" y="3"/>
                    <a:pt x="1" y="81"/>
                    <a:pt x="1" y="176"/>
                  </a:cubicBezTo>
                  <a:cubicBezTo>
                    <a:pt x="0" y="272"/>
                    <a:pt x="77" y="351"/>
                    <a:pt x="173" y="353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0" name="Rectangle 94"/>
            <p:cNvSpPr>
              <a:spLocks noChangeArrowheads="1"/>
            </p:cNvSpPr>
            <p:nvPr/>
          </p:nvSpPr>
          <p:spPr bwMode="auto">
            <a:xfrm>
              <a:off x="3022" y="1218"/>
              <a:ext cx="307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1" name="Rectangle 95"/>
            <p:cNvSpPr>
              <a:spLocks noChangeArrowheads="1"/>
            </p:cNvSpPr>
            <p:nvPr/>
          </p:nvSpPr>
          <p:spPr bwMode="auto">
            <a:xfrm>
              <a:off x="330" y="2780"/>
              <a:ext cx="336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2" name="Rectangle 96"/>
            <p:cNvSpPr>
              <a:spLocks noChangeArrowheads="1"/>
            </p:cNvSpPr>
            <p:nvPr/>
          </p:nvSpPr>
          <p:spPr bwMode="auto">
            <a:xfrm>
              <a:off x="333" y="3056"/>
              <a:ext cx="18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3" name="Rectangle 97"/>
            <p:cNvSpPr>
              <a:spLocks noChangeArrowheads="1"/>
            </p:cNvSpPr>
            <p:nvPr/>
          </p:nvSpPr>
          <p:spPr bwMode="auto">
            <a:xfrm>
              <a:off x="528" y="3056"/>
              <a:ext cx="66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4" name="Rectangle 98"/>
            <p:cNvSpPr>
              <a:spLocks noChangeArrowheads="1"/>
            </p:cNvSpPr>
            <p:nvPr/>
          </p:nvSpPr>
          <p:spPr bwMode="auto">
            <a:xfrm>
              <a:off x="333" y="3279"/>
              <a:ext cx="20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5" name="Rectangle 99"/>
            <p:cNvSpPr>
              <a:spLocks noChangeArrowheads="1"/>
            </p:cNvSpPr>
            <p:nvPr/>
          </p:nvSpPr>
          <p:spPr bwMode="auto">
            <a:xfrm>
              <a:off x="576" y="3279"/>
              <a:ext cx="66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6" name="Rectangle 100"/>
            <p:cNvSpPr>
              <a:spLocks noChangeArrowheads="1"/>
            </p:cNvSpPr>
            <p:nvPr/>
          </p:nvSpPr>
          <p:spPr bwMode="auto">
            <a:xfrm>
              <a:off x="333" y="3502"/>
              <a:ext cx="20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7" name="Rectangle 101"/>
            <p:cNvSpPr>
              <a:spLocks noChangeArrowheads="1"/>
            </p:cNvSpPr>
            <p:nvPr/>
          </p:nvSpPr>
          <p:spPr bwMode="auto">
            <a:xfrm>
              <a:off x="528" y="3502"/>
              <a:ext cx="137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out: 1st man on or outside.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8" name="Rectangle 102"/>
            <p:cNvSpPr>
              <a:spLocks noChangeArrowheads="1"/>
            </p:cNvSpPr>
            <p:nvPr/>
          </p:nvSpPr>
          <p:spPr bwMode="auto">
            <a:xfrm>
              <a:off x="333" y="3725"/>
              <a:ext cx="19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9" name="Rectangle 103"/>
            <p:cNvSpPr>
              <a:spLocks noChangeArrowheads="1"/>
            </p:cNvSpPr>
            <p:nvPr/>
          </p:nvSpPr>
          <p:spPr bwMode="auto">
            <a:xfrm>
              <a:off x="528" y="3725"/>
              <a:ext cx="137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out: 1st man on or outside.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0" name="Rectangle 104"/>
            <p:cNvSpPr>
              <a:spLocks noChangeArrowheads="1"/>
            </p:cNvSpPr>
            <p:nvPr/>
          </p:nvSpPr>
          <p:spPr bwMode="auto">
            <a:xfrm>
              <a:off x="333" y="3948"/>
              <a:ext cx="18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1" name="Rectangle 105"/>
            <p:cNvSpPr>
              <a:spLocks noChangeArrowheads="1"/>
            </p:cNvSpPr>
            <p:nvPr/>
          </p:nvSpPr>
          <p:spPr bwMode="auto">
            <a:xfrm>
              <a:off x="528" y="3948"/>
              <a:ext cx="137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out: 1st man on or outside.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2" name="Rectangle 106"/>
            <p:cNvSpPr>
              <a:spLocks noChangeArrowheads="1"/>
            </p:cNvSpPr>
            <p:nvPr/>
          </p:nvSpPr>
          <p:spPr bwMode="auto">
            <a:xfrm>
              <a:off x="333" y="4171"/>
              <a:ext cx="18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3" name="Rectangle 107"/>
            <p:cNvSpPr>
              <a:spLocks noChangeArrowheads="1"/>
            </p:cNvSpPr>
            <p:nvPr/>
          </p:nvSpPr>
          <p:spPr bwMode="auto">
            <a:xfrm>
              <a:off x="553" y="4171"/>
              <a:ext cx="98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:Clear thru centerfield.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4" name="Rectangle 108"/>
            <p:cNvSpPr>
              <a:spLocks noChangeArrowheads="1"/>
            </p:cNvSpPr>
            <p:nvPr/>
          </p:nvSpPr>
          <p:spPr bwMode="auto">
            <a:xfrm>
              <a:off x="333" y="4394"/>
              <a:ext cx="19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5" name="Rectangle 109"/>
            <p:cNvSpPr>
              <a:spLocks noChangeArrowheads="1"/>
            </p:cNvSpPr>
            <p:nvPr/>
          </p:nvSpPr>
          <p:spPr bwMode="auto">
            <a:xfrm>
              <a:off x="528" y="4394"/>
              <a:ext cx="150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block on corner then takeoff.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6" name="Rectangle 110"/>
            <p:cNvSpPr>
              <a:spLocks noChangeArrowheads="1"/>
            </p:cNvSpPr>
            <p:nvPr/>
          </p:nvSpPr>
          <p:spPr bwMode="auto">
            <a:xfrm>
              <a:off x="333" y="4617"/>
              <a:ext cx="19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7" name="Rectangle 111"/>
            <p:cNvSpPr>
              <a:spLocks noChangeArrowheads="1"/>
            </p:cNvSpPr>
            <p:nvPr/>
          </p:nvSpPr>
          <p:spPr bwMode="auto">
            <a:xfrm>
              <a:off x="528" y="4617"/>
              <a:ext cx="157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:1 step drop. Pass must be backward.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8" name="Rectangle 112"/>
            <p:cNvSpPr>
              <a:spLocks noChangeArrowheads="1"/>
            </p:cNvSpPr>
            <p:nvPr/>
          </p:nvSpPr>
          <p:spPr bwMode="auto">
            <a:xfrm>
              <a:off x="333" y="4840"/>
              <a:ext cx="20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9" name="Rectangle 113"/>
            <p:cNvSpPr>
              <a:spLocks noChangeArrowheads="1"/>
            </p:cNvSpPr>
            <p:nvPr/>
          </p:nvSpPr>
          <p:spPr bwMode="auto">
            <a:xfrm>
              <a:off x="480" y="4840"/>
              <a:ext cx="391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:1 step drop pattern. Drop step, crossover, square up. Throw to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SE.If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covered yell go and run.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0" name="Rectangle 114"/>
            <p:cNvSpPr>
              <a:spLocks noChangeArrowheads="1"/>
            </p:cNvSpPr>
            <p:nvPr/>
          </p:nvSpPr>
          <p:spPr bwMode="auto">
            <a:xfrm>
              <a:off x="333" y="5063"/>
              <a:ext cx="17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1" name="Rectangle 115"/>
            <p:cNvSpPr>
              <a:spLocks noChangeArrowheads="1"/>
            </p:cNvSpPr>
            <p:nvPr/>
          </p:nvSpPr>
          <p:spPr bwMode="auto">
            <a:xfrm>
              <a:off x="480" y="5063"/>
              <a:ext cx="116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.Personal protector for RH.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2" name="Rectangle 116"/>
            <p:cNvSpPr>
              <a:spLocks noChangeArrowheads="1"/>
            </p:cNvSpPr>
            <p:nvPr/>
          </p:nvSpPr>
          <p:spPr bwMode="auto">
            <a:xfrm>
              <a:off x="333" y="5286"/>
              <a:ext cx="17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3" name="Rectangle 117"/>
            <p:cNvSpPr>
              <a:spLocks noChangeArrowheads="1"/>
            </p:cNvSpPr>
            <p:nvPr/>
          </p:nvSpPr>
          <p:spPr bwMode="auto">
            <a:xfrm>
              <a:off x="528" y="5286"/>
              <a:ext cx="55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:Flare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4" name="Rectangle 118"/>
            <p:cNvSpPr>
              <a:spLocks noChangeArrowheads="1"/>
            </p:cNvSpPr>
            <p:nvPr/>
          </p:nvSpPr>
          <p:spPr bwMode="auto">
            <a:xfrm>
              <a:off x="333" y="5509"/>
              <a:ext cx="77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5" name="Rectangle 119"/>
            <p:cNvSpPr>
              <a:spLocks noChangeArrowheads="1"/>
            </p:cNvSpPr>
            <p:nvPr/>
          </p:nvSpPr>
          <p:spPr bwMode="auto">
            <a:xfrm>
              <a:off x="1616" y="173"/>
              <a:ext cx="419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6" name="Rectangle 120"/>
            <p:cNvSpPr>
              <a:spLocks noChangeArrowheads="1"/>
            </p:cNvSpPr>
            <p:nvPr/>
          </p:nvSpPr>
          <p:spPr bwMode="auto">
            <a:xfrm>
              <a:off x="1996" y="173"/>
              <a:ext cx="2316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Friends Left Spread 91 Double Pass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7" name="Line 121"/>
            <p:cNvSpPr>
              <a:spLocks noChangeShapeType="1"/>
            </p:cNvSpPr>
            <p:nvPr/>
          </p:nvSpPr>
          <p:spPr bwMode="auto">
            <a:xfrm flipH="1">
              <a:off x="530" y="2651"/>
              <a:ext cx="77" cy="7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8" name="Arc 122"/>
            <p:cNvSpPr>
              <a:spLocks/>
            </p:cNvSpPr>
            <p:nvPr/>
          </p:nvSpPr>
          <p:spPr bwMode="auto">
            <a:xfrm>
              <a:off x="403" y="2597"/>
              <a:ext cx="127" cy="130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68 w 21768"/>
                <a:gd name="T1" fmla="*/ 21599 h 21600"/>
                <a:gd name="T2" fmla="*/ 0 w 21768"/>
                <a:gd name="T3" fmla="*/ 166 h 21600"/>
                <a:gd name="T4" fmla="*/ 21599 w 2176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68" h="21600" fill="none" extrusionOk="0">
                  <a:moveTo>
                    <a:pt x="21768" y="21599"/>
                  </a:moveTo>
                  <a:cubicBezTo>
                    <a:pt x="21711" y="21599"/>
                    <a:pt x="21655" y="21599"/>
                    <a:pt x="21599" y="21600"/>
                  </a:cubicBezTo>
                  <a:cubicBezTo>
                    <a:pt x="9734" y="21600"/>
                    <a:pt x="90" y="12030"/>
                    <a:pt x="-1" y="166"/>
                  </a:cubicBezTo>
                </a:path>
                <a:path w="21768" h="21600" stroke="0" extrusionOk="0">
                  <a:moveTo>
                    <a:pt x="21768" y="21599"/>
                  </a:moveTo>
                  <a:cubicBezTo>
                    <a:pt x="21711" y="21599"/>
                    <a:pt x="21655" y="21599"/>
                    <a:pt x="21599" y="21600"/>
                  </a:cubicBezTo>
                  <a:cubicBezTo>
                    <a:pt x="9734" y="21600"/>
                    <a:pt x="90" y="12030"/>
                    <a:pt x="-1" y="166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9" name="Freeform 123"/>
            <p:cNvSpPr>
              <a:spLocks/>
            </p:cNvSpPr>
            <p:nvPr/>
          </p:nvSpPr>
          <p:spPr bwMode="auto">
            <a:xfrm>
              <a:off x="384" y="2598"/>
              <a:ext cx="38" cy="58"/>
            </a:xfrm>
            <a:custGeom>
              <a:avLst/>
              <a:gdLst>
                <a:gd name="T0" fmla="*/ 19 w 38"/>
                <a:gd name="T1" fmla="*/ 0 h 58"/>
                <a:gd name="T2" fmla="*/ 0 w 38"/>
                <a:gd name="T3" fmla="*/ 58 h 58"/>
                <a:gd name="T4" fmla="*/ 19 w 38"/>
                <a:gd name="T5" fmla="*/ 44 h 58"/>
                <a:gd name="T6" fmla="*/ 38 w 38"/>
                <a:gd name="T7" fmla="*/ 58 h 58"/>
                <a:gd name="T8" fmla="*/ 19 w 3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8">
                  <a:moveTo>
                    <a:pt x="19" y="0"/>
                  </a:moveTo>
                  <a:lnTo>
                    <a:pt x="0" y="58"/>
                  </a:lnTo>
                  <a:lnTo>
                    <a:pt x="19" y="44"/>
                  </a:lnTo>
                  <a:lnTo>
                    <a:pt x="38" y="58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0" name="Arc 124"/>
            <p:cNvSpPr>
              <a:spLocks/>
            </p:cNvSpPr>
            <p:nvPr/>
          </p:nvSpPr>
          <p:spPr bwMode="auto">
            <a:xfrm>
              <a:off x="2464" y="2562"/>
              <a:ext cx="917" cy="29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1" name="Freeform 125"/>
            <p:cNvSpPr>
              <a:spLocks/>
            </p:cNvSpPr>
            <p:nvPr/>
          </p:nvSpPr>
          <p:spPr bwMode="auto">
            <a:xfrm>
              <a:off x="3362" y="2562"/>
              <a:ext cx="39" cy="58"/>
            </a:xfrm>
            <a:custGeom>
              <a:avLst/>
              <a:gdLst>
                <a:gd name="T0" fmla="*/ 20 w 39"/>
                <a:gd name="T1" fmla="*/ 0 h 58"/>
                <a:gd name="T2" fmla="*/ 0 w 39"/>
                <a:gd name="T3" fmla="*/ 58 h 58"/>
                <a:gd name="T4" fmla="*/ 20 w 39"/>
                <a:gd name="T5" fmla="*/ 44 h 58"/>
                <a:gd name="T6" fmla="*/ 39 w 39"/>
                <a:gd name="T7" fmla="*/ 58 h 58"/>
                <a:gd name="T8" fmla="*/ 20 w 39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8">
                  <a:moveTo>
                    <a:pt x="20" y="0"/>
                  </a:moveTo>
                  <a:lnTo>
                    <a:pt x="0" y="58"/>
                  </a:lnTo>
                  <a:lnTo>
                    <a:pt x="20" y="44"/>
                  </a:lnTo>
                  <a:lnTo>
                    <a:pt x="39" y="58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2" name="Line 126"/>
            <p:cNvSpPr>
              <a:spLocks noChangeShapeType="1"/>
            </p:cNvSpPr>
            <p:nvPr/>
          </p:nvSpPr>
          <p:spPr bwMode="auto">
            <a:xfrm flipH="1">
              <a:off x="758" y="953"/>
              <a:ext cx="1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3" name="Line 127"/>
            <p:cNvSpPr>
              <a:spLocks noChangeShapeType="1"/>
            </p:cNvSpPr>
            <p:nvPr/>
          </p:nvSpPr>
          <p:spPr bwMode="auto">
            <a:xfrm flipH="1">
              <a:off x="739" y="1038"/>
              <a:ext cx="1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4" name="Line 128"/>
            <p:cNvSpPr>
              <a:spLocks noChangeShapeType="1"/>
            </p:cNvSpPr>
            <p:nvPr/>
          </p:nvSpPr>
          <p:spPr bwMode="auto">
            <a:xfrm flipH="1">
              <a:off x="720" y="1122"/>
              <a:ext cx="1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5" name="Line 129"/>
            <p:cNvSpPr>
              <a:spLocks noChangeShapeType="1"/>
            </p:cNvSpPr>
            <p:nvPr/>
          </p:nvSpPr>
          <p:spPr bwMode="auto">
            <a:xfrm flipH="1">
              <a:off x="701" y="1207"/>
              <a:ext cx="9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6" name="Line 130"/>
            <p:cNvSpPr>
              <a:spLocks noChangeShapeType="1"/>
            </p:cNvSpPr>
            <p:nvPr/>
          </p:nvSpPr>
          <p:spPr bwMode="auto">
            <a:xfrm flipH="1">
              <a:off x="682" y="1291"/>
              <a:ext cx="9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7" name="Line 131"/>
            <p:cNvSpPr>
              <a:spLocks noChangeShapeType="1"/>
            </p:cNvSpPr>
            <p:nvPr/>
          </p:nvSpPr>
          <p:spPr bwMode="auto">
            <a:xfrm flipH="1">
              <a:off x="663" y="1376"/>
              <a:ext cx="9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8" name="Line 132"/>
            <p:cNvSpPr>
              <a:spLocks noChangeShapeType="1"/>
            </p:cNvSpPr>
            <p:nvPr/>
          </p:nvSpPr>
          <p:spPr bwMode="auto">
            <a:xfrm flipH="1">
              <a:off x="644" y="1460"/>
              <a:ext cx="9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9" name="Line 133"/>
            <p:cNvSpPr>
              <a:spLocks noChangeShapeType="1"/>
            </p:cNvSpPr>
            <p:nvPr/>
          </p:nvSpPr>
          <p:spPr bwMode="auto">
            <a:xfrm flipH="1">
              <a:off x="625" y="1545"/>
              <a:ext cx="9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0" name="Line 134"/>
            <p:cNvSpPr>
              <a:spLocks noChangeShapeType="1"/>
            </p:cNvSpPr>
            <p:nvPr/>
          </p:nvSpPr>
          <p:spPr bwMode="auto">
            <a:xfrm flipH="1">
              <a:off x="606" y="1629"/>
              <a:ext cx="9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1" name="Line 135"/>
            <p:cNvSpPr>
              <a:spLocks noChangeShapeType="1"/>
            </p:cNvSpPr>
            <p:nvPr/>
          </p:nvSpPr>
          <p:spPr bwMode="auto">
            <a:xfrm flipH="1">
              <a:off x="586" y="1714"/>
              <a:ext cx="1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2" name="Line 136"/>
            <p:cNvSpPr>
              <a:spLocks noChangeShapeType="1"/>
            </p:cNvSpPr>
            <p:nvPr/>
          </p:nvSpPr>
          <p:spPr bwMode="auto">
            <a:xfrm flipH="1">
              <a:off x="567" y="1798"/>
              <a:ext cx="1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3" name="Line 137"/>
            <p:cNvSpPr>
              <a:spLocks noChangeShapeType="1"/>
            </p:cNvSpPr>
            <p:nvPr/>
          </p:nvSpPr>
          <p:spPr bwMode="auto">
            <a:xfrm flipH="1">
              <a:off x="548" y="1883"/>
              <a:ext cx="9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4" name="Line 138"/>
            <p:cNvSpPr>
              <a:spLocks noChangeShapeType="1"/>
            </p:cNvSpPr>
            <p:nvPr/>
          </p:nvSpPr>
          <p:spPr bwMode="auto">
            <a:xfrm flipH="1">
              <a:off x="529" y="1967"/>
              <a:ext cx="9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5" name="Line 139"/>
            <p:cNvSpPr>
              <a:spLocks noChangeShapeType="1"/>
            </p:cNvSpPr>
            <p:nvPr/>
          </p:nvSpPr>
          <p:spPr bwMode="auto">
            <a:xfrm flipH="1">
              <a:off x="510" y="2052"/>
              <a:ext cx="9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6" name="Line 140"/>
            <p:cNvSpPr>
              <a:spLocks noChangeShapeType="1"/>
            </p:cNvSpPr>
            <p:nvPr/>
          </p:nvSpPr>
          <p:spPr bwMode="auto">
            <a:xfrm flipH="1">
              <a:off x="491" y="2136"/>
              <a:ext cx="9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7" name="Line 141"/>
            <p:cNvSpPr>
              <a:spLocks noChangeShapeType="1"/>
            </p:cNvSpPr>
            <p:nvPr/>
          </p:nvSpPr>
          <p:spPr bwMode="auto">
            <a:xfrm flipH="1">
              <a:off x="472" y="2221"/>
              <a:ext cx="9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8" name="Line 142"/>
            <p:cNvSpPr>
              <a:spLocks noChangeShapeType="1"/>
            </p:cNvSpPr>
            <p:nvPr/>
          </p:nvSpPr>
          <p:spPr bwMode="auto">
            <a:xfrm flipH="1">
              <a:off x="453" y="2305"/>
              <a:ext cx="9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9" name="Line 143"/>
            <p:cNvSpPr>
              <a:spLocks noChangeShapeType="1"/>
            </p:cNvSpPr>
            <p:nvPr/>
          </p:nvSpPr>
          <p:spPr bwMode="auto">
            <a:xfrm flipH="1">
              <a:off x="434" y="2390"/>
              <a:ext cx="9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0" name="Line 144"/>
            <p:cNvSpPr>
              <a:spLocks noChangeShapeType="1"/>
            </p:cNvSpPr>
            <p:nvPr/>
          </p:nvSpPr>
          <p:spPr bwMode="auto">
            <a:xfrm flipH="1">
              <a:off x="415" y="2472"/>
              <a:ext cx="9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1" name="Line 145"/>
            <p:cNvSpPr>
              <a:spLocks noChangeShapeType="1"/>
            </p:cNvSpPr>
            <p:nvPr/>
          </p:nvSpPr>
          <p:spPr bwMode="auto">
            <a:xfrm flipH="1">
              <a:off x="397" y="2554"/>
              <a:ext cx="9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2" name="Line 146"/>
            <p:cNvSpPr>
              <a:spLocks noChangeShapeType="1"/>
            </p:cNvSpPr>
            <p:nvPr/>
          </p:nvSpPr>
          <p:spPr bwMode="auto">
            <a:xfrm flipV="1">
              <a:off x="458" y="2608"/>
              <a:ext cx="40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3" name="Line 147"/>
            <p:cNvSpPr>
              <a:spLocks noChangeShapeType="1"/>
            </p:cNvSpPr>
            <p:nvPr/>
          </p:nvSpPr>
          <p:spPr bwMode="auto">
            <a:xfrm flipV="1">
              <a:off x="541" y="2607"/>
              <a:ext cx="3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4" name="Line 148"/>
            <p:cNvSpPr>
              <a:spLocks noChangeShapeType="1"/>
            </p:cNvSpPr>
            <p:nvPr/>
          </p:nvSpPr>
          <p:spPr bwMode="auto">
            <a:xfrm flipV="1">
              <a:off x="623" y="2606"/>
              <a:ext cx="4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5" name="Line 149"/>
            <p:cNvSpPr>
              <a:spLocks noChangeShapeType="1"/>
            </p:cNvSpPr>
            <p:nvPr/>
          </p:nvSpPr>
          <p:spPr bwMode="auto">
            <a:xfrm flipV="1">
              <a:off x="706" y="2604"/>
              <a:ext cx="39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6" name="Line 150"/>
            <p:cNvSpPr>
              <a:spLocks noChangeShapeType="1"/>
            </p:cNvSpPr>
            <p:nvPr/>
          </p:nvSpPr>
          <p:spPr bwMode="auto">
            <a:xfrm flipV="1">
              <a:off x="788" y="2603"/>
              <a:ext cx="40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7" name="Line 151"/>
            <p:cNvSpPr>
              <a:spLocks noChangeShapeType="1"/>
            </p:cNvSpPr>
            <p:nvPr/>
          </p:nvSpPr>
          <p:spPr bwMode="auto">
            <a:xfrm flipV="1">
              <a:off x="871" y="2602"/>
              <a:ext cx="3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8" name="Line 152"/>
            <p:cNvSpPr>
              <a:spLocks noChangeShapeType="1"/>
            </p:cNvSpPr>
            <p:nvPr/>
          </p:nvSpPr>
          <p:spPr bwMode="auto">
            <a:xfrm flipV="1">
              <a:off x="953" y="2600"/>
              <a:ext cx="39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9" name="Line 153"/>
            <p:cNvSpPr>
              <a:spLocks noChangeShapeType="1"/>
            </p:cNvSpPr>
            <p:nvPr/>
          </p:nvSpPr>
          <p:spPr bwMode="auto">
            <a:xfrm flipV="1">
              <a:off x="1035" y="2599"/>
              <a:ext cx="40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0" name="Line 154"/>
            <p:cNvSpPr>
              <a:spLocks noChangeShapeType="1"/>
            </p:cNvSpPr>
            <p:nvPr/>
          </p:nvSpPr>
          <p:spPr bwMode="auto">
            <a:xfrm flipV="1">
              <a:off x="1118" y="2598"/>
              <a:ext cx="39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1" name="Line 155"/>
            <p:cNvSpPr>
              <a:spLocks noChangeShapeType="1"/>
            </p:cNvSpPr>
            <p:nvPr/>
          </p:nvSpPr>
          <p:spPr bwMode="auto">
            <a:xfrm flipV="1">
              <a:off x="1200" y="2597"/>
              <a:ext cx="4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2" name="Line 156"/>
            <p:cNvSpPr>
              <a:spLocks noChangeShapeType="1"/>
            </p:cNvSpPr>
            <p:nvPr/>
          </p:nvSpPr>
          <p:spPr bwMode="auto">
            <a:xfrm flipV="1">
              <a:off x="1283" y="2596"/>
              <a:ext cx="3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3" name="Line 157"/>
            <p:cNvSpPr>
              <a:spLocks noChangeShapeType="1"/>
            </p:cNvSpPr>
            <p:nvPr/>
          </p:nvSpPr>
          <p:spPr bwMode="auto">
            <a:xfrm flipV="1">
              <a:off x="1365" y="2594"/>
              <a:ext cx="40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4" name="Line 158"/>
            <p:cNvSpPr>
              <a:spLocks noChangeShapeType="1"/>
            </p:cNvSpPr>
            <p:nvPr/>
          </p:nvSpPr>
          <p:spPr bwMode="auto">
            <a:xfrm flipV="1">
              <a:off x="1448" y="2593"/>
              <a:ext cx="39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5" name="Line 159"/>
            <p:cNvSpPr>
              <a:spLocks noChangeShapeType="1"/>
            </p:cNvSpPr>
            <p:nvPr/>
          </p:nvSpPr>
          <p:spPr bwMode="auto">
            <a:xfrm flipV="1">
              <a:off x="1530" y="2592"/>
              <a:ext cx="39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6" name="Line 160"/>
            <p:cNvSpPr>
              <a:spLocks noChangeShapeType="1"/>
            </p:cNvSpPr>
            <p:nvPr/>
          </p:nvSpPr>
          <p:spPr bwMode="auto">
            <a:xfrm flipV="1">
              <a:off x="1612" y="2591"/>
              <a:ext cx="4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7" name="Line 161"/>
            <p:cNvSpPr>
              <a:spLocks noChangeShapeType="1"/>
            </p:cNvSpPr>
            <p:nvPr/>
          </p:nvSpPr>
          <p:spPr bwMode="auto">
            <a:xfrm flipV="1">
              <a:off x="1695" y="2590"/>
              <a:ext cx="3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8" name="Line 162"/>
            <p:cNvSpPr>
              <a:spLocks noChangeShapeType="1"/>
            </p:cNvSpPr>
            <p:nvPr/>
          </p:nvSpPr>
          <p:spPr bwMode="auto">
            <a:xfrm flipV="1">
              <a:off x="1777" y="2588"/>
              <a:ext cx="40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9" name="Line 163"/>
            <p:cNvSpPr>
              <a:spLocks noChangeShapeType="1"/>
            </p:cNvSpPr>
            <p:nvPr/>
          </p:nvSpPr>
          <p:spPr bwMode="auto">
            <a:xfrm flipV="1">
              <a:off x="1860" y="2587"/>
              <a:ext cx="39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30" name="Line 164"/>
            <p:cNvSpPr>
              <a:spLocks noChangeShapeType="1"/>
            </p:cNvSpPr>
            <p:nvPr/>
          </p:nvSpPr>
          <p:spPr bwMode="auto">
            <a:xfrm flipV="1">
              <a:off x="1942" y="2586"/>
              <a:ext cx="4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31" name="Line 165"/>
            <p:cNvSpPr>
              <a:spLocks noChangeShapeType="1"/>
            </p:cNvSpPr>
            <p:nvPr/>
          </p:nvSpPr>
          <p:spPr bwMode="auto">
            <a:xfrm flipV="1">
              <a:off x="2025" y="2585"/>
              <a:ext cx="3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32" name="Line 166"/>
            <p:cNvSpPr>
              <a:spLocks noChangeShapeType="1"/>
            </p:cNvSpPr>
            <p:nvPr/>
          </p:nvSpPr>
          <p:spPr bwMode="auto">
            <a:xfrm flipV="1">
              <a:off x="2107" y="2583"/>
              <a:ext cx="39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33" name="Line 167"/>
            <p:cNvSpPr>
              <a:spLocks noChangeShapeType="1"/>
            </p:cNvSpPr>
            <p:nvPr/>
          </p:nvSpPr>
          <p:spPr bwMode="auto">
            <a:xfrm flipV="1">
              <a:off x="2189" y="2582"/>
              <a:ext cx="40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34" name="Line 168"/>
            <p:cNvSpPr>
              <a:spLocks noChangeShapeType="1"/>
            </p:cNvSpPr>
            <p:nvPr/>
          </p:nvSpPr>
          <p:spPr bwMode="auto">
            <a:xfrm flipV="1">
              <a:off x="2272" y="2581"/>
              <a:ext cx="39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35" name="Line 169"/>
            <p:cNvSpPr>
              <a:spLocks noChangeShapeType="1"/>
            </p:cNvSpPr>
            <p:nvPr/>
          </p:nvSpPr>
          <p:spPr bwMode="auto">
            <a:xfrm flipV="1">
              <a:off x="2354" y="2580"/>
              <a:ext cx="39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36" name="Freeform 170"/>
            <p:cNvSpPr>
              <a:spLocks/>
            </p:cNvSpPr>
            <p:nvPr/>
          </p:nvSpPr>
          <p:spPr bwMode="auto">
            <a:xfrm>
              <a:off x="2393" y="2520"/>
              <a:ext cx="21" cy="60"/>
            </a:xfrm>
            <a:custGeom>
              <a:avLst/>
              <a:gdLst>
                <a:gd name="T0" fmla="*/ 60 w 60"/>
                <a:gd name="T1" fmla="*/ 0 h 153"/>
                <a:gd name="T2" fmla="*/ 0 w 60"/>
                <a:gd name="T3" fmla="*/ 153 h 153"/>
                <a:gd name="T4" fmla="*/ 2 w 60"/>
                <a:gd name="T5" fmla="*/ 15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0" h="153">
                  <a:moveTo>
                    <a:pt x="60" y="0"/>
                  </a:moveTo>
                  <a:lnTo>
                    <a:pt x="0" y="153"/>
                  </a:lnTo>
                  <a:lnTo>
                    <a:pt x="2" y="15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37" name="Freeform 171"/>
            <p:cNvSpPr>
              <a:spLocks/>
            </p:cNvSpPr>
            <p:nvPr/>
          </p:nvSpPr>
          <p:spPr bwMode="auto">
            <a:xfrm>
              <a:off x="2840" y="2162"/>
              <a:ext cx="110" cy="89"/>
            </a:xfrm>
            <a:custGeom>
              <a:avLst/>
              <a:gdLst>
                <a:gd name="T0" fmla="*/ 304 w 304"/>
                <a:gd name="T1" fmla="*/ 228 h 228"/>
                <a:gd name="T2" fmla="*/ 0 w 304"/>
                <a:gd name="T3" fmla="*/ 136 h 228"/>
                <a:gd name="T4" fmla="*/ 0 w 304"/>
                <a:gd name="T5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4" h="228">
                  <a:moveTo>
                    <a:pt x="304" y="228"/>
                  </a:moveTo>
                  <a:lnTo>
                    <a:pt x="0" y="13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38" name="Freeform 172"/>
            <p:cNvSpPr>
              <a:spLocks/>
            </p:cNvSpPr>
            <p:nvPr/>
          </p:nvSpPr>
          <p:spPr bwMode="auto">
            <a:xfrm>
              <a:off x="2802" y="2154"/>
              <a:ext cx="76" cy="8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39" name="Line 173"/>
            <p:cNvSpPr>
              <a:spLocks noChangeShapeType="1"/>
            </p:cNvSpPr>
            <p:nvPr/>
          </p:nvSpPr>
          <p:spPr bwMode="auto">
            <a:xfrm>
              <a:off x="2802" y="2154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40" name="Freeform 174"/>
            <p:cNvSpPr>
              <a:spLocks/>
            </p:cNvSpPr>
            <p:nvPr/>
          </p:nvSpPr>
          <p:spPr bwMode="auto">
            <a:xfrm>
              <a:off x="2575" y="2162"/>
              <a:ext cx="94" cy="89"/>
            </a:xfrm>
            <a:custGeom>
              <a:avLst/>
              <a:gdLst>
                <a:gd name="T0" fmla="*/ 260 w 260"/>
                <a:gd name="T1" fmla="*/ 228 h 228"/>
                <a:gd name="T2" fmla="*/ 0 w 260"/>
                <a:gd name="T3" fmla="*/ 151 h 228"/>
                <a:gd name="T4" fmla="*/ 0 w 260"/>
                <a:gd name="T5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0" h="228">
                  <a:moveTo>
                    <a:pt x="260" y="228"/>
                  </a:moveTo>
                  <a:lnTo>
                    <a:pt x="0" y="15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41" name="Freeform 175"/>
            <p:cNvSpPr>
              <a:spLocks/>
            </p:cNvSpPr>
            <p:nvPr/>
          </p:nvSpPr>
          <p:spPr bwMode="auto">
            <a:xfrm>
              <a:off x="2537" y="2154"/>
              <a:ext cx="75" cy="8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42" name="Line 176"/>
            <p:cNvSpPr>
              <a:spLocks noChangeShapeType="1"/>
            </p:cNvSpPr>
            <p:nvPr/>
          </p:nvSpPr>
          <p:spPr bwMode="auto">
            <a:xfrm>
              <a:off x="2537" y="2154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43" name="Freeform 177"/>
            <p:cNvSpPr>
              <a:spLocks/>
            </p:cNvSpPr>
            <p:nvPr/>
          </p:nvSpPr>
          <p:spPr bwMode="auto">
            <a:xfrm>
              <a:off x="2343" y="2149"/>
              <a:ext cx="55" cy="102"/>
            </a:xfrm>
            <a:custGeom>
              <a:avLst/>
              <a:gdLst>
                <a:gd name="T0" fmla="*/ 153 w 153"/>
                <a:gd name="T1" fmla="*/ 260 h 260"/>
                <a:gd name="T2" fmla="*/ 0 w 153"/>
                <a:gd name="T3" fmla="*/ 138 h 260"/>
                <a:gd name="T4" fmla="*/ 0 w 153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3" h="260">
                  <a:moveTo>
                    <a:pt x="153" y="260"/>
                  </a:moveTo>
                  <a:lnTo>
                    <a:pt x="0" y="13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44" name="Freeform 178"/>
            <p:cNvSpPr>
              <a:spLocks/>
            </p:cNvSpPr>
            <p:nvPr/>
          </p:nvSpPr>
          <p:spPr bwMode="auto">
            <a:xfrm>
              <a:off x="2305" y="2142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45" name="Line 179"/>
            <p:cNvSpPr>
              <a:spLocks noChangeShapeType="1"/>
            </p:cNvSpPr>
            <p:nvPr/>
          </p:nvSpPr>
          <p:spPr bwMode="auto">
            <a:xfrm>
              <a:off x="2305" y="214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46" name="Freeform 180"/>
            <p:cNvSpPr>
              <a:spLocks/>
            </p:cNvSpPr>
            <p:nvPr/>
          </p:nvSpPr>
          <p:spPr bwMode="auto">
            <a:xfrm>
              <a:off x="2111" y="2143"/>
              <a:ext cx="82" cy="108"/>
            </a:xfrm>
            <a:custGeom>
              <a:avLst/>
              <a:gdLst>
                <a:gd name="T0" fmla="*/ 227 w 227"/>
                <a:gd name="T1" fmla="*/ 275 h 275"/>
                <a:gd name="T2" fmla="*/ 0 w 227"/>
                <a:gd name="T3" fmla="*/ 138 h 275"/>
                <a:gd name="T4" fmla="*/ 0 w 227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" h="275">
                  <a:moveTo>
                    <a:pt x="227" y="275"/>
                  </a:moveTo>
                  <a:lnTo>
                    <a:pt x="0" y="13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47" name="Freeform 181"/>
            <p:cNvSpPr>
              <a:spLocks/>
            </p:cNvSpPr>
            <p:nvPr/>
          </p:nvSpPr>
          <p:spPr bwMode="auto">
            <a:xfrm>
              <a:off x="2073" y="2136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48" name="Line 182"/>
            <p:cNvSpPr>
              <a:spLocks noChangeShapeType="1"/>
            </p:cNvSpPr>
            <p:nvPr/>
          </p:nvSpPr>
          <p:spPr bwMode="auto">
            <a:xfrm>
              <a:off x="2073" y="213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49" name="Freeform 183"/>
            <p:cNvSpPr>
              <a:spLocks/>
            </p:cNvSpPr>
            <p:nvPr/>
          </p:nvSpPr>
          <p:spPr bwMode="auto">
            <a:xfrm>
              <a:off x="1851" y="2143"/>
              <a:ext cx="93" cy="120"/>
            </a:xfrm>
            <a:custGeom>
              <a:avLst/>
              <a:gdLst>
                <a:gd name="T0" fmla="*/ 259 w 259"/>
                <a:gd name="T1" fmla="*/ 307 h 307"/>
                <a:gd name="T2" fmla="*/ 0 w 259"/>
                <a:gd name="T3" fmla="*/ 138 h 307"/>
                <a:gd name="T4" fmla="*/ 0 w 259"/>
                <a:gd name="T5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9" h="307">
                  <a:moveTo>
                    <a:pt x="259" y="307"/>
                  </a:moveTo>
                  <a:lnTo>
                    <a:pt x="0" y="13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50" name="Freeform 184"/>
            <p:cNvSpPr>
              <a:spLocks/>
            </p:cNvSpPr>
            <p:nvPr/>
          </p:nvSpPr>
          <p:spPr bwMode="auto">
            <a:xfrm>
              <a:off x="1813" y="2136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51" name="Line 185"/>
            <p:cNvSpPr>
              <a:spLocks noChangeShapeType="1"/>
            </p:cNvSpPr>
            <p:nvPr/>
          </p:nvSpPr>
          <p:spPr bwMode="auto">
            <a:xfrm>
              <a:off x="1813" y="213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52" name="Freeform 186"/>
            <p:cNvSpPr>
              <a:spLocks/>
            </p:cNvSpPr>
            <p:nvPr/>
          </p:nvSpPr>
          <p:spPr bwMode="auto">
            <a:xfrm>
              <a:off x="2558" y="845"/>
              <a:ext cx="1178" cy="1406"/>
            </a:xfrm>
            <a:custGeom>
              <a:avLst/>
              <a:gdLst>
                <a:gd name="T0" fmla="*/ 3257 w 3257"/>
                <a:gd name="T1" fmla="*/ 3592 h 3592"/>
                <a:gd name="T2" fmla="*/ 0 w 3257"/>
                <a:gd name="T3" fmla="*/ 1268 h 3592"/>
                <a:gd name="T4" fmla="*/ 0 w 3257"/>
                <a:gd name="T5" fmla="*/ 0 h 3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57" h="3592">
                  <a:moveTo>
                    <a:pt x="3257" y="3592"/>
                  </a:moveTo>
                  <a:lnTo>
                    <a:pt x="0" y="126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53" name="Freeform 187"/>
            <p:cNvSpPr>
              <a:spLocks/>
            </p:cNvSpPr>
            <p:nvPr/>
          </p:nvSpPr>
          <p:spPr bwMode="auto">
            <a:xfrm>
              <a:off x="2539" y="845"/>
              <a:ext cx="38" cy="59"/>
            </a:xfrm>
            <a:custGeom>
              <a:avLst/>
              <a:gdLst>
                <a:gd name="T0" fmla="*/ 19 w 38"/>
                <a:gd name="T1" fmla="*/ 0 h 59"/>
                <a:gd name="T2" fmla="*/ 0 w 38"/>
                <a:gd name="T3" fmla="*/ 59 h 59"/>
                <a:gd name="T4" fmla="*/ 19 w 38"/>
                <a:gd name="T5" fmla="*/ 44 h 59"/>
                <a:gd name="T6" fmla="*/ 38 w 38"/>
                <a:gd name="T7" fmla="*/ 59 h 59"/>
                <a:gd name="T8" fmla="*/ 19 w 38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9">
                  <a:moveTo>
                    <a:pt x="19" y="0"/>
                  </a:moveTo>
                  <a:lnTo>
                    <a:pt x="0" y="59"/>
                  </a:lnTo>
                  <a:lnTo>
                    <a:pt x="19" y="44"/>
                  </a:lnTo>
                  <a:lnTo>
                    <a:pt x="38" y="59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54" name="Freeform 188"/>
            <p:cNvSpPr>
              <a:spLocks/>
            </p:cNvSpPr>
            <p:nvPr/>
          </p:nvSpPr>
          <p:spPr bwMode="auto">
            <a:xfrm>
              <a:off x="591" y="2245"/>
              <a:ext cx="398" cy="41"/>
            </a:xfrm>
            <a:custGeom>
              <a:avLst/>
              <a:gdLst>
                <a:gd name="T0" fmla="*/ 1101 w 1101"/>
                <a:gd name="T1" fmla="*/ 106 h 106"/>
                <a:gd name="T2" fmla="*/ 0 w 1101"/>
                <a:gd name="T3" fmla="*/ 106 h 106"/>
                <a:gd name="T4" fmla="*/ 0 w 1101"/>
                <a:gd name="T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01" h="106">
                  <a:moveTo>
                    <a:pt x="1101" y="106"/>
                  </a:moveTo>
                  <a:lnTo>
                    <a:pt x="0" y="10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55" name="Freeform 189"/>
            <p:cNvSpPr>
              <a:spLocks/>
            </p:cNvSpPr>
            <p:nvPr/>
          </p:nvSpPr>
          <p:spPr bwMode="auto">
            <a:xfrm>
              <a:off x="553" y="2237"/>
              <a:ext cx="75" cy="8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56" name="Line 190"/>
            <p:cNvSpPr>
              <a:spLocks noChangeShapeType="1"/>
            </p:cNvSpPr>
            <p:nvPr/>
          </p:nvSpPr>
          <p:spPr bwMode="auto">
            <a:xfrm>
              <a:off x="553" y="2237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57" name="Freeform 191"/>
            <p:cNvSpPr>
              <a:spLocks/>
            </p:cNvSpPr>
            <p:nvPr/>
          </p:nvSpPr>
          <p:spPr bwMode="auto">
            <a:xfrm>
              <a:off x="762" y="947"/>
              <a:ext cx="835" cy="1555"/>
            </a:xfrm>
            <a:custGeom>
              <a:avLst/>
              <a:gdLst>
                <a:gd name="T0" fmla="*/ 2309 w 2309"/>
                <a:gd name="T1" fmla="*/ 3975 h 3975"/>
                <a:gd name="T2" fmla="*/ 0 w 2309"/>
                <a:gd name="T3" fmla="*/ 1956 h 3975"/>
                <a:gd name="T4" fmla="*/ 32 w 2309"/>
                <a:gd name="T5" fmla="*/ 0 h 3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09" h="3975">
                  <a:moveTo>
                    <a:pt x="2309" y="3975"/>
                  </a:moveTo>
                  <a:lnTo>
                    <a:pt x="0" y="1956"/>
                  </a:lnTo>
                  <a:lnTo>
                    <a:pt x="3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58" name="Freeform 192"/>
            <p:cNvSpPr>
              <a:spLocks/>
            </p:cNvSpPr>
            <p:nvPr/>
          </p:nvSpPr>
          <p:spPr bwMode="auto">
            <a:xfrm>
              <a:off x="753" y="947"/>
              <a:ext cx="39" cy="58"/>
            </a:xfrm>
            <a:custGeom>
              <a:avLst/>
              <a:gdLst>
                <a:gd name="T0" fmla="*/ 20 w 39"/>
                <a:gd name="T1" fmla="*/ 0 h 58"/>
                <a:gd name="T2" fmla="*/ 0 w 39"/>
                <a:gd name="T3" fmla="*/ 58 h 58"/>
                <a:gd name="T4" fmla="*/ 20 w 39"/>
                <a:gd name="T5" fmla="*/ 44 h 58"/>
                <a:gd name="T6" fmla="*/ 39 w 39"/>
                <a:gd name="T7" fmla="*/ 58 h 58"/>
                <a:gd name="T8" fmla="*/ 20 w 39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8">
                  <a:moveTo>
                    <a:pt x="20" y="0"/>
                  </a:moveTo>
                  <a:lnTo>
                    <a:pt x="0" y="58"/>
                  </a:lnTo>
                  <a:lnTo>
                    <a:pt x="20" y="44"/>
                  </a:lnTo>
                  <a:lnTo>
                    <a:pt x="39" y="58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953000" y="83058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0" y="381000"/>
            <a:ext cx="11791950" cy="8894763"/>
            <a:chOff x="288" y="240"/>
            <a:chExt cx="7428" cy="5603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88" y="240"/>
              <a:ext cx="3648" cy="5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313" y="267"/>
              <a:ext cx="4192" cy="5110"/>
              <a:chOff x="313" y="267"/>
              <a:chExt cx="4192" cy="5110"/>
            </a:xfrm>
          </p:grpSpPr>
          <p:sp>
            <p:nvSpPr>
              <p:cNvPr id="16" name="Line 5"/>
              <p:cNvSpPr>
                <a:spLocks noChangeShapeType="1"/>
              </p:cNvSpPr>
              <p:nvPr/>
            </p:nvSpPr>
            <p:spPr bwMode="auto">
              <a:xfrm>
                <a:off x="321" y="2553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Line 6"/>
              <p:cNvSpPr>
                <a:spLocks noChangeShapeType="1"/>
              </p:cNvSpPr>
              <p:nvPr/>
            </p:nvSpPr>
            <p:spPr bwMode="auto">
              <a:xfrm>
                <a:off x="3856" y="2553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Line 7"/>
              <p:cNvSpPr>
                <a:spLocks noChangeShapeType="1"/>
              </p:cNvSpPr>
              <p:nvPr/>
            </p:nvSpPr>
            <p:spPr bwMode="auto">
              <a:xfrm>
                <a:off x="321" y="2476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Line 8"/>
              <p:cNvSpPr>
                <a:spLocks noChangeShapeType="1"/>
              </p:cNvSpPr>
              <p:nvPr/>
            </p:nvSpPr>
            <p:spPr bwMode="auto">
              <a:xfrm>
                <a:off x="3856" y="2476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Line 9"/>
              <p:cNvSpPr>
                <a:spLocks noChangeShapeType="1"/>
              </p:cNvSpPr>
              <p:nvPr/>
            </p:nvSpPr>
            <p:spPr bwMode="auto">
              <a:xfrm>
                <a:off x="321" y="2405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Line 10"/>
              <p:cNvSpPr>
                <a:spLocks noChangeShapeType="1"/>
              </p:cNvSpPr>
              <p:nvPr/>
            </p:nvSpPr>
            <p:spPr bwMode="auto">
              <a:xfrm>
                <a:off x="3856" y="2405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Line 11"/>
              <p:cNvSpPr>
                <a:spLocks noChangeShapeType="1"/>
              </p:cNvSpPr>
              <p:nvPr/>
            </p:nvSpPr>
            <p:spPr bwMode="auto">
              <a:xfrm>
                <a:off x="321" y="2328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Line 12"/>
              <p:cNvSpPr>
                <a:spLocks noChangeShapeType="1"/>
              </p:cNvSpPr>
              <p:nvPr/>
            </p:nvSpPr>
            <p:spPr bwMode="auto">
              <a:xfrm>
                <a:off x="3856" y="2328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Line 13"/>
              <p:cNvSpPr>
                <a:spLocks noChangeShapeType="1"/>
              </p:cNvSpPr>
              <p:nvPr/>
            </p:nvSpPr>
            <p:spPr bwMode="auto">
              <a:xfrm>
                <a:off x="321" y="2257"/>
                <a:ext cx="3580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Line 14"/>
              <p:cNvSpPr>
                <a:spLocks noChangeShapeType="1"/>
              </p:cNvSpPr>
              <p:nvPr/>
            </p:nvSpPr>
            <p:spPr bwMode="auto">
              <a:xfrm>
                <a:off x="1658" y="2235"/>
                <a:ext cx="0" cy="4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Line 15"/>
              <p:cNvSpPr>
                <a:spLocks noChangeShapeType="1"/>
              </p:cNvSpPr>
              <p:nvPr/>
            </p:nvSpPr>
            <p:spPr bwMode="auto">
              <a:xfrm>
                <a:off x="2563" y="2235"/>
                <a:ext cx="0" cy="4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Line 16"/>
              <p:cNvSpPr>
                <a:spLocks noChangeShapeType="1"/>
              </p:cNvSpPr>
              <p:nvPr/>
            </p:nvSpPr>
            <p:spPr bwMode="auto">
              <a:xfrm>
                <a:off x="321" y="2181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Line 17"/>
              <p:cNvSpPr>
                <a:spLocks noChangeShapeType="1"/>
              </p:cNvSpPr>
              <p:nvPr/>
            </p:nvSpPr>
            <p:spPr bwMode="auto">
              <a:xfrm>
                <a:off x="3856" y="2181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Line 18"/>
              <p:cNvSpPr>
                <a:spLocks noChangeShapeType="1"/>
              </p:cNvSpPr>
              <p:nvPr/>
            </p:nvSpPr>
            <p:spPr bwMode="auto">
              <a:xfrm>
                <a:off x="321" y="2110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Line 19"/>
              <p:cNvSpPr>
                <a:spLocks noChangeShapeType="1"/>
              </p:cNvSpPr>
              <p:nvPr/>
            </p:nvSpPr>
            <p:spPr bwMode="auto">
              <a:xfrm>
                <a:off x="3856" y="2110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Line 20"/>
              <p:cNvSpPr>
                <a:spLocks noChangeShapeType="1"/>
              </p:cNvSpPr>
              <p:nvPr/>
            </p:nvSpPr>
            <p:spPr bwMode="auto">
              <a:xfrm>
                <a:off x="321" y="2033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20" name="Line 21"/>
              <p:cNvSpPr>
                <a:spLocks noChangeShapeType="1"/>
              </p:cNvSpPr>
              <p:nvPr/>
            </p:nvSpPr>
            <p:spPr bwMode="auto">
              <a:xfrm>
                <a:off x="3856" y="2033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21" name="Line 22"/>
              <p:cNvSpPr>
                <a:spLocks noChangeShapeType="1"/>
              </p:cNvSpPr>
              <p:nvPr/>
            </p:nvSpPr>
            <p:spPr bwMode="auto">
              <a:xfrm>
                <a:off x="321" y="1962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23" name="Line 23"/>
              <p:cNvSpPr>
                <a:spLocks noChangeShapeType="1"/>
              </p:cNvSpPr>
              <p:nvPr/>
            </p:nvSpPr>
            <p:spPr bwMode="auto">
              <a:xfrm>
                <a:off x="3856" y="1962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24" name="Line 24"/>
              <p:cNvSpPr>
                <a:spLocks noChangeShapeType="1"/>
              </p:cNvSpPr>
              <p:nvPr/>
            </p:nvSpPr>
            <p:spPr bwMode="auto">
              <a:xfrm>
                <a:off x="321" y="1886"/>
                <a:ext cx="3580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25" name="Line 25"/>
              <p:cNvSpPr>
                <a:spLocks noChangeShapeType="1"/>
              </p:cNvSpPr>
              <p:nvPr/>
            </p:nvSpPr>
            <p:spPr bwMode="auto">
              <a:xfrm>
                <a:off x="1658" y="1864"/>
                <a:ext cx="0" cy="4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26" name="Line 26"/>
              <p:cNvSpPr>
                <a:spLocks noChangeShapeType="1"/>
              </p:cNvSpPr>
              <p:nvPr/>
            </p:nvSpPr>
            <p:spPr bwMode="auto">
              <a:xfrm>
                <a:off x="2563" y="1864"/>
                <a:ext cx="0" cy="4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27" name="Line 27"/>
              <p:cNvSpPr>
                <a:spLocks noChangeShapeType="1"/>
              </p:cNvSpPr>
              <p:nvPr/>
            </p:nvSpPr>
            <p:spPr bwMode="auto">
              <a:xfrm>
                <a:off x="321" y="1815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28" name="Line 28"/>
              <p:cNvSpPr>
                <a:spLocks noChangeShapeType="1"/>
              </p:cNvSpPr>
              <p:nvPr/>
            </p:nvSpPr>
            <p:spPr bwMode="auto">
              <a:xfrm>
                <a:off x="3856" y="1815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29" name="Line 29"/>
              <p:cNvSpPr>
                <a:spLocks noChangeShapeType="1"/>
              </p:cNvSpPr>
              <p:nvPr/>
            </p:nvSpPr>
            <p:spPr bwMode="auto">
              <a:xfrm>
                <a:off x="321" y="1738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30" name="Line 30"/>
              <p:cNvSpPr>
                <a:spLocks noChangeShapeType="1"/>
              </p:cNvSpPr>
              <p:nvPr/>
            </p:nvSpPr>
            <p:spPr bwMode="auto">
              <a:xfrm>
                <a:off x="3856" y="1738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31" name="Line 31"/>
              <p:cNvSpPr>
                <a:spLocks noChangeShapeType="1"/>
              </p:cNvSpPr>
              <p:nvPr/>
            </p:nvSpPr>
            <p:spPr bwMode="auto">
              <a:xfrm>
                <a:off x="321" y="1667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32" name="Line 32"/>
              <p:cNvSpPr>
                <a:spLocks noChangeShapeType="1"/>
              </p:cNvSpPr>
              <p:nvPr/>
            </p:nvSpPr>
            <p:spPr bwMode="auto">
              <a:xfrm>
                <a:off x="3856" y="1667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33" name="Line 33"/>
              <p:cNvSpPr>
                <a:spLocks noChangeShapeType="1"/>
              </p:cNvSpPr>
              <p:nvPr/>
            </p:nvSpPr>
            <p:spPr bwMode="auto">
              <a:xfrm>
                <a:off x="321" y="1590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34" name="Line 34"/>
              <p:cNvSpPr>
                <a:spLocks noChangeShapeType="1"/>
              </p:cNvSpPr>
              <p:nvPr/>
            </p:nvSpPr>
            <p:spPr bwMode="auto">
              <a:xfrm>
                <a:off x="3856" y="1590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35" name="Line 35"/>
              <p:cNvSpPr>
                <a:spLocks noChangeShapeType="1"/>
              </p:cNvSpPr>
              <p:nvPr/>
            </p:nvSpPr>
            <p:spPr bwMode="auto">
              <a:xfrm>
                <a:off x="321" y="1519"/>
                <a:ext cx="3580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36" name="Line 36"/>
              <p:cNvSpPr>
                <a:spLocks noChangeShapeType="1"/>
              </p:cNvSpPr>
              <p:nvPr/>
            </p:nvSpPr>
            <p:spPr bwMode="auto">
              <a:xfrm>
                <a:off x="1658" y="1497"/>
                <a:ext cx="0" cy="4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37" name="Line 37"/>
              <p:cNvSpPr>
                <a:spLocks noChangeShapeType="1"/>
              </p:cNvSpPr>
              <p:nvPr/>
            </p:nvSpPr>
            <p:spPr bwMode="auto">
              <a:xfrm>
                <a:off x="2563" y="1497"/>
                <a:ext cx="0" cy="4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38" name="Line 38"/>
              <p:cNvSpPr>
                <a:spLocks noChangeShapeType="1"/>
              </p:cNvSpPr>
              <p:nvPr/>
            </p:nvSpPr>
            <p:spPr bwMode="auto">
              <a:xfrm>
                <a:off x="321" y="1443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39" name="Line 39"/>
              <p:cNvSpPr>
                <a:spLocks noChangeShapeType="1"/>
              </p:cNvSpPr>
              <p:nvPr/>
            </p:nvSpPr>
            <p:spPr bwMode="auto">
              <a:xfrm>
                <a:off x="3856" y="1443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40" name="Line 40"/>
              <p:cNvSpPr>
                <a:spLocks noChangeShapeType="1"/>
              </p:cNvSpPr>
              <p:nvPr/>
            </p:nvSpPr>
            <p:spPr bwMode="auto">
              <a:xfrm>
                <a:off x="321" y="1372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41" name="Line 41"/>
              <p:cNvSpPr>
                <a:spLocks noChangeShapeType="1"/>
              </p:cNvSpPr>
              <p:nvPr/>
            </p:nvSpPr>
            <p:spPr bwMode="auto">
              <a:xfrm>
                <a:off x="3856" y="1372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42" name="Line 42"/>
              <p:cNvSpPr>
                <a:spLocks noChangeShapeType="1"/>
              </p:cNvSpPr>
              <p:nvPr/>
            </p:nvSpPr>
            <p:spPr bwMode="auto">
              <a:xfrm>
                <a:off x="321" y="1295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43" name="Line 43"/>
              <p:cNvSpPr>
                <a:spLocks noChangeShapeType="1"/>
              </p:cNvSpPr>
              <p:nvPr/>
            </p:nvSpPr>
            <p:spPr bwMode="auto">
              <a:xfrm>
                <a:off x="3856" y="1295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44" name="Line 44"/>
              <p:cNvSpPr>
                <a:spLocks noChangeShapeType="1"/>
              </p:cNvSpPr>
              <p:nvPr/>
            </p:nvSpPr>
            <p:spPr bwMode="auto">
              <a:xfrm>
                <a:off x="321" y="1224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45" name="Line 45"/>
              <p:cNvSpPr>
                <a:spLocks noChangeShapeType="1"/>
              </p:cNvSpPr>
              <p:nvPr/>
            </p:nvSpPr>
            <p:spPr bwMode="auto">
              <a:xfrm>
                <a:off x="3856" y="1224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46" name="Line 46"/>
              <p:cNvSpPr>
                <a:spLocks noChangeShapeType="1"/>
              </p:cNvSpPr>
              <p:nvPr/>
            </p:nvSpPr>
            <p:spPr bwMode="auto">
              <a:xfrm>
                <a:off x="321" y="1148"/>
                <a:ext cx="3580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47" name="Line 47"/>
              <p:cNvSpPr>
                <a:spLocks noChangeShapeType="1"/>
              </p:cNvSpPr>
              <p:nvPr/>
            </p:nvSpPr>
            <p:spPr bwMode="auto">
              <a:xfrm>
                <a:off x="1658" y="1126"/>
                <a:ext cx="0" cy="4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48" name="Line 48"/>
              <p:cNvSpPr>
                <a:spLocks noChangeShapeType="1"/>
              </p:cNvSpPr>
              <p:nvPr/>
            </p:nvSpPr>
            <p:spPr bwMode="auto">
              <a:xfrm>
                <a:off x="2563" y="1126"/>
                <a:ext cx="0" cy="4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49" name="Line 49"/>
              <p:cNvSpPr>
                <a:spLocks noChangeShapeType="1"/>
              </p:cNvSpPr>
              <p:nvPr/>
            </p:nvSpPr>
            <p:spPr bwMode="auto">
              <a:xfrm>
                <a:off x="321" y="1076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50" name="Line 50"/>
              <p:cNvSpPr>
                <a:spLocks noChangeShapeType="1"/>
              </p:cNvSpPr>
              <p:nvPr/>
            </p:nvSpPr>
            <p:spPr bwMode="auto">
              <a:xfrm>
                <a:off x="3856" y="1076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51" name="Line 51"/>
              <p:cNvSpPr>
                <a:spLocks noChangeShapeType="1"/>
              </p:cNvSpPr>
              <p:nvPr/>
            </p:nvSpPr>
            <p:spPr bwMode="auto">
              <a:xfrm>
                <a:off x="321" y="1000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52" name="Line 52"/>
              <p:cNvSpPr>
                <a:spLocks noChangeShapeType="1"/>
              </p:cNvSpPr>
              <p:nvPr/>
            </p:nvSpPr>
            <p:spPr bwMode="auto">
              <a:xfrm>
                <a:off x="3856" y="1000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53" name="Line 53"/>
              <p:cNvSpPr>
                <a:spLocks noChangeShapeType="1"/>
              </p:cNvSpPr>
              <p:nvPr/>
            </p:nvSpPr>
            <p:spPr bwMode="auto">
              <a:xfrm>
                <a:off x="321" y="929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54" name="Line 54"/>
              <p:cNvSpPr>
                <a:spLocks noChangeShapeType="1"/>
              </p:cNvSpPr>
              <p:nvPr/>
            </p:nvSpPr>
            <p:spPr bwMode="auto">
              <a:xfrm>
                <a:off x="3856" y="929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55" name="Line 55"/>
              <p:cNvSpPr>
                <a:spLocks noChangeShapeType="1"/>
              </p:cNvSpPr>
              <p:nvPr/>
            </p:nvSpPr>
            <p:spPr bwMode="auto">
              <a:xfrm>
                <a:off x="321" y="852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56" name="Line 56"/>
              <p:cNvSpPr>
                <a:spLocks noChangeShapeType="1"/>
              </p:cNvSpPr>
              <p:nvPr/>
            </p:nvSpPr>
            <p:spPr bwMode="auto">
              <a:xfrm>
                <a:off x="3856" y="852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57" name="Line 57"/>
              <p:cNvSpPr>
                <a:spLocks noChangeShapeType="1"/>
              </p:cNvSpPr>
              <p:nvPr/>
            </p:nvSpPr>
            <p:spPr bwMode="auto">
              <a:xfrm>
                <a:off x="321" y="781"/>
                <a:ext cx="3580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58" name="Line 58"/>
              <p:cNvSpPr>
                <a:spLocks noChangeShapeType="1"/>
              </p:cNvSpPr>
              <p:nvPr/>
            </p:nvSpPr>
            <p:spPr bwMode="auto">
              <a:xfrm>
                <a:off x="1658" y="759"/>
                <a:ext cx="0" cy="4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59" name="Line 59"/>
              <p:cNvSpPr>
                <a:spLocks noChangeShapeType="1"/>
              </p:cNvSpPr>
              <p:nvPr/>
            </p:nvSpPr>
            <p:spPr bwMode="auto">
              <a:xfrm>
                <a:off x="2563" y="759"/>
                <a:ext cx="0" cy="4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0" name="Line 60"/>
              <p:cNvSpPr>
                <a:spLocks noChangeShapeType="1"/>
              </p:cNvSpPr>
              <p:nvPr/>
            </p:nvSpPr>
            <p:spPr bwMode="auto">
              <a:xfrm>
                <a:off x="321" y="705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1" name="Line 61"/>
              <p:cNvSpPr>
                <a:spLocks noChangeShapeType="1"/>
              </p:cNvSpPr>
              <p:nvPr/>
            </p:nvSpPr>
            <p:spPr bwMode="auto">
              <a:xfrm>
                <a:off x="3856" y="705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2" name="Line 62"/>
              <p:cNvSpPr>
                <a:spLocks noChangeShapeType="1"/>
              </p:cNvSpPr>
              <p:nvPr/>
            </p:nvSpPr>
            <p:spPr bwMode="auto">
              <a:xfrm>
                <a:off x="321" y="634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3" name="Line 63"/>
              <p:cNvSpPr>
                <a:spLocks noChangeShapeType="1"/>
              </p:cNvSpPr>
              <p:nvPr/>
            </p:nvSpPr>
            <p:spPr bwMode="auto">
              <a:xfrm>
                <a:off x="3856" y="634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4" name="Line 64"/>
              <p:cNvSpPr>
                <a:spLocks noChangeShapeType="1"/>
              </p:cNvSpPr>
              <p:nvPr/>
            </p:nvSpPr>
            <p:spPr bwMode="auto">
              <a:xfrm>
                <a:off x="321" y="557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5" name="Line 65"/>
              <p:cNvSpPr>
                <a:spLocks noChangeShapeType="1"/>
              </p:cNvSpPr>
              <p:nvPr/>
            </p:nvSpPr>
            <p:spPr bwMode="auto">
              <a:xfrm>
                <a:off x="3856" y="557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6" name="Line 66"/>
              <p:cNvSpPr>
                <a:spLocks noChangeShapeType="1"/>
              </p:cNvSpPr>
              <p:nvPr/>
            </p:nvSpPr>
            <p:spPr bwMode="auto">
              <a:xfrm>
                <a:off x="321" y="486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7" name="Line 67"/>
              <p:cNvSpPr>
                <a:spLocks noChangeShapeType="1"/>
              </p:cNvSpPr>
              <p:nvPr/>
            </p:nvSpPr>
            <p:spPr bwMode="auto">
              <a:xfrm>
                <a:off x="3856" y="486"/>
                <a:ext cx="4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8" name="Rectangle 68"/>
              <p:cNvSpPr>
                <a:spLocks noChangeArrowheads="1"/>
              </p:cNvSpPr>
              <p:nvPr/>
            </p:nvSpPr>
            <p:spPr bwMode="auto">
              <a:xfrm>
                <a:off x="313" y="415"/>
                <a:ext cx="3589" cy="2206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9" name="Oval 69"/>
              <p:cNvSpPr>
                <a:spLocks noChangeArrowheads="1"/>
              </p:cNvSpPr>
              <p:nvPr/>
            </p:nvSpPr>
            <p:spPr bwMode="auto">
              <a:xfrm>
                <a:off x="554" y="2203"/>
                <a:ext cx="119" cy="129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70" name="Rectangle 70"/>
              <p:cNvSpPr>
                <a:spLocks noChangeArrowheads="1"/>
              </p:cNvSpPr>
              <p:nvPr/>
            </p:nvSpPr>
            <p:spPr bwMode="auto">
              <a:xfrm>
                <a:off x="1690" y="1875"/>
                <a:ext cx="176" cy="2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71" name="Oval 71"/>
              <p:cNvSpPr>
                <a:spLocks noChangeArrowheads="1"/>
              </p:cNvSpPr>
              <p:nvPr/>
            </p:nvSpPr>
            <p:spPr bwMode="auto">
              <a:xfrm>
                <a:off x="1826" y="2132"/>
                <a:ext cx="119" cy="129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72" name="Rectangle 72"/>
              <p:cNvSpPr>
                <a:spLocks noChangeArrowheads="1"/>
              </p:cNvSpPr>
              <p:nvPr/>
            </p:nvSpPr>
            <p:spPr bwMode="auto">
              <a:xfrm>
                <a:off x="2138" y="1875"/>
                <a:ext cx="194" cy="2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73" name="Oval 73"/>
              <p:cNvSpPr>
                <a:spLocks noChangeArrowheads="1"/>
              </p:cNvSpPr>
              <p:nvPr/>
            </p:nvSpPr>
            <p:spPr bwMode="auto">
              <a:xfrm>
                <a:off x="2047" y="2127"/>
                <a:ext cx="119" cy="129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74" name="Rectangle 74"/>
              <p:cNvSpPr>
                <a:spLocks noChangeArrowheads="1"/>
              </p:cNvSpPr>
              <p:nvPr/>
            </p:nvSpPr>
            <p:spPr bwMode="auto">
              <a:xfrm>
                <a:off x="2595" y="1875"/>
                <a:ext cx="176" cy="2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75" name="Rectangle 75"/>
              <p:cNvSpPr>
                <a:spLocks noChangeArrowheads="1"/>
              </p:cNvSpPr>
              <p:nvPr/>
            </p:nvSpPr>
            <p:spPr bwMode="auto">
              <a:xfrm>
                <a:off x="2283" y="2127"/>
                <a:ext cx="119" cy="129"/>
              </a:xfrm>
              <a:prstGeom prst="rect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76" name="Line 76"/>
              <p:cNvSpPr>
                <a:spLocks noChangeShapeType="1"/>
              </p:cNvSpPr>
              <p:nvPr/>
            </p:nvSpPr>
            <p:spPr bwMode="auto">
              <a:xfrm>
                <a:off x="2284" y="2126"/>
                <a:ext cx="115" cy="12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77" name="Line 77"/>
              <p:cNvSpPr>
                <a:spLocks noChangeShapeType="1"/>
              </p:cNvSpPr>
              <p:nvPr/>
            </p:nvSpPr>
            <p:spPr bwMode="auto">
              <a:xfrm flipV="1">
                <a:off x="2284" y="2126"/>
                <a:ext cx="115" cy="12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78" name="Rectangle 78"/>
              <p:cNvSpPr>
                <a:spLocks noChangeArrowheads="1"/>
              </p:cNvSpPr>
              <p:nvPr/>
            </p:nvSpPr>
            <p:spPr bwMode="auto">
              <a:xfrm>
                <a:off x="1379" y="1667"/>
                <a:ext cx="194" cy="2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79" name="Oval 79"/>
              <p:cNvSpPr>
                <a:spLocks noChangeArrowheads="1"/>
              </p:cNvSpPr>
              <p:nvPr/>
            </p:nvSpPr>
            <p:spPr bwMode="auto">
              <a:xfrm>
                <a:off x="2509" y="2127"/>
                <a:ext cx="120" cy="129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80" name="Rectangle 80"/>
              <p:cNvSpPr>
                <a:spLocks noChangeArrowheads="1"/>
              </p:cNvSpPr>
              <p:nvPr/>
            </p:nvSpPr>
            <p:spPr bwMode="auto">
              <a:xfrm>
                <a:off x="1952" y="1645"/>
                <a:ext cx="194" cy="2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81" name="Oval 81"/>
              <p:cNvSpPr>
                <a:spLocks noChangeArrowheads="1"/>
              </p:cNvSpPr>
              <p:nvPr/>
            </p:nvSpPr>
            <p:spPr bwMode="auto">
              <a:xfrm>
                <a:off x="2756" y="2127"/>
                <a:ext cx="119" cy="129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82" name="Rectangle 82"/>
              <p:cNvSpPr>
                <a:spLocks noChangeArrowheads="1"/>
              </p:cNvSpPr>
              <p:nvPr/>
            </p:nvSpPr>
            <p:spPr bwMode="auto">
              <a:xfrm>
                <a:off x="2691" y="1640"/>
                <a:ext cx="194" cy="2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83" name="Oval 83"/>
              <p:cNvSpPr>
                <a:spLocks noChangeArrowheads="1"/>
              </p:cNvSpPr>
              <p:nvPr/>
            </p:nvSpPr>
            <p:spPr bwMode="auto">
              <a:xfrm>
                <a:off x="3621" y="2389"/>
                <a:ext cx="119" cy="129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84" name="Rectangle 84"/>
              <p:cNvSpPr>
                <a:spLocks noChangeArrowheads="1"/>
              </p:cNvSpPr>
              <p:nvPr/>
            </p:nvSpPr>
            <p:spPr bwMode="auto">
              <a:xfrm>
                <a:off x="2841" y="1875"/>
                <a:ext cx="185" cy="2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85" name="Oval 85"/>
              <p:cNvSpPr>
                <a:spLocks noChangeArrowheads="1"/>
              </p:cNvSpPr>
              <p:nvPr/>
            </p:nvSpPr>
            <p:spPr bwMode="auto">
              <a:xfrm>
                <a:off x="2621" y="2569"/>
                <a:ext cx="119" cy="129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86" name="Rectangle 86"/>
              <p:cNvSpPr>
                <a:spLocks noChangeArrowheads="1"/>
              </p:cNvSpPr>
              <p:nvPr/>
            </p:nvSpPr>
            <p:spPr bwMode="auto">
              <a:xfrm>
                <a:off x="549" y="1290"/>
                <a:ext cx="194" cy="2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87" name="Oval 87"/>
              <p:cNvSpPr>
                <a:spLocks noChangeArrowheads="1"/>
              </p:cNvSpPr>
              <p:nvPr/>
            </p:nvSpPr>
            <p:spPr bwMode="auto">
              <a:xfrm>
                <a:off x="2283" y="2629"/>
                <a:ext cx="119" cy="129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88" name="Rectangle 88"/>
              <p:cNvSpPr>
                <a:spLocks noChangeArrowheads="1"/>
              </p:cNvSpPr>
              <p:nvPr/>
            </p:nvSpPr>
            <p:spPr bwMode="auto">
              <a:xfrm>
                <a:off x="3721" y="1301"/>
                <a:ext cx="194" cy="2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89" name="Oval 89"/>
              <p:cNvSpPr>
                <a:spLocks noChangeArrowheads="1"/>
              </p:cNvSpPr>
              <p:nvPr/>
            </p:nvSpPr>
            <p:spPr bwMode="auto">
              <a:xfrm>
                <a:off x="2937" y="2279"/>
                <a:ext cx="119" cy="130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90" name="Rectangle 90"/>
              <p:cNvSpPr>
                <a:spLocks noChangeArrowheads="1"/>
              </p:cNvSpPr>
              <p:nvPr/>
            </p:nvSpPr>
            <p:spPr bwMode="auto">
              <a:xfrm>
                <a:off x="2125" y="1175"/>
                <a:ext cx="284" cy="2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91" name="Oval 91"/>
              <p:cNvSpPr>
                <a:spLocks noChangeArrowheads="1"/>
              </p:cNvSpPr>
              <p:nvPr/>
            </p:nvSpPr>
            <p:spPr bwMode="auto">
              <a:xfrm>
                <a:off x="3349" y="2132"/>
                <a:ext cx="119" cy="129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92" name="Rectangle 92"/>
              <p:cNvSpPr>
                <a:spLocks noChangeArrowheads="1"/>
              </p:cNvSpPr>
              <p:nvPr/>
            </p:nvSpPr>
            <p:spPr bwMode="auto">
              <a:xfrm>
                <a:off x="3103" y="1596"/>
                <a:ext cx="294" cy="2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93" name="Rectangle 93"/>
              <p:cNvSpPr>
                <a:spLocks noChangeArrowheads="1"/>
              </p:cNvSpPr>
              <p:nvPr/>
            </p:nvSpPr>
            <p:spPr bwMode="auto">
              <a:xfrm>
                <a:off x="372" y="2695"/>
                <a:ext cx="308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94" name="Rectangle 94"/>
              <p:cNvSpPr>
                <a:spLocks noChangeArrowheads="1"/>
              </p:cNvSpPr>
              <p:nvPr/>
            </p:nvSpPr>
            <p:spPr bwMode="auto">
              <a:xfrm>
                <a:off x="1564" y="267"/>
                <a:ext cx="36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95" name="Rectangle 95"/>
              <p:cNvSpPr>
                <a:spLocks noChangeArrowheads="1"/>
              </p:cNvSpPr>
              <p:nvPr/>
            </p:nvSpPr>
            <p:spPr bwMode="auto">
              <a:xfrm>
                <a:off x="1916" y="267"/>
                <a:ext cx="2126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Friends Right Gun P4 Far Hook + Pitch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96" name="Rectangle 96"/>
              <p:cNvSpPr>
                <a:spLocks noChangeArrowheads="1"/>
              </p:cNvSpPr>
              <p:nvPr/>
            </p:nvSpPr>
            <p:spPr bwMode="auto">
              <a:xfrm>
                <a:off x="379" y="2953"/>
                <a:ext cx="174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97" name="Rectangle 97"/>
              <p:cNvSpPr>
                <a:spLocks noChangeArrowheads="1"/>
              </p:cNvSpPr>
              <p:nvPr/>
            </p:nvSpPr>
            <p:spPr bwMode="auto">
              <a:xfrm>
                <a:off x="576" y="2953"/>
                <a:ext cx="114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Roll technique. Big on Big.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98" name="Rectangle 98"/>
              <p:cNvSpPr>
                <a:spLocks noChangeArrowheads="1"/>
              </p:cNvSpPr>
              <p:nvPr/>
            </p:nvSpPr>
            <p:spPr bwMode="auto">
              <a:xfrm>
                <a:off x="379" y="3161"/>
                <a:ext cx="184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99" name="Rectangle 99"/>
              <p:cNvSpPr>
                <a:spLocks noChangeArrowheads="1"/>
              </p:cNvSpPr>
              <p:nvPr/>
            </p:nvSpPr>
            <p:spPr bwMode="auto">
              <a:xfrm>
                <a:off x="576" y="3161"/>
                <a:ext cx="114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Roll technique. Big on Big.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00" name="Rectangle 100"/>
              <p:cNvSpPr>
                <a:spLocks noChangeArrowheads="1"/>
              </p:cNvSpPr>
              <p:nvPr/>
            </p:nvSpPr>
            <p:spPr bwMode="auto">
              <a:xfrm>
                <a:off x="379" y="3369"/>
                <a:ext cx="184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01" name="Rectangle 101"/>
              <p:cNvSpPr>
                <a:spLocks noChangeArrowheads="1"/>
              </p:cNvSpPr>
              <p:nvPr/>
            </p:nvSpPr>
            <p:spPr bwMode="auto">
              <a:xfrm>
                <a:off x="576" y="3369"/>
                <a:ext cx="95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Roll technique. Hinge.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02" name="Rectangle 102"/>
              <p:cNvSpPr>
                <a:spLocks noChangeArrowheads="1"/>
              </p:cNvSpPr>
              <p:nvPr/>
            </p:nvSpPr>
            <p:spPr bwMode="auto">
              <a:xfrm>
                <a:off x="379" y="3576"/>
                <a:ext cx="179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03" name="Rectangle 103"/>
              <p:cNvSpPr>
                <a:spLocks noChangeArrowheads="1"/>
              </p:cNvSpPr>
              <p:nvPr/>
            </p:nvSpPr>
            <p:spPr bwMode="auto">
              <a:xfrm>
                <a:off x="576" y="3576"/>
                <a:ext cx="743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Hinge technique.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04" name="Rectangle 104"/>
              <p:cNvSpPr>
                <a:spLocks noChangeArrowheads="1"/>
              </p:cNvSpPr>
              <p:nvPr/>
            </p:nvSpPr>
            <p:spPr bwMode="auto">
              <a:xfrm>
                <a:off x="379" y="3784"/>
                <a:ext cx="169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05" name="Rectangle 105"/>
              <p:cNvSpPr>
                <a:spLocks noChangeArrowheads="1"/>
              </p:cNvSpPr>
              <p:nvPr/>
            </p:nvSpPr>
            <p:spPr bwMode="auto">
              <a:xfrm>
                <a:off x="576" y="3784"/>
                <a:ext cx="743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Hinge technique.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06" name="Rectangle 106"/>
              <p:cNvSpPr>
                <a:spLocks noChangeArrowheads="1"/>
              </p:cNvSpPr>
              <p:nvPr/>
            </p:nvSpPr>
            <p:spPr bwMode="auto">
              <a:xfrm>
                <a:off x="379" y="3992"/>
                <a:ext cx="174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07" name="Rectangle 107"/>
              <p:cNvSpPr>
                <a:spLocks noChangeArrowheads="1"/>
              </p:cNvSpPr>
              <p:nvPr/>
            </p:nvSpPr>
            <p:spPr bwMode="auto">
              <a:xfrm>
                <a:off x="576" y="3992"/>
                <a:ext cx="1263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Post pattern. Beat corner deep.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08" name="Rectangle 108"/>
              <p:cNvSpPr>
                <a:spLocks noChangeArrowheads="1"/>
              </p:cNvSpPr>
              <p:nvPr/>
            </p:nvSpPr>
            <p:spPr bwMode="auto">
              <a:xfrm>
                <a:off x="379" y="4200"/>
                <a:ext cx="158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09" name="Rectangle 109"/>
              <p:cNvSpPr>
                <a:spLocks noChangeArrowheads="1"/>
              </p:cNvSpPr>
              <p:nvPr/>
            </p:nvSpPr>
            <p:spPr bwMode="auto">
              <a:xfrm>
                <a:off x="576" y="4200"/>
                <a:ext cx="3929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15 yd. Hook inside. 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Converst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to an In pattern vs. man. You must get open. Catch and Pitch to Wing.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10" name="Rectangle 110"/>
              <p:cNvSpPr>
                <a:spLocks noChangeArrowheads="1"/>
              </p:cNvSpPr>
              <p:nvPr/>
            </p:nvSpPr>
            <p:spPr bwMode="auto">
              <a:xfrm>
                <a:off x="379" y="4407"/>
                <a:ext cx="179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11" name="Rectangle 111"/>
              <p:cNvSpPr>
                <a:spLocks noChangeArrowheads="1"/>
              </p:cNvSpPr>
              <p:nvPr/>
            </p:nvSpPr>
            <p:spPr bwMode="auto">
              <a:xfrm>
                <a:off x="576" y="4407"/>
                <a:ext cx="3648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3 step drop behind PST. 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Frontside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Post to Back Side Hook. Get in Pitch Relation with Wing.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12" name="Rectangle 112"/>
              <p:cNvSpPr>
                <a:spLocks noChangeArrowheads="1"/>
              </p:cNvSpPr>
              <p:nvPr/>
            </p:nvSpPr>
            <p:spPr bwMode="auto">
              <a:xfrm>
                <a:off x="379" y="4615"/>
                <a:ext cx="184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13" name="Rectangle 113"/>
              <p:cNvSpPr>
                <a:spLocks noChangeArrowheads="1"/>
              </p:cNvSpPr>
              <p:nvPr/>
            </p:nvSpPr>
            <p:spPr bwMode="auto">
              <a:xfrm>
                <a:off x="576" y="4615"/>
                <a:ext cx="421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Vertical.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14" name="Rectangle 114"/>
              <p:cNvSpPr>
                <a:spLocks noChangeArrowheads="1"/>
              </p:cNvSpPr>
              <p:nvPr/>
            </p:nvSpPr>
            <p:spPr bwMode="auto">
              <a:xfrm>
                <a:off x="379" y="4823"/>
                <a:ext cx="163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15" name="Rectangle 115"/>
              <p:cNvSpPr>
                <a:spLocks noChangeArrowheads="1"/>
              </p:cNvSpPr>
              <p:nvPr/>
            </p:nvSpPr>
            <p:spPr bwMode="auto">
              <a:xfrm>
                <a:off x="576" y="4823"/>
                <a:ext cx="247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Come underneath Wing. Catch Lateral. Option Next defender.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16" name="Rectangle 116"/>
              <p:cNvSpPr>
                <a:spLocks noChangeArrowheads="1"/>
              </p:cNvSpPr>
              <p:nvPr/>
            </p:nvSpPr>
            <p:spPr bwMode="auto">
              <a:xfrm>
                <a:off x="379" y="5031"/>
                <a:ext cx="163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17" name="Rectangle 117"/>
              <p:cNvSpPr>
                <a:spLocks noChangeArrowheads="1"/>
              </p:cNvSpPr>
              <p:nvPr/>
            </p:nvSpPr>
            <p:spPr bwMode="auto">
              <a:xfrm>
                <a:off x="576" y="5031"/>
                <a:ext cx="208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1st outside PST. Double read LB's inside out.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18" name="Rectangle 118"/>
              <p:cNvSpPr>
                <a:spLocks noChangeArrowheads="1"/>
              </p:cNvSpPr>
              <p:nvPr/>
            </p:nvSpPr>
            <p:spPr bwMode="auto">
              <a:xfrm>
                <a:off x="379" y="5238"/>
                <a:ext cx="71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19" name="Freeform 119"/>
              <p:cNvSpPr>
                <a:spLocks/>
              </p:cNvSpPr>
              <p:nvPr/>
            </p:nvSpPr>
            <p:spPr bwMode="auto">
              <a:xfrm>
                <a:off x="3287" y="669"/>
                <a:ext cx="435" cy="1698"/>
              </a:xfrm>
              <a:custGeom>
                <a:avLst/>
                <a:gdLst>
                  <a:gd name="T0" fmla="*/ 1188 w 1299"/>
                  <a:gd name="T1" fmla="*/ 4658 h 4658"/>
                  <a:gd name="T2" fmla="*/ 1193 w 1299"/>
                  <a:gd name="T3" fmla="*/ 1606 h 4658"/>
                  <a:gd name="T4" fmla="*/ 1299 w 1299"/>
                  <a:gd name="T5" fmla="*/ 1453 h 4658"/>
                  <a:gd name="T6" fmla="*/ 0 w 1299"/>
                  <a:gd name="T7" fmla="*/ 0 h 4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99" h="4658">
                    <a:moveTo>
                      <a:pt x="1188" y="4658"/>
                    </a:moveTo>
                    <a:lnTo>
                      <a:pt x="1193" y="1606"/>
                    </a:lnTo>
                    <a:lnTo>
                      <a:pt x="1299" y="1453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0" name="Freeform 120"/>
              <p:cNvSpPr>
                <a:spLocks/>
              </p:cNvSpPr>
              <p:nvPr/>
            </p:nvSpPr>
            <p:spPr bwMode="auto">
              <a:xfrm>
                <a:off x="3287" y="669"/>
                <a:ext cx="47" cy="54"/>
              </a:xfrm>
              <a:custGeom>
                <a:avLst/>
                <a:gdLst>
                  <a:gd name="T0" fmla="*/ 0 w 47"/>
                  <a:gd name="T1" fmla="*/ 0 h 54"/>
                  <a:gd name="T2" fmla="*/ 19 w 47"/>
                  <a:gd name="T3" fmla="*/ 54 h 54"/>
                  <a:gd name="T4" fmla="*/ 24 w 47"/>
                  <a:gd name="T5" fmla="*/ 31 h 54"/>
                  <a:gd name="T6" fmla="*/ 47 w 47"/>
                  <a:gd name="T7" fmla="*/ 27 h 54"/>
                  <a:gd name="T8" fmla="*/ 0 w 47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54">
                    <a:moveTo>
                      <a:pt x="0" y="0"/>
                    </a:moveTo>
                    <a:lnTo>
                      <a:pt x="19" y="54"/>
                    </a:lnTo>
                    <a:lnTo>
                      <a:pt x="24" y="31"/>
                    </a:lnTo>
                    <a:lnTo>
                      <a:pt x="47" y="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1" name="Line 121"/>
              <p:cNvSpPr>
                <a:spLocks noChangeShapeType="1"/>
              </p:cNvSpPr>
              <p:nvPr/>
            </p:nvSpPr>
            <p:spPr bwMode="auto">
              <a:xfrm flipV="1">
                <a:off x="669" y="1104"/>
                <a:ext cx="0" cy="114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2" name="Arc 122"/>
              <p:cNvSpPr>
                <a:spLocks/>
              </p:cNvSpPr>
              <p:nvPr/>
            </p:nvSpPr>
            <p:spPr bwMode="auto">
              <a:xfrm>
                <a:off x="669" y="964"/>
                <a:ext cx="92" cy="140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 w 21600"/>
                  <a:gd name="T1" fmla="*/ 21755 h 21755"/>
                  <a:gd name="T2" fmla="*/ 21600 w 21600"/>
                  <a:gd name="T3" fmla="*/ 0 h 21755"/>
                  <a:gd name="T4" fmla="*/ 21600 w 21600"/>
                  <a:gd name="T5" fmla="*/ 21600 h 21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55" fill="none" extrusionOk="0">
                    <a:moveTo>
                      <a:pt x="0" y="21755"/>
                    </a:moveTo>
                    <a:cubicBezTo>
                      <a:pt x="0" y="21703"/>
                      <a:pt x="0" y="21651"/>
                      <a:pt x="0" y="21600"/>
                    </a:cubicBezTo>
                    <a:cubicBezTo>
                      <a:pt x="-1" y="9670"/>
                      <a:pt x="9670" y="0"/>
                      <a:pt x="21599" y="0"/>
                    </a:cubicBezTo>
                  </a:path>
                  <a:path w="21600" h="21755" stroke="0" extrusionOk="0">
                    <a:moveTo>
                      <a:pt x="0" y="21755"/>
                    </a:moveTo>
                    <a:cubicBezTo>
                      <a:pt x="0" y="21703"/>
                      <a:pt x="0" y="21651"/>
                      <a:pt x="0" y="21600"/>
                    </a:cubicBezTo>
                    <a:cubicBezTo>
                      <a:pt x="-1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3" name="Arc 123"/>
              <p:cNvSpPr>
                <a:spLocks/>
              </p:cNvSpPr>
              <p:nvPr/>
            </p:nvSpPr>
            <p:spPr bwMode="auto">
              <a:xfrm>
                <a:off x="761" y="964"/>
                <a:ext cx="102" cy="7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876"/>
                  <a:gd name="T2" fmla="*/ 21598 w 21600"/>
                  <a:gd name="T3" fmla="*/ 21876 h 21876"/>
                  <a:gd name="T4" fmla="*/ 0 w 21600"/>
                  <a:gd name="T5" fmla="*/ 21600 h 218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76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92"/>
                      <a:pt x="21599" y="21784"/>
                      <a:pt x="21598" y="21876"/>
                    </a:cubicBezTo>
                  </a:path>
                  <a:path w="21600" h="21876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92"/>
                      <a:pt x="21599" y="21784"/>
                      <a:pt x="21598" y="21876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4" name="Arc 124"/>
              <p:cNvSpPr>
                <a:spLocks/>
              </p:cNvSpPr>
              <p:nvPr/>
            </p:nvSpPr>
            <p:spPr bwMode="auto">
              <a:xfrm>
                <a:off x="864" y="1043"/>
                <a:ext cx="5" cy="56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953"/>
                  <a:gd name="T2" fmla="*/ 21597 w 21600"/>
                  <a:gd name="T3" fmla="*/ 21953 h 21953"/>
                  <a:gd name="T4" fmla="*/ 0 w 21600"/>
                  <a:gd name="T5" fmla="*/ 21600 h 219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953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717"/>
                      <a:pt x="21599" y="21835"/>
                      <a:pt x="21597" y="21953"/>
                    </a:cubicBezTo>
                  </a:path>
                  <a:path w="21600" h="21953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717"/>
                      <a:pt x="21599" y="21835"/>
                      <a:pt x="21597" y="21953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5" name="Line 125"/>
              <p:cNvSpPr>
                <a:spLocks noChangeShapeType="1"/>
              </p:cNvSpPr>
              <p:nvPr/>
            </p:nvSpPr>
            <p:spPr bwMode="auto">
              <a:xfrm>
                <a:off x="869" y="1099"/>
                <a:ext cx="328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6" name="Freeform 126"/>
              <p:cNvSpPr>
                <a:spLocks/>
              </p:cNvSpPr>
              <p:nvPr/>
            </p:nvSpPr>
            <p:spPr bwMode="auto">
              <a:xfrm>
                <a:off x="1147" y="1079"/>
                <a:ext cx="50" cy="39"/>
              </a:xfrm>
              <a:custGeom>
                <a:avLst/>
                <a:gdLst>
                  <a:gd name="T0" fmla="*/ 50 w 50"/>
                  <a:gd name="T1" fmla="*/ 20 h 39"/>
                  <a:gd name="T2" fmla="*/ 0 w 50"/>
                  <a:gd name="T3" fmla="*/ 0 h 39"/>
                  <a:gd name="T4" fmla="*/ 13 w 50"/>
                  <a:gd name="T5" fmla="*/ 20 h 39"/>
                  <a:gd name="T6" fmla="*/ 0 w 50"/>
                  <a:gd name="T7" fmla="*/ 39 h 39"/>
                  <a:gd name="T8" fmla="*/ 50 w 50"/>
                  <a:gd name="T9" fmla="*/ 2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39">
                    <a:moveTo>
                      <a:pt x="50" y="20"/>
                    </a:moveTo>
                    <a:lnTo>
                      <a:pt x="0" y="0"/>
                    </a:lnTo>
                    <a:lnTo>
                      <a:pt x="13" y="20"/>
                    </a:lnTo>
                    <a:lnTo>
                      <a:pt x="0" y="39"/>
                    </a:lnTo>
                    <a:lnTo>
                      <a:pt x="50" y="2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7" name="Freeform 127"/>
              <p:cNvSpPr>
                <a:spLocks/>
              </p:cNvSpPr>
              <p:nvPr/>
            </p:nvSpPr>
            <p:spPr bwMode="auto">
              <a:xfrm>
                <a:off x="2841" y="2035"/>
                <a:ext cx="52" cy="100"/>
              </a:xfrm>
              <a:custGeom>
                <a:avLst/>
                <a:gdLst>
                  <a:gd name="T0" fmla="*/ 0 w 153"/>
                  <a:gd name="T1" fmla="*/ 274 h 274"/>
                  <a:gd name="T2" fmla="*/ 153 w 153"/>
                  <a:gd name="T3" fmla="*/ 138 h 274"/>
                  <a:gd name="T4" fmla="*/ 153 w 153"/>
                  <a:gd name="T5" fmla="*/ 0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3" h="274">
                    <a:moveTo>
                      <a:pt x="0" y="274"/>
                    </a:moveTo>
                    <a:lnTo>
                      <a:pt x="153" y="138"/>
                    </a:lnTo>
                    <a:lnTo>
                      <a:pt x="153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8" name="Freeform 128"/>
              <p:cNvSpPr>
                <a:spLocks/>
              </p:cNvSpPr>
              <p:nvPr/>
            </p:nvSpPr>
            <p:spPr bwMode="auto">
              <a:xfrm>
                <a:off x="2858" y="2028"/>
                <a:ext cx="70" cy="7"/>
              </a:xfrm>
              <a:custGeom>
                <a:avLst/>
                <a:gdLst>
                  <a:gd name="T0" fmla="*/ 208 w 208"/>
                  <a:gd name="T1" fmla="*/ 0 h 20"/>
                  <a:gd name="T2" fmla="*/ 208 w 208"/>
                  <a:gd name="T3" fmla="*/ 20 h 20"/>
                  <a:gd name="T4" fmla="*/ 0 w 208"/>
                  <a:gd name="T5" fmla="*/ 20 h 20"/>
                  <a:gd name="T6" fmla="*/ 0 w 20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20">
                    <a:moveTo>
                      <a:pt x="208" y="0"/>
                    </a:moveTo>
                    <a:lnTo>
                      <a:pt x="20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9" name="Line 129"/>
              <p:cNvSpPr>
                <a:spLocks noChangeShapeType="1"/>
              </p:cNvSpPr>
              <p:nvPr/>
            </p:nvSpPr>
            <p:spPr bwMode="auto">
              <a:xfrm>
                <a:off x="2858" y="202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0" name="Freeform 130"/>
              <p:cNvSpPr>
                <a:spLocks/>
              </p:cNvSpPr>
              <p:nvPr/>
            </p:nvSpPr>
            <p:spPr bwMode="auto">
              <a:xfrm>
                <a:off x="2595" y="2035"/>
                <a:ext cx="41" cy="89"/>
              </a:xfrm>
              <a:custGeom>
                <a:avLst/>
                <a:gdLst>
                  <a:gd name="T0" fmla="*/ 0 w 123"/>
                  <a:gd name="T1" fmla="*/ 244 h 244"/>
                  <a:gd name="T2" fmla="*/ 123 w 123"/>
                  <a:gd name="T3" fmla="*/ 61 h 244"/>
                  <a:gd name="T4" fmla="*/ 123 w 123"/>
                  <a:gd name="T5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3" h="244">
                    <a:moveTo>
                      <a:pt x="0" y="244"/>
                    </a:moveTo>
                    <a:lnTo>
                      <a:pt x="123" y="61"/>
                    </a:lnTo>
                    <a:lnTo>
                      <a:pt x="123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1" name="Freeform 131"/>
              <p:cNvSpPr>
                <a:spLocks/>
              </p:cNvSpPr>
              <p:nvPr/>
            </p:nvSpPr>
            <p:spPr bwMode="auto">
              <a:xfrm>
                <a:off x="2602" y="2028"/>
                <a:ext cx="70" cy="7"/>
              </a:xfrm>
              <a:custGeom>
                <a:avLst/>
                <a:gdLst>
                  <a:gd name="T0" fmla="*/ 209 w 209"/>
                  <a:gd name="T1" fmla="*/ 0 h 20"/>
                  <a:gd name="T2" fmla="*/ 209 w 209"/>
                  <a:gd name="T3" fmla="*/ 20 h 20"/>
                  <a:gd name="T4" fmla="*/ 0 w 209"/>
                  <a:gd name="T5" fmla="*/ 20 h 20"/>
                  <a:gd name="T6" fmla="*/ 0 w 209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0">
                    <a:moveTo>
                      <a:pt x="209" y="0"/>
                    </a:moveTo>
                    <a:lnTo>
                      <a:pt x="209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2" name="Line 132"/>
              <p:cNvSpPr>
                <a:spLocks noChangeShapeType="1"/>
              </p:cNvSpPr>
              <p:nvPr/>
            </p:nvSpPr>
            <p:spPr bwMode="auto">
              <a:xfrm>
                <a:off x="2602" y="202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3" name="Freeform 133"/>
              <p:cNvSpPr>
                <a:spLocks/>
              </p:cNvSpPr>
              <p:nvPr/>
            </p:nvSpPr>
            <p:spPr bwMode="auto">
              <a:xfrm>
                <a:off x="2395" y="2035"/>
                <a:ext cx="78" cy="84"/>
              </a:xfrm>
              <a:custGeom>
                <a:avLst/>
                <a:gdLst>
                  <a:gd name="T0" fmla="*/ 0 w 231"/>
                  <a:gd name="T1" fmla="*/ 230 h 230"/>
                  <a:gd name="T2" fmla="*/ 231 w 231"/>
                  <a:gd name="T3" fmla="*/ 91 h 230"/>
                  <a:gd name="T4" fmla="*/ 231 w 231"/>
                  <a:gd name="T5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1" h="230">
                    <a:moveTo>
                      <a:pt x="0" y="230"/>
                    </a:moveTo>
                    <a:lnTo>
                      <a:pt x="231" y="91"/>
                    </a:lnTo>
                    <a:lnTo>
                      <a:pt x="23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4" name="Freeform 134"/>
              <p:cNvSpPr>
                <a:spLocks/>
              </p:cNvSpPr>
              <p:nvPr/>
            </p:nvSpPr>
            <p:spPr bwMode="auto">
              <a:xfrm>
                <a:off x="2437" y="2028"/>
                <a:ext cx="70" cy="7"/>
              </a:xfrm>
              <a:custGeom>
                <a:avLst/>
                <a:gdLst>
                  <a:gd name="T0" fmla="*/ 209 w 209"/>
                  <a:gd name="T1" fmla="*/ 0 h 20"/>
                  <a:gd name="T2" fmla="*/ 209 w 209"/>
                  <a:gd name="T3" fmla="*/ 20 h 20"/>
                  <a:gd name="T4" fmla="*/ 0 w 209"/>
                  <a:gd name="T5" fmla="*/ 20 h 20"/>
                  <a:gd name="T6" fmla="*/ 0 w 209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0">
                    <a:moveTo>
                      <a:pt x="209" y="0"/>
                    </a:moveTo>
                    <a:lnTo>
                      <a:pt x="209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5" name="Line 135"/>
              <p:cNvSpPr>
                <a:spLocks noChangeShapeType="1"/>
              </p:cNvSpPr>
              <p:nvPr/>
            </p:nvSpPr>
            <p:spPr bwMode="auto">
              <a:xfrm>
                <a:off x="2437" y="202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6" name="Freeform 136"/>
              <p:cNvSpPr>
                <a:spLocks/>
              </p:cNvSpPr>
              <p:nvPr/>
            </p:nvSpPr>
            <p:spPr bwMode="auto">
              <a:xfrm>
                <a:off x="2134" y="2052"/>
                <a:ext cx="41" cy="77"/>
              </a:xfrm>
              <a:custGeom>
                <a:avLst/>
                <a:gdLst>
                  <a:gd name="T0" fmla="*/ 0 w 123"/>
                  <a:gd name="T1" fmla="*/ 213 h 213"/>
                  <a:gd name="T2" fmla="*/ 123 w 123"/>
                  <a:gd name="T3" fmla="*/ 107 h 213"/>
                  <a:gd name="T4" fmla="*/ 123 w 123"/>
                  <a:gd name="T5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3" h="213">
                    <a:moveTo>
                      <a:pt x="0" y="213"/>
                    </a:moveTo>
                    <a:lnTo>
                      <a:pt x="123" y="107"/>
                    </a:lnTo>
                    <a:lnTo>
                      <a:pt x="123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7" name="Freeform 137"/>
              <p:cNvSpPr>
                <a:spLocks/>
              </p:cNvSpPr>
              <p:nvPr/>
            </p:nvSpPr>
            <p:spPr bwMode="auto">
              <a:xfrm>
                <a:off x="2140" y="2045"/>
                <a:ext cx="70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8" name="Line 138"/>
              <p:cNvSpPr>
                <a:spLocks noChangeShapeType="1"/>
              </p:cNvSpPr>
              <p:nvPr/>
            </p:nvSpPr>
            <p:spPr bwMode="auto">
              <a:xfrm>
                <a:off x="2140" y="204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9" name="Freeform 139"/>
              <p:cNvSpPr>
                <a:spLocks/>
              </p:cNvSpPr>
              <p:nvPr/>
            </p:nvSpPr>
            <p:spPr bwMode="auto">
              <a:xfrm>
                <a:off x="1888" y="2046"/>
                <a:ext cx="47" cy="83"/>
              </a:xfrm>
              <a:custGeom>
                <a:avLst/>
                <a:gdLst>
                  <a:gd name="T0" fmla="*/ 0 w 139"/>
                  <a:gd name="T1" fmla="*/ 230 h 230"/>
                  <a:gd name="T2" fmla="*/ 139 w 139"/>
                  <a:gd name="T3" fmla="*/ 92 h 230"/>
                  <a:gd name="T4" fmla="*/ 139 w 139"/>
                  <a:gd name="T5" fmla="*/ 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9" h="230">
                    <a:moveTo>
                      <a:pt x="0" y="230"/>
                    </a:moveTo>
                    <a:lnTo>
                      <a:pt x="139" y="92"/>
                    </a:lnTo>
                    <a:lnTo>
                      <a:pt x="13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0" name="Freeform 140"/>
              <p:cNvSpPr>
                <a:spLocks/>
              </p:cNvSpPr>
              <p:nvPr/>
            </p:nvSpPr>
            <p:spPr bwMode="auto">
              <a:xfrm>
                <a:off x="1900" y="2039"/>
                <a:ext cx="70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1" name="Line 141"/>
              <p:cNvSpPr>
                <a:spLocks noChangeShapeType="1"/>
              </p:cNvSpPr>
              <p:nvPr/>
            </p:nvSpPr>
            <p:spPr bwMode="auto">
              <a:xfrm>
                <a:off x="1900" y="203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2" name="Arc 142"/>
              <p:cNvSpPr>
                <a:spLocks/>
              </p:cNvSpPr>
              <p:nvPr/>
            </p:nvSpPr>
            <p:spPr bwMode="auto">
              <a:xfrm>
                <a:off x="1831" y="2157"/>
                <a:ext cx="102" cy="15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9"/>
                  <a:gd name="T2" fmla="*/ 211 w 21600"/>
                  <a:gd name="T3" fmla="*/ 21599 h 21599"/>
                  <a:gd name="T4" fmla="*/ 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600" y="0"/>
                    </a:moveTo>
                    <a:cubicBezTo>
                      <a:pt x="21600" y="11847"/>
                      <a:pt x="12057" y="21483"/>
                      <a:pt x="210" y="21598"/>
                    </a:cubicBezTo>
                  </a:path>
                  <a:path w="21600" h="21599" stroke="0" extrusionOk="0">
                    <a:moveTo>
                      <a:pt x="21600" y="0"/>
                    </a:moveTo>
                    <a:cubicBezTo>
                      <a:pt x="21600" y="11847"/>
                      <a:pt x="12057" y="21483"/>
                      <a:pt x="210" y="21598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3" name="Freeform 143"/>
              <p:cNvSpPr>
                <a:spLocks/>
              </p:cNvSpPr>
              <p:nvPr/>
            </p:nvSpPr>
            <p:spPr bwMode="auto">
              <a:xfrm>
                <a:off x="1826" y="2276"/>
                <a:ext cx="6" cy="76"/>
              </a:xfrm>
              <a:custGeom>
                <a:avLst/>
                <a:gdLst>
                  <a:gd name="T0" fmla="*/ 0 w 19"/>
                  <a:gd name="T1" fmla="*/ 0 h 209"/>
                  <a:gd name="T2" fmla="*/ 19 w 19"/>
                  <a:gd name="T3" fmla="*/ 0 h 209"/>
                  <a:gd name="T4" fmla="*/ 19 w 19"/>
                  <a:gd name="T5" fmla="*/ 209 h 209"/>
                  <a:gd name="T6" fmla="*/ 0 w 19"/>
                  <a:gd name="T7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9">
                    <a:moveTo>
                      <a:pt x="0" y="0"/>
                    </a:moveTo>
                    <a:lnTo>
                      <a:pt x="19" y="0"/>
                    </a:lnTo>
                    <a:lnTo>
                      <a:pt x="19" y="209"/>
                    </a:lnTo>
                    <a:lnTo>
                      <a:pt x="0" y="20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4" name="Line 144"/>
              <p:cNvSpPr>
                <a:spLocks noChangeShapeType="1"/>
              </p:cNvSpPr>
              <p:nvPr/>
            </p:nvSpPr>
            <p:spPr bwMode="auto">
              <a:xfrm>
                <a:off x="1826" y="2352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5" name="Arc 145"/>
              <p:cNvSpPr>
                <a:spLocks/>
              </p:cNvSpPr>
              <p:nvPr/>
            </p:nvSpPr>
            <p:spPr bwMode="auto">
              <a:xfrm>
                <a:off x="2088" y="2157"/>
                <a:ext cx="71" cy="16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6" name="Freeform 146"/>
              <p:cNvSpPr>
                <a:spLocks/>
              </p:cNvSpPr>
              <p:nvPr/>
            </p:nvSpPr>
            <p:spPr bwMode="auto">
              <a:xfrm>
                <a:off x="2082" y="2281"/>
                <a:ext cx="6" cy="76"/>
              </a:xfrm>
              <a:custGeom>
                <a:avLst/>
                <a:gdLst>
                  <a:gd name="T0" fmla="*/ 0 w 20"/>
                  <a:gd name="T1" fmla="*/ 0 h 208"/>
                  <a:gd name="T2" fmla="*/ 20 w 20"/>
                  <a:gd name="T3" fmla="*/ 0 h 208"/>
                  <a:gd name="T4" fmla="*/ 20 w 20"/>
                  <a:gd name="T5" fmla="*/ 208 h 208"/>
                  <a:gd name="T6" fmla="*/ 0 w 20"/>
                  <a:gd name="T7" fmla="*/ 208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08">
                    <a:moveTo>
                      <a:pt x="0" y="0"/>
                    </a:moveTo>
                    <a:lnTo>
                      <a:pt x="20" y="0"/>
                    </a:lnTo>
                    <a:lnTo>
                      <a:pt x="20" y="208"/>
                    </a:lnTo>
                    <a:lnTo>
                      <a:pt x="0" y="20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7" name="Line 147"/>
              <p:cNvSpPr>
                <a:spLocks noChangeShapeType="1"/>
              </p:cNvSpPr>
              <p:nvPr/>
            </p:nvSpPr>
            <p:spPr bwMode="auto">
              <a:xfrm>
                <a:off x="2082" y="2357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8" name="Arc 148"/>
              <p:cNvSpPr>
                <a:spLocks/>
              </p:cNvSpPr>
              <p:nvPr/>
            </p:nvSpPr>
            <p:spPr bwMode="auto">
              <a:xfrm>
                <a:off x="2307" y="2129"/>
                <a:ext cx="92" cy="19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9"/>
                  <a:gd name="T2" fmla="*/ 234 w 21600"/>
                  <a:gd name="T3" fmla="*/ 21599 h 21599"/>
                  <a:gd name="T4" fmla="*/ 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600" y="0"/>
                    </a:moveTo>
                    <a:cubicBezTo>
                      <a:pt x="21600" y="11838"/>
                      <a:pt x="12071" y="21470"/>
                      <a:pt x="233" y="21598"/>
                    </a:cubicBezTo>
                  </a:path>
                  <a:path w="21600" h="21599" stroke="0" extrusionOk="0">
                    <a:moveTo>
                      <a:pt x="21600" y="0"/>
                    </a:moveTo>
                    <a:cubicBezTo>
                      <a:pt x="21600" y="11838"/>
                      <a:pt x="12071" y="21470"/>
                      <a:pt x="233" y="21598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9" name="Freeform 149"/>
              <p:cNvSpPr>
                <a:spLocks/>
              </p:cNvSpPr>
              <p:nvPr/>
            </p:nvSpPr>
            <p:spPr bwMode="auto">
              <a:xfrm>
                <a:off x="2302" y="2287"/>
                <a:ext cx="6" cy="75"/>
              </a:xfrm>
              <a:custGeom>
                <a:avLst/>
                <a:gdLst>
                  <a:gd name="T0" fmla="*/ 0 w 20"/>
                  <a:gd name="T1" fmla="*/ 0 h 208"/>
                  <a:gd name="T2" fmla="*/ 20 w 20"/>
                  <a:gd name="T3" fmla="*/ 0 h 208"/>
                  <a:gd name="T4" fmla="*/ 20 w 20"/>
                  <a:gd name="T5" fmla="*/ 208 h 208"/>
                  <a:gd name="T6" fmla="*/ 0 w 20"/>
                  <a:gd name="T7" fmla="*/ 208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08">
                    <a:moveTo>
                      <a:pt x="0" y="0"/>
                    </a:moveTo>
                    <a:lnTo>
                      <a:pt x="20" y="0"/>
                    </a:lnTo>
                    <a:lnTo>
                      <a:pt x="20" y="208"/>
                    </a:lnTo>
                    <a:lnTo>
                      <a:pt x="0" y="20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0" name="Line 150"/>
              <p:cNvSpPr>
                <a:spLocks noChangeShapeType="1"/>
              </p:cNvSpPr>
              <p:nvPr/>
            </p:nvSpPr>
            <p:spPr bwMode="auto">
              <a:xfrm>
                <a:off x="2302" y="2362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1" name="Line 151"/>
              <p:cNvSpPr>
                <a:spLocks noChangeShapeType="1"/>
              </p:cNvSpPr>
              <p:nvPr/>
            </p:nvSpPr>
            <p:spPr bwMode="auto">
              <a:xfrm flipV="1">
                <a:off x="2976" y="606"/>
                <a:ext cx="5" cy="166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2" name="Freeform 152"/>
              <p:cNvSpPr>
                <a:spLocks/>
              </p:cNvSpPr>
              <p:nvPr/>
            </p:nvSpPr>
            <p:spPr bwMode="auto">
              <a:xfrm>
                <a:off x="2963" y="606"/>
                <a:ext cx="36" cy="54"/>
              </a:xfrm>
              <a:custGeom>
                <a:avLst/>
                <a:gdLst>
                  <a:gd name="T0" fmla="*/ 18 w 36"/>
                  <a:gd name="T1" fmla="*/ 0 h 54"/>
                  <a:gd name="T2" fmla="*/ 0 w 36"/>
                  <a:gd name="T3" fmla="*/ 54 h 54"/>
                  <a:gd name="T4" fmla="*/ 18 w 36"/>
                  <a:gd name="T5" fmla="*/ 40 h 54"/>
                  <a:gd name="T6" fmla="*/ 36 w 36"/>
                  <a:gd name="T7" fmla="*/ 54 h 54"/>
                  <a:gd name="T8" fmla="*/ 18 w 36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4">
                    <a:moveTo>
                      <a:pt x="18" y="0"/>
                    </a:moveTo>
                    <a:lnTo>
                      <a:pt x="0" y="54"/>
                    </a:lnTo>
                    <a:lnTo>
                      <a:pt x="18" y="40"/>
                    </a:lnTo>
                    <a:lnTo>
                      <a:pt x="36" y="5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3" name="Line 153"/>
              <p:cNvSpPr>
                <a:spLocks noChangeShapeType="1"/>
              </p:cNvSpPr>
              <p:nvPr/>
            </p:nvSpPr>
            <p:spPr bwMode="auto">
              <a:xfrm flipH="1" flipV="1">
                <a:off x="3147" y="1458"/>
                <a:ext cx="271" cy="68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4" name="Arc 154"/>
              <p:cNvSpPr>
                <a:spLocks/>
              </p:cNvSpPr>
              <p:nvPr/>
            </p:nvSpPr>
            <p:spPr bwMode="auto">
              <a:xfrm>
                <a:off x="1207" y="1404"/>
                <a:ext cx="1940" cy="5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11 w 21611"/>
                  <a:gd name="T1" fmla="*/ 21600 h 21600"/>
                  <a:gd name="T2" fmla="*/ 0 w 21611"/>
                  <a:gd name="T3" fmla="*/ 0 h 21600"/>
                  <a:gd name="T4" fmla="*/ 21600 w 21611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11" h="21600" fill="none" extrusionOk="0">
                    <a:moveTo>
                      <a:pt x="21610" y="21599"/>
                    </a:moveTo>
                    <a:cubicBezTo>
                      <a:pt x="21607" y="21599"/>
                      <a:pt x="21603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611" h="21600" stroke="0" extrusionOk="0">
                    <a:moveTo>
                      <a:pt x="21610" y="21599"/>
                    </a:moveTo>
                    <a:cubicBezTo>
                      <a:pt x="21607" y="21599"/>
                      <a:pt x="21603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5" name="Arc 155"/>
              <p:cNvSpPr>
                <a:spLocks/>
              </p:cNvSpPr>
              <p:nvPr/>
            </p:nvSpPr>
            <p:spPr bwMode="auto">
              <a:xfrm>
                <a:off x="659" y="419"/>
                <a:ext cx="548" cy="98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39 w 21639"/>
                  <a:gd name="T1" fmla="*/ 21600 h 21600"/>
                  <a:gd name="T2" fmla="*/ 0 w 21639"/>
                  <a:gd name="T3" fmla="*/ 0 h 21600"/>
                  <a:gd name="T4" fmla="*/ 21600 w 2163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39" h="21600" fill="none" extrusionOk="0">
                    <a:moveTo>
                      <a:pt x="21638" y="21599"/>
                    </a:moveTo>
                    <a:cubicBezTo>
                      <a:pt x="21625" y="21599"/>
                      <a:pt x="21612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639" h="21600" stroke="0" extrusionOk="0">
                    <a:moveTo>
                      <a:pt x="21638" y="21599"/>
                    </a:moveTo>
                    <a:cubicBezTo>
                      <a:pt x="21625" y="21599"/>
                      <a:pt x="21612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6" name="Freeform 156"/>
              <p:cNvSpPr>
                <a:spLocks/>
              </p:cNvSpPr>
              <p:nvPr/>
            </p:nvSpPr>
            <p:spPr bwMode="auto">
              <a:xfrm>
                <a:off x="641" y="419"/>
                <a:ext cx="35" cy="55"/>
              </a:xfrm>
              <a:custGeom>
                <a:avLst/>
                <a:gdLst>
                  <a:gd name="T0" fmla="*/ 18 w 35"/>
                  <a:gd name="T1" fmla="*/ 0 h 55"/>
                  <a:gd name="T2" fmla="*/ 0 w 35"/>
                  <a:gd name="T3" fmla="*/ 55 h 55"/>
                  <a:gd name="T4" fmla="*/ 18 w 35"/>
                  <a:gd name="T5" fmla="*/ 41 h 55"/>
                  <a:gd name="T6" fmla="*/ 35 w 35"/>
                  <a:gd name="T7" fmla="*/ 55 h 55"/>
                  <a:gd name="T8" fmla="*/ 18 w 35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5">
                    <a:moveTo>
                      <a:pt x="18" y="0"/>
                    </a:moveTo>
                    <a:lnTo>
                      <a:pt x="0" y="55"/>
                    </a:lnTo>
                    <a:lnTo>
                      <a:pt x="18" y="41"/>
                    </a:lnTo>
                    <a:lnTo>
                      <a:pt x="35" y="55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7" name="Line 157"/>
              <p:cNvSpPr>
                <a:spLocks noChangeShapeType="1"/>
              </p:cNvSpPr>
              <p:nvPr/>
            </p:nvSpPr>
            <p:spPr bwMode="auto">
              <a:xfrm>
                <a:off x="1081" y="1093"/>
                <a:ext cx="13" cy="6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8" name="Line 158"/>
              <p:cNvSpPr>
                <a:spLocks noChangeShapeType="1"/>
              </p:cNvSpPr>
              <p:nvPr/>
            </p:nvSpPr>
            <p:spPr bwMode="auto">
              <a:xfrm>
                <a:off x="1105" y="1211"/>
                <a:ext cx="12" cy="6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9" name="Line 159"/>
              <p:cNvSpPr>
                <a:spLocks noChangeShapeType="1"/>
              </p:cNvSpPr>
              <p:nvPr/>
            </p:nvSpPr>
            <p:spPr bwMode="auto">
              <a:xfrm>
                <a:off x="1128" y="1329"/>
                <a:ext cx="13" cy="6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0" name="Line 160"/>
              <p:cNvSpPr>
                <a:spLocks noChangeShapeType="1"/>
              </p:cNvSpPr>
              <p:nvPr/>
            </p:nvSpPr>
            <p:spPr bwMode="auto">
              <a:xfrm flipV="1">
                <a:off x="473" y="650"/>
                <a:ext cx="72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1" name="Line 161"/>
              <p:cNvSpPr>
                <a:spLocks noChangeShapeType="1"/>
              </p:cNvSpPr>
              <p:nvPr/>
            </p:nvSpPr>
            <p:spPr bwMode="auto">
              <a:xfrm flipV="1">
                <a:off x="597" y="639"/>
                <a:ext cx="72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2" name="Line 162"/>
              <p:cNvSpPr>
                <a:spLocks noChangeShapeType="1"/>
              </p:cNvSpPr>
              <p:nvPr/>
            </p:nvSpPr>
            <p:spPr bwMode="auto">
              <a:xfrm>
                <a:off x="2388" y="2640"/>
                <a:ext cx="37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3" name="Line 163"/>
              <p:cNvSpPr>
                <a:spLocks noChangeShapeType="1"/>
              </p:cNvSpPr>
              <p:nvPr/>
            </p:nvSpPr>
            <p:spPr bwMode="auto">
              <a:xfrm>
                <a:off x="2451" y="2744"/>
                <a:ext cx="37" cy="6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4" name="Line 164"/>
              <p:cNvSpPr>
                <a:spLocks noChangeShapeType="1"/>
              </p:cNvSpPr>
              <p:nvPr/>
            </p:nvSpPr>
            <p:spPr bwMode="auto">
              <a:xfrm flipH="1">
                <a:off x="2454" y="2804"/>
                <a:ext cx="34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5" name="Line 165"/>
              <p:cNvSpPr>
                <a:spLocks noChangeShapeType="1"/>
              </p:cNvSpPr>
              <p:nvPr/>
            </p:nvSpPr>
            <p:spPr bwMode="auto">
              <a:xfrm flipH="1" flipV="1">
                <a:off x="2382" y="2803"/>
                <a:ext cx="3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6" name="Line 166"/>
              <p:cNvSpPr>
                <a:spLocks noChangeShapeType="1"/>
              </p:cNvSpPr>
              <p:nvPr/>
            </p:nvSpPr>
            <p:spPr bwMode="auto">
              <a:xfrm flipH="1" flipV="1">
                <a:off x="2311" y="2798"/>
                <a:ext cx="3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7" name="Line 167"/>
              <p:cNvSpPr>
                <a:spLocks noChangeShapeType="1"/>
              </p:cNvSpPr>
              <p:nvPr/>
            </p:nvSpPr>
            <p:spPr bwMode="auto">
              <a:xfrm flipH="1" flipV="1">
                <a:off x="2239" y="2790"/>
                <a:ext cx="3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8" name="Line 168"/>
              <p:cNvSpPr>
                <a:spLocks noChangeShapeType="1"/>
              </p:cNvSpPr>
              <p:nvPr/>
            </p:nvSpPr>
            <p:spPr bwMode="auto">
              <a:xfrm flipH="1" flipV="1">
                <a:off x="2168" y="2779"/>
                <a:ext cx="35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9" name="Line 169"/>
              <p:cNvSpPr>
                <a:spLocks noChangeShapeType="1"/>
              </p:cNvSpPr>
              <p:nvPr/>
            </p:nvSpPr>
            <p:spPr bwMode="auto">
              <a:xfrm flipH="1" flipV="1">
                <a:off x="2097" y="2766"/>
                <a:ext cx="35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0" name="Line 170"/>
              <p:cNvSpPr>
                <a:spLocks noChangeShapeType="1"/>
              </p:cNvSpPr>
              <p:nvPr/>
            </p:nvSpPr>
            <p:spPr bwMode="auto">
              <a:xfrm flipH="1" flipV="1">
                <a:off x="2026" y="2749"/>
                <a:ext cx="35" cy="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1" name="Line 171"/>
              <p:cNvSpPr>
                <a:spLocks noChangeShapeType="1"/>
              </p:cNvSpPr>
              <p:nvPr/>
            </p:nvSpPr>
            <p:spPr bwMode="auto">
              <a:xfrm flipH="1" flipV="1">
                <a:off x="1956" y="2731"/>
                <a:ext cx="35" cy="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2" name="Line 172"/>
              <p:cNvSpPr>
                <a:spLocks noChangeShapeType="1"/>
              </p:cNvSpPr>
              <p:nvPr/>
            </p:nvSpPr>
            <p:spPr bwMode="auto">
              <a:xfrm flipH="1" flipV="1">
                <a:off x="1887" y="2709"/>
                <a:ext cx="35" cy="1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3" name="Line 173"/>
              <p:cNvSpPr>
                <a:spLocks noChangeShapeType="1"/>
              </p:cNvSpPr>
              <p:nvPr/>
            </p:nvSpPr>
            <p:spPr bwMode="auto">
              <a:xfrm flipH="1" flipV="1">
                <a:off x="1818" y="2685"/>
                <a:ext cx="35" cy="1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4" name="Line 174"/>
              <p:cNvSpPr>
                <a:spLocks noChangeShapeType="1"/>
              </p:cNvSpPr>
              <p:nvPr/>
            </p:nvSpPr>
            <p:spPr bwMode="auto">
              <a:xfrm flipH="1" flipV="1">
                <a:off x="1751" y="2659"/>
                <a:ext cx="33" cy="1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5" name="Line 175"/>
              <p:cNvSpPr>
                <a:spLocks noChangeShapeType="1"/>
              </p:cNvSpPr>
              <p:nvPr/>
            </p:nvSpPr>
            <p:spPr bwMode="auto">
              <a:xfrm flipH="1" flipV="1">
                <a:off x="1684" y="2630"/>
                <a:ext cx="33" cy="1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6" name="Line 176"/>
              <p:cNvSpPr>
                <a:spLocks noChangeShapeType="1"/>
              </p:cNvSpPr>
              <p:nvPr/>
            </p:nvSpPr>
            <p:spPr bwMode="auto">
              <a:xfrm flipH="1" flipV="1">
                <a:off x="1618" y="2598"/>
                <a:ext cx="33" cy="1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7" name="Line 177"/>
              <p:cNvSpPr>
                <a:spLocks noChangeShapeType="1"/>
              </p:cNvSpPr>
              <p:nvPr/>
            </p:nvSpPr>
            <p:spPr bwMode="auto">
              <a:xfrm flipH="1" flipV="1">
                <a:off x="1553" y="2564"/>
                <a:ext cx="32" cy="1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8" name="Line 178"/>
              <p:cNvSpPr>
                <a:spLocks noChangeShapeType="1"/>
              </p:cNvSpPr>
              <p:nvPr/>
            </p:nvSpPr>
            <p:spPr bwMode="auto">
              <a:xfrm flipH="1" flipV="1">
                <a:off x="1489" y="2528"/>
                <a:ext cx="32" cy="1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9" name="Line 179"/>
              <p:cNvSpPr>
                <a:spLocks noChangeShapeType="1"/>
              </p:cNvSpPr>
              <p:nvPr/>
            </p:nvSpPr>
            <p:spPr bwMode="auto">
              <a:xfrm flipH="1" flipV="1">
                <a:off x="1427" y="2489"/>
                <a:ext cx="30" cy="2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80" name="Line 180"/>
              <p:cNvSpPr>
                <a:spLocks noChangeShapeType="1"/>
              </p:cNvSpPr>
              <p:nvPr/>
            </p:nvSpPr>
            <p:spPr bwMode="auto">
              <a:xfrm flipH="1" flipV="1">
                <a:off x="1365" y="2448"/>
                <a:ext cx="31" cy="2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81" name="Line 181"/>
              <p:cNvSpPr>
                <a:spLocks noChangeShapeType="1"/>
              </p:cNvSpPr>
              <p:nvPr/>
            </p:nvSpPr>
            <p:spPr bwMode="auto">
              <a:xfrm flipH="1" flipV="1">
                <a:off x="1305" y="2404"/>
                <a:ext cx="30" cy="2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82" name="Line 182"/>
              <p:cNvSpPr>
                <a:spLocks noChangeShapeType="1"/>
              </p:cNvSpPr>
              <p:nvPr/>
            </p:nvSpPr>
            <p:spPr bwMode="auto">
              <a:xfrm flipH="1" flipV="1">
                <a:off x="1247" y="2359"/>
                <a:ext cx="29" cy="2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83" name="Line 183"/>
              <p:cNvSpPr>
                <a:spLocks noChangeShapeType="1"/>
              </p:cNvSpPr>
              <p:nvPr/>
            </p:nvSpPr>
            <p:spPr bwMode="auto">
              <a:xfrm flipH="1" flipV="1">
                <a:off x="1190" y="2311"/>
                <a:ext cx="28" cy="2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84" name="Line 184"/>
              <p:cNvSpPr>
                <a:spLocks noChangeShapeType="1"/>
              </p:cNvSpPr>
              <p:nvPr/>
            </p:nvSpPr>
            <p:spPr bwMode="auto">
              <a:xfrm flipH="1" flipV="1">
                <a:off x="1134" y="2261"/>
                <a:ext cx="28" cy="2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85" name="Line 185"/>
              <p:cNvSpPr>
                <a:spLocks noChangeShapeType="1"/>
              </p:cNvSpPr>
              <p:nvPr/>
            </p:nvSpPr>
            <p:spPr bwMode="auto">
              <a:xfrm flipH="1" flipV="1">
                <a:off x="1080" y="2209"/>
                <a:ext cx="27" cy="2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86" name="Line 186"/>
              <p:cNvSpPr>
                <a:spLocks noChangeShapeType="1"/>
              </p:cNvSpPr>
              <p:nvPr/>
            </p:nvSpPr>
            <p:spPr bwMode="auto">
              <a:xfrm flipH="1" flipV="1">
                <a:off x="1028" y="2155"/>
                <a:ext cx="26" cy="2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87" name="Line 187"/>
              <p:cNvSpPr>
                <a:spLocks noChangeShapeType="1"/>
              </p:cNvSpPr>
              <p:nvPr/>
            </p:nvSpPr>
            <p:spPr bwMode="auto">
              <a:xfrm flipH="1" flipV="1">
                <a:off x="978" y="2099"/>
                <a:ext cx="25" cy="2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88" name="Line 188"/>
              <p:cNvSpPr>
                <a:spLocks noChangeShapeType="1"/>
              </p:cNvSpPr>
              <p:nvPr/>
            </p:nvSpPr>
            <p:spPr bwMode="auto">
              <a:xfrm flipH="1" flipV="1">
                <a:off x="929" y="2041"/>
                <a:ext cx="24" cy="2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89" name="Line 189"/>
              <p:cNvSpPr>
                <a:spLocks noChangeShapeType="1"/>
              </p:cNvSpPr>
              <p:nvPr/>
            </p:nvSpPr>
            <p:spPr bwMode="auto">
              <a:xfrm flipH="1" flipV="1">
                <a:off x="882" y="1981"/>
                <a:ext cx="24" cy="3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0" name="Line 190"/>
              <p:cNvSpPr>
                <a:spLocks noChangeShapeType="1"/>
              </p:cNvSpPr>
              <p:nvPr/>
            </p:nvSpPr>
            <p:spPr bwMode="auto">
              <a:xfrm flipH="1" flipV="1">
                <a:off x="838" y="1920"/>
                <a:ext cx="22" cy="3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1" name="Line 191"/>
              <p:cNvSpPr>
                <a:spLocks noChangeShapeType="1"/>
              </p:cNvSpPr>
              <p:nvPr/>
            </p:nvSpPr>
            <p:spPr bwMode="auto">
              <a:xfrm flipH="1" flipV="1">
                <a:off x="795" y="1857"/>
                <a:ext cx="21" cy="3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2" name="Line 192"/>
              <p:cNvSpPr>
                <a:spLocks noChangeShapeType="1"/>
              </p:cNvSpPr>
              <p:nvPr/>
            </p:nvSpPr>
            <p:spPr bwMode="auto">
              <a:xfrm flipH="1" flipV="1">
                <a:off x="754" y="1792"/>
                <a:ext cx="20" cy="3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3" name="Line 193"/>
              <p:cNvSpPr>
                <a:spLocks noChangeShapeType="1"/>
              </p:cNvSpPr>
              <p:nvPr/>
            </p:nvSpPr>
            <p:spPr bwMode="auto">
              <a:xfrm flipH="1" flipV="1">
                <a:off x="715" y="1726"/>
                <a:ext cx="19" cy="3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4" name="Line 194"/>
              <p:cNvSpPr>
                <a:spLocks noChangeShapeType="1"/>
              </p:cNvSpPr>
              <p:nvPr/>
            </p:nvSpPr>
            <p:spPr bwMode="auto">
              <a:xfrm flipH="1" flipV="1">
                <a:off x="679" y="1659"/>
                <a:ext cx="18" cy="3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5" name="Line 195"/>
              <p:cNvSpPr>
                <a:spLocks noChangeShapeType="1"/>
              </p:cNvSpPr>
              <p:nvPr/>
            </p:nvSpPr>
            <p:spPr bwMode="auto">
              <a:xfrm flipH="1" flipV="1">
                <a:off x="644" y="1590"/>
                <a:ext cx="17" cy="3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6" name="Line 196"/>
              <p:cNvSpPr>
                <a:spLocks noChangeShapeType="1"/>
              </p:cNvSpPr>
              <p:nvPr/>
            </p:nvSpPr>
            <p:spPr bwMode="auto">
              <a:xfrm flipH="1" flipV="1">
                <a:off x="612" y="1520"/>
                <a:ext cx="16" cy="3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7" name="Line 197"/>
              <p:cNvSpPr>
                <a:spLocks noChangeShapeType="1"/>
              </p:cNvSpPr>
              <p:nvPr/>
            </p:nvSpPr>
            <p:spPr bwMode="auto">
              <a:xfrm flipH="1" flipV="1">
                <a:off x="582" y="1449"/>
                <a:ext cx="15" cy="3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8" name="Line 198"/>
              <p:cNvSpPr>
                <a:spLocks noChangeShapeType="1"/>
              </p:cNvSpPr>
              <p:nvPr/>
            </p:nvSpPr>
            <p:spPr bwMode="auto">
              <a:xfrm flipH="1" flipV="1">
                <a:off x="554" y="1376"/>
                <a:ext cx="14" cy="3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9" name="Line 199"/>
              <p:cNvSpPr>
                <a:spLocks noChangeShapeType="1"/>
              </p:cNvSpPr>
              <p:nvPr/>
            </p:nvSpPr>
            <p:spPr bwMode="auto">
              <a:xfrm flipH="1" flipV="1">
                <a:off x="529" y="1303"/>
                <a:ext cx="13" cy="3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0" name="Line 200"/>
              <p:cNvSpPr>
                <a:spLocks noChangeShapeType="1"/>
              </p:cNvSpPr>
              <p:nvPr/>
            </p:nvSpPr>
            <p:spPr bwMode="auto">
              <a:xfrm flipH="1" flipV="1">
                <a:off x="506" y="1228"/>
                <a:ext cx="12" cy="3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1" name="Line 201"/>
              <p:cNvSpPr>
                <a:spLocks noChangeShapeType="1"/>
              </p:cNvSpPr>
              <p:nvPr/>
            </p:nvSpPr>
            <p:spPr bwMode="auto">
              <a:xfrm flipH="1" flipV="1">
                <a:off x="486" y="1153"/>
                <a:ext cx="10" cy="3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2" name="Line 202"/>
              <p:cNvSpPr>
                <a:spLocks noChangeShapeType="1"/>
              </p:cNvSpPr>
              <p:nvPr/>
            </p:nvSpPr>
            <p:spPr bwMode="auto">
              <a:xfrm flipH="1" flipV="1">
                <a:off x="468" y="1078"/>
                <a:ext cx="8" cy="3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3" name="Line 203"/>
              <p:cNvSpPr>
                <a:spLocks noChangeShapeType="1"/>
              </p:cNvSpPr>
              <p:nvPr/>
            </p:nvSpPr>
            <p:spPr bwMode="auto">
              <a:xfrm flipH="1" flipV="1">
                <a:off x="452" y="1001"/>
                <a:ext cx="8" cy="3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4" name="Line 204"/>
              <p:cNvSpPr>
                <a:spLocks noChangeShapeType="1"/>
              </p:cNvSpPr>
              <p:nvPr/>
            </p:nvSpPr>
            <p:spPr bwMode="auto">
              <a:xfrm flipH="1" flipV="1">
                <a:off x="439" y="924"/>
                <a:ext cx="6" cy="3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Line 206"/>
            <p:cNvSpPr>
              <a:spLocks noChangeShapeType="1"/>
            </p:cNvSpPr>
            <p:nvPr/>
          </p:nvSpPr>
          <p:spPr bwMode="auto">
            <a:xfrm flipH="1" flipV="1">
              <a:off x="428" y="846"/>
              <a:ext cx="5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7"/>
            <p:cNvSpPr>
              <a:spLocks noChangeShapeType="1"/>
            </p:cNvSpPr>
            <p:nvPr/>
          </p:nvSpPr>
          <p:spPr bwMode="auto">
            <a:xfrm flipH="1" flipV="1">
              <a:off x="420" y="768"/>
              <a:ext cx="3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8"/>
            <p:cNvSpPr>
              <a:spLocks noChangeShapeType="1"/>
            </p:cNvSpPr>
            <p:nvPr/>
          </p:nvSpPr>
          <p:spPr bwMode="auto">
            <a:xfrm flipH="1" flipV="1">
              <a:off x="414" y="690"/>
              <a:ext cx="2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09"/>
            <p:cNvSpPr>
              <a:spLocks noChangeShapeType="1"/>
            </p:cNvSpPr>
            <p:nvPr/>
          </p:nvSpPr>
          <p:spPr bwMode="auto">
            <a:xfrm flipH="1" flipV="1">
              <a:off x="411" y="612"/>
              <a:ext cx="1" cy="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0"/>
            <p:cNvSpPr>
              <a:spLocks noChangeShapeType="1"/>
            </p:cNvSpPr>
            <p:nvPr/>
          </p:nvSpPr>
          <p:spPr bwMode="auto">
            <a:xfrm flipH="1" flipV="1">
              <a:off x="407" y="547"/>
              <a:ext cx="3" cy="2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1"/>
            <p:cNvSpPr>
              <a:spLocks/>
            </p:cNvSpPr>
            <p:nvPr/>
          </p:nvSpPr>
          <p:spPr bwMode="auto">
            <a:xfrm>
              <a:off x="390" y="547"/>
              <a:ext cx="35" cy="54"/>
            </a:xfrm>
            <a:custGeom>
              <a:avLst/>
              <a:gdLst>
                <a:gd name="T0" fmla="*/ 17 w 35"/>
                <a:gd name="T1" fmla="*/ 0 h 54"/>
                <a:gd name="T2" fmla="*/ 0 w 35"/>
                <a:gd name="T3" fmla="*/ 54 h 54"/>
                <a:gd name="T4" fmla="*/ 17 w 35"/>
                <a:gd name="T5" fmla="*/ 40 h 54"/>
                <a:gd name="T6" fmla="*/ 35 w 35"/>
                <a:gd name="T7" fmla="*/ 54 h 54"/>
                <a:gd name="T8" fmla="*/ 17 w 35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54">
                  <a:moveTo>
                    <a:pt x="17" y="0"/>
                  </a:moveTo>
                  <a:lnTo>
                    <a:pt x="0" y="54"/>
                  </a:lnTo>
                  <a:lnTo>
                    <a:pt x="17" y="40"/>
                  </a:lnTo>
                  <a:lnTo>
                    <a:pt x="35" y="5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2"/>
            <p:cNvSpPr>
              <a:spLocks noChangeShapeType="1"/>
            </p:cNvSpPr>
            <p:nvPr/>
          </p:nvSpPr>
          <p:spPr bwMode="auto">
            <a:xfrm flipV="1">
              <a:off x="2735" y="2394"/>
              <a:ext cx="161" cy="2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3"/>
            <p:cNvSpPr>
              <a:spLocks/>
            </p:cNvSpPr>
            <p:nvPr/>
          </p:nvSpPr>
          <p:spPr bwMode="auto">
            <a:xfrm>
              <a:off x="2869" y="2364"/>
              <a:ext cx="57" cy="55"/>
            </a:xfrm>
            <a:custGeom>
              <a:avLst/>
              <a:gdLst>
                <a:gd name="T0" fmla="*/ 170 w 170"/>
                <a:gd name="T1" fmla="*/ 136 h 151"/>
                <a:gd name="T2" fmla="*/ 157 w 170"/>
                <a:gd name="T3" fmla="*/ 151 h 151"/>
                <a:gd name="T4" fmla="*/ 0 w 170"/>
                <a:gd name="T5" fmla="*/ 15 h 151"/>
                <a:gd name="T6" fmla="*/ 13 w 170"/>
                <a:gd name="T7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" h="151">
                  <a:moveTo>
                    <a:pt x="170" y="136"/>
                  </a:moveTo>
                  <a:lnTo>
                    <a:pt x="157" y="151"/>
                  </a:lnTo>
                  <a:lnTo>
                    <a:pt x="0" y="15"/>
                  </a:lnTo>
                  <a:lnTo>
                    <a:pt x="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4"/>
            <p:cNvSpPr>
              <a:spLocks noChangeShapeType="1"/>
            </p:cNvSpPr>
            <p:nvPr/>
          </p:nvSpPr>
          <p:spPr bwMode="auto">
            <a:xfrm flipH="1">
              <a:off x="7703" y="5828"/>
              <a:ext cx="13" cy="1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887120" y="8472847"/>
            <a:ext cx="1600200" cy="486833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47664" y="46038"/>
            <a:ext cx="6146800" cy="8621713"/>
            <a:chOff x="219" y="29"/>
            <a:chExt cx="3872" cy="5431"/>
          </a:xfrm>
        </p:grpSpPr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27" y="246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041" y="246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27" y="238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041" y="238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27" y="230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041" y="230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27" y="222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041" y="222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27" y="2151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70" y="2128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47" y="2128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27" y="207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041" y="207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27" y="199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041" y="199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27" y="191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041" y="191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27" y="183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041" y="183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27" y="1756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70" y="1733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47" y="1733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27" y="168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041" y="168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27" y="159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041" y="159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27" y="152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Line 32"/>
            <p:cNvSpPr>
              <a:spLocks noChangeShapeType="1"/>
            </p:cNvSpPr>
            <p:nvPr/>
          </p:nvSpPr>
          <p:spPr bwMode="auto">
            <a:xfrm>
              <a:off x="4041" y="152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Line 33"/>
            <p:cNvSpPr>
              <a:spLocks noChangeShapeType="1"/>
            </p:cNvSpPr>
            <p:nvPr/>
          </p:nvSpPr>
          <p:spPr bwMode="auto">
            <a:xfrm>
              <a:off x="227" y="144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" name="Line 34"/>
            <p:cNvSpPr>
              <a:spLocks noChangeShapeType="1"/>
            </p:cNvSpPr>
            <p:nvPr/>
          </p:nvSpPr>
          <p:spPr bwMode="auto">
            <a:xfrm>
              <a:off x="4041" y="144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Line 35"/>
            <p:cNvSpPr>
              <a:spLocks noChangeShapeType="1"/>
            </p:cNvSpPr>
            <p:nvPr/>
          </p:nvSpPr>
          <p:spPr bwMode="auto">
            <a:xfrm>
              <a:off x="227" y="1366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Line 36"/>
            <p:cNvSpPr>
              <a:spLocks noChangeShapeType="1"/>
            </p:cNvSpPr>
            <p:nvPr/>
          </p:nvSpPr>
          <p:spPr bwMode="auto">
            <a:xfrm>
              <a:off x="1670" y="1343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Line 37"/>
            <p:cNvSpPr>
              <a:spLocks noChangeShapeType="1"/>
            </p:cNvSpPr>
            <p:nvPr/>
          </p:nvSpPr>
          <p:spPr bwMode="auto">
            <a:xfrm>
              <a:off x="2647" y="1343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Line 38"/>
            <p:cNvSpPr>
              <a:spLocks noChangeShapeType="1"/>
            </p:cNvSpPr>
            <p:nvPr/>
          </p:nvSpPr>
          <p:spPr bwMode="auto">
            <a:xfrm>
              <a:off x="227" y="128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Line 39"/>
            <p:cNvSpPr>
              <a:spLocks noChangeShapeType="1"/>
            </p:cNvSpPr>
            <p:nvPr/>
          </p:nvSpPr>
          <p:spPr bwMode="auto">
            <a:xfrm>
              <a:off x="4041" y="128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Line 40"/>
            <p:cNvSpPr>
              <a:spLocks noChangeShapeType="1"/>
            </p:cNvSpPr>
            <p:nvPr/>
          </p:nvSpPr>
          <p:spPr bwMode="auto">
            <a:xfrm>
              <a:off x="227" y="120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Line 41"/>
            <p:cNvSpPr>
              <a:spLocks noChangeShapeType="1"/>
            </p:cNvSpPr>
            <p:nvPr/>
          </p:nvSpPr>
          <p:spPr bwMode="auto">
            <a:xfrm>
              <a:off x="4041" y="120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Line 42"/>
            <p:cNvSpPr>
              <a:spLocks noChangeShapeType="1"/>
            </p:cNvSpPr>
            <p:nvPr/>
          </p:nvSpPr>
          <p:spPr bwMode="auto">
            <a:xfrm>
              <a:off x="227" y="112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Line 43"/>
            <p:cNvSpPr>
              <a:spLocks noChangeShapeType="1"/>
            </p:cNvSpPr>
            <p:nvPr/>
          </p:nvSpPr>
          <p:spPr bwMode="auto">
            <a:xfrm>
              <a:off x="4041" y="112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Line 44"/>
            <p:cNvSpPr>
              <a:spLocks noChangeShapeType="1"/>
            </p:cNvSpPr>
            <p:nvPr/>
          </p:nvSpPr>
          <p:spPr bwMode="auto">
            <a:xfrm>
              <a:off x="227" y="105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Line 45"/>
            <p:cNvSpPr>
              <a:spLocks noChangeShapeType="1"/>
            </p:cNvSpPr>
            <p:nvPr/>
          </p:nvSpPr>
          <p:spPr bwMode="auto">
            <a:xfrm>
              <a:off x="4041" y="105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Line 46"/>
            <p:cNvSpPr>
              <a:spLocks noChangeShapeType="1"/>
            </p:cNvSpPr>
            <p:nvPr/>
          </p:nvSpPr>
          <p:spPr bwMode="auto">
            <a:xfrm>
              <a:off x="227" y="971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Line 47"/>
            <p:cNvSpPr>
              <a:spLocks noChangeShapeType="1"/>
            </p:cNvSpPr>
            <p:nvPr/>
          </p:nvSpPr>
          <p:spPr bwMode="auto">
            <a:xfrm>
              <a:off x="1670" y="948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Line 48"/>
            <p:cNvSpPr>
              <a:spLocks noChangeShapeType="1"/>
            </p:cNvSpPr>
            <p:nvPr/>
          </p:nvSpPr>
          <p:spPr bwMode="auto">
            <a:xfrm>
              <a:off x="2647" y="948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Line 49"/>
            <p:cNvSpPr>
              <a:spLocks noChangeShapeType="1"/>
            </p:cNvSpPr>
            <p:nvPr/>
          </p:nvSpPr>
          <p:spPr bwMode="auto">
            <a:xfrm>
              <a:off x="227" y="89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Line 50"/>
            <p:cNvSpPr>
              <a:spLocks noChangeShapeType="1"/>
            </p:cNvSpPr>
            <p:nvPr/>
          </p:nvSpPr>
          <p:spPr bwMode="auto">
            <a:xfrm>
              <a:off x="4041" y="89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Line 51"/>
            <p:cNvSpPr>
              <a:spLocks noChangeShapeType="1"/>
            </p:cNvSpPr>
            <p:nvPr/>
          </p:nvSpPr>
          <p:spPr bwMode="auto">
            <a:xfrm>
              <a:off x="227" y="81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Line 52"/>
            <p:cNvSpPr>
              <a:spLocks noChangeShapeType="1"/>
            </p:cNvSpPr>
            <p:nvPr/>
          </p:nvSpPr>
          <p:spPr bwMode="auto">
            <a:xfrm>
              <a:off x="4041" y="81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Line 53"/>
            <p:cNvSpPr>
              <a:spLocks noChangeShapeType="1"/>
            </p:cNvSpPr>
            <p:nvPr/>
          </p:nvSpPr>
          <p:spPr bwMode="auto">
            <a:xfrm>
              <a:off x="227" y="73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Line 54"/>
            <p:cNvSpPr>
              <a:spLocks noChangeShapeType="1"/>
            </p:cNvSpPr>
            <p:nvPr/>
          </p:nvSpPr>
          <p:spPr bwMode="auto">
            <a:xfrm>
              <a:off x="4041" y="73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Line 55"/>
            <p:cNvSpPr>
              <a:spLocks noChangeShapeType="1"/>
            </p:cNvSpPr>
            <p:nvPr/>
          </p:nvSpPr>
          <p:spPr bwMode="auto">
            <a:xfrm>
              <a:off x="227" y="65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Line 56"/>
            <p:cNvSpPr>
              <a:spLocks noChangeShapeType="1"/>
            </p:cNvSpPr>
            <p:nvPr/>
          </p:nvSpPr>
          <p:spPr bwMode="auto">
            <a:xfrm>
              <a:off x="4041" y="65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Line 57"/>
            <p:cNvSpPr>
              <a:spLocks noChangeShapeType="1"/>
            </p:cNvSpPr>
            <p:nvPr/>
          </p:nvSpPr>
          <p:spPr bwMode="auto">
            <a:xfrm>
              <a:off x="227" y="581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Line 58"/>
            <p:cNvSpPr>
              <a:spLocks noChangeShapeType="1"/>
            </p:cNvSpPr>
            <p:nvPr/>
          </p:nvSpPr>
          <p:spPr bwMode="auto">
            <a:xfrm>
              <a:off x="1670" y="558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Line 59"/>
            <p:cNvSpPr>
              <a:spLocks noChangeShapeType="1"/>
            </p:cNvSpPr>
            <p:nvPr/>
          </p:nvSpPr>
          <p:spPr bwMode="auto">
            <a:xfrm>
              <a:off x="2647" y="558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Line 60"/>
            <p:cNvSpPr>
              <a:spLocks noChangeShapeType="1"/>
            </p:cNvSpPr>
            <p:nvPr/>
          </p:nvSpPr>
          <p:spPr bwMode="auto">
            <a:xfrm>
              <a:off x="227" y="50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Line 61"/>
            <p:cNvSpPr>
              <a:spLocks noChangeShapeType="1"/>
            </p:cNvSpPr>
            <p:nvPr/>
          </p:nvSpPr>
          <p:spPr bwMode="auto">
            <a:xfrm>
              <a:off x="4041" y="50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Line 62"/>
            <p:cNvSpPr>
              <a:spLocks noChangeShapeType="1"/>
            </p:cNvSpPr>
            <p:nvPr/>
          </p:nvSpPr>
          <p:spPr bwMode="auto">
            <a:xfrm>
              <a:off x="227" y="42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Line 63"/>
            <p:cNvSpPr>
              <a:spLocks noChangeShapeType="1"/>
            </p:cNvSpPr>
            <p:nvPr/>
          </p:nvSpPr>
          <p:spPr bwMode="auto">
            <a:xfrm>
              <a:off x="4041" y="42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Line 64"/>
            <p:cNvSpPr>
              <a:spLocks noChangeShapeType="1"/>
            </p:cNvSpPr>
            <p:nvPr/>
          </p:nvSpPr>
          <p:spPr bwMode="auto">
            <a:xfrm>
              <a:off x="227" y="34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Line 65"/>
            <p:cNvSpPr>
              <a:spLocks noChangeShapeType="1"/>
            </p:cNvSpPr>
            <p:nvPr/>
          </p:nvSpPr>
          <p:spPr bwMode="auto">
            <a:xfrm>
              <a:off x="4041" y="34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Line 66"/>
            <p:cNvSpPr>
              <a:spLocks noChangeShapeType="1"/>
            </p:cNvSpPr>
            <p:nvPr/>
          </p:nvSpPr>
          <p:spPr bwMode="auto">
            <a:xfrm>
              <a:off x="227" y="26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Line 67"/>
            <p:cNvSpPr>
              <a:spLocks noChangeShapeType="1"/>
            </p:cNvSpPr>
            <p:nvPr/>
          </p:nvSpPr>
          <p:spPr bwMode="auto">
            <a:xfrm>
              <a:off x="4041" y="26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Rectangle 68"/>
            <p:cNvSpPr>
              <a:spLocks noChangeArrowheads="1"/>
            </p:cNvSpPr>
            <p:nvPr/>
          </p:nvSpPr>
          <p:spPr bwMode="auto">
            <a:xfrm>
              <a:off x="219" y="191"/>
              <a:ext cx="3872" cy="2346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Oval 69"/>
            <p:cNvSpPr>
              <a:spLocks noChangeArrowheads="1"/>
            </p:cNvSpPr>
            <p:nvPr/>
          </p:nvSpPr>
          <p:spPr bwMode="auto">
            <a:xfrm>
              <a:off x="3126" y="2093"/>
              <a:ext cx="128" cy="13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Rectangle 70"/>
            <p:cNvSpPr>
              <a:spLocks noChangeArrowheads="1"/>
            </p:cNvSpPr>
            <p:nvPr/>
          </p:nvSpPr>
          <p:spPr bwMode="auto">
            <a:xfrm>
              <a:off x="2464" y="1808"/>
              <a:ext cx="187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4" name="Oval 71"/>
            <p:cNvSpPr>
              <a:spLocks noChangeArrowheads="1"/>
            </p:cNvSpPr>
            <p:nvPr/>
          </p:nvSpPr>
          <p:spPr bwMode="auto">
            <a:xfrm>
              <a:off x="2290" y="2099"/>
              <a:ext cx="129" cy="13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5" name="Rectangle 72"/>
            <p:cNvSpPr>
              <a:spLocks noChangeArrowheads="1"/>
            </p:cNvSpPr>
            <p:nvPr/>
          </p:nvSpPr>
          <p:spPr bwMode="auto">
            <a:xfrm>
              <a:off x="1965" y="1808"/>
              <a:ext cx="206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6" name="Oval 73"/>
            <p:cNvSpPr>
              <a:spLocks noChangeArrowheads="1"/>
            </p:cNvSpPr>
            <p:nvPr/>
          </p:nvSpPr>
          <p:spPr bwMode="auto">
            <a:xfrm>
              <a:off x="2047" y="2093"/>
              <a:ext cx="128" cy="13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7" name="Rectangle 74"/>
            <p:cNvSpPr>
              <a:spLocks noChangeArrowheads="1"/>
            </p:cNvSpPr>
            <p:nvPr/>
          </p:nvSpPr>
          <p:spPr bwMode="auto">
            <a:xfrm>
              <a:off x="1488" y="1808"/>
              <a:ext cx="187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8" name="Rectangle 75"/>
            <p:cNvSpPr>
              <a:spLocks noChangeArrowheads="1"/>
            </p:cNvSpPr>
            <p:nvPr/>
          </p:nvSpPr>
          <p:spPr bwMode="auto">
            <a:xfrm>
              <a:off x="1797" y="2093"/>
              <a:ext cx="129" cy="138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9" name="Line 76"/>
            <p:cNvSpPr>
              <a:spLocks noChangeShapeType="1"/>
            </p:cNvSpPr>
            <p:nvPr/>
          </p:nvSpPr>
          <p:spPr bwMode="auto">
            <a:xfrm>
              <a:off x="1797" y="2093"/>
              <a:ext cx="125" cy="13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0" name="Line 77"/>
            <p:cNvSpPr>
              <a:spLocks noChangeShapeType="1"/>
            </p:cNvSpPr>
            <p:nvPr/>
          </p:nvSpPr>
          <p:spPr bwMode="auto">
            <a:xfrm flipV="1">
              <a:off x="1797" y="2093"/>
              <a:ext cx="125" cy="13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Rectangle 78"/>
            <p:cNvSpPr>
              <a:spLocks noChangeArrowheads="1"/>
            </p:cNvSpPr>
            <p:nvPr/>
          </p:nvSpPr>
          <p:spPr bwMode="auto">
            <a:xfrm>
              <a:off x="2779" y="1529"/>
              <a:ext cx="206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2" name="Oval 79"/>
            <p:cNvSpPr>
              <a:spLocks noChangeArrowheads="1"/>
            </p:cNvSpPr>
            <p:nvPr/>
          </p:nvSpPr>
          <p:spPr bwMode="auto">
            <a:xfrm>
              <a:off x="1548" y="2093"/>
              <a:ext cx="128" cy="13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3" name="Rectangle 80"/>
            <p:cNvSpPr>
              <a:spLocks noChangeArrowheads="1"/>
            </p:cNvSpPr>
            <p:nvPr/>
          </p:nvSpPr>
          <p:spPr bwMode="auto">
            <a:xfrm>
              <a:off x="2112" y="1593"/>
              <a:ext cx="206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4" name="Oval 81"/>
            <p:cNvSpPr>
              <a:spLocks noChangeArrowheads="1"/>
            </p:cNvSpPr>
            <p:nvPr/>
          </p:nvSpPr>
          <p:spPr bwMode="auto">
            <a:xfrm>
              <a:off x="1288" y="2093"/>
              <a:ext cx="128" cy="13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5" name="Rectangle 82"/>
            <p:cNvSpPr>
              <a:spLocks noChangeArrowheads="1"/>
            </p:cNvSpPr>
            <p:nvPr/>
          </p:nvSpPr>
          <p:spPr bwMode="auto">
            <a:xfrm>
              <a:off x="1304" y="1599"/>
              <a:ext cx="206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6" name="Oval 83"/>
            <p:cNvSpPr>
              <a:spLocks noChangeArrowheads="1"/>
            </p:cNvSpPr>
            <p:nvPr/>
          </p:nvSpPr>
          <p:spPr bwMode="auto">
            <a:xfrm>
              <a:off x="404" y="2116"/>
              <a:ext cx="128" cy="13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7" name="Rectangle 84"/>
            <p:cNvSpPr>
              <a:spLocks noChangeArrowheads="1"/>
            </p:cNvSpPr>
            <p:nvPr/>
          </p:nvSpPr>
          <p:spPr bwMode="auto">
            <a:xfrm>
              <a:off x="1060" y="1808"/>
              <a:ext cx="196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8" name="Oval 85"/>
            <p:cNvSpPr>
              <a:spLocks noChangeArrowheads="1"/>
            </p:cNvSpPr>
            <p:nvPr/>
          </p:nvSpPr>
          <p:spPr bwMode="auto">
            <a:xfrm>
              <a:off x="1797" y="2233"/>
              <a:ext cx="129" cy="13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9" name="Rectangle 86"/>
            <p:cNvSpPr>
              <a:spLocks noChangeArrowheads="1"/>
            </p:cNvSpPr>
            <p:nvPr/>
          </p:nvSpPr>
          <p:spPr bwMode="auto">
            <a:xfrm>
              <a:off x="3614" y="1366"/>
              <a:ext cx="206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0" name="Oval 87"/>
            <p:cNvSpPr>
              <a:spLocks noChangeArrowheads="1"/>
            </p:cNvSpPr>
            <p:nvPr/>
          </p:nvSpPr>
          <p:spPr bwMode="auto">
            <a:xfrm>
              <a:off x="1797" y="2552"/>
              <a:ext cx="129" cy="13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1" name="Rectangle 88"/>
            <p:cNvSpPr>
              <a:spLocks noChangeArrowheads="1"/>
            </p:cNvSpPr>
            <p:nvPr/>
          </p:nvSpPr>
          <p:spPr bwMode="auto">
            <a:xfrm>
              <a:off x="447" y="1302"/>
              <a:ext cx="206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2" name="Oval 89"/>
            <p:cNvSpPr>
              <a:spLocks noChangeArrowheads="1"/>
            </p:cNvSpPr>
            <p:nvPr/>
          </p:nvSpPr>
          <p:spPr bwMode="auto">
            <a:xfrm>
              <a:off x="2665" y="2331"/>
              <a:ext cx="129" cy="138"/>
            </a:xfrm>
            <a:prstGeom prst="ellipse">
              <a:avLst/>
            </a:prstGeom>
            <a:solidFill>
              <a:srgbClr val="000000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3" name="Rectangle 90"/>
            <p:cNvSpPr>
              <a:spLocks noChangeArrowheads="1"/>
            </p:cNvSpPr>
            <p:nvPr/>
          </p:nvSpPr>
          <p:spPr bwMode="auto">
            <a:xfrm>
              <a:off x="2912" y="1012"/>
              <a:ext cx="30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4" name="Oval 91"/>
            <p:cNvSpPr>
              <a:spLocks noChangeArrowheads="1"/>
            </p:cNvSpPr>
            <p:nvPr/>
          </p:nvSpPr>
          <p:spPr bwMode="auto">
            <a:xfrm>
              <a:off x="3679" y="2279"/>
              <a:ext cx="129" cy="13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5" name="Rectangle 92"/>
            <p:cNvSpPr>
              <a:spLocks noChangeArrowheads="1"/>
            </p:cNvSpPr>
            <p:nvPr/>
          </p:nvSpPr>
          <p:spPr bwMode="auto">
            <a:xfrm>
              <a:off x="1071" y="1041"/>
              <a:ext cx="310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" name="Rectangle 93"/>
            <p:cNvSpPr>
              <a:spLocks noChangeArrowheads="1"/>
            </p:cNvSpPr>
            <p:nvPr/>
          </p:nvSpPr>
          <p:spPr bwMode="auto">
            <a:xfrm>
              <a:off x="282" y="2617"/>
              <a:ext cx="336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7" name="Rectangle 94"/>
            <p:cNvSpPr>
              <a:spLocks noChangeArrowheads="1"/>
            </p:cNvSpPr>
            <p:nvPr/>
          </p:nvSpPr>
          <p:spPr bwMode="auto">
            <a:xfrm>
              <a:off x="1568" y="29"/>
              <a:ext cx="400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8" name="Rectangle 95"/>
            <p:cNvSpPr>
              <a:spLocks noChangeArrowheads="1"/>
            </p:cNvSpPr>
            <p:nvPr/>
          </p:nvSpPr>
          <p:spPr bwMode="auto">
            <a:xfrm>
              <a:off x="1948" y="29"/>
              <a:ext cx="2066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Frnds Rt. Spread 90 Hitch &amp; Pitch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9" name="Rectangle 96"/>
            <p:cNvSpPr>
              <a:spLocks noChangeArrowheads="1"/>
            </p:cNvSpPr>
            <p:nvPr/>
          </p:nvSpPr>
          <p:spPr bwMode="auto">
            <a:xfrm>
              <a:off x="285" y="2891"/>
              <a:ext cx="17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0" name="Rectangle 97"/>
            <p:cNvSpPr>
              <a:spLocks noChangeArrowheads="1"/>
            </p:cNvSpPr>
            <p:nvPr/>
          </p:nvSpPr>
          <p:spPr bwMode="auto">
            <a:xfrm>
              <a:off x="480" y="2891"/>
              <a:ext cx="92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:Roll/Hinge technique.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1" name="Rectangle 98"/>
            <p:cNvSpPr>
              <a:spLocks noChangeArrowheads="1"/>
            </p:cNvSpPr>
            <p:nvPr/>
          </p:nvSpPr>
          <p:spPr bwMode="auto">
            <a:xfrm>
              <a:off x="285" y="3112"/>
              <a:ext cx="18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2" name="Rectangle 99"/>
            <p:cNvSpPr>
              <a:spLocks noChangeArrowheads="1"/>
            </p:cNvSpPr>
            <p:nvPr/>
          </p:nvSpPr>
          <p:spPr bwMode="auto">
            <a:xfrm>
              <a:off x="480" y="3112"/>
              <a:ext cx="92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:Roll/Hinge technique.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3" name="Rectangle 100"/>
            <p:cNvSpPr>
              <a:spLocks noChangeArrowheads="1"/>
            </p:cNvSpPr>
            <p:nvPr/>
          </p:nvSpPr>
          <p:spPr bwMode="auto">
            <a:xfrm>
              <a:off x="285" y="3333"/>
              <a:ext cx="18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4" name="Rectangle 101"/>
            <p:cNvSpPr>
              <a:spLocks noChangeArrowheads="1"/>
            </p:cNvSpPr>
            <p:nvPr/>
          </p:nvSpPr>
          <p:spPr bwMode="auto">
            <a:xfrm>
              <a:off x="528" y="3333"/>
              <a:ext cx="128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out: 1st man on or outside.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5" name="Rectangle 102"/>
            <p:cNvSpPr>
              <a:spLocks noChangeArrowheads="1"/>
            </p:cNvSpPr>
            <p:nvPr/>
          </p:nvSpPr>
          <p:spPr bwMode="auto">
            <a:xfrm>
              <a:off x="285" y="3554"/>
              <a:ext cx="18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" name="Rectangle 103"/>
            <p:cNvSpPr>
              <a:spLocks noChangeArrowheads="1"/>
            </p:cNvSpPr>
            <p:nvPr/>
          </p:nvSpPr>
          <p:spPr bwMode="auto">
            <a:xfrm>
              <a:off x="528" y="3554"/>
              <a:ext cx="128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out: 1st man on or outside.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7" name="Rectangle 104"/>
            <p:cNvSpPr>
              <a:spLocks noChangeArrowheads="1"/>
            </p:cNvSpPr>
            <p:nvPr/>
          </p:nvSpPr>
          <p:spPr bwMode="auto">
            <a:xfrm>
              <a:off x="285" y="3775"/>
              <a:ext cx="17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8" name="Rectangle 105"/>
            <p:cNvSpPr>
              <a:spLocks noChangeArrowheads="1"/>
            </p:cNvSpPr>
            <p:nvPr/>
          </p:nvSpPr>
          <p:spPr bwMode="auto">
            <a:xfrm>
              <a:off x="528" y="3775"/>
              <a:ext cx="128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out: 1st man on or outside.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9" name="Rectangle 106"/>
            <p:cNvSpPr>
              <a:spLocks noChangeArrowheads="1"/>
            </p:cNvSpPr>
            <p:nvPr/>
          </p:nvSpPr>
          <p:spPr bwMode="auto">
            <a:xfrm>
              <a:off x="285" y="3996"/>
              <a:ext cx="17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0" name="Rectangle 107"/>
            <p:cNvSpPr>
              <a:spLocks noChangeArrowheads="1"/>
            </p:cNvSpPr>
            <p:nvPr/>
          </p:nvSpPr>
          <p:spPr bwMode="auto">
            <a:xfrm>
              <a:off x="528" y="3996"/>
              <a:ext cx="92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:Clear thru centerfield.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1" name="Rectangle 108"/>
            <p:cNvSpPr>
              <a:spLocks noChangeArrowheads="1"/>
            </p:cNvSpPr>
            <p:nvPr/>
          </p:nvSpPr>
          <p:spPr bwMode="auto">
            <a:xfrm>
              <a:off x="285" y="4217"/>
              <a:ext cx="16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2" name="Rectangle 109"/>
            <p:cNvSpPr>
              <a:spLocks noChangeArrowheads="1"/>
            </p:cNvSpPr>
            <p:nvPr/>
          </p:nvSpPr>
          <p:spPr bwMode="auto">
            <a:xfrm>
              <a:off x="528" y="4217"/>
              <a:ext cx="202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a fly pattern. Be prepared to block downfield.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3" name="Rectangle 110"/>
            <p:cNvSpPr>
              <a:spLocks noChangeArrowheads="1"/>
            </p:cNvSpPr>
            <p:nvPr/>
          </p:nvSpPr>
          <p:spPr bwMode="auto">
            <a:xfrm>
              <a:off x="285" y="4438"/>
              <a:ext cx="18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4" name="Rectangle 111"/>
            <p:cNvSpPr>
              <a:spLocks noChangeArrowheads="1"/>
            </p:cNvSpPr>
            <p:nvPr/>
          </p:nvSpPr>
          <p:spPr bwMode="auto">
            <a:xfrm>
              <a:off x="528" y="4438"/>
              <a:ext cx="144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:3 step drop. Must throw on rhythm.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5" name="Rectangle 112"/>
            <p:cNvSpPr>
              <a:spLocks noChangeArrowheads="1"/>
            </p:cNvSpPr>
            <p:nvPr/>
          </p:nvSpPr>
          <p:spPr bwMode="auto">
            <a:xfrm>
              <a:off x="285" y="4659"/>
              <a:ext cx="18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" name="Rectangle 113"/>
            <p:cNvSpPr>
              <a:spLocks noChangeArrowheads="1"/>
            </p:cNvSpPr>
            <p:nvPr/>
          </p:nvSpPr>
          <p:spPr bwMode="auto">
            <a:xfrm>
              <a:off x="575" y="4659"/>
              <a:ext cx="312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a hitch 6-7 yds. deep. Lateral to RH. If he is covered turn outside and run.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" name="Rectangle 114"/>
            <p:cNvSpPr>
              <a:spLocks noChangeArrowheads="1"/>
            </p:cNvSpPr>
            <p:nvPr/>
          </p:nvSpPr>
          <p:spPr bwMode="auto">
            <a:xfrm>
              <a:off x="285" y="4880"/>
              <a:ext cx="18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8" name="Rectangle 115"/>
            <p:cNvSpPr>
              <a:spLocks noChangeArrowheads="1"/>
            </p:cNvSpPr>
            <p:nvPr/>
          </p:nvSpPr>
          <p:spPr bwMode="auto">
            <a:xfrm>
              <a:off x="528" y="4880"/>
              <a:ext cx="300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.Ball carrier. Arc and time up pitch relationship. Stay 5 yds. from hitch man.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9" name="Rectangle 116"/>
            <p:cNvSpPr>
              <a:spLocks noChangeArrowheads="1"/>
            </p:cNvSpPr>
            <p:nvPr/>
          </p:nvSpPr>
          <p:spPr bwMode="auto">
            <a:xfrm>
              <a:off x="285" y="5100"/>
              <a:ext cx="16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0" name="Rectangle 117"/>
            <p:cNvSpPr>
              <a:spLocks noChangeArrowheads="1"/>
            </p:cNvSpPr>
            <p:nvPr/>
          </p:nvSpPr>
          <p:spPr bwMode="auto">
            <a:xfrm>
              <a:off x="528" y="5100"/>
              <a:ext cx="199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1st outside PST. 1st step is crossover @45.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1" name="Rectangle 118"/>
            <p:cNvSpPr>
              <a:spLocks noChangeArrowheads="1"/>
            </p:cNvSpPr>
            <p:nvPr/>
          </p:nvSpPr>
          <p:spPr bwMode="auto">
            <a:xfrm>
              <a:off x="285" y="5321"/>
              <a:ext cx="72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2" name="Freeform 119"/>
            <p:cNvSpPr>
              <a:spLocks/>
            </p:cNvSpPr>
            <p:nvPr/>
          </p:nvSpPr>
          <p:spPr bwMode="auto">
            <a:xfrm>
              <a:off x="3677" y="1554"/>
              <a:ext cx="83" cy="723"/>
            </a:xfrm>
            <a:custGeom>
              <a:avLst/>
              <a:gdLst>
                <a:gd name="T0" fmla="*/ 215 w 230"/>
                <a:gd name="T1" fmla="*/ 1866 h 1866"/>
                <a:gd name="T2" fmla="*/ 230 w 230"/>
                <a:gd name="T3" fmla="*/ 0 h 1866"/>
                <a:gd name="T4" fmla="*/ 0 w 230"/>
                <a:gd name="T5" fmla="*/ 30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0" h="1866">
                  <a:moveTo>
                    <a:pt x="215" y="1866"/>
                  </a:moveTo>
                  <a:lnTo>
                    <a:pt x="230" y="0"/>
                  </a:lnTo>
                  <a:lnTo>
                    <a:pt x="0" y="30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3" name="Line 120"/>
            <p:cNvSpPr>
              <a:spLocks noChangeShapeType="1"/>
            </p:cNvSpPr>
            <p:nvPr/>
          </p:nvSpPr>
          <p:spPr bwMode="auto">
            <a:xfrm flipH="1">
              <a:off x="3672" y="1660"/>
              <a:ext cx="11" cy="1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4" name="Freeform 121"/>
            <p:cNvSpPr>
              <a:spLocks/>
            </p:cNvSpPr>
            <p:nvPr/>
          </p:nvSpPr>
          <p:spPr bwMode="auto">
            <a:xfrm>
              <a:off x="3672" y="1619"/>
              <a:ext cx="46" cy="59"/>
            </a:xfrm>
            <a:custGeom>
              <a:avLst/>
              <a:gdLst>
                <a:gd name="T0" fmla="*/ 0 w 46"/>
                <a:gd name="T1" fmla="*/ 59 h 59"/>
                <a:gd name="T2" fmla="*/ 46 w 46"/>
                <a:gd name="T3" fmla="*/ 24 h 59"/>
                <a:gd name="T4" fmla="*/ 22 w 46"/>
                <a:gd name="T5" fmla="*/ 24 h 59"/>
                <a:gd name="T6" fmla="*/ 13 w 46"/>
                <a:gd name="T7" fmla="*/ 0 h 59"/>
                <a:gd name="T8" fmla="*/ 0 w 46"/>
                <a:gd name="T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9">
                  <a:moveTo>
                    <a:pt x="0" y="59"/>
                  </a:moveTo>
                  <a:lnTo>
                    <a:pt x="46" y="24"/>
                  </a:lnTo>
                  <a:lnTo>
                    <a:pt x="22" y="24"/>
                  </a:lnTo>
                  <a:lnTo>
                    <a:pt x="13" y="0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5" name="Line 122"/>
            <p:cNvSpPr>
              <a:spLocks noChangeShapeType="1"/>
            </p:cNvSpPr>
            <p:nvPr/>
          </p:nvSpPr>
          <p:spPr bwMode="auto">
            <a:xfrm flipV="1">
              <a:off x="3202" y="623"/>
              <a:ext cx="0" cy="147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6" name="Freeform 123"/>
            <p:cNvSpPr>
              <a:spLocks/>
            </p:cNvSpPr>
            <p:nvPr/>
          </p:nvSpPr>
          <p:spPr bwMode="auto">
            <a:xfrm>
              <a:off x="3183" y="623"/>
              <a:ext cx="38" cy="58"/>
            </a:xfrm>
            <a:custGeom>
              <a:avLst/>
              <a:gdLst>
                <a:gd name="T0" fmla="*/ 19 w 38"/>
                <a:gd name="T1" fmla="*/ 0 h 58"/>
                <a:gd name="T2" fmla="*/ 0 w 38"/>
                <a:gd name="T3" fmla="*/ 58 h 58"/>
                <a:gd name="T4" fmla="*/ 19 w 38"/>
                <a:gd name="T5" fmla="*/ 43 h 58"/>
                <a:gd name="T6" fmla="*/ 38 w 38"/>
                <a:gd name="T7" fmla="*/ 58 h 58"/>
                <a:gd name="T8" fmla="*/ 19 w 3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8">
                  <a:moveTo>
                    <a:pt x="19" y="0"/>
                  </a:moveTo>
                  <a:lnTo>
                    <a:pt x="0" y="58"/>
                  </a:lnTo>
                  <a:lnTo>
                    <a:pt x="19" y="43"/>
                  </a:lnTo>
                  <a:lnTo>
                    <a:pt x="38" y="58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7" name="Freeform 124"/>
            <p:cNvSpPr>
              <a:spLocks/>
            </p:cNvSpPr>
            <p:nvPr/>
          </p:nvSpPr>
          <p:spPr bwMode="auto">
            <a:xfrm>
              <a:off x="483" y="712"/>
              <a:ext cx="1470" cy="1399"/>
            </a:xfrm>
            <a:custGeom>
              <a:avLst/>
              <a:gdLst>
                <a:gd name="T0" fmla="*/ 0 w 4066"/>
                <a:gd name="T1" fmla="*/ 3608 h 3608"/>
                <a:gd name="T2" fmla="*/ 4051 w 4066"/>
                <a:gd name="T3" fmla="*/ 1131 h 3608"/>
                <a:gd name="T4" fmla="*/ 4066 w 4066"/>
                <a:gd name="T5" fmla="*/ 0 h 3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66" h="3608">
                  <a:moveTo>
                    <a:pt x="0" y="3608"/>
                  </a:moveTo>
                  <a:lnTo>
                    <a:pt x="4051" y="1131"/>
                  </a:lnTo>
                  <a:lnTo>
                    <a:pt x="406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8" name="Freeform 125"/>
            <p:cNvSpPr>
              <a:spLocks/>
            </p:cNvSpPr>
            <p:nvPr/>
          </p:nvSpPr>
          <p:spPr bwMode="auto">
            <a:xfrm>
              <a:off x="1933" y="712"/>
              <a:ext cx="38" cy="58"/>
            </a:xfrm>
            <a:custGeom>
              <a:avLst/>
              <a:gdLst>
                <a:gd name="T0" fmla="*/ 20 w 38"/>
                <a:gd name="T1" fmla="*/ 0 h 58"/>
                <a:gd name="T2" fmla="*/ 0 w 38"/>
                <a:gd name="T3" fmla="*/ 58 h 58"/>
                <a:gd name="T4" fmla="*/ 20 w 38"/>
                <a:gd name="T5" fmla="*/ 43 h 58"/>
                <a:gd name="T6" fmla="*/ 38 w 38"/>
                <a:gd name="T7" fmla="*/ 58 h 58"/>
                <a:gd name="T8" fmla="*/ 20 w 3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8">
                  <a:moveTo>
                    <a:pt x="20" y="0"/>
                  </a:moveTo>
                  <a:lnTo>
                    <a:pt x="0" y="58"/>
                  </a:lnTo>
                  <a:lnTo>
                    <a:pt x="20" y="43"/>
                  </a:lnTo>
                  <a:lnTo>
                    <a:pt x="38" y="58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9" name="Arc 126"/>
            <p:cNvSpPr>
              <a:spLocks/>
            </p:cNvSpPr>
            <p:nvPr/>
          </p:nvSpPr>
          <p:spPr bwMode="auto">
            <a:xfrm>
              <a:off x="2736" y="1286"/>
              <a:ext cx="1210" cy="119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8 h 21600"/>
                <a:gd name="T2" fmla="*/ 18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7"/>
                  </a:moveTo>
                  <a:cubicBezTo>
                    <a:pt x="21590" y="11933"/>
                    <a:pt x="11933" y="21590"/>
                    <a:pt x="17" y="21599"/>
                  </a:cubicBezTo>
                </a:path>
                <a:path w="21600" h="21600" stroke="0" extrusionOk="0">
                  <a:moveTo>
                    <a:pt x="21599" y="17"/>
                  </a:moveTo>
                  <a:cubicBezTo>
                    <a:pt x="21590" y="11933"/>
                    <a:pt x="11933" y="21590"/>
                    <a:pt x="17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0" name="Freeform 127"/>
            <p:cNvSpPr>
              <a:spLocks/>
            </p:cNvSpPr>
            <p:nvPr/>
          </p:nvSpPr>
          <p:spPr bwMode="auto">
            <a:xfrm>
              <a:off x="3929" y="1287"/>
              <a:ext cx="38" cy="58"/>
            </a:xfrm>
            <a:custGeom>
              <a:avLst/>
              <a:gdLst>
                <a:gd name="T0" fmla="*/ 19 w 38"/>
                <a:gd name="T1" fmla="*/ 0 h 58"/>
                <a:gd name="T2" fmla="*/ 0 w 38"/>
                <a:gd name="T3" fmla="*/ 58 h 58"/>
                <a:gd name="T4" fmla="*/ 19 w 38"/>
                <a:gd name="T5" fmla="*/ 43 h 58"/>
                <a:gd name="T6" fmla="*/ 38 w 38"/>
                <a:gd name="T7" fmla="*/ 58 h 58"/>
                <a:gd name="T8" fmla="*/ 19 w 3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8">
                  <a:moveTo>
                    <a:pt x="19" y="0"/>
                  </a:moveTo>
                  <a:lnTo>
                    <a:pt x="0" y="58"/>
                  </a:lnTo>
                  <a:lnTo>
                    <a:pt x="19" y="43"/>
                  </a:lnTo>
                  <a:lnTo>
                    <a:pt x="38" y="58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1" name="Freeform 128"/>
            <p:cNvSpPr>
              <a:spLocks/>
            </p:cNvSpPr>
            <p:nvPr/>
          </p:nvSpPr>
          <p:spPr bwMode="auto">
            <a:xfrm>
              <a:off x="2384" y="1986"/>
              <a:ext cx="77" cy="119"/>
            </a:xfrm>
            <a:custGeom>
              <a:avLst/>
              <a:gdLst>
                <a:gd name="T0" fmla="*/ 0 w 213"/>
                <a:gd name="T1" fmla="*/ 307 h 307"/>
                <a:gd name="T2" fmla="*/ 213 w 213"/>
                <a:gd name="T3" fmla="*/ 168 h 307"/>
                <a:gd name="T4" fmla="*/ 213 w 213"/>
                <a:gd name="T5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3" h="307">
                  <a:moveTo>
                    <a:pt x="0" y="307"/>
                  </a:moveTo>
                  <a:lnTo>
                    <a:pt x="213" y="168"/>
                  </a:lnTo>
                  <a:lnTo>
                    <a:pt x="2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2" name="Freeform 129"/>
            <p:cNvSpPr>
              <a:spLocks/>
            </p:cNvSpPr>
            <p:nvPr/>
          </p:nvSpPr>
          <p:spPr bwMode="auto">
            <a:xfrm>
              <a:off x="2423" y="1979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3" name="Line 130"/>
            <p:cNvSpPr>
              <a:spLocks noChangeShapeType="1"/>
            </p:cNvSpPr>
            <p:nvPr/>
          </p:nvSpPr>
          <p:spPr bwMode="auto">
            <a:xfrm>
              <a:off x="2423" y="197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4" name="Freeform 131"/>
            <p:cNvSpPr>
              <a:spLocks/>
            </p:cNvSpPr>
            <p:nvPr/>
          </p:nvSpPr>
          <p:spPr bwMode="auto">
            <a:xfrm>
              <a:off x="2135" y="1998"/>
              <a:ext cx="77" cy="101"/>
            </a:xfrm>
            <a:custGeom>
              <a:avLst/>
              <a:gdLst>
                <a:gd name="T0" fmla="*/ 0 w 213"/>
                <a:gd name="T1" fmla="*/ 260 h 260"/>
                <a:gd name="T2" fmla="*/ 213 w 213"/>
                <a:gd name="T3" fmla="*/ 123 h 260"/>
                <a:gd name="T4" fmla="*/ 213 w 213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3" h="260">
                  <a:moveTo>
                    <a:pt x="0" y="260"/>
                  </a:moveTo>
                  <a:lnTo>
                    <a:pt x="213" y="123"/>
                  </a:lnTo>
                  <a:lnTo>
                    <a:pt x="2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5" name="Freeform 132"/>
            <p:cNvSpPr>
              <a:spLocks/>
            </p:cNvSpPr>
            <p:nvPr/>
          </p:nvSpPr>
          <p:spPr bwMode="auto">
            <a:xfrm>
              <a:off x="2174" y="1990"/>
              <a:ext cx="76" cy="8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" name="Line 133"/>
            <p:cNvSpPr>
              <a:spLocks noChangeShapeType="1"/>
            </p:cNvSpPr>
            <p:nvPr/>
          </p:nvSpPr>
          <p:spPr bwMode="auto">
            <a:xfrm>
              <a:off x="2174" y="1990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" name="Freeform 134"/>
            <p:cNvSpPr>
              <a:spLocks/>
            </p:cNvSpPr>
            <p:nvPr/>
          </p:nvSpPr>
          <p:spPr bwMode="auto">
            <a:xfrm>
              <a:off x="1925" y="1998"/>
              <a:ext cx="78" cy="89"/>
            </a:xfrm>
            <a:custGeom>
              <a:avLst/>
              <a:gdLst>
                <a:gd name="T0" fmla="*/ 0 w 215"/>
                <a:gd name="T1" fmla="*/ 230 h 230"/>
                <a:gd name="T2" fmla="*/ 215 w 215"/>
                <a:gd name="T3" fmla="*/ 123 h 230"/>
                <a:gd name="T4" fmla="*/ 215 w 215"/>
                <a:gd name="T5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" h="230">
                  <a:moveTo>
                    <a:pt x="0" y="230"/>
                  </a:moveTo>
                  <a:lnTo>
                    <a:pt x="215" y="123"/>
                  </a:lnTo>
                  <a:lnTo>
                    <a:pt x="2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" name="Freeform 135"/>
            <p:cNvSpPr>
              <a:spLocks/>
            </p:cNvSpPr>
            <p:nvPr/>
          </p:nvSpPr>
          <p:spPr bwMode="auto">
            <a:xfrm>
              <a:off x="1965" y="1990"/>
              <a:ext cx="76" cy="8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" name="Line 136"/>
            <p:cNvSpPr>
              <a:spLocks noChangeShapeType="1"/>
            </p:cNvSpPr>
            <p:nvPr/>
          </p:nvSpPr>
          <p:spPr bwMode="auto">
            <a:xfrm>
              <a:off x="1965" y="1990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" name="Freeform 137"/>
            <p:cNvSpPr>
              <a:spLocks/>
            </p:cNvSpPr>
            <p:nvPr/>
          </p:nvSpPr>
          <p:spPr bwMode="auto">
            <a:xfrm>
              <a:off x="1632" y="1986"/>
              <a:ext cx="84" cy="113"/>
            </a:xfrm>
            <a:custGeom>
              <a:avLst/>
              <a:gdLst>
                <a:gd name="T0" fmla="*/ 0 w 230"/>
                <a:gd name="T1" fmla="*/ 290 h 290"/>
                <a:gd name="T2" fmla="*/ 230 w 230"/>
                <a:gd name="T3" fmla="*/ 168 h 290"/>
                <a:gd name="T4" fmla="*/ 230 w 230"/>
                <a:gd name="T5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0" h="290">
                  <a:moveTo>
                    <a:pt x="0" y="290"/>
                  </a:moveTo>
                  <a:lnTo>
                    <a:pt x="230" y="168"/>
                  </a:lnTo>
                  <a:lnTo>
                    <a:pt x="23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" name="Freeform 138"/>
            <p:cNvSpPr>
              <a:spLocks/>
            </p:cNvSpPr>
            <p:nvPr/>
          </p:nvSpPr>
          <p:spPr bwMode="auto">
            <a:xfrm>
              <a:off x="1678" y="1979"/>
              <a:ext cx="75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" name="Line 139"/>
            <p:cNvSpPr>
              <a:spLocks noChangeShapeType="1"/>
            </p:cNvSpPr>
            <p:nvPr/>
          </p:nvSpPr>
          <p:spPr bwMode="auto">
            <a:xfrm>
              <a:off x="1678" y="197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" name="Freeform 140"/>
            <p:cNvSpPr>
              <a:spLocks/>
            </p:cNvSpPr>
            <p:nvPr/>
          </p:nvSpPr>
          <p:spPr bwMode="auto">
            <a:xfrm>
              <a:off x="1384" y="1992"/>
              <a:ext cx="83" cy="101"/>
            </a:xfrm>
            <a:custGeom>
              <a:avLst/>
              <a:gdLst>
                <a:gd name="T0" fmla="*/ 0 w 230"/>
                <a:gd name="T1" fmla="*/ 260 h 260"/>
                <a:gd name="T2" fmla="*/ 230 w 230"/>
                <a:gd name="T3" fmla="*/ 153 h 260"/>
                <a:gd name="T4" fmla="*/ 230 w 230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0" h="260">
                  <a:moveTo>
                    <a:pt x="0" y="260"/>
                  </a:moveTo>
                  <a:lnTo>
                    <a:pt x="230" y="153"/>
                  </a:lnTo>
                  <a:lnTo>
                    <a:pt x="23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" name="Freeform 141"/>
            <p:cNvSpPr>
              <a:spLocks/>
            </p:cNvSpPr>
            <p:nvPr/>
          </p:nvSpPr>
          <p:spPr bwMode="auto">
            <a:xfrm>
              <a:off x="1429" y="1985"/>
              <a:ext cx="75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" name="Line 142"/>
            <p:cNvSpPr>
              <a:spLocks noChangeShapeType="1"/>
            </p:cNvSpPr>
            <p:nvPr/>
          </p:nvSpPr>
          <p:spPr bwMode="auto">
            <a:xfrm>
              <a:off x="1429" y="198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" name="Line 143"/>
            <p:cNvSpPr>
              <a:spLocks noChangeShapeType="1"/>
            </p:cNvSpPr>
            <p:nvPr/>
          </p:nvSpPr>
          <p:spPr bwMode="auto">
            <a:xfrm flipV="1">
              <a:off x="1892" y="2188"/>
              <a:ext cx="619" cy="36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" name="Freeform 144"/>
            <p:cNvSpPr>
              <a:spLocks/>
            </p:cNvSpPr>
            <p:nvPr/>
          </p:nvSpPr>
          <p:spPr bwMode="auto">
            <a:xfrm>
              <a:off x="2493" y="2149"/>
              <a:ext cx="43" cy="74"/>
            </a:xfrm>
            <a:custGeom>
              <a:avLst/>
              <a:gdLst>
                <a:gd name="T0" fmla="*/ 119 w 119"/>
                <a:gd name="T1" fmla="*/ 184 h 192"/>
                <a:gd name="T2" fmla="*/ 102 w 119"/>
                <a:gd name="T3" fmla="*/ 192 h 192"/>
                <a:gd name="T4" fmla="*/ 0 w 119"/>
                <a:gd name="T5" fmla="*/ 9 h 192"/>
                <a:gd name="T6" fmla="*/ 17 w 119"/>
                <a:gd name="T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" h="192">
                  <a:moveTo>
                    <a:pt x="119" y="184"/>
                  </a:moveTo>
                  <a:lnTo>
                    <a:pt x="102" y="192"/>
                  </a:lnTo>
                  <a:lnTo>
                    <a:pt x="0" y="9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" name="Line 145"/>
            <p:cNvSpPr>
              <a:spLocks noChangeShapeType="1"/>
            </p:cNvSpPr>
            <p:nvPr/>
          </p:nvSpPr>
          <p:spPr bwMode="auto">
            <a:xfrm flipH="1">
              <a:off x="2493" y="2149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" name="Arc 146"/>
            <p:cNvSpPr>
              <a:spLocks/>
            </p:cNvSpPr>
            <p:nvPr/>
          </p:nvSpPr>
          <p:spPr bwMode="auto">
            <a:xfrm>
              <a:off x="1576" y="2170"/>
              <a:ext cx="104" cy="14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45 h 21599"/>
                <a:gd name="T2" fmla="*/ 206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599" y="144"/>
                  </a:moveTo>
                  <a:cubicBezTo>
                    <a:pt x="21520" y="11937"/>
                    <a:pt x="11997" y="21486"/>
                    <a:pt x="206" y="21599"/>
                  </a:cubicBezTo>
                </a:path>
                <a:path w="21600" h="21599" stroke="0" extrusionOk="0">
                  <a:moveTo>
                    <a:pt x="21599" y="144"/>
                  </a:moveTo>
                  <a:cubicBezTo>
                    <a:pt x="21520" y="11937"/>
                    <a:pt x="11997" y="21486"/>
                    <a:pt x="20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0" name="Freeform 147"/>
            <p:cNvSpPr>
              <a:spLocks/>
            </p:cNvSpPr>
            <p:nvPr/>
          </p:nvSpPr>
          <p:spPr bwMode="auto">
            <a:xfrm>
              <a:off x="1570" y="2278"/>
              <a:ext cx="7" cy="81"/>
            </a:xfrm>
            <a:custGeom>
              <a:avLst/>
              <a:gdLst>
                <a:gd name="T0" fmla="*/ 0 w 19"/>
                <a:gd name="T1" fmla="*/ 0 h 208"/>
                <a:gd name="T2" fmla="*/ 19 w 19"/>
                <a:gd name="T3" fmla="*/ 0 h 208"/>
                <a:gd name="T4" fmla="*/ 19 w 19"/>
                <a:gd name="T5" fmla="*/ 208 h 208"/>
                <a:gd name="T6" fmla="*/ 0 w 19"/>
                <a:gd name="T7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8">
                  <a:moveTo>
                    <a:pt x="0" y="0"/>
                  </a:moveTo>
                  <a:lnTo>
                    <a:pt x="19" y="0"/>
                  </a:lnTo>
                  <a:lnTo>
                    <a:pt x="19" y="208"/>
                  </a:lnTo>
                  <a:lnTo>
                    <a:pt x="0" y="20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1" name="Line 148"/>
            <p:cNvSpPr>
              <a:spLocks noChangeShapeType="1"/>
            </p:cNvSpPr>
            <p:nvPr/>
          </p:nvSpPr>
          <p:spPr bwMode="auto">
            <a:xfrm>
              <a:off x="1570" y="2359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2" name="Arc 149"/>
            <p:cNvSpPr>
              <a:spLocks/>
            </p:cNvSpPr>
            <p:nvPr/>
          </p:nvSpPr>
          <p:spPr bwMode="auto">
            <a:xfrm>
              <a:off x="1311" y="2170"/>
              <a:ext cx="109" cy="12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64 h 21599"/>
                <a:gd name="T2" fmla="*/ 196 w 21599"/>
                <a:gd name="T3" fmla="*/ 21599 h 21599"/>
                <a:gd name="T4" fmla="*/ 0 w 21599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9" fill="none" extrusionOk="0">
                  <a:moveTo>
                    <a:pt x="21599" y="164"/>
                  </a:moveTo>
                  <a:cubicBezTo>
                    <a:pt x="21509" y="11952"/>
                    <a:pt x="11984" y="21492"/>
                    <a:pt x="196" y="21599"/>
                  </a:cubicBezTo>
                </a:path>
                <a:path w="21599" h="21599" stroke="0" extrusionOk="0">
                  <a:moveTo>
                    <a:pt x="21599" y="164"/>
                  </a:moveTo>
                  <a:cubicBezTo>
                    <a:pt x="21509" y="11952"/>
                    <a:pt x="11984" y="21492"/>
                    <a:pt x="19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3" name="Freeform 150"/>
            <p:cNvSpPr>
              <a:spLocks/>
            </p:cNvSpPr>
            <p:nvPr/>
          </p:nvSpPr>
          <p:spPr bwMode="auto">
            <a:xfrm>
              <a:off x="1305" y="2260"/>
              <a:ext cx="7" cy="81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4" name="Line 151"/>
            <p:cNvSpPr>
              <a:spLocks noChangeShapeType="1"/>
            </p:cNvSpPr>
            <p:nvPr/>
          </p:nvSpPr>
          <p:spPr bwMode="auto">
            <a:xfrm>
              <a:off x="1305" y="2341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5" name="Line 152"/>
            <p:cNvSpPr>
              <a:spLocks noChangeShapeType="1"/>
            </p:cNvSpPr>
            <p:nvPr/>
          </p:nvSpPr>
          <p:spPr bwMode="auto">
            <a:xfrm>
              <a:off x="1930" y="2312"/>
              <a:ext cx="167" cy="19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6" name="Line 153"/>
            <p:cNvSpPr>
              <a:spLocks noChangeShapeType="1"/>
            </p:cNvSpPr>
            <p:nvPr/>
          </p:nvSpPr>
          <p:spPr bwMode="auto">
            <a:xfrm flipV="1">
              <a:off x="2097" y="2478"/>
              <a:ext cx="35" cy="1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7" name="Line 154"/>
            <p:cNvSpPr>
              <a:spLocks noChangeShapeType="1"/>
            </p:cNvSpPr>
            <p:nvPr/>
          </p:nvSpPr>
          <p:spPr bwMode="auto">
            <a:xfrm flipV="1">
              <a:off x="2170" y="2440"/>
              <a:ext cx="35" cy="1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8" name="Line 155"/>
            <p:cNvSpPr>
              <a:spLocks noChangeShapeType="1"/>
            </p:cNvSpPr>
            <p:nvPr/>
          </p:nvSpPr>
          <p:spPr bwMode="auto">
            <a:xfrm flipV="1">
              <a:off x="2243" y="2402"/>
              <a:ext cx="36" cy="1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9" name="Line 156"/>
            <p:cNvSpPr>
              <a:spLocks noChangeShapeType="1"/>
            </p:cNvSpPr>
            <p:nvPr/>
          </p:nvSpPr>
          <p:spPr bwMode="auto">
            <a:xfrm flipV="1">
              <a:off x="2317" y="2364"/>
              <a:ext cx="35" cy="1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0" name="Line 157"/>
            <p:cNvSpPr>
              <a:spLocks noChangeShapeType="1"/>
            </p:cNvSpPr>
            <p:nvPr/>
          </p:nvSpPr>
          <p:spPr bwMode="auto">
            <a:xfrm flipV="1">
              <a:off x="2390" y="2326"/>
              <a:ext cx="35" cy="1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1" name="Line 158"/>
            <p:cNvSpPr>
              <a:spLocks noChangeShapeType="1"/>
            </p:cNvSpPr>
            <p:nvPr/>
          </p:nvSpPr>
          <p:spPr bwMode="auto">
            <a:xfrm flipV="1">
              <a:off x="2464" y="2287"/>
              <a:ext cx="35" cy="1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2" name="Line 159"/>
            <p:cNvSpPr>
              <a:spLocks noChangeShapeType="1"/>
            </p:cNvSpPr>
            <p:nvPr/>
          </p:nvSpPr>
          <p:spPr bwMode="auto">
            <a:xfrm flipV="1">
              <a:off x="2537" y="2249"/>
              <a:ext cx="35" cy="1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3" name="Line 160"/>
            <p:cNvSpPr>
              <a:spLocks noChangeShapeType="1"/>
            </p:cNvSpPr>
            <p:nvPr/>
          </p:nvSpPr>
          <p:spPr bwMode="auto">
            <a:xfrm flipV="1">
              <a:off x="2610" y="2211"/>
              <a:ext cx="35" cy="1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4" name="Line 161"/>
            <p:cNvSpPr>
              <a:spLocks noChangeShapeType="1"/>
            </p:cNvSpPr>
            <p:nvPr/>
          </p:nvSpPr>
          <p:spPr bwMode="auto">
            <a:xfrm flipV="1">
              <a:off x="2684" y="2173"/>
              <a:ext cx="35" cy="1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5" name="Line 162"/>
            <p:cNvSpPr>
              <a:spLocks noChangeShapeType="1"/>
            </p:cNvSpPr>
            <p:nvPr/>
          </p:nvSpPr>
          <p:spPr bwMode="auto">
            <a:xfrm flipV="1">
              <a:off x="2757" y="2135"/>
              <a:ext cx="35" cy="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6" name="Line 163"/>
            <p:cNvSpPr>
              <a:spLocks noChangeShapeType="1"/>
            </p:cNvSpPr>
            <p:nvPr/>
          </p:nvSpPr>
          <p:spPr bwMode="auto">
            <a:xfrm flipV="1">
              <a:off x="2831" y="2097"/>
              <a:ext cx="35" cy="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" name="Line 164"/>
            <p:cNvSpPr>
              <a:spLocks noChangeShapeType="1"/>
            </p:cNvSpPr>
            <p:nvPr/>
          </p:nvSpPr>
          <p:spPr bwMode="auto">
            <a:xfrm flipV="1">
              <a:off x="2904" y="2059"/>
              <a:ext cx="35" cy="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8" name="Line 165"/>
            <p:cNvSpPr>
              <a:spLocks noChangeShapeType="1"/>
            </p:cNvSpPr>
            <p:nvPr/>
          </p:nvSpPr>
          <p:spPr bwMode="auto">
            <a:xfrm flipV="1">
              <a:off x="2977" y="2021"/>
              <a:ext cx="35" cy="1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9" name="Line 166"/>
            <p:cNvSpPr>
              <a:spLocks noChangeShapeType="1"/>
            </p:cNvSpPr>
            <p:nvPr/>
          </p:nvSpPr>
          <p:spPr bwMode="auto">
            <a:xfrm flipV="1">
              <a:off x="3051" y="1983"/>
              <a:ext cx="35" cy="1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0" name="Line 167"/>
            <p:cNvSpPr>
              <a:spLocks noChangeShapeType="1"/>
            </p:cNvSpPr>
            <p:nvPr/>
          </p:nvSpPr>
          <p:spPr bwMode="auto">
            <a:xfrm flipV="1">
              <a:off x="3124" y="1945"/>
              <a:ext cx="35" cy="1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1" name="Line 168"/>
            <p:cNvSpPr>
              <a:spLocks noChangeShapeType="1"/>
            </p:cNvSpPr>
            <p:nvPr/>
          </p:nvSpPr>
          <p:spPr bwMode="auto">
            <a:xfrm flipV="1">
              <a:off x="3198" y="1907"/>
              <a:ext cx="35" cy="1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2" name="Line 169"/>
            <p:cNvSpPr>
              <a:spLocks noChangeShapeType="1"/>
            </p:cNvSpPr>
            <p:nvPr/>
          </p:nvSpPr>
          <p:spPr bwMode="auto">
            <a:xfrm flipV="1">
              <a:off x="3271" y="1869"/>
              <a:ext cx="35" cy="1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3" name="Line 170"/>
            <p:cNvSpPr>
              <a:spLocks noChangeShapeType="1"/>
            </p:cNvSpPr>
            <p:nvPr/>
          </p:nvSpPr>
          <p:spPr bwMode="auto">
            <a:xfrm flipV="1">
              <a:off x="3344" y="1831"/>
              <a:ext cx="35" cy="1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4" name="Line 171"/>
            <p:cNvSpPr>
              <a:spLocks noChangeShapeType="1"/>
            </p:cNvSpPr>
            <p:nvPr/>
          </p:nvSpPr>
          <p:spPr bwMode="auto">
            <a:xfrm flipV="1">
              <a:off x="3418" y="1793"/>
              <a:ext cx="35" cy="1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5" name="Line 172"/>
            <p:cNvSpPr>
              <a:spLocks noChangeShapeType="1"/>
            </p:cNvSpPr>
            <p:nvPr/>
          </p:nvSpPr>
          <p:spPr bwMode="auto">
            <a:xfrm flipV="1">
              <a:off x="3491" y="1755"/>
              <a:ext cx="35" cy="1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6" name="Line 173"/>
            <p:cNvSpPr>
              <a:spLocks noChangeShapeType="1"/>
            </p:cNvSpPr>
            <p:nvPr/>
          </p:nvSpPr>
          <p:spPr bwMode="auto">
            <a:xfrm flipV="1">
              <a:off x="3565" y="1717"/>
              <a:ext cx="35" cy="1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7" name="Line 174"/>
            <p:cNvSpPr>
              <a:spLocks noChangeShapeType="1"/>
            </p:cNvSpPr>
            <p:nvPr/>
          </p:nvSpPr>
          <p:spPr bwMode="auto">
            <a:xfrm flipV="1">
              <a:off x="3638" y="1679"/>
              <a:ext cx="34" cy="1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8" name="Line 175"/>
            <p:cNvSpPr>
              <a:spLocks noChangeShapeType="1"/>
            </p:cNvSpPr>
            <p:nvPr/>
          </p:nvSpPr>
          <p:spPr bwMode="auto">
            <a:xfrm flipV="1">
              <a:off x="3672" y="1672"/>
              <a:ext cx="17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9" name="Line 176"/>
            <p:cNvSpPr>
              <a:spLocks noChangeShapeType="1"/>
            </p:cNvSpPr>
            <p:nvPr/>
          </p:nvSpPr>
          <p:spPr bwMode="auto">
            <a:xfrm>
              <a:off x="3689" y="1672"/>
              <a:ext cx="62" cy="2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0" name="Line 177"/>
            <p:cNvSpPr>
              <a:spLocks noChangeShapeType="1"/>
            </p:cNvSpPr>
            <p:nvPr/>
          </p:nvSpPr>
          <p:spPr bwMode="auto">
            <a:xfrm>
              <a:off x="3797" y="1714"/>
              <a:ext cx="63" cy="2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1" name="Line 178"/>
            <p:cNvSpPr>
              <a:spLocks noChangeShapeType="1"/>
            </p:cNvSpPr>
            <p:nvPr/>
          </p:nvSpPr>
          <p:spPr bwMode="auto">
            <a:xfrm>
              <a:off x="3854" y="1738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304800"/>
            <a:ext cx="6553200" cy="8382000"/>
            <a:chOff x="192" y="192"/>
            <a:chExt cx="4128" cy="528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192"/>
              <a:ext cx="4128" cy="5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29" y="2423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229" y="2423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29" y="2349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229" y="2349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29" y="2281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229" y="2281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29" y="2207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229" y="2207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29" y="2139"/>
              <a:ext cx="40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743" y="2118"/>
              <a:ext cx="0" cy="4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766" y="2118"/>
              <a:ext cx="0" cy="4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29" y="2065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229" y="2065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29" y="1997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229" y="1997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29" y="1923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229" y="1923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29" y="1855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229" y="1855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29" y="1781"/>
              <a:ext cx="40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743" y="1760"/>
              <a:ext cx="0" cy="4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766" y="1760"/>
              <a:ext cx="0" cy="4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29" y="1712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229" y="1712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29" y="1639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229" y="1639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29" y="1570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4" name="Line 32"/>
            <p:cNvSpPr>
              <a:spLocks noChangeShapeType="1"/>
            </p:cNvSpPr>
            <p:nvPr/>
          </p:nvSpPr>
          <p:spPr bwMode="auto">
            <a:xfrm>
              <a:off x="4229" y="1570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5" name="Line 33"/>
            <p:cNvSpPr>
              <a:spLocks noChangeShapeType="1"/>
            </p:cNvSpPr>
            <p:nvPr/>
          </p:nvSpPr>
          <p:spPr bwMode="auto">
            <a:xfrm>
              <a:off x="229" y="1497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7" name="Line 34"/>
            <p:cNvSpPr>
              <a:spLocks noChangeShapeType="1"/>
            </p:cNvSpPr>
            <p:nvPr/>
          </p:nvSpPr>
          <p:spPr bwMode="auto">
            <a:xfrm>
              <a:off x="4229" y="1497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8" name="Line 35"/>
            <p:cNvSpPr>
              <a:spLocks noChangeShapeType="1"/>
            </p:cNvSpPr>
            <p:nvPr/>
          </p:nvSpPr>
          <p:spPr bwMode="auto">
            <a:xfrm>
              <a:off x="229" y="1428"/>
              <a:ext cx="40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9" name="Line 36"/>
            <p:cNvSpPr>
              <a:spLocks noChangeShapeType="1"/>
            </p:cNvSpPr>
            <p:nvPr/>
          </p:nvSpPr>
          <p:spPr bwMode="auto">
            <a:xfrm>
              <a:off x="1743" y="1407"/>
              <a:ext cx="0" cy="4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0" name="Line 37"/>
            <p:cNvSpPr>
              <a:spLocks noChangeShapeType="1"/>
            </p:cNvSpPr>
            <p:nvPr/>
          </p:nvSpPr>
          <p:spPr bwMode="auto">
            <a:xfrm>
              <a:off x="2766" y="1407"/>
              <a:ext cx="0" cy="4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1" name="Line 38"/>
            <p:cNvSpPr>
              <a:spLocks noChangeShapeType="1"/>
            </p:cNvSpPr>
            <p:nvPr/>
          </p:nvSpPr>
          <p:spPr bwMode="auto">
            <a:xfrm>
              <a:off x="229" y="1355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2" name="Line 39"/>
            <p:cNvSpPr>
              <a:spLocks noChangeShapeType="1"/>
            </p:cNvSpPr>
            <p:nvPr/>
          </p:nvSpPr>
          <p:spPr bwMode="auto">
            <a:xfrm>
              <a:off x="4229" y="1355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3" name="Line 40"/>
            <p:cNvSpPr>
              <a:spLocks noChangeShapeType="1"/>
            </p:cNvSpPr>
            <p:nvPr/>
          </p:nvSpPr>
          <p:spPr bwMode="auto">
            <a:xfrm>
              <a:off x="229" y="1286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4" name="Line 41"/>
            <p:cNvSpPr>
              <a:spLocks noChangeShapeType="1"/>
            </p:cNvSpPr>
            <p:nvPr/>
          </p:nvSpPr>
          <p:spPr bwMode="auto">
            <a:xfrm>
              <a:off x="4229" y="1286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5" name="Line 42"/>
            <p:cNvSpPr>
              <a:spLocks noChangeShapeType="1"/>
            </p:cNvSpPr>
            <p:nvPr/>
          </p:nvSpPr>
          <p:spPr bwMode="auto">
            <a:xfrm>
              <a:off x="229" y="1213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6" name="Line 43"/>
            <p:cNvSpPr>
              <a:spLocks noChangeShapeType="1"/>
            </p:cNvSpPr>
            <p:nvPr/>
          </p:nvSpPr>
          <p:spPr bwMode="auto">
            <a:xfrm>
              <a:off x="4229" y="1213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7" name="Line 44"/>
            <p:cNvSpPr>
              <a:spLocks noChangeShapeType="1"/>
            </p:cNvSpPr>
            <p:nvPr/>
          </p:nvSpPr>
          <p:spPr bwMode="auto">
            <a:xfrm>
              <a:off x="229" y="1144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8" name="Line 45"/>
            <p:cNvSpPr>
              <a:spLocks noChangeShapeType="1"/>
            </p:cNvSpPr>
            <p:nvPr/>
          </p:nvSpPr>
          <p:spPr bwMode="auto">
            <a:xfrm>
              <a:off x="4229" y="1144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9" name="Line 46"/>
            <p:cNvSpPr>
              <a:spLocks noChangeShapeType="1"/>
            </p:cNvSpPr>
            <p:nvPr/>
          </p:nvSpPr>
          <p:spPr bwMode="auto">
            <a:xfrm>
              <a:off x="229" y="1071"/>
              <a:ext cx="40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0" name="Line 47"/>
            <p:cNvSpPr>
              <a:spLocks noChangeShapeType="1"/>
            </p:cNvSpPr>
            <p:nvPr/>
          </p:nvSpPr>
          <p:spPr bwMode="auto">
            <a:xfrm>
              <a:off x="1743" y="1050"/>
              <a:ext cx="0" cy="4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1" name="Line 48"/>
            <p:cNvSpPr>
              <a:spLocks noChangeShapeType="1"/>
            </p:cNvSpPr>
            <p:nvPr/>
          </p:nvSpPr>
          <p:spPr bwMode="auto">
            <a:xfrm>
              <a:off x="2766" y="1050"/>
              <a:ext cx="0" cy="4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2" name="Line 49"/>
            <p:cNvSpPr>
              <a:spLocks noChangeShapeType="1"/>
            </p:cNvSpPr>
            <p:nvPr/>
          </p:nvSpPr>
          <p:spPr bwMode="auto">
            <a:xfrm>
              <a:off x="229" y="1002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3" name="Line 50"/>
            <p:cNvSpPr>
              <a:spLocks noChangeShapeType="1"/>
            </p:cNvSpPr>
            <p:nvPr/>
          </p:nvSpPr>
          <p:spPr bwMode="auto">
            <a:xfrm>
              <a:off x="4229" y="1002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" name="Line 51"/>
            <p:cNvSpPr>
              <a:spLocks noChangeShapeType="1"/>
            </p:cNvSpPr>
            <p:nvPr/>
          </p:nvSpPr>
          <p:spPr bwMode="auto">
            <a:xfrm>
              <a:off x="229" y="929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5" name="Line 52"/>
            <p:cNvSpPr>
              <a:spLocks noChangeShapeType="1"/>
            </p:cNvSpPr>
            <p:nvPr/>
          </p:nvSpPr>
          <p:spPr bwMode="auto">
            <a:xfrm>
              <a:off x="4229" y="929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6" name="Line 53"/>
            <p:cNvSpPr>
              <a:spLocks noChangeShapeType="1"/>
            </p:cNvSpPr>
            <p:nvPr/>
          </p:nvSpPr>
          <p:spPr bwMode="auto">
            <a:xfrm>
              <a:off x="229" y="860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7" name="Line 54"/>
            <p:cNvSpPr>
              <a:spLocks noChangeShapeType="1"/>
            </p:cNvSpPr>
            <p:nvPr/>
          </p:nvSpPr>
          <p:spPr bwMode="auto">
            <a:xfrm>
              <a:off x="4229" y="860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8" name="Line 55"/>
            <p:cNvSpPr>
              <a:spLocks noChangeShapeType="1"/>
            </p:cNvSpPr>
            <p:nvPr/>
          </p:nvSpPr>
          <p:spPr bwMode="auto">
            <a:xfrm>
              <a:off x="229" y="787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9" name="Line 56"/>
            <p:cNvSpPr>
              <a:spLocks noChangeShapeType="1"/>
            </p:cNvSpPr>
            <p:nvPr/>
          </p:nvSpPr>
          <p:spPr bwMode="auto">
            <a:xfrm>
              <a:off x="4229" y="787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0" name="Line 57"/>
            <p:cNvSpPr>
              <a:spLocks noChangeShapeType="1"/>
            </p:cNvSpPr>
            <p:nvPr/>
          </p:nvSpPr>
          <p:spPr bwMode="auto">
            <a:xfrm>
              <a:off x="229" y="718"/>
              <a:ext cx="40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1" name="Line 58"/>
            <p:cNvSpPr>
              <a:spLocks noChangeShapeType="1"/>
            </p:cNvSpPr>
            <p:nvPr/>
          </p:nvSpPr>
          <p:spPr bwMode="auto">
            <a:xfrm>
              <a:off x="1743" y="697"/>
              <a:ext cx="0" cy="4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2" name="Line 59"/>
            <p:cNvSpPr>
              <a:spLocks noChangeShapeType="1"/>
            </p:cNvSpPr>
            <p:nvPr/>
          </p:nvSpPr>
          <p:spPr bwMode="auto">
            <a:xfrm>
              <a:off x="2766" y="697"/>
              <a:ext cx="0" cy="4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3" name="Line 60"/>
            <p:cNvSpPr>
              <a:spLocks noChangeShapeType="1"/>
            </p:cNvSpPr>
            <p:nvPr/>
          </p:nvSpPr>
          <p:spPr bwMode="auto">
            <a:xfrm>
              <a:off x="229" y="644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4" name="Line 61"/>
            <p:cNvSpPr>
              <a:spLocks noChangeShapeType="1"/>
            </p:cNvSpPr>
            <p:nvPr/>
          </p:nvSpPr>
          <p:spPr bwMode="auto">
            <a:xfrm>
              <a:off x="4229" y="644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5" name="Line 62"/>
            <p:cNvSpPr>
              <a:spLocks noChangeShapeType="1"/>
            </p:cNvSpPr>
            <p:nvPr/>
          </p:nvSpPr>
          <p:spPr bwMode="auto">
            <a:xfrm>
              <a:off x="229" y="576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6" name="Line 63"/>
            <p:cNvSpPr>
              <a:spLocks noChangeShapeType="1"/>
            </p:cNvSpPr>
            <p:nvPr/>
          </p:nvSpPr>
          <p:spPr bwMode="auto">
            <a:xfrm>
              <a:off x="4229" y="576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7" name="Line 64"/>
            <p:cNvSpPr>
              <a:spLocks noChangeShapeType="1"/>
            </p:cNvSpPr>
            <p:nvPr/>
          </p:nvSpPr>
          <p:spPr bwMode="auto">
            <a:xfrm>
              <a:off x="229" y="502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8" name="Line 65"/>
            <p:cNvSpPr>
              <a:spLocks noChangeShapeType="1"/>
            </p:cNvSpPr>
            <p:nvPr/>
          </p:nvSpPr>
          <p:spPr bwMode="auto">
            <a:xfrm>
              <a:off x="4229" y="502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9" name="Line 66"/>
            <p:cNvSpPr>
              <a:spLocks noChangeShapeType="1"/>
            </p:cNvSpPr>
            <p:nvPr/>
          </p:nvSpPr>
          <p:spPr bwMode="auto">
            <a:xfrm>
              <a:off x="229" y="434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0" name="Line 67"/>
            <p:cNvSpPr>
              <a:spLocks noChangeShapeType="1"/>
            </p:cNvSpPr>
            <p:nvPr/>
          </p:nvSpPr>
          <p:spPr bwMode="auto">
            <a:xfrm>
              <a:off x="4229" y="434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1" name="Rectangle 68"/>
            <p:cNvSpPr>
              <a:spLocks noChangeArrowheads="1"/>
            </p:cNvSpPr>
            <p:nvPr/>
          </p:nvSpPr>
          <p:spPr bwMode="auto">
            <a:xfrm>
              <a:off x="220" y="365"/>
              <a:ext cx="4061" cy="2123"/>
            </a:xfrm>
            <a:prstGeom prst="rect">
              <a:avLst/>
            </a:prstGeom>
            <a:noFill/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2" name="Oval 69"/>
            <p:cNvSpPr>
              <a:spLocks noChangeArrowheads="1"/>
            </p:cNvSpPr>
            <p:nvPr/>
          </p:nvSpPr>
          <p:spPr bwMode="auto">
            <a:xfrm>
              <a:off x="3315" y="1855"/>
              <a:ext cx="134" cy="12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3" name="Rectangle 70"/>
            <p:cNvSpPr>
              <a:spLocks noChangeArrowheads="1"/>
            </p:cNvSpPr>
            <p:nvPr/>
          </p:nvSpPr>
          <p:spPr bwMode="auto">
            <a:xfrm>
              <a:off x="2843" y="1639"/>
              <a:ext cx="19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84" name="Oval 71"/>
            <p:cNvSpPr>
              <a:spLocks noChangeArrowheads="1"/>
            </p:cNvSpPr>
            <p:nvPr/>
          </p:nvSpPr>
          <p:spPr bwMode="auto">
            <a:xfrm>
              <a:off x="2029" y="1865"/>
              <a:ext cx="135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5" name="Rectangle 72"/>
            <p:cNvSpPr>
              <a:spLocks noChangeArrowheads="1"/>
            </p:cNvSpPr>
            <p:nvPr/>
          </p:nvSpPr>
          <p:spPr bwMode="auto">
            <a:xfrm>
              <a:off x="2393" y="1644"/>
              <a:ext cx="21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86" name="Oval 73"/>
            <p:cNvSpPr>
              <a:spLocks noChangeArrowheads="1"/>
            </p:cNvSpPr>
            <p:nvPr/>
          </p:nvSpPr>
          <p:spPr bwMode="auto">
            <a:xfrm>
              <a:off x="2279" y="1860"/>
              <a:ext cx="135" cy="12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7" name="Rectangle 74"/>
            <p:cNvSpPr>
              <a:spLocks noChangeArrowheads="1"/>
            </p:cNvSpPr>
            <p:nvPr/>
          </p:nvSpPr>
          <p:spPr bwMode="auto">
            <a:xfrm>
              <a:off x="3411" y="1660"/>
              <a:ext cx="20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88" name="Rectangle 75"/>
            <p:cNvSpPr>
              <a:spLocks noChangeArrowheads="1"/>
            </p:cNvSpPr>
            <p:nvPr/>
          </p:nvSpPr>
          <p:spPr bwMode="auto">
            <a:xfrm>
              <a:off x="2541" y="1860"/>
              <a:ext cx="134" cy="124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9" name="Line 76"/>
            <p:cNvSpPr>
              <a:spLocks noChangeShapeType="1"/>
            </p:cNvSpPr>
            <p:nvPr/>
          </p:nvSpPr>
          <p:spPr bwMode="auto">
            <a:xfrm>
              <a:off x="2541" y="1860"/>
              <a:ext cx="131" cy="12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0" name="Line 77"/>
            <p:cNvSpPr>
              <a:spLocks noChangeShapeType="1"/>
            </p:cNvSpPr>
            <p:nvPr/>
          </p:nvSpPr>
          <p:spPr bwMode="auto">
            <a:xfrm flipV="1">
              <a:off x="2541" y="1860"/>
              <a:ext cx="131" cy="12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1" name="Rectangle 78"/>
            <p:cNvSpPr>
              <a:spLocks noChangeArrowheads="1"/>
            </p:cNvSpPr>
            <p:nvPr/>
          </p:nvSpPr>
          <p:spPr bwMode="auto">
            <a:xfrm>
              <a:off x="1563" y="1439"/>
              <a:ext cx="21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92" name="Oval 79"/>
            <p:cNvSpPr>
              <a:spLocks noChangeArrowheads="1"/>
            </p:cNvSpPr>
            <p:nvPr/>
          </p:nvSpPr>
          <p:spPr bwMode="auto">
            <a:xfrm>
              <a:off x="2803" y="1860"/>
              <a:ext cx="135" cy="12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3" name="Rectangle 80"/>
            <p:cNvSpPr>
              <a:spLocks noChangeArrowheads="1"/>
            </p:cNvSpPr>
            <p:nvPr/>
          </p:nvSpPr>
          <p:spPr bwMode="auto">
            <a:xfrm>
              <a:off x="2450" y="1423"/>
              <a:ext cx="21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94" name="Oval 81"/>
            <p:cNvSpPr>
              <a:spLocks noChangeArrowheads="1"/>
            </p:cNvSpPr>
            <p:nvPr/>
          </p:nvSpPr>
          <p:spPr bwMode="auto">
            <a:xfrm>
              <a:off x="3082" y="1860"/>
              <a:ext cx="134" cy="12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5" name="Rectangle 82"/>
            <p:cNvSpPr>
              <a:spLocks noChangeArrowheads="1"/>
            </p:cNvSpPr>
            <p:nvPr/>
          </p:nvSpPr>
          <p:spPr bwMode="auto">
            <a:xfrm>
              <a:off x="2985" y="1418"/>
              <a:ext cx="21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96" name="Oval 83"/>
            <p:cNvSpPr>
              <a:spLocks noChangeArrowheads="1"/>
            </p:cNvSpPr>
            <p:nvPr/>
          </p:nvSpPr>
          <p:spPr bwMode="auto">
            <a:xfrm>
              <a:off x="693" y="1881"/>
              <a:ext cx="134" cy="12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7" name="Freeform 84"/>
            <p:cNvSpPr>
              <a:spLocks/>
            </p:cNvSpPr>
            <p:nvPr/>
          </p:nvSpPr>
          <p:spPr bwMode="auto">
            <a:xfrm>
              <a:off x="758" y="1881"/>
              <a:ext cx="69" cy="124"/>
            </a:xfrm>
            <a:custGeom>
              <a:avLst/>
              <a:gdLst>
                <a:gd name="T0" fmla="*/ 0 w 183"/>
                <a:gd name="T1" fmla="*/ 354 h 355"/>
                <a:gd name="T2" fmla="*/ 5 w 183"/>
                <a:gd name="T3" fmla="*/ 355 h 355"/>
                <a:gd name="T4" fmla="*/ 183 w 183"/>
                <a:gd name="T5" fmla="*/ 178 h 355"/>
                <a:gd name="T6" fmla="*/ 5 w 183"/>
                <a:gd name="T7" fmla="*/ 1 h 355"/>
                <a:gd name="T8" fmla="*/ 0 w 183"/>
                <a:gd name="T9" fmla="*/ 1 h 355"/>
                <a:gd name="T10" fmla="*/ 0 w 183"/>
                <a:gd name="T11" fmla="*/ 354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3" h="355">
                  <a:moveTo>
                    <a:pt x="0" y="354"/>
                  </a:moveTo>
                  <a:cubicBezTo>
                    <a:pt x="2" y="354"/>
                    <a:pt x="3" y="355"/>
                    <a:pt x="5" y="355"/>
                  </a:cubicBezTo>
                  <a:cubicBezTo>
                    <a:pt x="103" y="355"/>
                    <a:pt x="183" y="275"/>
                    <a:pt x="183" y="178"/>
                  </a:cubicBezTo>
                  <a:cubicBezTo>
                    <a:pt x="183" y="80"/>
                    <a:pt x="103" y="1"/>
                    <a:pt x="5" y="1"/>
                  </a:cubicBezTo>
                  <a:cubicBezTo>
                    <a:pt x="3" y="0"/>
                    <a:pt x="1" y="1"/>
                    <a:pt x="0" y="1"/>
                  </a:cubicBezTo>
                  <a:lnTo>
                    <a:pt x="0" y="354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8" name="Rectangle 85"/>
            <p:cNvSpPr>
              <a:spLocks noChangeArrowheads="1"/>
            </p:cNvSpPr>
            <p:nvPr/>
          </p:nvSpPr>
          <p:spPr bwMode="auto">
            <a:xfrm>
              <a:off x="1830" y="1655"/>
              <a:ext cx="20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99" name="Oval 86"/>
            <p:cNvSpPr>
              <a:spLocks noChangeArrowheads="1"/>
            </p:cNvSpPr>
            <p:nvPr/>
          </p:nvSpPr>
          <p:spPr bwMode="auto">
            <a:xfrm>
              <a:off x="2541" y="2002"/>
              <a:ext cx="134" cy="12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0" name="Rectangle 87"/>
            <p:cNvSpPr>
              <a:spLocks noChangeArrowheads="1"/>
            </p:cNvSpPr>
            <p:nvPr/>
          </p:nvSpPr>
          <p:spPr bwMode="auto">
            <a:xfrm>
              <a:off x="607" y="1376"/>
              <a:ext cx="21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1" name="Oval 88"/>
            <p:cNvSpPr>
              <a:spLocks noChangeArrowheads="1"/>
            </p:cNvSpPr>
            <p:nvPr/>
          </p:nvSpPr>
          <p:spPr bwMode="auto">
            <a:xfrm>
              <a:off x="2558" y="2349"/>
              <a:ext cx="134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2" name="Rectangle 89"/>
            <p:cNvSpPr>
              <a:spLocks noChangeArrowheads="1"/>
            </p:cNvSpPr>
            <p:nvPr/>
          </p:nvSpPr>
          <p:spPr bwMode="auto">
            <a:xfrm>
              <a:off x="3730" y="1465"/>
              <a:ext cx="21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3" name="Oval 90"/>
            <p:cNvSpPr>
              <a:spLocks noChangeArrowheads="1"/>
            </p:cNvSpPr>
            <p:nvPr/>
          </p:nvSpPr>
          <p:spPr bwMode="auto">
            <a:xfrm>
              <a:off x="1768" y="1976"/>
              <a:ext cx="134" cy="12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4" name="Rectangle 91"/>
            <p:cNvSpPr>
              <a:spLocks noChangeArrowheads="1"/>
            </p:cNvSpPr>
            <p:nvPr/>
          </p:nvSpPr>
          <p:spPr bwMode="auto">
            <a:xfrm>
              <a:off x="3141" y="1013"/>
              <a:ext cx="31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5" name="Oval 92"/>
            <p:cNvSpPr>
              <a:spLocks noChangeArrowheads="1"/>
            </p:cNvSpPr>
            <p:nvPr/>
          </p:nvSpPr>
          <p:spPr bwMode="auto">
            <a:xfrm>
              <a:off x="3542" y="2054"/>
              <a:ext cx="135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6" name="Rectangle 93"/>
            <p:cNvSpPr>
              <a:spLocks noChangeArrowheads="1"/>
            </p:cNvSpPr>
            <p:nvPr/>
          </p:nvSpPr>
          <p:spPr bwMode="auto">
            <a:xfrm>
              <a:off x="1489" y="1023"/>
              <a:ext cx="32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7" name="Rectangle 94"/>
            <p:cNvSpPr>
              <a:spLocks noChangeArrowheads="1"/>
            </p:cNvSpPr>
            <p:nvPr/>
          </p:nvSpPr>
          <p:spPr bwMode="auto">
            <a:xfrm>
              <a:off x="287" y="2560"/>
              <a:ext cx="336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8" name="Rectangle 95"/>
            <p:cNvSpPr>
              <a:spLocks noChangeArrowheads="1"/>
            </p:cNvSpPr>
            <p:nvPr/>
          </p:nvSpPr>
          <p:spPr bwMode="auto">
            <a:xfrm>
              <a:off x="1636" y="218"/>
              <a:ext cx="435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9" name="Rectangle 96"/>
            <p:cNvSpPr>
              <a:spLocks noChangeArrowheads="1"/>
            </p:cNvSpPr>
            <p:nvPr/>
          </p:nvSpPr>
          <p:spPr bwMode="auto">
            <a:xfrm>
              <a:off x="2034" y="218"/>
              <a:ext cx="1741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Red 19 SE Reverse Pass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0" name="Rectangle 97"/>
            <p:cNvSpPr>
              <a:spLocks noChangeArrowheads="1"/>
            </p:cNvSpPr>
            <p:nvPr/>
          </p:nvSpPr>
          <p:spPr bwMode="auto">
            <a:xfrm>
              <a:off x="289" y="2808"/>
              <a:ext cx="21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1" name="Rectangle 98"/>
            <p:cNvSpPr>
              <a:spLocks noChangeArrowheads="1"/>
            </p:cNvSpPr>
            <p:nvPr/>
          </p:nvSpPr>
          <p:spPr bwMode="auto">
            <a:xfrm>
              <a:off x="480" y="2808"/>
              <a:ext cx="212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Fire out: zone step 1st man on or outside.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2" name="Rectangle 99"/>
            <p:cNvSpPr>
              <a:spLocks noChangeArrowheads="1"/>
            </p:cNvSpPr>
            <p:nvPr/>
          </p:nvSpPr>
          <p:spPr bwMode="auto">
            <a:xfrm>
              <a:off x="289" y="3029"/>
              <a:ext cx="22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3" name="Rectangle 100"/>
            <p:cNvSpPr>
              <a:spLocks noChangeArrowheads="1"/>
            </p:cNvSpPr>
            <p:nvPr/>
          </p:nvSpPr>
          <p:spPr bwMode="auto">
            <a:xfrm>
              <a:off x="520" y="3029"/>
              <a:ext cx="212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Fire out: zone step 1st man on or outside.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4" name="Rectangle 101"/>
            <p:cNvSpPr>
              <a:spLocks noChangeArrowheads="1"/>
            </p:cNvSpPr>
            <p:nvPr/>
          </p:nvSpPr>
          <p:spPr bwMode="auto">
            <a:xfrm>
              <a:off x="289" y="3250"/>
              <a:ext cx="23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5" name="Rectangle 102"/>
            <p:cNvSpPr>
              <a:spLocks noChangeArrowheads="1"/>
            </p:cNvSpPr>
            <p:nvPr/>
          </p:nvSpPr>
          <p:spPr bwMode="auto">
            <a:xfrm>
              <a:off x="520" y="3250"/>
              <a:ext cx="212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Fire out: zone step 1st man on or outside.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6" name="Rectangle 103"/>
            <p:cNvSpPr>
              <a:spLocks noChangeArrowheads="1"/>
            </p:cNvSpPr>
            <p:nvPr/>
          </p:nvSpPr>
          <p:spPr bwMode="auto">
            <a:xfrm>
              <a:off x="289" y="3471"/>
              <a:ext cx="23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7" name="Rectangle 104"/>
            <p:cNvSpPr>
              <a:spLocks noChangeArrowheads="1"/>
            </p:cNvSpPr>
            <p:nvPr/>
          </p:nvSpPr>
          <p:spPr bwMode="auto">
            <a:xfrm>
              <a:off x="528" y="3471"/>
              <a:ext cx="212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Fire out: zone step 1st man on or outside.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8" name="Rectangle 105"/>
            <p:cNvSpPr>
              <a:spLocks noChangeArrowheads="1"/>
            </p:cNvSpPr>
            <p:nvPr/>
          </p:nvSpPr>
          <p:spPr bwMode="auto">
            <a:xfrm>
              <a:off x="289" y="3692"/>
              <a:ext cx="22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9" name="Rectangle 106"/>
            <p:cNvSpPr>
              <a:spLocks noChangeArrowheads="1"/>
            </p:cNvSpPr>
            <p:nvPr/>
          </p:nvSpPr>
          <p:spPr bwMode="auto">
            <a:xfrm>
              <a:off x="520" y="3692"/>
              <a:ext cx="212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Fire out: zone step 1st man on or outside.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0" name="Rectangle 107"/>
            <p:cNvSpPr>
              <a:spLocks noChangeArrowheads="1"/>
            </p:cNvSpPr>
            <p:nvPr/>
          </p:nvSpPr>
          <p:spPr bwMode="auto">
            <a:xfrm>
              <a:off x="289" y="3913"/>
              <a:ext cx="21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1" name="Rectangle 108"/>
            <p:cNvSpPr>
              <a:spLocks noChangeArrowheads="1"/>
            </p:cNvSpPr>
            <p:nvPr/>
          </p:nvSpPr>
          <p:spPr bwMode="auto">
            <a:xfrm>
              <a:off x="528" y="3913"/>
              <a:ext cx="212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Fire out: zone step 1st man on or outside.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2" name="Rectangle 109"/>
            <p:cNvSpPr>
              <a:spLocks noChangeArrowheads="1"/>
            </p:cNvSpPr>
            <p:nvPr/>
          </p:nvSpPr>
          <p:spPr bwMode="auto">
            <a:xfrm>
              <a:off x="289" y="4134"/>
              <a:ext cx="19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3" name="Rectangle 110"/>
            <p:cNvSpPr>
              <a:spLocks noChangeArrowheads="1"/>
            </p:cNvSpPr>
            <p:nvPr/>
          </p:nvSpPr>
          <p:spPr bwMode="auto">
            <a:xfrm>
              <a:off x="528" y="4134"/>
              <a:ext cx="282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Reverse. Set up Over PSG. Throw to Wing or QB.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4" name="Rectangle 111"/>
            <p:cNvSpPr>
              <a:spLocks noChangeArrowheads="1"/>
            </p:cNvSpPr>
            <p:nvPr/>
          </p:nvSpPr>
          <p:spPr bwMode="auto">
            <a:xfrm>
              <a:off x="289" y="4355"/>
              <a:ext cx="22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5" name="Rectangle 112"/>
            <p:cNvSpPr>
              <a:spLocks noChangeArrowheads="1"/>
            </p:cNvSpPr>
            <p:nvPr/>
          </p:nvSpPr>
          <p:spPr bwMode="auto">
            <a:xfrm>
              <a:off x="539" y="4355"/>
              <a:ext cx="277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QB Sweep. Lateral to SE. Run wheel up sideline.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6" name="Rectangle 113"/>
            <p:cNvSpPr>
              <a:spLocks noChangeArrowheads="1"/>
            </p:cNvSpPr>
            <p:nvPr/>
          </p:nvSpPr>
          <p:spPr bwMode="auto">
            <a:xfrm>
              <a:off x="289" y="4576"/>
              <a:ext cx="23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7" name="Rectangle 114"/>
            <p:cNvSpPr>
              <a:spLocks noChangeArrowheads="1"/>
            </p:cNvSpPr>
            <p:nvPr/>
          </p:nvSpPr>
          <p:spPr bwMode="auto">
            <a:xfrm>
              <a:off x="550" y="4576"/>
              <a:ext cx="300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Trips Motion. Run a deep diagonal reading opposite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saftey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8" name="Rectangle 115"/>
            <p:cNvSpPr>
              <a:spLocks noChangeArrowheads="1"/>
            </p:cNvSpPr>
            <p:nvPr/>
          </p:nvSpPr>
          <p:spPr bwMode="auto">
            <a:xfrm>
              <a:off x="289" y="4797"/>
              <a:ext cx="22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9" name="Rectangle 116"/>
            <p:cNvSpPr>
              <a:spLocks noChangeArrowheads="1"/>
            </p:cNvSpPr>
            <p:nvPr/>
          </p:nvSpPr>
          <p:spPr bwMode="auto">
            <a:xfrm>
              <a:off x="576" y="4797"/>
              <a:ext cx="71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Edge.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30" name="Rectangle 117"/>
            <p:cNvSpPr>
              <a:spLocks noChangeArrowheads="1"/>
            </p:cNvSpPr>
            <p:nvPr/>
          </p:nvSpPr>
          <p:spPr bwMode="auto">
            <a:xfrm>
              <a:off x="289" y="5018"/>
              <a:ext cx="20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31" name="Rectangle 118"/>
            <p:cNvSpPr>
              <a:spLocks noChangeArrowheads="1"/>
            </p:cNvSpPr>
            <p:nvPr/>
          </p:nvSpPr>
          <p:spPr bwMode="auto">
            <a:xfrm>
              <a:off x="576" y="5018"/>
              <a:ext cx="121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Fire Step Block Edge.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32" name="Rectangle 119"/>
            <p:cNvSpPr>
              <a:spLocks noChangeArrowheads="1"/>
            </p:cNvSpPr>
            <p:nvPr/>
          </p:nvSpPr>
          <p:spPr bwMode="auto">
            <a:xfrm>
              <a:off x="289" y="5239"/>
              <a:ext cx="89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33" name="Freeform 120"/>
            <p:cNvSpPr>
              <a:spLocks/>
            </p:cNvSpPr>
            <p:nvPr/>
          </p:nvSpPr>
          <p:spPr bwMode="auto">
            <a:xfrm>
              <a:off x="3040" y="1824"/>
              <a:ext cx="55" cy="70"/>
            </a:xfrm>
            <a:custGeom>
              <a:avLst/>
              <a:gdLst>
                <a:gd name="T0" fmla="*/ 145 w 145"/>
                <a:gd name="T1" fmla="*/ 202 h 202"/>
                <a:gd name="T2" fmla="*/ 0 w 145"/>
                <a:gd name="T3" fmla="*/ 57 h 202"/>
                <a:gd name="T4" fmla="*/ 0 w 145"/>
                <a:gd name="T5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5" h="202">
                  <a:moveTo>
                    <a:pt x="145" y="202"/>
                  </a:moveTo>
                  <a:lnTo>
                    <a:pt x="0" y="57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4" name="Freeform 121"/>
            <p:cNvSpPr>
              <a:spLocks/>
            </p:cNvSpPr>
            <p:nvPr/>
          </p:nvSpPr>
          <p:spPr bwMode="auto">
            <a:xfrm>
              <a:off x="3001" y="1817"/>
              <a:ext cx="79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5" name="Line 122"/>
            <p:cNvSpPr>
              <a:spLocks noChangeShapeType="1"/>
            </p:cNvSpPr>
            <p:nvPr/>
          </p:nvSpPr>
          <p:spPr bwMode="auto">
            <a:xfrm>
              <a:off x="3001" y="1817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6" name="Line 123"/>
            <p:cNvSpPr>
              <a:spLocks noChangeShapeType="1"/>
            </p:cNvSpPr>
            <p:nvPr/>
          </p:nvSpPr>
          <p:spPr bwMode="auto">
            <a:xfrm flipV="1">
              <a:off x="1201" y="2326"/>
              <a:ext cx="45" cy="1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7" name="Line 124"/>
            <p:cNvSpPr>
              <a:spLocks noChangeShapeType="1"/>
            </p:cNvSpPr>
            <p:nvPr/>
          </p:nvSpPr>
          <p:spPr bwMode="auto">
            <a:xfrm flipV="1">
              <a:off x="1289" y="2300"/>
              <a:ext cx="45" cy="1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8" name="Line 125"/>
            <p:cNvSpPr>
              <a:spLocks noChangeShapeType="1"/>
            </p:cNvSpPr>
            <p:nvPr/>
          </p:nvSpPr>
          <p:spPr bwMode="auto">
            <a:xfrm flipV="1">
              <a:off x="1378" y="2274"/>
              <a:ext cx="45" cy="1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9" name="Line 126"/>
            <p:cNvSpPr>
              <a:spLocks noChangeShapeType="1"/>
            </p:cNvSpPr>
            <p:nvPr/>
          </p:nvSpPr>
          <p:spPr bwMode="auto">
            <a:xfrm flipV="1">
              <a:off x="1466" y="2248"/>
              <a:ext cx="45" cy="1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0" name="Line 127"/>
            <p:cNvSpPr>
              <a:spLocks noChangeShapeType="1"/>
            </p:cNvSpPr>
            <p:nvPr/>
          </p:nvSpPr>
          <p:spPr bwMode="auto">
            <a:xfrm flipV="1">
              <a:off x="1554" y="2223"/>
              <a:ext cx="46" cy="1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1" name="Line 128"/>
            <p:cNvSpPr>
              <a:spLocks noChangeShapeType="1"/>
            </p:cNvSpPr>
            <p:nvPr/>
          </p:nvSpPr>
          <p:spPr bwMode="auto">
            <a:xfrm flipV="1">
              <a:off x="1643" y="2197"/>
              <a:ext cx="44" cy="1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2" name="Arc 129"/>
            <p:cNvSpPr>
              <a:spLocks/>
            </p:cNvSpPr>
            <p:nvPr/>
          </p:nvSpPr>
          <p:spPr bwMode="auto">
            <a:xfrm>
              <a:off x="759" y="2006"/>
              <a:ext cx="868" cy="38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25 w 21625"/>
                <a:gd name="T1" fmla="*/ 21600 h 21600"/>
                <a:gd name="T2" fmla="*/ 0 w 21625"/>
                <a:gd name="T3" fmla="*/ 0 h 21600"/>
                <a:gd name="T4" fmla="*/ 21600 w 2162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5" h="21600" fill="none" extrusionOk="0">
                  <a:moveTo>
                    <a:pt x="21624" y="21599"/>
                  </a:moveTo>
                  <a:cubicBezTo>
                    <a:pt x="21616" y="21599"/>
                    <a:pt x="2160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25" h="21600" stroke="0" extrusionOk="0">
                  <a:moveTo>
                    <a:pt x="21624" y="21599"/>
                  </a:moveTo>
                  <a:cubicBezTo>
                    <a:pt x="21616" y="21599"/>
                    <a:pt x="2160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3" name="Arc 130"/>
            <p:cNvSpPr>
              <a:spLocks/>
            </p:cNvSpPr>
            <p:nvPr/>
          </p:nvSpPr>
          <p:spPr bwMode="auto">
            <a:xfrm>
              <a:off x="1627" y="2313"/>
              <a:ext cx="577" cy="7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8 w 21598"/>
                <a:gd name="T1" fmla="*/ 288 h 21600"/>
                <a:gd name="T2" fmla="*/ 0 w 21598"/>
                <a:gd name="T3" fmla="*/ 21600 h 21600"/>
                <a:gd name="T4" fmla="*/ 0 w 2159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21598" y="288"/>
                  </a:moveTo>
                  <a:cubicBezTo>
                    <a:pt x="21440" y="12103"/>
                    <a:pt x="11817" y="21599"/>
                    <a:pt x="0" y="21600"/>
                  </a:cubicBezTo>
                </a:path>
                <a:path w="21598" h="21600" stroke="0" extrusionOk="0">
                  <a:moveTo>
                    <a:pt x="21598" y="288"/>
                  </a:moveTo>
                  <a:cubicBezTo>
                    <a:pt x="21440" y="12103"/>
                    <a:pt x="11817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4" name="Freeform 131"/>
            <p:cNvSpPr>
              <a:spLocks/>
            </p:cNvSpPr>
            <p:nvPr/>
          </p:nvSpPr>
          <p:spPr bwMode="auto">
            <a:xfrm>
              <a:off x="2185" y="2314"/>
              <a:ext cx="40" cy="52"/>
            </a:xfrm>
            <a:custGeom>
              <a:avLst/>
              <a:gdLst>
                <a:gd name="T0" fmla="*/ 20 w 40"/>
                <a:gd name="T1" fmla="*/ 0 h 52"/>
                <a:gd name="T2" fmla="*/ 0 w 40"/>
                <a:gd name="T3" fmla="*/ 52 h 52"/>
                <a:gd name="T4" fmla="*/ 20 w 40"/>
                <a:gd name="T5" fmla="*/ 39 h 52"/>
                <a:gd name="T6" fmla="*/ 40 w 40"/>
                <a:gd name="T7" fmla="*/ 52 h 52"/>
                <a:gd name="T8" fmla="*/ 20 w 40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2">
                  <a:moveTo>
                    <a:pt x="20" y="0"/>
                  </a:moveTo>
                  <a:lnTo>
                    <a:pt x="0" y="52"/>
                  </a:lnTo>
                  <a:lnTo>
                    <a:pt x="20" y="39"/>
                  </a:lnTo>
                  <a:lnTo>
                    <a:pt x="40" y="52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5" name="Freeform 132"/>
            <p:cNvSpPr>
              <a:spLocks/>
            </p:cNvSpPr>
            <p:nvPr/>
          </p:nvSpPr>
          <p:spPr bwMode="auto">
            <a:xfrm>
              <a:off x="1949" y="1839"/>
              <a:ext cx="87" cy="71"/>
            </a:xfrm>
            <a:custGeom>
              <a:avLst/>
              <a:gdLst>
                <a:gd name="T0" fmla="*/ 231 w 231"/>
                <a:gd name="T1" fmla="*/ 200 h 200"/>
                <a:gd name="T2" fmla="*/ 58 w 231"/>
                <a:gd name="T3" fmla="*/ 157 h 200"/>
                <a:gd name="T4" fmla="*/ 0 w 231"/>
                <a:gd name="T5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1" h="200">
                  <a:moveTo>
                    <a:pt x="231" y="200"/>
                  </a:moveTo>
                  <a:lnTo>
                    <a:pt x="58" y="157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6" name="Freeform 133"/>
            <p:cNvSpPr>
              <a:spLocks/>
            </p:cNvSpPr>
            <p:nvPr/>
          </p:nvSpPr>
          <p:spPr bwMode="auto">
            <a:xfrm>
              <a:off x="1909" y="1820"/>
              <a:ext cx="77" cy="32"/>
            </a:xfrm>
            <a:custGeom>
              <a:avLst/>
              <a:gdLst>
                <a:gd name="T0" fmla="*/ 196 w 202"/>
                <a:gd name="T1" fmla="*/ 0 h 92"/>
                <a:gd name="T2" fmla="*/ 202 w 202"/>
                <a:gd name="T3" fmla="*/ 19 h 92"/>
                <a:gd name="T4" fmla="*/ 7 w 202"/>
                <a:gd name="T5" fmla="*/ 92 h 92"/>
                <a:gd name="T6" fmla="*/ 0 w 202"/>
                <a:gd name="T7" fmla="*/ 7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" h="92">
                  <a:moveTo>
                    <a:pt x="196" y="0"/>
                  </a:moveTo>
                  <a:lnTo>
                    <a:pt x="202" y="19"/>
                  </a:lnTo>
                  <a:lnTo>
                    <a:pt x="7" y="92"/>
                  </a:lnTo>
                  <a:lnTo>
                    <a:pt x="0" y="73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7" name="Line 134"/>
            <p:cNvSpPr>
              <a:spLocks noChangeShapeType="1"/>
            </p:cNvSpPr>
            <p:nvPr/>
          </p:nvSpPr>
          <p:spPr bwMode="auto">
            <a:xfrm>
              <a:off x="1909" y="1845"/>
              <a:ext cx="3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8" name="Freeform 135"/>
            <p:cNvSpPr>
              <a:spLocks/>
            </p:cNvSpPr>
            <p:nvPr/>
          </p:nvSpPr>
          <p:spPr bwMode="auto">
            <a:xfrm>
              <a:off x="2227" y="1803"/>
              <a:ext cx="66" cy="77"/>
            </a:xfrm>
            <a:custGeom>
              <a:avLst/>
              <a:gdLst>
                <a:gd name="T0" fmla="*/ 175 w 175"/>
                <a:gd name="T1" fmla="*/ 218 h 218"/>
                <a:gd name="T2" fmla="*/ 45 w 175"/>
                <a:gd name="T3" fmla="*/ 188 h 218"/>
                <a:gd name="T4" fmla="*/ 0 w 175"/>
                <a:gd name="T5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5" h="218">
                  <a:moveTo>
                    <a:pt x="175" y="218"/>
                  </a:moveTo>
                  <a:lnTo>
                    <a:pt x="45" y="188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9" name="Freeform 136"/>
            <p:cNvSpPr>
              <a:spLocks/>
            </p:cNvSpPr>
            <p:nvPr/>
          </p:nvSpPr>
          <p:spPr bwMode="auto">
            <a:xfrm>
              <a:off x="2187" y="1789"/>
              <a:ext cx="78" cy="23"/>
            </a:xfrm>
            <a:custGeom>
              <a:avLst/>
              <a:gdLst>
                <a:gd name="T0" fmla="*/ 204 w 208"/>
                <a:gd name="T1" fmla="*/ 0 h 66"/>
                <a:gd name="T2" fmla="*/ 208 w 208"/>
                <a:gd name="T3" fmla="*/ 19 h 66"/>
                <a:gd name="T4" fmla="*/ 4 w 208"/>
                <a:gd name="T5" fmla="*/ 66 h 66"/>
                <a:gd name="T6" fmla="*/ 0 w 208"/>
                <a:gd name="T7" fmla="*/ 4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66">
                  <a:moveTo>
                    <a:pt x="204" y="0"/>
                  </a:moveTo>
                  <a:lnTo>
                    <a:pt x="208" y="19"/>
                  </a:lnTo>
                  <a:lnTo>
                    <a:pt x="4" y="66"/>
                  </a:lnTo>
                  <a:lnTo>
                    <a:pt x="0" y="4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0" name="Line 137"/>
            <p:cNvSpPr>
              <a:spLocks noChangeShapeType="1"/>
            </p:cNvSpPr>
            <p:nvPr/>
          </p:nvSpPr>
          <p:spPr bwMode="auto">
            <a:xfrm>
              <a:off x="2187" y="1805"/>
              <a:ext cx="1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1" name="Freeform 138"/>
            <p:cNvSpPr>
              <a:spLocks/>
            </p:cNvSpPr>
            <p:nvPr/>
          </p:nvSpPr>
          <p:spPr bwMode="auto">
            <a:xfrm>
              <a:off x="2495" y="1794"/>
              <a:ext cx="54" cy="75"/>
            </a:xfrm>
            <a:custGeom>
              <a:avLst/>
              <a:gdLst>
                <a:gd name="T0" fmla="*/ 143 w 143"/>
                <a:gd name="T1" fmla="*/ 215 h 215"/>
                <a:gd name="T2" fmla="*/ 0 w 143"/>
                <a:gd name="T3" fmla="*/ 142 h 215"/>
                <a:gd name="T4" fmla="*/ 0 w 143"/>
                <a:gd name="T5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215">
                  <a:moveTo>
                    <a:pt x="143" y="215"/>
                  </a:moveTo>
                  <a:lnTo>
                    <a:pt x="0" y="142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2" name="Freeform 139"/>
            <p:cNvSpPr>
              <a:spLocks/>
            </p:cNvSpPr>
            <p:nvPr/>
          </p:nvSpPr>
          <p:spPr bwMode="auto">
            <a:xfrm>
              <a:off x="2455" y="1787"/>
              <a:ext cx="80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3" name="Line 140"/>
            <p:cNvSpPr>
              <a:spLocks noChangeShapeType="1"/>
            </p:cNvSpPr>
            <p:nvPr/>
          </p:nvSpPr>
          <p:spPr bwMode="auto">
            <a:xfrm>
              <a:off x="2455" y="1787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4" name="Freeform 141"/>
            <p:cNvSpPr>
              <a:spLocks/>
            </p:cNvSpPr>
            <p:nvPr/>
          </p:nvSpPr>
          <p:spPr bwMode="auto">
            <a:xfrm>
              <a:off x="2767" y="1819"/>
              <a:ext cx="55" cy="70"/>
            </a:xfrm>
            <a:custGeom>
              <a:avLst/>
              <a:gdLst>
                <a:gd name="T0" fmla="*/ 145 w 145"/>
                <a:gd name="T1" fmla="*/ 200 h 200"/>
                <a:gd name="T2" fmla="*/ 30 w 145"/>
                <a:gd name="T3" fmla="*/ 158 h 200"/>
                <a:gd name="T4" fmla="*/ 0 w 145"/>
                <a:gd name="T5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5" h="200">
                  <a:moveTo>
                    <a:pt x="145" y="200"/>
                  </a:moveTo>
                  <a:lnTo>
                    <a:pt x="30" y="158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5" name="Freeform 142"/>
            <p:cNvSpPr>
              <a:spLocks/>
            </p:cNvSpPr>
            <p:nvPr/>
          </p:nvSpPr>
          <p:spPr bwMode="auto">
            <a:xfrm>
              <a:off x="2727" y="1806"/>
              <a:ext cx="80" cy="20"/>
            </a:xfrm>
            <a:custGeom>
              <a:avLst/>
              <a:gdLst>
                <a:gd name="T0" fmla="*/ 208 w 211"/>
                <a:gd name="T1" fmla="*/ 0 h 57"/>
                <a:gd name="T2" fmla="*/ 211 w 211"/>
                <a:gd name="T3" fmla="*/ 19 h 57"/>
                <a:gd name="T4" fmla="*/ 2 w 211"/>
                <a:gd name="T5" fmla="*/ 57 h 57"/>
                <a:gd name="T6" fmla="*/ 0 w 211"/>
                <a:gd name="T7" fmla="*/ 3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57">
                  <a:moveTo>
                    <a:pt x="208" y="0"/>
                  </a:moveTo>
                  <a:lnTo>
                    <a:pt x="211" y="19"/>
                  </a:lnTo>
                  <a:lnTo>
                    <a:pt x="2" y="57"/>
                  </a:lnTo>
                  <a:lnTo>
                    <a:pt x="0" y="3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6" name="Line 143"/>
            <p:cNvSpPr>
              <a:spLocks noChangeShapeType="1"/>
            </p:cNvSpPr>
            <p:nvPr/>
          </p:nvSpPr>
          <p:spPr bwMode="auto">
            <a:xfrm>
              <a:off x="2727" y="1819"/>
              <a:ext cx="1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7" name="Freeform 144"/>
            <p:cNvSpPr>
              <a:spLocks/>
            </p:cNvSpPr>
            <p:nvPr/>
          </p:nvSpPr>
          <p:spPr bwMode="auto">
            <a:xfrm>
              <a:off x="2089" y="2113"/>
              <a:ext cx="1474" cy="62"/>
            </a:xfrm>
            <a:custGeom>
              <a:avLst/>
              <a:gdLst>
                <a:gd name="T0" fmla="*/ 3854 w 3885"/>
                <a:gd name="T1" fmla="*/ 178 h 178"/>
                <a:gd name="T2" fmla="*/ 3734 w 3885"/>
                <a:gd name="T3" fmla="*/ 176 h 178"/>
                <a:gd name="T4" fmla="*/ 3614 w 3885"/>
                <a:gd name="T5" fmla="*/ 174 h 178"/>
                <a:gd name="T6" fmla="*/ 3494 w 3885"/>
                <a:gd name="T7" fmla="*/ 172 h 178"/>
                <a:gd name="T8" fmla="*/ 3374 w 3885"/>
                <a:gd name="T9" fmla="*/ 171 h 178"/>
                <a:gd name="T10" fmla="*/ 3254 w 3885"/>
                <a:gd name="T11" fmla="*/ 169 h 178"/>
                <a:gd name="T12" fmla="*/ 3134 w 3885"/>
                <a:gd name="T13" fmla="*/ 167 h 178"/>
                <a:gd name="T14" fmla="*/ 3014 w 3885"/>
                <a:gd name="T15" fmla="*/ 165 h 178"/>
                <a:gd name="T16" fmla="*/ 2894 w 3885"/>
                <a:gd name="T17" fmla="*/ 163 h 178"/>
                <a:gd name="T18" fmla="*/ 2774 w 3885"/>
                <a:gd name="T19" fmla="*/ 161 h 178"/>
                <a:gd name="T20" fmla="*/ 2654 w 3885"/>
                <a:gd name="T21" fmla="*/ 160 h 178"/>
                <a:gd name="T22" fmla="*/ 2534 w 3885"/>
                <a:gd name="T23" fmla="*/ 158 h 178"/>
                <a:gd name="T24" fmla="*/ 2414 w 3885"/>
                <a:gd name="T25" fmla="*/ 156 h 178"/>
                <a:gd name="T26" fmla="*/ 2294 w 3885"/>
                <a:gd name="T27" fmla="*/ 154 h 178"/>
                <a:gd name="T28" fmla="*/ 2174 w 3885"/>
                <a:gd name="T29" fmla="*/ 152 h 178"/>
                <a:gd name="T30" fmla="*/ 2054 w 3885"/>
                <a:gd name="T31" fmla="*/ 150 h 178"/>
                <a:gd name="T32" fmla="*/ 1934 w 3885"/>
                <a:gd name="T33" fmla="*/ 148 h 178"/>
                <a:gd name="T34" fmla="*/ 1814 w 3885"/>
                <a:gd name="T35" fmla="*/ 147 h 178"/>
                <a:gd name="T36" fmla="*/ 1694 w 3885"/>
                <a:gd name="T37" fmla="*/ 145 h 178"/>
                <a:gd name="T38" fmla="*/ 1574 w 3885"/>
                <a:gd name="T39" fmla="*/ 143 h 178"/>
                <a:gd name="T40" fmla="*/ 1454 w 3885"/>
                <a:gd name="T41" fmla="*/ 141 h 178"/>
                <a:gd name="T42" fmla="*/ 1334 w 3885"/>
                <a:gd name="T43" fmla="*/ 139 h 178"/>
                <a:gd name="T44" fmla="*/ 1214 w 3885"/>
                <a:gd name="T45" fmla="*/ 137 h 178"/>
                <a:gd name="T46" fmla="*/ 1094 w 3885"/>
                <a:gd name="T47" fmla="*/ 135 h 178"/>
                <a:gd name="T48" fmla="*/ 974 w 3885"/>
                <a:gd name="T49" fmla="*/ 134 h 178"/>
                <a:gd name="T50" fmla="*/ 854 w 3885"/>
                <a:gd name="T51" fmla="*/ 132 h 178"/>
                <a:gd name="T52" fmla="*/ 734 w 3885"/>
                <a:gd name="T53" fmla="*/ 130 h 178"/>
                <a:gd name="T54" fmla="*/ 614 w 3885"/>
                <a:gd name="T55" fmla="*/ 128 h 178"/>
                <a:gd name="T56" fmla="*/ 494 w 3885"/>
                <a:gd name="T57" fmla="*/ 126 h 178"/>
                <a:gd name="T58" fmla="*/ 374 w 3885"/>
                <a:gd name="T59" fmla="*/ 124 h 178"/>
                <a:gd name="T60" fmla="*/ 254 w 3885"/>
                <a:gd name="T61" fmla="*/ 122 h 178"/>
                <a:gd name="T62" fmla="*/ 134 w 3885"/>
                <a:gd name="T63" fmla="*/ 121 h 178"/>
                <a:gd name="T64" fmla="*/ 45 w 3885"/>
                <a:gd name="T65" fmla="*/ 5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885" h="178">
                  <a:moveTo>
                    <a:pt x="3885" y="119"/>
                  </a:moveTo>
                  <a:lnTo>
                    <a:pt x="3854" y="178"/>
                  </a:lnTo>
                  <a:lnTo>
                    <a:pt x="3795" y="57"/>
                  </a:lnTo>
                  <a:lnTo>
                    <a:pt x="3734" y="176"/>
                  </a:lnTo>
                  <a:lnTo>
                    <a:pt x="3675" y="55"/>
                  </a:lnTo>
                  <a:lnTo>
                    <a:pt x="3614" y="174"/>
                  </a:lnTo>
                  <a:lnTo>
                    <a:pt x="3555" y="53"/>
                  </a:lnTo>
                  <a:lnTo>
                    <a:pt x="3494" y="172"/>
                  </a:lnTo>
                  <a:lnTo>
                    <a:pt x="3435" y="52"/>
                  </a:lnTo>
                  <a:lnTo>
                    <a:pt x="3374" y="171"/>
                  </a:lnTo>
                  <a:lnTo>
                    <a:pt x="3316" y="50"/>
                  </a:lnTo>
                  <a:lnTo>
                    <a:pt x="3254" y="169"/>
                  </a:lnTo>
                  <a:lnTo>
                    <a:pt x="3196" y="48"/>
                  </a:lnTo>
                  <a:lnTo>
                    <a:pt x="3134" y="167"/>
                  </a:lnTo>
                  <a:lnTo>
                    <a:pt x="3076" y="46"/>
                  </a:lnTo>
                  <a:lnTo>
                    <a:pt x="3014" y="165"/>
                  </a:lnTo>
                  <a:lnTo>
                    <a:pt x="2956" y="44"/>
                  </a:lnTo>
                  <a:lnTo>
                    <a:pt x="2894" y="163"/>
                  </a:lnTo>
                  <a:lnTo>
                    <a:pt x="2836" y="42"/>
                  </a:lnTo>
                  <a:lnTo>
                    <a:pt x="2774" y="161"/>
                  </a:lnTo>
                  <a:lnTo>
                    <a:pt x="2716" y="40"/>
                  </a:lnTo>
                  <a:lnTo>
                    <a:pt x="2654" y="160"/>
                  </a:lnTo>
                  <a:lnTo>
                    <a:pt x="2596" y="39"/>
                  </a:lnTo>
                  <a:lnTo>
                    <a:pt x="2534" y="158"/>
                  </a:lnTo>
                  <a:lnTo>
                    <a:pt x="2476" y="37"/>
                  </a:lnTo>
                  <a:lnTo>
                    <a:pt x="2414" y="156"/>
                  </a:lnTo>
                  <a:lnTo>
                    <a:pt x="2356" y="35"/>
                  </a:lnTo>
                  <a:lnTo>
                    <a:pt x="2294" y="154"/>
                  </a:lnTo>
                  <a:lnTo>
                    <a:pt x="2236" y="33"/>
                  </a:lnTo>
                  <a:lnTo>
                    <a:pt x="2174" y="152"/>
                  </a:lnTo>
                  <a:lnTo>
                    <a:pt x="2116" y="31"/>
                  </a:lnTo>
                  <a:lnTo>
                    <a:pt x="2054" y="150"/>
                  </a:lnTo>
                  <a:lnTo>
                    <a:pt x="1996" y="29"/>
                  </a:lnTo>
                  <a:lnTo>
                    <a:pt x="1934" y="148"/>
                  </a:lnTo>
                  <a:lnTo>
                    <a:pt x="1876" y="27"/>
                  </a:lnTo>
                  <a:lnTo>
                    <a:pt x="1814" y="147"/>
                  </a:lnTo>
                  <a:lnTo>
                    <a:pt x="1756" y="26"/>
                  </a:lnTo>
                  <a:lnTo>
                    <a:pt x="1694" y="145"/>
                  </a:lnTo>
                  <a:lnTo>
                    <a:pt x="1636" y="24"/>
                  </a:lnTo>
                  <a:lnTo>
                    <a:pt x="1574" y="143"/>
                  </a:lnTo>
                  <a:lnTo>
                    <a:pt x="1516" y="22"/>
                  </a:lnTo>
                  <a:lnTo>
                    <a:pt x="1454" y="141"/>
                  </a:lnTo>
                  <a:lnTo>
                    <a:pt x="1396" y="20"/>
                  </a:lnTo>
                  <a:lnTo>
                    <a:pt x="1334" y="139"/>
                  </a:lnTo>
                  <a:lnTo>
                    <a:pt x="1276" y="18"/>
                  </a:lnTo>
                  <a:lnTo>
                    <a:pt x="1214" y="137"/>
                  </a:lnTo>
                  <a:lnTo>
                    <a:pt x="1156" y="16"/>
                  </a:lnTo>
                  <a:lnTo>
                    <a:pt x="1094" y="135"/>
                  </a:lnTo>
                  <a:lnTo>
                    <a:pt x="1036" y="15"/>
                  </a:lnTo>
                  <a:lnTo>
                    <a:pt x="974" y="134"/>
                  </a:lnTo>
                  <a:lnTo>
                    <a:pt x="916" y="13"/>
                  </a:lnTo>
                  <a:lnTo>
                    <a:pt x="854" y="132"/>
                  </a:lnTo>
                  <a:lnTo>
                    <a:pt x="796" y="11"/>
                  </a:lnTo>
                  <a:lnTo>
                    <a:pt x="734" y="130"/>
                  </a:lnTo>
                  <a:lnTo>
                    <a:pt x="676" y="9"/>
                  </a:lnTo>
                  <a:lnTo>
                    <a:pt x="614" y="128"/>
                  </a:lnTo>
                  <a:lnTo>
                    <a:pt x="556" y="7"/>
                  </a:lnTo>
                  <a:lnTo>
                    <a:pt x="494" y="126"/>
                  </a:lnTo>
                  <a:lnTo>
                    <a:pt x="436" y="5"/>
                  </a:lnTo>
                  <a:lnTo>
                    <a:pt x="374" y="124"/>
                  </a:lnTo>
                  <a:lnTo>
                    <a:pt x="316" y="3"/>
                  </a:lnTo>
                  <a:lnTo>
                    <a:pt x="254" y="122"/>
                  </a:lnTo>
                  <a:lnTo>
                    <a:pt x="196" y="2"/>
                  </a:lnTo>
                  <a:lnTo>
                    <a:pt x="134" y="121"/>
                  </a:lnTo>
                  <a:lnTo>
                    <a:pt x="76" y="0"/>
                  </a:lnTo>
                  <a:lnTo>
                    <a:pt x="45" y="59"/>
                  </a:lnTo>
                  <a:lnTo>
                    <a:pt x="0" y="5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8" name="Line 145"/>
            <p:cNvSpPr>
              <a:spLocks noChangeShapeType="1"/>
            </p:cNvSpPr>
            <p:nvPr/>
          </p:nvSpPr>
          <p:spPr bwMode="auto">
            <a:xfrm flipH="1" flipV="1">
              <a:off x="2085" y="2133"/>
              <a:ext cx="4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9" name="Arc 146"/>
            <p:cNvSpPr>
              <a:spLocks/>
            </p:cNvSpPr>
            <p:nvPr/>
          </p:nvSpPr>
          <p:spPr bwMode="auto">
            <a:xfrm>
              <a:off x="2009" y="2095"/>
              <a:ext cx="68" cy="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1 w 43200"/>
                <a:gd name="T1" fmla="*/ 22275 h 24841"/>
                <a:gd name="T2" fmla="*/ 42955 w 43200"/>
                <a:gd name="T3" fmla="*/ 24841 h 24841"/>
                <a:gd name="T4" fmla="*/ 21600 w 43200"/>
                <a:gd name="T5" fmla="*/ 21600 h 248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841" fill="none" extrusionOk="0">
                  <a:moveTo>
                    <a:pt x="10" y="22275"/>
                  </a:moveTo>
                  <a:cubicBezTo>
                    <a:pt x="3" y="22050"/>
                    <a:pt x="0" y="2182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684"/>
                    <a:pt x="43118" y="23768"/>
                    <a:pt x="42955" y="24841"/>
                  </a:cubicBezTo>
                </a:path>
                <a:path w="43200" h="24841" stroke="0" extrusionOk="0">
                  <a:moveTo>
                    <a:pt x="10" y="22275"/>
                  </a:moveTo>
                  <a:cubicBezTo>
                    <a:pt x="3" y="22050"/>
                    <a:pt x="0" y="2182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684"/>
                    <a:pt x="43118" y="23768"/>
                    <a:pt x="42955" y="24841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0" name="Arc 147"/>
            <p:cNvSpPr>
              <a:spLocks/>
            </p:cNvSpPr>
            <p:nvPr/>
          </p:nvSpPr>
          <p:spPr bwMode="auto">
            <a:xfrm>
              <a:off x="1934" y="2090"/>
              <a:ext cx="68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1 w 43200"/>
                <a:gd name="T1" fmla="*/ 22285 h 24970"/>
                <a:gd name="T2" fmla="*/ 42935 w 43200"/>
                <a:gd name="T3" fmla="*/ 24970 h 24970"/>
                <a:gd name="T4" fmla="*/ 21600 w 43200"/>
                <a:gd name="T5" fmla="*/ 21600 h 24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970" fill="none" extrusionOk="0">
                  <a:moveTo>
                    <a:pt x="10" y="22285"/>
                  </a:moveTo>
                  <a:cubicBezTo>
                    <a:pt x="3" y="22056"/>
                    <a:pt x="0" y="2182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728"/>
                    <a:pt x="43111" y="23855"/>
                    <a:pt x="42935" y="24970"/>
                  </a:cubicBezTo>
                </a:path>
                <a:path w="43200" h="24970" stroke="0" extrusionOk="0">
                  <a:moveTo>
                    <a:pt x="10" y="22285"/>
                  </a:moveTo>
                  <a:cubicBezTo>
                    <a:pt x="3" y="22056"/>
                    <a:pt x="0" y="2182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728"/>
                    <a:pt x="43111" y="23855"/>
                    <a:pt x="42935" y="2497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1" name="Arc 148"/>
            <p:cNvSpPr>
              <a:spLocks/>
            </p:cNvSpPr>
            <p:nvPr/>
          </p:nvSpPr>
          <p:spPr bwMode="auto">
            <a:xfrm>
              <a:off x="1858" y="2085"/>
              <a:ext cx="68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1 w 43200"/>
                <a:gd name="T1" fmla="*/ 22285 h 24892"/>
                <a:gd name="T2" fmla="*/ 42948 w 43200"/>
                <a:gd name="T3" fmla="*/ 24892 h 24892"/>
                <a:gd name="T4" fmla="*/ 21600 w 43200"/>
                <a:gd name="T5" fmla="*/ 21600 h 24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892" fill="none" extrusionOk="0">
                  <a:moveTo>
                    <a:pt x="10" y="22285"/>
                  </a:moveTo>
                  <a:cubicBezTo>
                    <a:pt x="3" y="22056"/>
                    <a:pt x="0" y="2182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702"/>
                    <a:pt x="43115" y="23802"/>
                    <a:pt x="42947" y="24891"/>
                  </a:cubicBezTo>
                </a:path>
                <a:path w="43200" h="24892" stroke="0" extrusionOk="0">
                  <a:moveTo>
                    <a:pt x="10" y="22285"/>
                  </a:moveTo>
                  <a:cubicBezTo>
                    <a:pt x="3" y="22056"/>
                    <a:pt x="0" y="2182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702"/>
                    <a:pt x="43115" y="23802"/>
                    <a:pt x="42947" y="24891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2" name="Arc 149"/>
            <p:cNvSpPr>
              <a:spLocks/>
            </p:cNvSpPr>
            <p:nvPr/>
          </p:nvSpPr>
          <p:spPr bwMode="auto">
            <a:xfrm>
              <a:off x="1783" y="2080"/>
              <a:ext cx="68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43200"/>
                <a:gd name="T1" fmla="*/ 21600 h 24970"/>
                <a:gd name="T2" fmla="*/ 42935 w 43200"/>
                <a:gd name="T3" fmla="*/ 24970 h 24970"/>
                <a:gd name="T4" fmla="*/ 21600 w 43200"/>
                <a:gd name="T5" fmla="*/ 21600 h 24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97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728"/>
                    <a:pt x="43111" y="23855"/>
                    <a:pt x="42935" y="24970"/>
                  </a:cubicBezTo>
                </a:path>
                <a:path w="43200" h="2497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728"/>
                    <a:pt x="43111" y="23855"/>
                    <a:pt x="42935" y="2497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3" name="Arc 150"/>
            <p:cNvSpPr>
              <a:spLocks/>
            </p:cNvSpPr>
            <p:nvPr/>
          </p:nvSpPr>
          <p:spPr bwMode="auto">
            <a:xfrm>
              <a:off x="1706" y="2075"/>
              <a:ext cx="69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43200"/>
                <a:gd name="T1" fmla="*/ 21600 h 24460"/>
                <a:gd name="T2" fmla="*/ 43010 w 43200"/>
                <a:gd name="T3" fmla="*/ 24460 h 24460"/>
                <a:gd name="T4" fmla="*/ 21600 w 43200"/>
                <a:gd name="T5" fmla="*/ 21600 h 24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46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556"/>
                    <a:pt x="43136" y="23511"/>
                    <a:pt x="43009" y="24459"/>
                  </a:cubicBezTo>
                </a:path>
                <a:path w="43200" h="2446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556"/>
                    <a:pt x="43136" y="23511"/>
                    <a:pt x="43009" y="2445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4" name="Arc 151"/>
            <p:cNvSpPr>
              <a:spLocks/>
            </p:cNvSpPr>
            <p:nvPr/>
          </p:nvSpPr>
          <p:spPr bwMode="auto">
            <a:xfrm>
              <a:off x="1631" y="2070"/>
              <a:ext cx="68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43200"/>
                <a:gd name="T1" fmla="*/ 21600 h 24353"/>
                <a:gd name="T2" fmla="*/ 43024 w 43200"/>
                <a:gd name="T3" fmla="*/ 24353 h 24353"/>
                <a:gd name="T4" fmla="*/ 21600 w 43200"/>
                <a:gd name="T5" fmla="*/ 21600 h 24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353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520"/>
                    <a:pt x="43141" y="23440"/>
                    <a:pt x="43023" y="24352"/>
                  </a:cubicBezTo>
                </a:path>
                <a:path w="43200" h="24353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520"/>
                    <a:pt x="43141" y="23440"/>
                    <a:pt x="43023" y="24352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5" name="Arc 152"/>
            <p:cNvSpPr>
              <a:spLocks/>
            </p:cNvSpPr>
            <p:nvPr/>
          </p:nvSpPr>
          <p:spPr bwMode="auto">
            <a:xfrm>
              <a:off x="1555" y="2064"/>
              <a:ext cx="68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2 w 43200"/>
                <a:gd name="T1" fmla="*/ 22306 h 24892"/>
                <a:gd name="T2" fmla="*/ 42948 w 43200"/>
                <a:gd name="T3" fmla="*/ 24892 h 24892"/>
                <a:gd name="T4" fmla="*/ 21600 w 43200"/>
                <a:gd name="T5" fmla="*/ 21600 h 24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892" fill="none" extrusionOk="0">
                  <a:moveTo>
                    <a:pt x="11" y="22306"/>
                  </a:moveTo>
                  <a:cubicBezTo>
                    <a:pt x="3" y="22070"/>
                    <a:pt x="0" y="218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702"/>
                    <a:pt x="43115" y="23802"/>
                    <a:pt x="42947" y="24891"/>
                  </a:cubicBezTo>
                </a:path>
                <a:path w="43200" h="24892" stroke="0" extrusionOk="0">
                  <a:moveTo>
                    <a:pt x="11" y="22306"/>
                  </a:moveTo>
                  <a:cubicBezTo>
                    <a:pt x="3" y="22070"/>
                    <a:pt x="0" y="218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702"/>
                    <a:pt x="43115" y="23802"/>
                    <a:pt x="42947" y="24891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6" name="Arc 153"/>
            <p:cNvSpPr>
              <a:spLocks/>
            </p:cNvSpPr>
            <p:nvPr/>
          </p:nvSpPr>
          <p:spPr bwMode="auto">
            <a:xfrm>
              <a:off x="1480" y="2059"/>
              <a:ext cx="68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43200"/>
                <a:gd name="T1" fmla="*/ 21600 h 24892"/>
                <a:gd name="T2" fmla="*/ 42948 w 43200"/>
                <a:gd name="T3" fmla="*/ 24892 h 24892"/>
                <a:gd name="T4" fmla="*/ 21600 w 43200"/>
                <a:gd name="T5" fmla="*/ 21600 h 24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892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702"/>
                    <a:pt x="43115" y="23802"/>
                    <a:pt x="42947" y="24891"/>
                  </a:cubicBezTo>
                </a:path>
                <a:path w="43200" h="24892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702"/>
                    <a:pt x="43115" y="23802"/>
                    <a:pt x="42947" y="24891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7" name="Freeform 154"/>
            <p:cNvSpPr>
              <a:spLocks/>
            </p:cNvSpPr>
            <p:nvPr/>
          </p:nvSpPr>
          <p:spPr bwMode="auto">
            <a:xfrm>
              <a:off x="1476" y="597"/>
              <a:ext cx="2258" cy="1494"/>
            </a:xfrm>
            <a:custGeom>
              <a:avLst/>
              <a:gdLst>
                <a:gd name="T0" fmla="*/ 11 w 5956"/>
                <a:gd name="T1" fmla="*/ 4260 h 4260"/>
                <a:gd name="T2" fmla="*/ 0 w 5956"/>
                <a:gd name="T3" fmla="*/ 4260 h 4260"/>
                <a:gd name="T4" fmla="*/ 5956 w 5956"/>
                <a:gd name="T5" fmla="*/ 0 h 4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56" h="4260">
                  <a:moveTo>
                    <a:pt x="11" y="4260"/>
                  </a:moveTo>
                  <a:lnTo>
                    <a:pt x="0" y="4260"/>
                  </a:lnTo>
                  <a:lnTo>
                    <a:pt x="595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8" name="Freeform 155"/>
            <p:cNvSpPr>
              <a:spLocks/>
            </p:cNvSpPr>
            <p:nvPr/>
          </p:nvSpPr>
          <p:spPr bwMode="auto">
            <a:xfrm>
              <a:off x="3676" y="597"/>
              <a:ext cx="58" cy="45"/>
            </a:xfrm>
            <a:custGeom>
              <a:avLst/>
              <a:gdLst>
                <a:gd name="T0" fmla="*/ 58 w 58"/>
                <a:gd name="T1" fmla="*/ 0 h 45"/>
                <a:gd name="T2" fmla="*/ 0 w 58"/>
                <a:gd name="T3" fmla="*/ 15 h 45"/>
                <a:gd name="T4" fmla="*/ 24 w 58"/>
                <a:gd name="T5" fmla="*/ 22 h 45"/>
                <a:gd name="T6" fmla="*/ 24 w 58"/>
                <a:gd name="T7" fmla="*/ 45 h 45"/>
                <a:gd name="T8" fmla="*/ 58 w 58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45">
                  <a:moveTo>
                    <a:pt x="58" y="0"/>
                  </a:moveTo>
                  <a:lnTo>
                    <a:pt x="0" y="15"/>
                  </a:lnTo>
                  <a:lnTo>
                    <a:pt x="24" y="22"/>
                  </a:lnTo>
                  <a:lnTo>
                    <a:pt x="24" y="45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9" name="Freeform 156"/>
            <p:cNvSpPr>
              <a:spLocks/>
            </p:cNvSpPr>
            <p:nvPr/>
          </p:nvSpPr>
          <p:spPr bwMode="auto">
            <a:xfrm>
              <a:off x="1646" y="1928"/>
              <a:ext cx="939" cy="463"/>
            </a:xfrm>
            <a:custGeom>
              <a:avLst/>
              <a:gdLst>
                <a:gd name="T0" fmla="*/ 2475 w 2475"/>
                <a:gd name="T1" fmla="*/ 1321 h 1321"/>
                <a:gd name="T2" fmla="*/ 809 w 2475"/>
                <a:gd name="T3" fmla="*/ 871 h 1321"/>
                <a:gd name="T4" fmla="*/ 0 w 2475"/>
                <a:gd name="T5" fmla="*/ 0 h 1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75" h="1321">
                  <a:moveTo>
                    <a:pt x="2475" y="1321"/>
                  </a:moveTo>
                  <a:lnTo>
                    <a:pt x="809" y="871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70" name="Freeform 157"/>
            <p:cNvSpPr>
              <a:spLocks/>
            </p:cNvSpPr>
            <p:nvPr/>
          </p:nvSpPr>
          <p:spPr bwMode="auto">
            <a:xfrm>
              <a:off x="1612" y="1898"/>
              <a:ext cx="63" cy="56"/>
            </a:xfrm>
            <a:custGeom>
              <a:avLst/>
              <a:gdLst>
                <a:gd name="T0" fmla="*/ 154 w 166"/>
                <a:gd name="T1" fmla="*/ 0 h 160"/>
                <a:gd name="T2" fmla="*/ 166 w 166"/>
                <a:gd name="T3" fmla="*/ 15 h 160"/>
                <a:gd name="T4" fmla="*/ 13 w 166"/>
                <a:gd name="T5" fmla="*/ 160 h 160"/>
                <a:gd name="T6" fmla="*/ 0 w 166"/>
                <a:gd name="T7" fmla="*/ 14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60">
                  <a:moveTo>
                    <a:pt x="154" y="0"/>
                  </a:moveTo>
                  <a:lnTo>
                    <a:pt x="166" y="15"/>
                  </a:lnTo>
                  <a:lnTo>
                    <a:pt x="13" y="160"/>
                  </a:lnTo>
                  <a:lnTo>
                    <a:pt x="0" y="14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71" name="Line 158"/>
            <p:cNvSpPr>
              <a:spLocks noChangeShapeType="1"/>
            </p:cNvSpPr>
            <p:nvPr/>
          </p:nvSpPr>
          <p:spPr bwMode="auto">
            <a:xfrm>
              <a:off x="1612" y="1949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72" name="Freeform 159"/>
            <p:cNvSpPr>
              <a:spLocks/>
            </p:cNvSpPr>
            <p:nvPr/>
          </p:nvSpPr>
          <p:spPr bwMode="auto">
            <a:xfrm>
              <a:off x="1737" y="1823"/>
              <a:ext cx="85" cy="174"/>
            </a:xfrm>
            <a:custGeom>
              <a:avLst/>
              <a:gdLst>
                <a:gd name="T0" fmla="*/ 224 w 224"/>
                <a:gd name="T1" fmla="*/ 496 h 496"/>
                <a:gd name="T2" fmla="*/ 0 w 224"/>
                <a:gd name="T3" fmla="*/ 211 h 496"/>
                <a:gd name="T4" fmla="*/ 45 w 224"/>
                <a:gd name="T5" fmla="*/ 0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4" h="496">
                  <a:moveTo>
                    <a:pt x="224" y="496"/>
                  </a:moveTo>
                  <a:lnTo>
                    <a:pt x="0" y="211"/>
                  </a:lnTo>
                  <a:lnTo>
                    <a:pt x="4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73" name="Freeform 160"/>
            <p:cNvSpPr>
              <a:spLocks/>
            </p:cNvSpPr>
            <p:nvPr/>
          </p:nvSpPr>
          <p:spPr bwMode="auto">
            <a:xfrm>
              <a:off x="1716" y="1809"/>
              <a:ext cx="79" cy="21"/>
            </a:xfrm>
            <a:custGeom>
              <a:avLst/>
              <a:gdLst>
                <a:gd name="T0" fmla="*/ 209 w 209"/>
                <a:gd name="T1" fmla="*/ 43 h 62"/>
                <a:gd name="T2" fmla="*/ 204 w 209"/>
                <a:gd name="T3" fmla="*/ 62 h 62"/>
                <a:gd name="T4" fmla="*/ 0 w 209"/>
                <a:gd name="T5" fmla="*/ 20 h 62"/>
                <a:gd name="T6" fmla="*/ 4 w 209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62">
                  <a:moveTo>
                    <a:pt x="209" y="43"/>
                  </a:moveTo>
                  <a:lnTo>
                    <a:pt x="204" y="62"/>
                  </a:lnTo>
                  <a:lnTo>
                    <a:pt x="0" y="20"/>
                  </a:lnTo>
                  <a:lnTo>
                    <a:pt x="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74" name="Line 161"/>
            <p:cNvSpPr>
              <a:spLocks noChangeShapeType="1"/>
            </p:cNvSpPr>
            <p:nvPr/>
          </p:nvSpPr>
          <p:spPr bwMode="auto">
            <a:xfrm flipH="1">
              <a:off x="1716" y="1809"/>
              <a:ext cx="1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75" name="Line 162"/>
            <p:cNvSpPr>
              <a:spLocks noChangeShapeType="1"/>
            </p:cNvSpPr>
            <p:nvPr/>
          </p:nvSpPr>
          <p:spPr bwMode="auto">
            <a:xfrm flipH="1">
              <a:off x="2187" y="2102"/>
              <a:ext cx="375" cy="10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76" name="Arc 163"/>
            <p:cNvSpPr>
              <a:spLocks/>
            </p:cNvSpPr>
            <p:nvPr/>
          </p:nvSpPr>
          <p:spPr bwMode="auto">
            <a:xfrm>
              <a:off x="1339" y="2117"/>
              <a:ext cx="848" cy="83"/>
            </a:xfrm>
            <a:custGeom>
              <a:avLst/>
              <a:gdLst>
                <a:gd name="G0" fmla="+- 21598 0 0"/>
                <a:gd name="G1" fmla="+- 0 0 0"/>
                <a:gd name="G2" fmla="+- 21600 0 0"/>
                <a:gd name="T0" fmla="*/ 21623 w 21623"/>
                <a:gd name="T1" fmla="*/ 21600 h 21600"/>
                <a:gd name="T2" fmla="*/ 0 w 21623"/>
                <a:gd name="T3" fmla="*/ 260 h 21600"/>
                <a:gd name="T4" fmla="*/ 21598 w 2162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3" h="21600" fill="none" extrusionOk="0">
                  <a:moveTo>
                    <a:pt x="21622" y="21599"/>
                  </a:moveTo>
                  <a:cubicBezTo>
                    <a:pt x="21614" y="21599"/>
                    <a:pt x="21606" y="21599"/>
                    <a:pt x="21598" y="21600"/>
                  </a:cubicBezTo>
                  <a:cubicBezTo>
                    <a:pt x="9770" y="21600"/>
                    <a:pt x="141" y="12087"/>
                    <a:pt x="-1" y="260"/>
                  </a:cubicBezTo>
                </a:path>
                <a:path w="21623" h="21600" stroke="0" extrusionOk="0">
                  <a:moveTo>
                    <a:pt x="21622" y="21599"/>
                  </a:moveTo>
                  <a:cubicBezTo>
                    <a:pt x="21614" y="21599"/>
                    <a:pt x="21606" y="21599"/>
                    <a:pt x="21598" y="21600"/>
                  </a:cubicBezTo>
                  <a:cubicBezTo>
                    <a:pt x="9770" y="21600"/>
                    <a:pt x="141" y="12087"/>
                    <a:pt x="-1" y="260"/>
                  </a:cubicBezTo>
                  <a:lnTo>
                    <a:pt x="21598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77" name="Arc 164"/>
            <p:cNvSpPr>
              <a:spLocks/>
            </p:cNvSpPr>
            <p:nvPr/>
          </p:nvSpPr>
          <p:spPr bwMode="auto">
            <a:xfrm>
              <a:off x="810" y="544"/>
              <a:ext cx="529" cy="157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41 w 21641"/>
                <a:gd name="T1" fmla="*/ 21600 h 21600"/>
                <a:gd name="T2" fmla="*/ 0 w 21641"/>
                <a:gd name="T3" fmla="*/ 0 h 21600"/>
                <a:gd name="T4" fmla="*/ 21600 w 2164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1" h="21600" fill="none" extrusionOk="0">
                  <a:moveTo>
                    <a:pt x="21640" y="21599"/>
                  </a:moveTo>
                  <a:cubicBezTo>
                    <a:pt x="21627" y="21599"/>
                    <a:pt x="21613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41" h="21600" stroke="0" extrusionOk="0">
                  <a:moveTo>
                    <a:pt x="21640" y="21599"/>
                  </a:moveTo>
                  <a:cubicBezTo>
                    <a:pt x="21627" y="21599"/>
                    <a:pt x="21613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78" name="Freeform 165"/>
            <p:cNvSpPr>
              <a:spLocks/>
            </p:cNvSpPr>
            <p:nvPr/>
          </p:nvSpPr>
          <p:spPr bwMode="auto">
            <a:xfrm>
              <a:off x="790" y="544"/>
              <a:ext cx="40" cy="53"/>
            </a:xfrm>
            <a:custGeom>
              <a:avLst/>
              <a:gdLst>
                <a:gd name="T0" fmla="*/ 20 w 40"/>
                <a:gd name="T1" fmla="*/ 0 h 53"/>
                <a:gd name="T2" fmla="*/ 0 w 40"/>
                <a:gd name="T3" fmla="*/ 53 h 53"/>
                <a:gd name="T4" fmla="*/ 20 w 40"/>
                <a:gd name="T5" fmla="*/ 39 h 53"/>
                <a:gd name="T6" fmla="*/ 40 w 40"/>
                <a:gd name="T7" fmla="*/ 53 h 53"/>
                <a:gd name="T8" fmla="*/ 20 w 40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3">
                  <a:moveTo>
                    <a:pt x="20" y="0"/>
                  </a:moveTo>
                  <a:lnTo>
                    <a:pt x="0" y="53"/>
                  </a:lnTo>
                  <a:lnTo>
                    <a:pt x="20" y="39"/>
                  </a:lnTo>
                  <a:lnTo>
                    <a:pt x="40" y="53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81000" y="304800"/>
            <a:ext cx="6640513" cy="8534400"/>
            <a:chOff x="240" y="192"/>
            <a:chExt cx="4183" cy="5376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40" y="192"/>
              <a:ext cx="3888" cy="5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75" y="252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043" y="252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75" y="244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043" y="244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75" y="237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043" y="237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75" y="230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043" y="230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75" y="2228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700" y="2206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65" y="2206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75" y="215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043" y="215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75" y="207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043" y="207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75" y="200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043" y="200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75" y="193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043" y="193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75" y="1854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700" y="1832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65" y="1832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75" y="178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043" y="178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75" y="170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043" y="170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75" y="163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68" name="Line 32"/>
            <p:cNvSpPr>
              <a:spLocks noChangeShapeType="1"/>
            </p:cNvSpPr>
            <p:nvPr/>
          </p:nvSpPr>
          <p:spPr bwMode="auto">
            <a:xfrm>
              <a:off x="4043" y="163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69" name="Line 33"/>
            <p:cNvSpPr>
              <a:spLocks noChangeShapeType="1"/>
            </p:cNvSpPr>
            <p:nvPr/>
          </p:nvSpPr>
          <p:spPr bwMode="auto">
            <a:xfrm>
              <a:off x="275" y="155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1" name="Line 34"/>
            <p:cNvSpPr>
              <a:spLocks noChangeShapeType="1"/>
            </p:cNvSpPr>
            <p:nvPr/>
          </p:nvSpPr>
          <p:spPr bwMode="auto">
            <a:xfrm>
              <a:off x="4043" y="155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2" name="Line 35"/>
            <p:cNvSpPr>
              <a:spLocks noChangeShapeType="1"/>
            </p:cNvSpPr>
            <p:nvPr/>
          </p:nvSpPr>
          <p:spPr bwMode="auto">
            <a:xfrm>
              <a:off x="275" y="1485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3" name="Line 36"/>
            <p:cNvSpPr>
              <a:spLocks noChangeShapeType="1"/>
            </p:cNvSpPr>
            <p:nvPr/>
          </p:nvSpPr>
          <p:spPr bwMode="auto">
            <a:xfrm>
              <a:off x="1700" y="1463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4" name="Line 37"/>
            <p:cNvSpPr>
              <a:spLocks noChangeShapeType="1"/>
            </p:cNvSpPr>
            <p:nvPr/>
          </p:nvSpPr>
          <p:spPr bwMode="auto">
            <a:xfrm>
              <a:off x="2665" y="1463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5" name="Line 38"/>
            <p:cNvSpPr>
              <a:spLocks noChangeShapeType="1"/>
            </p:cNvSpPr>
            <p:nvPr/>
          </p:nvSpPr>
          <p:spPr bwMode="auto">
            <a:xfrm>
              <a:off x="275" y="140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6" name="Line 39"/>
            <p:cNvSpPr>
              <a:spLocks noChangeShapeType="1"/>
            </p:cNvSpPr>
            <p:nvPr/>
          </p:nvSpPr>
          <p:spPr bwMode="auto">
            <a:xfrm>
              <a:off x="4043" y="140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7" name="Line 40"/>
            <p:cNvSpPr>
              <a:spLocks noChangeShapeType="1"/>
            </p:cNvSpPr>
            <p:nvPr/>
          </p:nvSpPr>
          <p:spPr bwMode="auto">
            <a:xfrm>
              <a:off x="275" y="133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8" name="Line 41"/>
            <p:cNvSpPr>
              <a:spLocks noChangeShapeType="1"/>
            </p:cNvSpPr>
            <p:nvPr/>
          </p:nvSpPr>
          <p:spPr bwMode="auto">
            <a:xfrm>
              <a:off x="4043" y="133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9" name="Line 42"/>
            <p:cNvSpPr>
              <a:spLocks noChangeShapeType="1"/>
            </p:cNvSpPr>
            <p:nvPr/>
          </p:nvSpPr>
          <p:spPr bwMode="auto">
            <a:xfrm>
              <a:off x="275" y="126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0" name="Line 43"/>
            <p:cNvSpPr>
              <a:spLocks noChangeShapeType="1"/>
            </p:cNvSpPr>
            <p:nvPr/>
          </p:nvSpPr>
          <p:spPr bwMode="auto">
            <a:xfrm>
              <a:off x="4043" y="126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1" name="Line 44"/>
            <p:cNvSpPr>
              <a:spLocks noChangeShapeType="1"/>
            </p:cNvSpPr>
            <p:nvPr/>
          </p:nvSpPr>
          <p:spPr bwMode="auto">
            <a:xfrm>
              <a:off x="275" y="118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2" name="Line 45"/>
            <p:cNvSpPr>
              <a:spLocks noChangeShapeType="1"/>
            </p:cNvSpPr>
            <p:nvPr/>
          </p:nvSpPr>
          <p:spPr bwMode="auto">
            <a:xfrm>
              <a:off x="4043" y="118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3" name="Line 46"/>
            <p:cNvSpPr>
              <a:spLocks noChangeShapeType="1"/>
            </p:cNvSpPr>
            <p:nvPr/>
          </p:nvSpPr>
          <p:spPr bwMode="auto">
            <a:xfrm>
              <a:off x="275" y="1111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4" name="Line 47"/>
            <p:cNvSpPr>
              <a:spLocks noChangeShapeType="1"/>
            </p:cNvSpPr>
            <p:nvPr/>
          </p:nvSpPr>
          <p:spPr bwMode="auto">
            <a:xfrm>
              <a:off x="1700" y="1089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5" name="Line 48"/>
            <p:cNvSpPr>
              <a:spLocks noChangeShapeType="1"/>
            </p:cNvSpPr>
            <p:nvPr/>
          </p:nvSpPr>
          <p:spPr bwMode="auto">
            <a:xfrm>
              <a:off x="2665" y="1089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6" name="Line 49"/>
            <p:cNvSpPr>
              <a:spLocks noChangeShapeType="1"/>
            </p:cNvSpPr>
            <p:nvPr/>
          </p:nvSpPr>
          <p:spPr bwMode="auto">
            <a:xfrm>
              <a:off x="275" y="103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7" name="Line 50"/>
            <p:cNvSpPr>
              <a:spLocks noChangeShapeType="1"/>
            </p:cNvSpPr>
            <p:nvPr/>
          </p:nvSpPr>
          <p:spPr bwMode="auto">
            <a:xfrm>
              <a:off x="4043" y="103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8" name="Line 51"/>
            <p:cNvSpPr>
              <a:spLocks noChangeShapeType="1"/>
            </p:cNvSpPr>
            <p:nvPr/>
          </p:nvSpPr>
          <p:spPr bwMode="auto">
            <a:xfrm>
              <a:off x="275" y="96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9" name="Line 52"/>
            <p:cNvSpPr>
              <a:spLocks noChangeShapeType="1"/>
            </p:cNvSpPr>
            <p:nvPr/>
          </p:nvSpPr>
          <p:spPr bwMode="auto">
            <a:xfrm>
              <a:off x="4043" y="96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0" name="Line 53"/>
            <p:cNvSpPr>
              <a:spLocks noChangeShapeType="1"/>
            </p:cNvSpPr>
            <p:nvPr/>
          </p:nvSpPr>
          <p:spPr bwMode="auto">
            <a:xfrm>
              <a:off x="275" y="89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1" name="Line 54"/>
            <p:cNvSpPr>
              <a:spLocks noChangeShapeType="1"/>
            </p:cNvSpPr>
            <p:nvPr/>
          </p:nvSpPr>
          <p:spPr bwMode="auto">
            <a:xfrm>
              <a:off x="4043" y="89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2" name="Line 55"/>
            <p:cNvSpPr>
              <a:spLocks noChangeShapeType="1"/>
            </p:cNvSpPr>
            <p:nvPr/>
          </p:nvSpPr>
          <p:spPr bwMode="auto">
            <a:xfrm>
              <a:off x="275" y="81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3" name="Line 56"/>
            <p:cNvSpPr>
              <a:spLocks noChangeShapeType="1"/>
            </p:cNvSpPr>
            <p:nvPr/>
          </p:nvSpPr>
          <p:spPr bwMode="auto">
            <a:xfrm>
              <a:off x="4043" y="81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4" name="Line 57"/>
            <p:cNvSpPr>
              <a:spLocks noChangeShapeType="1"/>
            </p:cNvSpPr>
            <p:nvPr/>
          </p:nvSpPr>
          <p:spPr bwMode="auto">
            <a:xfrm>
              <a:off x="275" y="742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5" name="Line 58"/>
            <p:cNvSpPr>
              <a:spLocks noChangeShapeType="1"/>
            </p:cNvSpPr>
            <p:nvPr/>
          </p:nvSpPr>
          <p:spPr bwMode="auto">
            <a:xfrm>
              <a:off x="1700" y="720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6" name="Line 59"/>
            <p:cNvSpPr>
              <a:spLocks noChangeShapeType="1"/>
            </p:cNvSpPr>
            <p:nvPr/>
          </p:nvSpPr>
          <p:spPr bwMode="auto">
            <a:xfrm>
              <a:off x="2665" y="720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7" name="Line 60"/>
            <p:cNvSpPr>
              <a:spLocks noChangeShapeType="1"/>
            </p:cNvSpPr>
            <p:nvPr/>
          </p:nvSpPr>
          <p:spPr bwMode="auto">
            <a:xfrm>
              <a:off x="275" y="66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8" name="Line 61"/>
            <p:cNvSpPr>
              <a:spLocks noChangeShapeType="1"/>
            </p:cNvSpPr>
            <p:nvPr/>
          </p:nvSpPr>
          <p:spPr bwMode="auto">
            <a:xfrm>
              <a:off x="4043" y="66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9" name="Line 62"/>
            <p:cNvSpPr>
              <a:spLocks noChangeShapeType="1"/>
            </p:cNvSpPr>
            <p:nvPr/>
          </p:nvSpPr>
          <p:spPr bwMode="auto">
            <a:xfrm>
              <a:off x="275" y="59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0" name="Line 63"/>
            <p:cNvSpPr>
              <a:spLocks noChangeShapeType="1"/>
            </p:cNvSpPr>
            <p:nvPr/>
          </p:nvSpPr>
          <p:spPr bwMode="auto">
            <a:xfrm>
              <a:off x="4043" y="59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1" name="Line 64"/>
            <p:cNvSpPr>
              <a:spLocks noChangeShapeType="1"/>
            </p:cNvSpPr>
            <p:nvPr/>
          </p:nvSpPr>
          <p:spPr bwMode="auto">
            <a:xfrm>
              <a:off x="275" y="51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2" name="Line 65"/>
            <p:cNvSpPr>
              <a:spLocks noChangeShapeType="1"/>
            </p:cNvSpPr>
            <p:nvPr/>
          </p:nvSpPr>
          <p:spPr bwMode="auto">
            <a:xfrm>
              <a:off x="4043" y="51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3" name="Line 66"/>
            <p:cNvSpPr>
              <a:spLocks noChangeShapeType="1"/>
            </p:cNvSpPr>
            <p:nvPr/>
          </p:nvSpPr>
          <p:spPr bwMode="auto">
            <a:xfrm>
              <a:off x="275" y="44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4" name="Line 67"/>
            <p:cNvSpPr>
              <a:spLocks noChangeShapeType="1"/>
            </p:cNvSpPr>
            <p:nvPr/>
          </p:nvSpPr>
          <p:spPr bwMode="auto">
            <a:xfrm>
              <a:off x="4043" y="44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5" name="Rectangle 68"/>
            <p:cNvSpPr>
              <a:spLocks noChangeArrowheads="1"/>
            </p:cNvSpPr>
            <p:nvPr/>
          </p:nvSpPr>
          <p:spPr bwMode="auto">
            <a:xfrm>
              <a:off x="267" y="373"/>
              <a:ext cx="3824" cy="2221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6" name="Oval 69"/>
            <p:cNvSpPr>
              <a:spLocks noChangeArrowheads="1"/>
            </p:cNvSpPr>
            <p:nvPr/>
          </p:nvSpPr>
          <p:spPr bwMode="auto">
            <a:xfrm>
              <a:off x="2914" y="2173"/>
              <a:ext cx="126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7" name="Rectangle 70"/>
            <p:cNvSpPr>
              <a:spLocks noChangeArrowheads="1"/>
            </p:cNvSpPr>
            <p:nvPr/>
          </p:nvSpPr>
          <p:spPr bwMode="auto">
            <a:xfrm>
              <a:off x="2415" y="1909"/>
              <a:ext cx="18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08" name="Oval 71"/>
            <p:cNvSpPr>
              <a:spLocks noChangeArrowheads="1"/>
            </p:cNvSpPr>
            <p:nvPr/>
          </p:nvSpPr>
          <p:spPr bwMode="auto">
            <a:xfrm>
              <a:off x="2624" y="2178"/>
              <a:ext cx="127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9" name="Rectangle 72"/>
            <p:cNvSpPr>
              <a:spLocks noChangeArrowheads="1"/>
            </p:cNvSpPr>
            <p:nvPr/>
          </p:nvSpPr>
          <p:spPr bwMode="auto">
            <a:xfrm>
              <a:off x="2003" y="1909"/>
              <a:ext cx="20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10" name="Oval 73"/>
            <p:cNvSpPr>
              <a:spLocks noChangeArrowheads="1"/>
            </p:cNvSpPr>
            <p:nvPr/>
          </p:nvSpPr>
          <p:spPr bwMode="auto">
            <a:xfrm>
              <a:off x="2383" y="2173"/>
              <a:ext cx="126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1" name="Rectangle 74"/>
            <p:cNvSpPr>
              <a:spLocks noChangeArrowheads="1"/>
            </p:cNvSpPr>
            <p:nvPr/>
          </p:nvSpPr>
          <p:spPr bwMode="auto">
            <a:xfrm>
              <a:off x="1574" y="1909"/>
              <a:ext cx="18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12" name="Rectangle 75"/>
            <p:cNvSpPr>
              <a:spLocks noChangeArrowheads="1"/>
            </p:cNvSpPr>
            <p:nvPr/>
          </p:nvSpPr>
          <p:spPr bwMode="auto">
            <a:xfrm>
              <a:off x="2136" y="2173"/>
              <a:ext cx="127" cy="130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3" name="Line 76"/>
            <p:cNvSpPr>
              <a:spLocks noChangeShapeType="1"/>
            </p:cNvSpPr>
            <p:nvPr/>
          </p:nvSpPr>
          <p:spPr bwMode="auto">
            <a:xfrm>
              <a:off x="2136" y="2173"/>
              <a:ext cx="124" cy="12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4" name="Line 77"/>
            <p:cNvSpPr>
              <a:spLocks noChangeShapeType="1"/>
            </p:cNvSpPr>
            <p:nvPr/>
          </p:nvSpPr>
          <p:spPr bwMode="auto">
            <a:xfrm flipV="1">
              <a:off x="2136" y="2173"/>
              <a:ext cx="124" cy="12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5" name="Rectangle 78"/>
            <p:cNvSpPr>
              <a:spLocks noChangeArrowheads="1"/>
            </p:cNvSpPr>
            <p:nvPr/>
          </p:nvSpPr>
          <p:spPr bwMode="auto">
            <a:xfrm>
              <a:off x="2747" y="1711"/>
              <a:ext cx="20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16" name="Oval 79"/>
            <p:cNvSpPr>
              <a:spLocks noChangeArrowheads="1"/>
            </p:cNvSpPr>
            <p:nvPr/>
          </p:nvSpPr>
          <p:spPr bwMode="auto">
            <a:xfrm>
              <a:off x="1890" y="2173"/>
              <a:ext cx="127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7" name="Rectangle 80"/>
            <p:cNvSpPr>
              <a:spLocks noChangeArrowheads="1"/>
            </p:cNvSpPr>
            <p:nvPr/>
          </p:nvSpPr>
          <p:spPr bwMode="auto">
            <a:xfrm>
              <a:off x="2142" y="1705"/>
              <a:ext cx="20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18" name="Oval 81"/>
            <p:cNvSpPr>
              <a:spLocks noChangeArrowheads="1"/>
            </p:cNvSpPr>
            <p:nvPr/>
          </p:nvSpPr>
          <p:spPr bwMode="auto">
            <a:xfrm>
              <a:off x="1633" y="2173"/>
              <a:ext cx="127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9" name="Rectangle 82"/>
            <p:cNvSpPr>
              <a:spLocks noChangeArrowheads="1"/>
            </p:cNvSpPr>
            <p:nvPr/>
          </p:nvSpPr>
          <p:spPr bwMode="auto">
            <a:xfrm>
              <a:off x="1456" y="1705"/>
              <a:ext cx="20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20" name="Oval 83"/>
            <p:cNvSpPr>
              <a:spLocks noChangeArrowheads="1"/>
            </p:cNvSpPr>
            <p:nvPr/>
          </p:nvSpPr>
          <p:spPr bwMode="auto">
            <a:xfrm>
              <a:off x="636" y="2173"/>
              <a:ext cx="127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1" name="Rectangle 84"/>
            <p:cNvSpPr>
              <a:spLocks noChangeArrowheads="1"/>
            </p:cNvSpPr>
            <p:nvPr/>
          </p:nvSpPr>
          <p:spPr bwMode="auto">
            <a:xfrm>
              <a:off x="3010" y="1925"/>
              <a:ext cx="19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22" name="Oval 85"/>
            <p:cNvSpPr>
              <a:spLocks noChangeArrowheads="1"/>
            </p:cNvSpPr>
            <p:nvPr/>
          </p:nvSpPr>
          <p:spPr bwMode="auto">
            <a:xfrm>
              <a:off x="2136" y="2305"/>
              <a:ext cx="127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3" name="Rectangle 86"/>
            <p:cNvSpPr>
              <a:spLocks noChangeArrowheads="1"/>
            </p:cNvSpPr>
            <p:nvPr/>
          </p:nvSpPr>
          <p:spPr bwMode="auto">
            <a:xfrm>
              <a:off x="3449" y="1639"/>
              <a:ext cx="20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24" name="Oval 87"/>
            <p:cNvSpPr>
              <a:spLocks noChangeArrowheads="1"/>
            </p:cNvSpPr>
            <p:nvPr/>
          </p:nvSpPr>
          <p:spPr bwMode="auto">
            <a:xfrm>
              <a:off x="2136" y="2608"/>
              <a:ext cx="127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5" name="Rectangle 88"/>
            <p:cNvSpPr>
              <a:spLocks noChangeArrowheads="1"/>
            </p:cNvSpPr>
            <p:nvPr/>
          </p:nvSpPr>
          <p:spPr bwMode="auto">
            <a:xfrm>
              <a:off x="503" y="1645"/>
              <a:ext cx="20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26" name="Oval 89"/>
            <p:cNvSpPr>
              <a:spLocks noChangeArrowheads="1"/>
            </p:cNvSpPr>
            <p:nvPr/>
          </p:nvSpPr>
          <p:spPr bwMode="auto">
            <a:xfrm>
              <a:off x="3224" y="2399"/>
              <a:ext cx="127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7" name="Freeform 90"/>
            <p:cNvSpPr>
              <a:spLocks/>
            </p:cNvSpPr>
            <p:nvPr/>
          </p:nvSpPr>
          <p:spPr bwMode="auto">
            <a:xfrm>
              <a:off x="3224" y="2399"/>
              <a:ext cx="61" cy="129"/>
            </a:xfrm>
            <a:custGeom>
              <a:avLst/>
              <a:gdLst>
                <a:gd name="T0" fmla="*/ 173 w 173"/>
                <a:gd name="T1" fmla="*/ 0 h 354"/>
                <a:gd name="T2" fmla="*/ 1 w 173"/>
                <a:gd name="T3" fmla="*/ 177 h 354"/>
                <a:gd name="T4" fmla="*/ 173 w 173"/>
                <a:gd name="T5" fmla="*/ 354 h 354"/>
                <a:gd name="T6" fmla="*/ 173 w 173"/>
                <a:gd name="T7" fmla="*/ 0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3" h="354">
                  <a:moveTo>
                    <a:pt x="173" y="0"/>
                  </a:moveTo>
                  <a:cubicBezTo>
                    <a:pt x="77" y="3"/>
                    <a:pt x="1" y="81"/>
                    <a:pt x="1" y="177"/>
                  </a:cubicBezTo>
                  <a:cubicBezTo>
                    <a:pt x="0" y="273"/>
                    <a:pt x="77" y="352"/>
                    <a:pt x="173" y="354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8" name="Rectangle 91"/>
            <p:cNvSpPr>
              <a:spLocks noChangeArrowheads="1"/>
            </p:cNvSpPr>
            <p:nvPr/>
          </p:nvSpPr>
          <p:spPr bwMode="auto">
            <a:xfrm>
              <a:off x="2584" y="1205"/>
              <a:ext cx="30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29" name="Oval 92"/>
            <p:cNvSpPr>
              <a:spLocks noChangeArrowheads="1"/>
            </p:cNvSpPr>
            <p:nvPr/>
          </p:nvSpPr>
          <p:spPr bwMode="auto">
            <a:xfrm>
              <a:off x="1226" y="2382"/>
              <a:ext cx="127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30" name="Freeform 93"/>
            <p:cNvSpPr>
              <a:spLocks/>
            </p:cNvSpPr>
            <p:nvPr/>
          </p:nvSpPr>
          <p:spPr bwMode="auto">
            <a:xfrm>
              <a:off x="1287" y="2382"/>
              <a:ext cx="66" cy="130"/>
            </a:xfrm>
            <a:custGeom>
              <a:avLst/>
              <a:gdLst>
                <a:gd name="T0" fmla="*/ 0 w 183"/>
                <a:gd name="T1" fmla="*/ 354 h 355"/>
                <a:gd name="T2" fmla="*/ 5 w 183"/>
                <a:gd name="T3" fmla="*/ 355 h 355"/>
                <a:gd name="T4" fmla="*/ 183 w 183"/>
                <a:gd name="T5" fmla="*/ 178 h 355"/>
                <a:gd name="T6" fmla="*/ 5 w 183"/>
                <a:gd name="T7" fmla="*/ 1 h 355"/>
                <a:gd name="T8" fmla="*/ 0 w 183"/>
                <a:gd name="T9" fmla="*/ 1 h 355"/>
                <a:gd name="T10" fmla="*/ 0 w 183"/>
                <a:gd name="T11" fmla="*/ 354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3" h="355">
                  <a:moveTo>
                    <a:pt x="0" y="354"/>
                  </a:moveTo>
                  <a:cubicBezTo>
                    <a:pt x="2" y="354"/>
                    <a:pt x="3" y="355"/>
                    <a:pt x="5" y="355"/>
                  </a:cubicBezTo>
                  <a:cubicBezTo>
                    <a:pt x="103" y="355"/>
                    <a:pt x="183" y="275"/>
                    <a:pt x="183" y="178"/>
                  </a:cubicBezTo>
                  <a:cubicBezTo>
                    <a:pt x="183" y="80"/>
                    <a:pt x="103" y="1"/>
                    <a:pt x="5" y="1"/>
                  </a:cubicBezTo>
                  <a:cubicBezTo>
                    <a:pt x="3" y="0"/>
                    <a:pt x="1" y="1"/>
                    <a:pt x="0" y="1"/>
                  </a:cubicBezTo>
                  <a:lnTo>
                    <a:pt x="0" y="354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31" name="Rectangle 94"/>
            <p:cNvSpPr>
              <a:spLocks noChangeArrowheads="1"/>
            </p:cNvSpPr>
            <p:nvPr/>
          </p:nvSpPr>
          <p:spPr bwMode="auto">
            <a:xfrm>
              <a:off x="1569" y="1205"/>
              <a:ext cx="310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2" name="Rectangle 95"/>
            <p:cNvSpPr>
              <a:spLocks noChangeArrowheads="1"/>
            </p:cNvSpPr>
            <p:nvPr/>
          </p:nvSpPr>
          <p:spPr bwMode="auto">
            <a:xfrm>
              <a:off x="329" y="2669"/>
              <a:ext cx="32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3" name="Rectangle 96"/>
            <p:cNvSpPr>
              <a:spLocks noChangeArrowheads="1"/>
            </p:cNvSpPr>
            <p:nvPr/>
          </p:nvSpPr>
          <p:spPr bwMode="auto">
            <a:xfrm>
              <a:off x="1600" y="220"/>
              <a:ext cx="392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4" name="Rectangle 97"/>
            <p:cNvSpPr>
              <a:spLocks noChangeArrowheads="1"/>
            </p:cNvSpPr>
            <p:nvPr/>
          </p:nvSpPr>
          <p:spPr bwMode="auto">
            <a:xfrm>
              <a:off x="1975" y="220"/>
              <a:ext cx="1469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Red 24 Jet XX Pass Rt.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5" name="Rectangle 98"/>
            <p:cNvSpPr>
              <a:spLocks noChangeArrowheads="1"/>
            </p:cNvSpPr>
            <p:nvPr/>
          </p:nvSpPr>
          <p:spPr bwMode="auto">
            <a:xfrm>
              <a:off x="331" y="2928"/>
              <a:ext cx="17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6" name="Rectangle 99"/>
            <p:cNvSpPr>
              <a:spLocks noChangeArrowheads="1"/>
            </p:cNvSpPr>
            <p:nvPr/>
          </p:nvSpPr>
          <p:spPr bwMode="auto">
            <a:xfrm>
              <a:off x="528" y="2928"/>
              <a:ext cx="46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:On-Away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7" name="Rectangle 100"/>
            <p:cNvSpPr>
              <a:spLocks noChangeArrowheads="1"/>
            </p:cNvSpPr>
            <p:nvPr/>
          </p:nvSpPr>
          <p:spPr bwMode="auto">
            <a:xfrm>
              <a:off x="331" y="3137"/>
              <a:ext cx="19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8" name="Rectangle 101"/>
            <p:cNvSpPr>
              <a:spLocks noChangeArrowheads="1"/>
            </p:cNvSpPr>
            <p:nvPr/>
          </p:nvSpPr>
          <p:spPr bwMode="auto">
            <a:xfrm>
              <a:off x="500" y="3137"/>
              <a:ext cx="70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:On-Area-Away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9" name="Rectangle 102"/>
            <p:cNvSpPr>
              <a:spLocks noChangeArrowheads="1"/>
            </p:cNvSpPr>
            <p:nvPr/>
          </p:nvSpPr>
          <p:spPr bwMode="auto">
            <a:xfrm>
              <a:off x="331" y="3347"/>
              <a:ext cx="19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0" name="Rectangle 103"/>
            <p:cNvSpPr>
              <a:spLocks noChangeArrowheads="1"/>
            </p:cNvSpPr>
            <p:nvPr/>
          </p:nvSpPr>
          <p:spPr bwMode="auto">
            <a:xfrm>
              <a:off x="480" y="3347"/>
              <a:ext cx="72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:On-Area-Away.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1" name="Rectangle 104"/>
            <p:cNvSpPr>
              <a:spLocks noChangeArrowheads="1"/>
            </p:cNvSpPr>
            <p:nvPr/>
          </p:nvSpPr>
          <p:spPr bwMode="auto">
            <a:xfrm>
              <a:off x="331" y="3556"/>
              <a:ext cx="19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2" name="Rectangle 105"/>
            <p:cNvSpPr>
              <a:spLocks noChangeArrowheads="1"/>
            </p:cNvSpPr>
            <p:nvPr/>
          </p:nvSpPr>
          <p:spPr bwMode="auto">
            <a:xfrm>
              <a:off x="480" y="3556"/>
              <a:ext cx="62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3" name="Rectangle 106"/>
            <p:cNvSpPr>
              <a:spLocks noChangeArrowheads="1"/>
            </p:cNvSpPr>
            <p:nvPr/>
          </p:nvSpPr>
          <p:spPr bwMode="auto">
            <a:xfrm>
              <a:off x="331" y="3765"/>
              <a:ext cx="18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4" name="Rectangle 107"/>
            <p:cNvSpPr>
              <a:spLocks noChangeArrowheads="1"/>
            </p:cNvSpPr>
            <p:nvPr/>
          </p:nvSpPr>
          <p:spPr bwMode="auto">
            <a:xfrm>
              <a:off x="497" y="3765"/>
              <a:ext cx="70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 Down-On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5" name="Rectangle 108"/>
            <p:cNvSpPr>
              <a:spLocks noChangeArrowheads="1"/>
            </p:cNvSpPr>
            <p:nvPr/>
          </p:nvSpPr>
          <p:spPr bwMode="auto">
            <a:xfrm>
              <a:off x="331" y="3974"/>
              <a:ext cx="17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6" name="Rectangle 109"/>
            <p:cNvSpPr>
              <a:spLocks noChangeArrowheads="1"/>
            </p:cNvSpPr>
            <p:nvPr/>
          </p:nvSpPr>
          <p:spPr bwMode="auto">
            <a:xfrm>
              <a:off x="480" y="3974"/>
              <a:ext cx="65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7" name="Rectangle 110"/>
            <p:cNvSpPr>
              <a:spLocks noChangeArrowheads="1"/>
            </p:cNvSpPr>
            <p:nvPr/>
          </p:nvSpPr>
          <p:spPr bwMode="auto">
            <a:xfrm>
              <a:off x="331" y="4183"/>
              <a:ext cx="16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8" name="Rectangle 111"/>
            <p:cNvSpPr>
              <a:spLocks noChangeArrowheads="1"/>
            </p:cNvSpPr>
            <p:nvPr/>
          </p:nvSpPr>
          <p:spPr bwMode="auto">
            <a:xfrm>
              <a:off x="480" y="4183"/>
              <a:ext cx="189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a deep diagonal reading opposite safety.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9" name="Rectangle 112"/>
            <p:cNvSpPr>
              <a:spLocks noChangeArrowheads="1"/>
            </p:cNvSpPr>
            <p:nvPr/>
          </p:nvSpPr>
          <p:spPr bwMode="auto">
            <a:xfrm>
              <a:off x="331" y="4392"/>
              <a:ext cx="19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0" name="Rectangle 113"/>
            <p:cNvSpPr>
              <a:spLocks noChangeArrowheads="1"/>
            </p:cNvSpPr>
            <p:nvPr/>
          </p:nvSpPr>
          <p:spPr bwMode="auto">
            <a:xfrm>
              <a:off x="528" y="4392"/>
              <a:ext cx="335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:Reverse pivot as on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JetXX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 Set up behind PST. Accept pitch from wing. SE/Slot.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1" name="Rectangle 114"/>
            <p:cNvSpPr>
              <a:spLocks noChangeArrowheads="1"/>
            </p:cNvSpPr>
            <p:nvPr/>
          </p:nvSpPr>
          <p:spPr bwMode="auto">
            <a:xfrm>
              <a:off x="331" y="4601"/>
              <a:ext cx="19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2" name="Rectangle 115"/>
            <p:cNvSpPr>
              <a:spLocks noChangeArrowheads="1"/>
            </p:cNvSpPr>
            <p:nvPr/>
          </p:nvSpPr>
          <p:spPr bwMode="auto">
            <a:xfrm>
              <a:off x="528" y="4601"/>
              <a:ext cx="389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:Jet XX technique. You are on the 3yd. track. Lateral to QB. Slow down to make a good pitch.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3" name="Rectangle 116"/>
            <p:cNvSpPr>
              <a:spLocks noChangeArrowheads="1"/>
            </p:cNvSpPr>
            <p:nvPr/>
          </p:nvSpPr>
          <p:spPr bwMode="auto">
            <a:xfrm>
              <a:off x="331" y="4706"/>
              <a:ext cx="96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Block 1st outside PST.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4" name="Rectangle 117"/>
            <p:cNvSpPr>
              <a:spLocks noChangeArrowheads="1"/>
            </p:cNvSpPr>
            <p:nvPr/>
          </p:nvSpPr>
          <p:spPr bwMode="auto">
            <a:xfrm>
              <a:off x="331" y="4915"/>
              <a:ext cx="19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5" name="Rectangle 118"/>
            <p:cNvSpPr>
              <a:spLocks noChangeArrowheads="1"/>
            </p:cNvSpPr>
            <p:nvPr/>
          </p:nvSpPr>
          <p:spPr bwMode="auto">
            <a:xfrm>
              <a:off x="528" y="4915"/>
              <a:ext cx="318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.Jet XX technique. You are on the 2 yd. track. Run a circle down the sideline.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6" name="Rectangle 119"/>
            <p:cNvSpPr>
              <a:spLocks noChangeArrowheads="1"/>
            </p:cNvSpPr>
            <p:nvPr/>
          </p:nvSpPr>
          <p:spPr bwMode="auto">
            <a:xfrm>
              <a:off x="331" y="5124"/>
              <a:ext cx="17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7" name="Rectangle 120"/>
            <p:cNvSpPr>
              <a:spLocks noChangeArrowheads="1"/>
            </p:cNvSpPr>
            <p:nvPr/>
          </p:nvSpPr>
          <p:spPr bwMode="auto">
            <a:xfrm>
              <a:off x="576" y="5124"/>
              <a:ext cx="316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B gap to D gap. 1st step crossover @45. Aim for outside foot of PSG.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8" name="Rectangle 121"/>
            <p:cNvSpPr>
              <a:spLocks noChangeArrowheads="1"/>
            </p:cNvSpPr>
            <p:nvPr/>
          </p:nvSpPr>
          <p:spPr bwMode="auto">
            <a:xfrm>
              <a:off x="331" y="5333"/>
              <a:ext cx="75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9" name="Line 122"/>
            <p:cNvSpPr>
              <a:spLocks noChangeShapeType="1"/>
            </p:cNvSpPr>
            <p:nvPr/>
          </p:nvSpPr>
          <p:spPr bwMode="auto">
            <a:xfrm>
              <a:off x="2366" y="2560"/>
              <a:ext cx="42" cy="3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0" name="Line 123"/>
            <p:cNvSpPr>
              <a:spLocks noChangeShapeType="1"/>
            </p:cNvSpPr>
            <p:nvPr/>
          </p:nvSpPr>
          <p:spPr bwMode="auto">
            <a:xfrm>
              <a:off x="2444" y="2621"/>
              <a:ext cx="41" cy="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1" name="Line 124"/>
            <p:cNvSpPr>
              <a:spLocks noChangeShapeType="1"/>
            </p:cNvSpPr>
            <p:nvPr/>
          </p:nvSpPr>
          <p:spPr bwMode="auto">
            <a:xfrm>
              <a:off x="2521" y="2681"/>
              <a:ext cx="42" cy="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2" name="Line 125"/>
            <p:cNvSpPr>
              <a:spLocks noChangeShapeType="1"/>
            </p:cNvSpPr>
            <p:nvPr/>
          </p:nvSpPr>
          <p:spPr bwMode="auto">
            <a:xfrm>
              <a:off x="2599" y="2742"/>
              <a:ext cx="40" cy="3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3" name="Line 126"/>
            <p:cNvSpPr>
              <a:spLocks noChangeShapeType="1"/>
            </p:cNvSpPr>
            <p:nvPr/>
          </p:nvSpPr>
          <p:spPr bwMode="auto">
            <a:xfrm>
              <a:off x="2638" y="2772"/>
              <a:ext cx="1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4" name="Freeform 127"/>
            <p:cNvSpPr>
              <a:spLocks/>
            </p:cNvSpPr>
            <p:nvPr/>
          </p:nvSpPr>
          <p:spPr bwMode="auto">
            <a:xfrm>
              <a:off x="706" y="822"/>
              <a:ext cx="2245" cy="1345"/>
            </a:xfrm>
            <a:custGeom>
              <a:avLst/>
              <a:gdLst>
                <a:gd name="T0" fmla="*/ 0 w 6284"/>
                <a:gd name="T1" fmla="*/ 3668 h 3668"/>
                <a:gd name="T2" fmla="*/ 107 w 6284"/>
                <a:gd name="T3" fmla="*/ 3240 h 3668"/>
                <a:gd name="T4" fmla="*/ 6284 w 6284"/>
                <a:gd name="T5" fmla="*/ 0 h 3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84" h="3668">
                  <a:moveTo>
                    <a:pt x="0" y="3668"/>
                  </a:moveTo>
                  <a:lnTo>
                    <a:pt x="107" y="3240"/>
                  </a:lnTo>
                  <a:lnTo>
                    <a:pt x="628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5" name="Freeform 128"/>
            <p:cNvSpPr>
              <a:spLocks/>
            </p:cNvSpPr>
            <p:nvPr/>
          </p:nvSpPr>
          <p:spPr bwMode="auto">
            <a:xfrm>
              <a:off x="2894" y="822"/>
              <a:ext cx="57" cy="43"/>
            </a:xfrm>
            <a:custGeom>
              <a:avLst/>
              <a:gdLst>
                <a:gd name="T0" fmla="*/ 57 w 57"/>
                <a:gd name="T1" fmla="*/ 0 h 43"/>
                <a:gd name="T2" fmla="*/ 0 w 57"/>
                <a:gd name="T3" fmla="*/ 8 h 43"/>
                <a:gd name="T4" fmla="*/ 22 w 57"/>
                <a:gd name="T5" fmla="*/ 19 h 43"/>
                <a:gd name="T6" fmla="*/ 19 w 57"/>
                <a:gd name="T7" fmla="*/ 43 h 43"/>
                <a:gd name="T8" fmla="*/ 57 w 57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43">
                  <a:moveTo>
                    <a:pt x="57" y="0"/>
                  </a:moveTo>
                  <a:lnTo>
                    <a:pt x="0" y="8"/>
                  </a:lnTo>
                  <a:lnTo>
                    <a:pt x="22" y="19"/>
                  </a:lnTo>
                  <a:lnTo>
                    <a:pt x="19" y="43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6" name="Freeform 129"/>
            <p:cNvSpPr>
              <a:spLocks/>
            </p:cNvSpPr>
            <p:nvPr/>
          </p:nvSpPr>
          <p:spPr bwMode="auto">
            <a:xfrm>
              <a:off x="2230" y="2111"/>
              <a:ext cx="568" cy="489"/>
            </a:xfrm>
            <a:custGeom>
              <a:avLst/>
              <a:gdLst>
                <a:gd name="T0" fmla="*/ 0 w 1591"/>
                <a:gd name="T1" fmla="*/ 1332 h 1332"/>
                <a:gd name="T2" fmla="*/ 1591 w 1591"/>
                <a:gd name="T3" fmla="*/ 169 h 1332"/>
                <a:gd name="T4" fmla="*/ 1591 w 1591"/>
                <a:gd name="T5" fmla="*/ 0 h 1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91" h="1332">
                  <a:moveTo>
                    <a:pt x="0" y="1332"/>
                  </a:moveTo>
                  <a:lnTo>
                    <a:pt x="1591" y="169"/>
                  </a:lnTo>
                  <a:lnTo>
                    <a:pt x="159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7" name="Freeform 130"/>
            <p:cNvSpPr>
              <a:spLocks/>
            </p:cNvSpPr>
            <p:nvPr/>
          </p:nvSpPr>
          <p:spPr bwMode="auto">
            <a:xfrm>
              <a:off x="2760" y="2104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8" name="Line 131"/>
            <p:cNvSpPr>
              <a:spLocks noChangeShapeType="1"/>
            </p:cNvSpPr>
            <p:nvPr/>
          </p:nvSpPr>
          <p:spPr bwMode="auto">
            <a:xfrm>
              <a:off x="2760" y="210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9" name="Line 132"/>
            <p:cNvSpPr>
              <a:spLocks noChangeShapeType="1"/>
            </p:cNvSpPr>
            <p:nvPr/>
          </p:nvSpPr>
          <p:spPr bwMode="auto">
            <a:xfrm flipV="1">
              <a:off x="2984" y="2105"/>
              <a:ext cx="0" cy="7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0" name="Freeform 133"/>
            <p:cNvSpPr>
              <a:spLocks/>
            </p:cNvSpPr>
            <p:nvPr/>
          </p:nvSpPr>
          <p:spPr bwMode="auto">
            <a:xfrm>
              <a:off x="2946" y="2099"/>
              <a:ext cx="75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1" name="Line 134"/>
            <p:cNvSpPr>
              <a:spLocks noChangeShapeType="1"/>
            </p:cNvSpPr>
            <p:nvPr/>
          </p:nvSpPr>
          <p:spPr bwMode="auto">
            <a:xfrm>
              <a:off x="2946" y="209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2" name="Line 135"/>
            <p:cNvSpPr>
              <a:spLocks noChangeShapeType="1"/>
            </p:cNvSpPr>
            <p:nvPr/>
          </p:nvSpPr>
          <p:spPr bwMode="auto">
            <a:xfrm flipH="1" flipV="1">
              <a:off x="2535" y="2022"/>
              <a:ext cx="153" cy="15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3" name="Freeform 136"/>
            <p:cNvSpPr>
              <a:spLocks/>
            </p:cNvSpPr>
            <p:nvPr/>
          </p:nvSpPr>
          <p:spPr bwMode="auto">
            <a:xfrm>
              <a:off x="2503" y="1989"/>
              <a:ext cx="59" cy="60"/>
            </a:xfrm>
            <a:custGeom>
              <a:avLst/>
              <a:gdLst>
                <a:gd name="T0" fmla="*/ 150 w 164"/>
                <a:gd name="T1" fmla="*/ 0 h 164"/>
                <a:gd name="T2" fmla="*/ 164 w 164"/>
                <a:gd name="T3" fmla="*/ 15 h 164"/>
                <a:gd name="T4" fmla="*/ 15 w 164"/>
                <a:gd name="T5" fmla="*/ 164 h 164"/>
                <a:gd name="T6" fmla="*/ 0 w 164"/>
                <a:gd name="T7" fmla="*/ 14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50" y="0"/>
                  </a:moveTo>
                  <a:lnTo>
                    <a:pt x="164" y="15"/>
                  </a:lnTo>
                  <a:lnTo>
                    <a:pt x="15" y="164"/>
                  </a:lnTo>
                  <a:lnTo>
                    <a:pt x="0" y="14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4" name="Line 137"/>
            <p:cNvSpPr>
              <a:spLocks noChangeShapeType="1"/>
            </p:cNvSpPr>
            <p:nvPr/>
          </p:nvSpPr>
          <p:spPr bwMode="auto">
            <a:xfrm>
              <a:off x="2503" y="2044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5" name="Line 138"/>
            <p:cNvSpPr>
              <a:spLocks noChangeShapeType="1"/>
            </p:cNvSpPr>
            <p:nvPr/>
          </p:nvSpPr>
          <p:spPr bwMode="auto">
            <a:xfrm flipV="1">
              <a:off x="2437" y="2089"/>
              <a:ext cx="0" cy="8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6" name="Freeform 139"/>
            <p:cNvSpPr>
              <a:spLocks/>
            </p:cNvSpPr>
            <p:nvPr/>
          </p:nvSpPr>
          <p:spPr bwMode="auto">
            <a:xfrm>
              <a:off x="2400" y="2082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7" name="Line 140"/>
            <p:cNvSpPr>
              <a:spLocks noChangeShapeType="1"/>
            </p:cNvSpPr>
            <p:nvPr/>
          </p:nvSpPr>
          <p:spPr bwMode="auto">
            <a:xfrm>
              <a:off x="2400" y="208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8" name="Line 141"/>
            <p:cNvSpPr>
              <a:spLocks noChangeShapeType="1"/>
            </p:cNvSpPr>
            <p:nvPr/>
          </p:nvSpPr>
          <p:spPr bwMode="auto">
            <a:xfrm flipH="1" flipV="1">
              <a:off x="2121" y="2083"/>
              <a:ext cx="98" cy="8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9" name="Freeform 142"/>
            <p:cNvSpPr>
              <a:spLocks/>
            </p:cNvSpPr>
            <p:nvPr/>
          </p:nvSpPr>
          <p:spPr bwMode="auto">
            <a:xfrm>
              <a:off x="2091" y="2049"/>
              <a:ext cx="54" cy="64"/>
            </a:xfrm>
            <a:custGeom>
              <a:avLst/>
              <a:gdLst>
                <a:gd name="T0" fmla="*/ 136 w 151"/>
                <a:gd name="T1" fmla="*/ 0 h 175"/>
                <a:gd name="T2" fmla="*/ 151 w 151"/>
                <a:gd name="T3" fmla="*/ 13 h 175"/>
                <a:gd name="T4" fmla="*/ 15 w 151"/>
                <a:gd name="T5" fmla="*/ 175 h 175"/>
                <a:gd name="T6" fmla="*/ 0 w 151"/>
                <a:gd name="T7" fmla="*/ 16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" h="175">
                  <a:moveTo>
                    <a:pt x="136" y="0"/>
                  </a:moveTo>
                  <a:lnTo>
                    <a:pt x="151" y="13"/>
                  </a:lnTo>
                  <a:lnTo>
                    <a:pt x="15" y="175"/>
                  </a:lnTo>
                  <a:lnTo>
                    <a:pt x="0" y="16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0" name="Line 143"/>
            <p:cNvSpPr>
              <a:spLocks noChangeShapeType="1"/>
            </p:cNvSpPr>
            <p:nvPr/>
          </p:nvSpPr>
          <p:spPr bwMode="auto">
            <a:xfrm>
              <a:off x="2091" y="2108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1" name="Arc 144"/>
            <p:cNvSpPr>
              <a:spLocks/>
            </p:cNvSpPr>
            <p:nvPr/>
          </p:nvSpPr>
          <p:spPr bwMode="auto">
            <a:xfrm>
              <a:off x="2148" y="2386"/>
              <a:ext cx="119" cy="10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2" name="Arc 145"/>
            <p:cNvSpPr>
              <a:spLocks/>
            </p:cNvSpPr>
            <p:nvPr/>
          </p:nvSpPr>
          <p:spPr bwMode="auto">
            <a:xfrm>
              <a:off x="2148" y="2492"/>
              <a:ext cx="545" cy="28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39 w 21639"/>
                <a:gd name="T1" fmla="*/ 21600 h 21600"/>
                <a:gd name="T2" fmla="*/ 0 w 21639"/>
                <a:gd name="T3" fmla="*/ 76 h 21600"/>
                <a:gd name="T4" fmla="*/ 21600 w 2163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9" h="21600" fill="none" extrusionOk="0">
                  <a:moveTo>
                    <a:pt x="21638" y="21599"/>
                  </a:moveTo>
                  <a:cubicBezTo>
                    <a:pt x="21625" y="21599"/>
                    <a:pt x="21612" y="21599"/>
                    <a:pt x="21600" y="21600"/>
                  </a:cubicBezTo>
                  <a:cubicBezTo>
                    <a:pt x="9700" y="21600"/>
                    <a:pt x="42" y="11975"/>
                    <a:pt x="0" y="75"/>
                  </a:cubicBezTo>
                </a:path>
                <a:path w="21639" h="21600" stroke="0" extrusionOk="0">
                  <a:moveTo>
                    <a:pt x="21638" y="21599"/>
                  </a:moveTo>
                  <a:cubicBezTo>
                    <a:pt x="21625" y="21599"/>
                    <a:pt x="21612" y="21599"/>
                    <a:pt x="21600" y="21600"/>
                  </a:cubicBezTo>
                  <a:cubicBezTo>
                    <a:pt x="9700" y="21600"/>
                    <a:pt x="42" y="11975"/>
                    <a:pt x="0" y="75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3" name="Line 146"/>
            <p:cNvSpPr>
              <a:spLocks noChangeShapeType="1"/>
            </p:cNvSpPr>
            <p:nvPr/>
          </p:nvSpPr>
          <p:spPr bwMode="auto">
            <a:xfrm flipH="1" flipV="1">
              <a:off x="1618" y="2111"/>
              <a:ext cx="65" cy="6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4" name="Freeform 147"/>
            <p:cNvSpPr>
              <a:spLocks/>
            </p:cNvSpPr>
            <p:nvPr/>
          </p:nvSpPr>
          <p:spPr bwMode="auto">
            <a:xfrm>
              <a:off x="1586" y="2078"/>
              <a:ext cx="59" cy="61"/>
            </a:xfrm>
            <a:custGeom>
              <a:avLst/>
              <a:gdLst>
                <a:gd name="T0" fmla="*/ 149 w 164"/>
                <a:gd name="T1" fmla="*/ 0 h 164"/>
                <a:gd name="T2" fmla="*/ 164 w 164"/>
                <a:gd name="T3" fmla="*/ 15 h 164"/>
                <a:gd name="T4" fmla="*/ 15 w 164"/>
                <a:gd name="T5" fmla="*/ 164 h 164"/>
                <a:gd name="T6" fmla="*/ 0 w 164"/>
                <a:gd name="T7" fmla="*/ 14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49" y="0"/>
                  </a:moveTo>
                  <a:lnTo>
                    <a:pt x="164" y="15"/>
                  </a:lnTo>
                  <a:lnTo>
                    <a:pt x="15" y="164"/>
                  </a:lnTo>
                  <a:lnTo>
                    <a:pt x="0" y="14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5" name="Line 148"/>
            <p:cNvSpPr>
              <a:spLocks noChangeShapeType="1"/>
            </p:cNvSpPr>
            <p:nvPr/>
          </p:nvSpPr>
          <p:spPr bwMode="auto">
            <a:xfrm>
              <a:off x="1586" y="2133"/>
              <a:ext cx="5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6" name="Line 149"/>
            <p:cNvSpPr>
              <a:spLocks noChangeShapeType="1"/>
            </p:cNvSpPr>
            <p:nvPr/>
          </p:nvSpPr>
          <p:spPr bwMode="auto">
            <a:xfrm flipH="1" flipV="1">
              <a:off x="1875" y="2095"/>
              <a:ext cx="81" cy="7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7" name="Freeform 150"/>
            <p:cNvSpPr>
              <a:spLocks/>
            </p:cNvSpPr>
            <p:nvPr/>
          </p:nvSpPr>
          <p:spPr bwMode="auto">
            <a:xfrm>
              <a:off x="1844" y="2062"/>
              <a:ext cx="57" cy="61"/>
            </a:xfrm>
            <a:custGeom>
              <a:avLst/>
              <a:gdLst>
                <a:gd name="T0" fmla="*/ 145 w 160"/>
                <a:gd name="T1" fmla="*/ 0 h 166"/>
                <a:gd name="T2" fmla="*/ 160 w 160"/>
                <a:gd name="T3" fmla="*/ 13 h 166"/>
                <a:gd name="T4" fmla="*/ 15 w 160"/>
                <a:gd name="T5" fmla="*/ 166 h 166"/>
                <a:gd name="T6" fmla="*/ 0 w 160"/>
                <a:gd name="T7" fmla="*/ 153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66">
                  <a:moveTo>
                    <a:pt x="145" y="0"/>
                  </a:moveTo>
                  <a:lnTo>
                    <a:pt x="160" y="13"/>
                  </a:lnTo>
                  <a:lnTo>
                    <a:pt x="15" y="166"/>
                  </a:lnTo>
                  <a:lnTo>
                    <a:pt x="0" y="15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8" name="Line 151"/>
            <p:cNvSpPr>
              <a:spLocks noChangeShapeType="1"/>
            </p:cNvSpPr>
            <p:nvPr/>
          </p:nvSpPr>
          <p:spPr bwMode="auto">
            <a:xfrm>
              <a:off x="1844" y="2118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9" name="Freeform 152"/>
            <p:cNvSpPr>
              <a:spLocks/>
            </p:cNvSpPr>
            <p:nvPr/>
          </p:nvSpPr>
          <p:spPr bwMode="auto">
            <a:xfrm>
              <a:off x="1301" y="2296"/>
              <a:ext cx="1954" cy="264"/>
            </a:xfrm>
            <a:custGeom>
              <a:avLst/>
              <a:gdLst>
                <a:gd name="T0" fmla="*/ 15 w 5472"/>
                <a:gd name="T1" fmla="*/ 582 h 720"/>
                <a:gd name="T2" fmla="*/ 0 w 5472"/>
                <a:gd name="T3" fmla="*/ 720 h 720"/>
                <a:gd name="T4" fmla="*/ 3668 w 5472"/>
                <a:gd name="T5" fmla="*/ 720 h 720"/>
                <a:gd name="T6" fmla="*/ 5472 w 5472"/>
                <a:gd name="T7" fmla="*/ 0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72" h="720">
                  <a:moveTo>
                    <a:pt x="15" y="582"/>
                  </a:moveTo>
                  <a:lnTo>
                    <a:pt x="0" y="720"/>
                  </a:lnTo>
                  <a:lnTo>
                    <a:pt x="3668" y="720"/>
                  </a:lnTo>
                  <a:lnTo>
                    <a:pt x="547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0" name="Freeform 153"/>
            <p:cNvSpPr>
              <a:spLocks/>
            </p:cNvSpPr>
            <p:nvPr/>
          </p:nvSpPr>
          <p:spPr bwMode="auto">
            <a:xfrm>
              <a:off x="3241" y="2258"/>
              <a:ext cx="34" cy="74"/>
            </a:xfrm>
            <a:custGeom>
              <a:avLst/>
              <a:gdLst>
                <a:gd name="T0" fmla="*/ 95 w 95"/>
                <a:gd name="T1" fmla="*/ 196 h 202"/>
                <a:gd name="T2" fmla="*/ 76 w 95"/>
                <a:gd name="T3" fmla="*/ 202 h 202"/>
                <a:gd name="T4" fmla="*/ 0 w 95"/>
                <a:gd name="T5" fmla="*/ 6 h 202"/>
                <a:gd name="T6" fmla="*/ 19 w 95"/>
                <a:gd name="T7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202">
                  <a:moveTo>
                    <a:pt x="95" y="196"/>
                  </a:moveTo>
                  <a:lnTo>
                    <a:pt x="76" y="202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1" name="Line 154"/>
            <p:cNvSpPr>
              <a:spLocks noChangeShapeType="1"/>
            </p:cNvSpPr>
            <p:nvPr/>
          </p:nvSpPr>
          <p:spPr bwMode="auto">
            <a:xfrm flipH="1">
              <a:off x="3241" y="2258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2" name="Freeform 155"/>
            <p:cNvSpPr>
              <a:spLocks/>
            </p:cNvSpPr>
            <p:nvPr/>
          </p:nvSpPr>
          <p:spPr bwMode="auto">
            <a:xfrm>
              <a:off x="1967" y="2504"/>
              <a:ext cx="1299" cy="44"/>
            </a:xfrm>
            <a:custGeom>
              <a:avLst/>
              <a:gdLst>
                <a:gd name="T0" fmla="*/ 3638 w 3638"/>
                <a:gd name="T1" fmla="*/ 60 h 120"/>
                <a:gd name="T2" fmla="*/ 3608 w 3638"/>
                <a:gd name="T3" fmla="*/ 120 h 120"/>
                <a:gd name="T4" fmla="*/ 3548 w 3638"/>
                <a:gd name="T5" fmla="*/ 0 h 120"/>
                <a:gd name="T6" fmla="*/ 3488 w 3638"/>
                <a:gd name="T7" fmla="*/ 120 h 120"/>
                <a:gd name="T8" fmla="*/ 3428 w 3638"/>
                <a:gd name="T9" fmla="*/ 0 h 120"/>
                <a:gd name="T10" fmla="*/ 3368 w 3638"/>
                <a:gd name="T11" fmla="*/ 120 h 120"/>
                <a:gd name="T12" fmla="*/ 3308 w 3638"/>
                <a:gd name="T13" fmla="*/ 0 h 120"/>
                <a:gd name="T14" fmla="*/ 3248 w 3638"/>
                <a:gd name="T15" fmla="*/ 120 h 120"/>
                <a:gd name="T16" fmla="*/ 3188 w 3638"/>
                <a:gd name="T17" fmla="*/ 0 h 120"/>
                <a:gd name="T18" fmla="*/ 3128 w 3638"/>
                <a:gd name="T19" fmla="*/ 120 h 120"/>
                <a:gd name="T20" fmla="*/ 3068 w 3638"/>
                <a:gd name="T21" fmla="*/ 0 h 120"/>
                <a:gd name="T22" fmla="*/ 3008 w 3638"/>
                <a:gd name="T23" fmla="*/ 120 h 120"/>
                <a:gd name="T24" fmla="*/ 2948 w 3638"/>
                <a:gd name="T25" fmla="*/ 0 h 120"/>
                <a:gd name="T26" fmla="*/ 2888 w 3638"/>
                <a:gd name="T27" fmla="*/ 120 h 120"/>
                <a:gd name="T28" fmla="*/ 2828 w 3638"/>
                <a:gd name="T29" fmla="*/ 0 h 120"/>
                <a:gd name="T30" fmla="*/ 2768 w 3638"/>
                <a:gd name="T31" fmla="*/ 120 h 120"/>
                <a:gd name="T32" fmla="*/ 2708 w 3638"/>
                <a:gd name="T33" fmla="*/ 0 h 120"/>
                <a:gd name="T34" fmla="*/ 2648 w 3638"/>
                <a:gd name="T35" fmla="*/ 120 h 120"/>
                <a:gd name="T36" fmla="*/ 2588 w 3638"/>
                <a:gd name="T37" fmla="*/ 0 h 120"/>
                <a:gd name="T38" fmla="*/ 2528 w 3638"/>
                <a:gd name="T39" fmla="*/ 120 h 120"/>
                <a:gd name="T40" fmla="*/ 2468 w 3638"/>
                <a:gd name="T41" fmla="*/ 0 h 120"/>
                <a:gd name="T42" fmla="*/ 2408 w 3638"/>
                <a:gd name="T43" fmla="*/ 120 h 120"/>
                <a:gd name="T44" fmla="*/ 2348 w 3638"/>
                <a:gd name="T45" fmla="*/ 0 h 120"/>
                <a:gd name="T46" fmla="*/ 2288 w 3638"/>
                <a:gd name="T47" fmla="*/ 120 h 120"/>
                <a:gd name="T48" fmla="*/ 2228 w 3638"/>
                <a:gd name="T49" fmla="*/ 0 h 120"/>
                <a:gd name="T50" fmla="*/ 2168 w 3638"/>
                <a:gd name="T51" fmla="*/ 120 h 120"/>
                <a:gd name="T52" fmla="*/ 2108 w 3638"/>
                <a:gd name="T53" fmla="*/ 0 h 120"/>
                <a:gd name="T54" fmla="*/ 2048 w 3638"/>
                <a:gd name="T55" fmla="*/ 120 h 120"/>
                <a:gd name="T56" fmla="*/ 1988 w 3638"/>
                <a:gd name="T57" fmla="*/ 0 h 120"/>
                <a:gd name="T58" fmla="*/ 1928 w 3638"/>
                <a:gd name="T59" fmla="*/ 120 h 120"/>
                <a:gd name="T60" fmla="*/ 1868 w 3638"/>
                <a:gd name="T61" fmla="*/ 0 h 120"/>
                <a:gd name="T62" fmla="*/ 1808 w 3638"/>
                <a:gd name="T63" fmla="*/ 120 h 120"/>
                <a:gd name="T64" fmla="*/ 1748 w 3638"/>
                <a:gd name="T65" fmla="*/ 0 h 120"/>
                <a:gd name="T66" fmla="*/ 1688 w 3638"/>
                <a:gd name="T67" fmla="*/ 120 h 120"/>
                <a:gd name="T68" fmla="*/ 1628 w 3638"/>
                <a:gd name="T69" fmla="*/ 0 h 120"/>
                <a:gd name="T70" fmla="*/ 1568 w 3638"/>
                <a:gd name="T71" fmla="*/ 120 h 120"/>
                <a:gd name="T72" fmla="*/ 1508 w 3638"/>
                <a:gd name="T73" fmla="*/ 0 h 120"/>
                <a:gd name="T74" fmla="*/ 1448 w 3638"/>
                <a:gd name="T75" fmla="*/ 120 h 120"/>
                <a:gd name="T76" fmla="*/ 1388 w 3638"/>
                <a:gd name="T77" fmla="*/ 0 h 120"/>
                <a:gd name="T78" fmla="*/ 1328 w 3638"/>
                <a:gd name="T79" fmla="*/ 120 h 120"/>
                <a:gd name="T80" fmla="*/ 1268 w 3638"/>
                <a:gd name="T81" fmla="*/ 0 h 120"/>
                <a:gd name="T82" fmla="*/ 1208 w 3638"/>
                <a:gd name="T83" fmla="*/ 120 h 120"/>
                <a:gd name="T84" fmla="*/ 1148 w 3638"/>
                <a:gd name="T85" fmla="*/ 0 h 120"/>
                <a:gd name="T86" fmla="*/ 1088 w 3638"/>
                <a:gd name="T87" fmla="*/ 120 h 120"/>
                <a:gd name="T88" fmla="*/ 1028 w 3638"/>
                <a:gd name="T89" fmla="*/ 0 h 120"/>
                <a:gd name="T90" fmla="*/ 998 w 3638"/>
                <a:gd name="T91" fmla="*/ 60 h 120"/>
                <a:gd name="T92" fmla="*/ 963 w 3638"/>
                <a:gd name="T93" fmla="*/ 60 h 120"/>
                <a:gd name="T94" fmla="*/ 0 w 3638"/>
                <a:gd name="T95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638" h="120">
                  <a:moveTo>
                    <a:pt x="3638" y="60"/>
                  </a:moveTo>
                  <a:lnTo>
                    <a:pt x="3608" y="120"/>
                  </a:lnTo>
                  <a:lnTo>
                    <a:pt x="3548" y="0"/>
                  </a:lnTo>
                  <a:lnTo>
                    <a:pt x="3488" y="120"/>
                  </a:lnTo>
                  <a:lnTo>
                    <a:pt x="3428" y="0"/>
                  </a:lnTo>
                  <a:lnTo>
                    <a:pt x="3368" y="120"/>
                  </a:lnTo>
                  <a:lnTo>
                    <a:pt x="3308" y="0"/>
                  </a:lnTo>
                  <a:lnTo>
                    <a:pt x="3248" y="120"/>
                  </a:lnTo>
                  <a:lnTo>
                    <a:pt x="3188" y="0"/>
                  </a:lnTo>
                  <a:lnTo>
                    <a:pt x="3128" y="120"/>
                  </a:lnTo>
                  <a:lnTo>
                    <a:pt x="3068" y="0"/>
                  </a:lnTo>
                  <a:lnTo>
                    <a:pt x="3008" y="120"/>
                  </a:lnTo>
                  <a:lnTo>
                    <a:pt x="2948" y="0"/>
                  </a:lnTo>
                  <a:lnTo>
                    <a:pt x="2888" y="120"/>
                  </a:lnTo>
                  <a:lnTo>
                    <a:pt x="2828" y="0"/>
                  </a:lnTo>
                  <a:lnTo>
                    <a:pt x="2768" y="120"/>
                  </a:lnTo>
                  <a:lnTo>
                    <a:pt x="2708" y="0"/>
                  </a:lnTo>
                  <a:lnTo>
                    <a:pt x="2648" y="120"/>
                  </a:lnTo>
                  <a:lnTo>
                    <a:pt x="2588" y="0"/>
                  </a:lnTo>
                  <a:lnTo>
                    <a:pt x="2528" y="120"/>
                  </a:lnTo>
                  <a:lnTo>
                    <a:pt x="2468" y="0"/>
                  </a:lnTo>
                  <a:lnTo>
                    <a:pt x="2408" y="120"/>
                  </a:lnTo>
                  <a:lnTo>
                    <a:pt x="2348" y="0"/>
                  </a:lnTo>
                  <a:lnTo>
                    <a:pt x="2288" y="120"/>
                  </a:lnTo>
                  <a:lnTo>
                    <a:pt x="2228" y="0"/>
                  </a:lnTo>
                  <a:lnTo>
                    <a:pt x="2168" y="120"/>
                  </a:lnTo>
                  <a:lnTo>
                    <a:pt x="2108" y="0"/>
                  </a:lnTo>
                  <a:lnTo>
                    <a:pt x="2048" y="120"/>
                  </a:lnTo>
                  <a:lnTo>
                    <a:pt x="1988" y="0"/>
                  </a:lnTo>
                  <a:lnTo>
                    <a:pt x="1928" y="120"/>
                  </a:lnTo>
                  <a:lnTo>
                    <a:pt x="1868" y="0"/>
                  </a:lnTo>
                  <a:lnTo>
                    <a:pt x="1808" y="120"/>
                  </a:lnTo>
                  <a:lnTo>
                    <a:pt x="1748" y="0"/>
                  </a:lnTo>
                  <a:lnTo>
                    <a:pt x="1688" y="120"/>
                  </a:lnTo>
                  <a:lnTo>
                    <a:pt x="1628" y="0"/>
                  </a:lnTo>
                  <a:lnTo>
                    <a:pt x="1568" y="120"/>
                  </a:lnTo>
                  <a:lnTo>
                    <a:pt x="1508" y="0"/>
                  </a:lnTo>
                  <a:lnTo>
                    <a:pt x="1448" y="120"/>
                  </a:lnTo>
                  <a:lnTo>
                    <a:pt x="1388" y="0"/>
                  </a:lnTo>
                  <a:lnTo>
                    <a:pt x="1328" y="120"/>
                  </a:lnTo>
                  <a:lnTo>
                    <a:pt x="1268" y="0"/>
                  </a:lnTo>
                  <a:lnTo>
                    <a:pt x="1208" y="120"/>
                  </a:lnTo>
                  <a:lnTo>
                    <a:pt x="1148" y="0"/>
                  </a:lnTo>
                  <a:lnTo>
                    <a:pt x="1088" y="120"/>
                  </a:lnTo>
                  <a:lnTo>
                    <a:pt x="1028" y="0"/>
                  </a:lnTo>
                  <a:lnTo>
                    <a:pt x="998" y="60"/>
                  </a:lnTo>
                  <a:lnTo>
                    <a:pt x="963" y="60"/>
                  </a:lnTo>
                  <a:lnTo>
                    <a:pt x="0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3" name="Arc 156"/>
            <p:cNvSpPr>
              <a:spLocks/>
            </p:cNvSpPr>
            <p:nvPr/>
          </p:nvSpPr>
          <p:spPr bwMode="auto">
            <a:xfrm>
              <a:off x="859" y="821"/>
              <a:ext cx="1108" cy="170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13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5" y="21600"/>
                    <a:pt x="7" y="11937"/>
                    <a:pt x="0" y="12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5" y="21600"/>
                    <a:pt x="7" y="11937"/>
                    <a:pt x="0" y="12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4" name="Freeform 157"/>
            <p:cNvSpPr>
              <a:spLocks/>
            </p:cNvSpPr>
            <p:nvPr/>
          </p:nvSpPr>
          <p:spPr bwMode="auto">
            <a:xfrm>
              <a:off x="840" y="822"/>
              <a:ext cx="38" cy="55"/>
            </a:xfrm>
            <a:custGeom>
              <a:avLst/>
              <a:gdLst>
                <a:gd name="T0" fmla="*/ 19 w 38"/>
                <a:gd name="T1" fmla="*/ 0 h 55"/>
                <a:gd name="T2" fmla="*/ 0 w 38"/>
                <a:gd name="T3" fmla="*/ 55 h 55"/>
                <a:gd name="T4" fmla="*/ 19 w 38"/>
                <a:gd name="T5" fmla="*/ 41 h 55"/>
                <a:gd name="T6" fmla="*/ 38 w 38"/>
                <a:gd name="T7" fmla="*/ 55 h 55"/>
                <a:gd name="T8" fmla="*/ 19 w 38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5">
                  <a:moveTo>
                    <a:pt x="19" y="0"/>
                  </a:moveTo>
                  <a:lnTo>
                    <a:pt x="0" y="55"/>
                  </a:lnTo>
                  <a:lnTo>
                    <a:pt x="19" y="41"/>
                  </a:lnTo>
                  <a:lnTo>
                    <a:pt x="38" y="55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52400" y="228600"/>
            <a:ext cx="7500938" cy="10936288"/>
            <a:chOff x="192" y="144"/>
            <a:chExt cx="4725" cy="6889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144"/>
              <a:ext cx="3888" cy="5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27" y="249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995" y="249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27" y="242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995" y="242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27" y="234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995" y="234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27" y="227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3995" y="227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27" y="2198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52" y="2176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17" y="2176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27" y="212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3995" y="212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27" y="204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995" y="204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27" y="197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995" y="197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27" y="189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995" y="189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27" y="1821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52" y="1798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17" y="1798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27" y="174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995" y="174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27" y="167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3995" y="167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27" y="159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2" name="Line 32"/>
            <p:cNvSpPr>
              <a:spLocks noChangeShapeType="1"/>
            </p:cNvSpPr>
            <p:nvPr/>
          </p:nvSpPr>
          <p:spPr bwMode="auto">
            <a:xfrm>
              <a:off x="3995" y="159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3" name="Line 33"/>
            <p:cNvSpPr>
              <a:spLocks noChangeShapeType="1"/>
            </p:cNvSpPr>
            <p:nvPr/>
          </p:nvSpPr>
          <p:spPr bwMode="auto">
            <a:xfrm>
              <a:off x="227" y="152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5" name="Line 34"/>
            <p:cNvSpPr>
              <a:spLocks noChangeShapeType="1"/>
            </p:cNvSpPr>
            <p:nvPr/>
          </p:nvSpPr>
          <p:spPr bwMode="auto">
            <a:xfrm>
              <a:off x="3995" y="152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6" name="Line 35"/>
            <p:cNvSpPr>
              <a:spLocks noChangeShapeType="1"/>
            </p:cNvSpPr>
            <p:nvPr/>
          </p:nvSpPr>
          <p:spPr bwMode="auto">
            <a:xfrm>
              <a:off x="227" y="1449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7" name="Line 36"/>
            <p:cNvSpPr>
              <a:spLocks noChangeShapeType="1"/>
            </p:cNvSpPr>
            <p:nvPr/>
          </p:nvSpPr>
          <p:spPr bwMode="auto">
            <a:xfrm>
              <a:off x="1652" y="1426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8" name="Line 37"/>
            <p:cNvSpPr>
              <a:spLocks noChangeShapeType="1"/>
            </p:cNvSpPr>
            <p:nvPr/>
          </p:nvSpPr>
          <p:spPr bwMode="auto">
            <a:xfrm>
              <a:off x="2617" y="1426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9" name="Line 38"/>
            <p:cNvSpPr>
              <a:spLocks noChangeShapeType="1"/>
            </p:cNvSpPr>
            <p:nvPr/>
          </p:nvSpPr>
          <p:spPr bwMode="auto">
            <a:xfrm>
              <a:off x="227" y="137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0" name="Line 39"/>
            <p:cNvSpPr>
              <a:spLocks noChangeShapeType="1"/>
            </p:cNvSpPr>
            <p:nvPr/>
          </p:nvSpPr>
          <p:spPr bwMode="auto">
            <a:xfrm>
              <a:off x="3995" y="137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1" name="Line 40"/>
            <p:cNvSpPr>
              <a:spLocks noChangeShapeType="1"/>
            </p:cNvSpPr>
            <p:nvPr/>
          </p:nvSpPr>
          <p:spPr bwMode="auto">
            <a:xfrm>
              <a:off x="227" y="129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2" name="Line 41"/>
            <p:cNvSpPr>
              <a:spLocks noChangeShapeType="1"/>
            </p:cNvSpPr>
            <p:nvPr/>
          </p:nvSpPr>
          <p:spPr bwMode="auto">
            <a:xfrm>
              <a:off x="3995" y="129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3" name="Line 42"/>
            <p:cNvSpPr>
              <a:spLocks noChangeShapeType="1"/>
            </p:cNvSpPr>
            <p:nvPr/>
          </p:nvSpPr>
          <p:spPr bwMode="auto">
            <a:xfrm>
              <a:off x="227" y="122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4" name="Line 43"/>
            <p:cNvSpPr>
              <a:spLocks noChangeShapeType="1"/>
            </p:cNvSpPr>
            <p:nvPr/>
          </p:nvSpPr>
          <p:spPr bwMode="auto">
            <a:xfrm>
              <a:off x="3995" y="122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5" name="Line 44"/>
            <p:cNvSpPr>
              <a:spLocks noChangeShapeType="1"/>
            </p:cNvSpPr>
            <p:nvPr/>
          </p:nvSpPr>
          <p:spPr bwMode="auto">
            <a:xfrm>
              <a:off x="227" y="114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6" name="Line 45"/>
            <p:cNvSpPr>
              <a:spLocks noChangeShapeType="1"/>
            </p:cNvSpPr>
            <p:nvPr/>
          </p:nvSpPr>
          <p:spPr bwMode="auto">
            <a:xfrm>
              <a:off x="3995" y="114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7" name="Line 46"/>
            <p:cNvSpPr>
              <a:spLocks noChangeShapeType="1"/>
            </p:cNvSpPr>
            <p:nvPr/>
          </p:nvSpPr>
          <p:spPr bwMode="auto">
            <a:xfrm>
              <a:off x="227" y="1071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8" name="Line 47"/>
            <p:cNvSpPr>
              <a:spLocks noChangeShapeType="1"/>
            </p:cNvSpPr>
            <p:nvPr/>
          </p:nvSpPr>
          <p:spPr bwMode="auto">
            <a:xfrm>
              <a:off x="1652" y="1049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9" name="Line 48"/>
            <p:cNvSpPr>
              <a:spLocks noChangeShapeType="1"/>
            </p:cNvSpPr>
            <p:nvPr/>
          </p:nvSpPr>
          <p:spPr bwMode="auto">
            <a:xfrm>
              <a:off x="2617" y="1049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0" name="Line 49"/>
            <p:cNvSpPr>
              <a:spLocks noChangeShapeType="1"/>
            </p:cNvSpPr>
            <p:nvPr/>
          </p:nvSpPr>
          <p:spPr bwMode="auto">
            <a:xfrm>
              <a:off x="227" y="99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1" name="Line 50"/>
            <p:cNvSpPr>
              <a:spLocks noChangeShapeType="1"/>
            </p:cNvSpPr>
            <p:nvPr/>
          </p:nvSpPr>
          <p:spPr bwMode="auto">
            <a:xfrm>
              <a:off x="3995" y="99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2" name="Line 51"/>
            <p:cNvSpPr>
              <a:spLocks noChangeShapeType="1"/>
            </p:cNvSpPr>
            <p:nvPr/>
          </p:nvSpPr>
          <p:spPr bwMode="auto">
            <a:xfrm>
              <a:off x="227" y="92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3" name="Line 52"/>
            <p:cNvSpPr>
              <a:spLocks noChangeShapeType="1"/>
            </p:cNvSpPr>
            <p:nvPr/>
          </p:nvSpPr>
          <p:spPr bwMode="auto">
            <a:xfrm>
              <a:off x="3995" y="92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4" name="Line 53"/>
            <p:cNvSpPr>
              <a:spLocks noChangeShapeType="1"/>
            </p:cNvSpPr>
            <p:nvPr/>
          </p:nvSpPr>
          <p:spPr bwMode="auto">
            <a:xfrm>
              <a:off x="227" y="84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5" name="Line 54"/>
            <p:cNvSpPr>
              <a:spLocks noChangeShapeType="1"/>
            </p:cNvSpPr>
            <p:nvPr/>
          </p:nvSpPr>
          <p:spPr bwMode="auto">
            <a:xfrm>
              <a:off x="3995" y="84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6" name="Line 55"/>
            <p:cNvSpPr>
              <a:spLocks noChangeShapeType="1"/>
            </p:cNvSpPr>
            <p:nvPr/>
          </p:nvSpPr>
          <p:spPr bwMode="auto">
            <a:xfrm>
              <a:off x="227" y="77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7" name="Line 56"/>
            <p:cNvSpPr>
              <a:spLocks noChangeShapeType="1"/>
            </p:cNvSpPr>
            <p:nvPr/>
          </p:nvSpPr>
          <p:spPr bwMode="auto">
            <a:xfrm>
              <a:off x="3995" y="77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8" name="Line 57"/>
            <p:cNvSpPr>
              <a:spLocks noChangeShapeType="1"/>
            </p:cNvSpPr>
            <p:nvPr/>
          </p:nvSpPr>
          <p:spPr bwMode="auto">
            <a:xfrm>
              <a:off x="227" y="699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9" name="Line 58"/>
            <p:cNvSpPr>
              <a:spLocks noChangeShapeType="1"/>
            </p:cNvSpPr>
            <p:nvPr/>
          </p:nvSpPr>
          <p:spPr bwMode="auto">
            <a:xfrm>
              <a:off x="1652" y="677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0" name="Line 59"/>
            <p:cNvSpPr>
              <a:spLocks noChangeShapeType="1"/>
            </p:cNvSpPr>
            <p:nvPr/>
          </p:nvSpPr>
          <p:spPr bwMode="auto">
            <a:xfrm>
              <a:off x="2617" y="677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1" name="Line 60"/>
            <p:cNvSpPr>
              <a:spLocks noChangeShapeType="1"/>
            </p:cNvSpPr>
            <p:nvPr/>
          </p:nvSpPr>
          <p:spPr bwMode="auto">
            <a:xfrm>
              <a:off x="227" y="62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2" name="Line 61"/>
            <p:cNvSpPr>
              <a:spLocks noChangeShapeType="1"/>
            </p:cNvSpPr>
            <p:nvPr/>
          </p:nvSpPr>
          <p:spPr bwMode="auto">
            <a:xfrm>
              <a:off x="3995" y="62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3" name="Line 62"/>
            <p:cNvSpPr>
              <a:spLocks noChangeShapeType="1"/>
            </p:cNvSpPr>
            <p:nvPr/>
          </p:nvSpPr>
          <p:spPr bwMode="auto">
            <a:xfrm>
              <a:off x="227" y="54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4" name="Line 63"/>
            <p:cNvSpPr>
              <a:spLocks noChangeShapeType="1"/>
            </p:cNvSpPr>
            <p:nvPr/>
          </p:nvSpPr>
          <p:spPr bwMode="auto">
            <a:xfrm>
              <a:off x="3995" y="54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5" name="Line 64"/>
            <p:cNvSpPr>
              <a:spLocks noChangeShapeType="1"/>
            </p:cNvSpPr>
            <p:nvPr/>
          </p:nvSpPr>
          <p:spPr bwMode="auto">
            <a:xfrm>
              <a:off x="227" y="47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6" name="Line 65"/>
            <p:cNvSpPr>
              <a:spLocks noChangeShapeType="1"/>
            </p:cNvSpPr>
            <p:nvPr/>
          </p:nvSpPr>
          <p:spPr bwMode="auto">
            <a:xfrm>
              <a:off x="3995" y="47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7" name="Line 66"/>
            <p:cNvSpPr>
              <a:spLocks noChangeShapeType="1"/>
            </p:cNvSpPr>
            <p:nvPr/>
          </p:nvSpPr>
          <p:spPr bwMode="auto">
            <a:xfrm>
              <a:off x="227" y="39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8" name="Line 67"/>
            <p:cNvSpPr>
              <a:spLocks noChangeShapeType="1"/>
            </p:cNvSpPr>
            <p:nvPr/>
          </p:nvSpPr>
          <p:spPr bwMode="auto">
            <a:xfrm>
              <a:off x="3995" y="39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9" name="Rectangle 68"/>
            <p:cNvSpPr>
              <a:spLocks noChangeArrowheads="1"/>
            </p:cNvSpPr>
            <p:nvPr/>
          </p:nvSpPr>
          <p:spPr bwMode="auto">
            <a:xfrm>
              <a:off x="219" y="327"/>
              <a:ext cx="3824" cy="2240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0" name="Oval 69"/>
            <p:cNvSpPr>
              <a:spLocks noChangeArrowheads="1"/>
            </p:cNvSpPr>
            <p:nvPr/>
          </p:nvSpPr>
          <p:spPr bwMode="auto">
            <a:xfrm>
              <a:off x="701" y="2142"/>
              <a:ext cx="127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1" name="Rectangle 70"/>
            <p:cNvSpPr>
              <a:spLocks noChangeArrowheads="1"/>
            </p:cNvSpPr>
            <p:nvPr/>
          </p:nvSpPr>
          <p:spPr bwMode="auto">
            <a:xfrm>
              <a:off x="1681" y="1871"/>
              <a:ext cx="18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32" name="Oval 71"/>
            <p:cNvSpPr>
              <a:spLocks noChangeArrowheads="1"/>
            </p:cNvSpPr>
            <p:nvPr/>
          </p:nvSpPr>
          <p:spPr bwMode="auto">
            <a:xfrm>
              <a:off x="1831" y="2148"/>
              <a:ext cx="127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3" name="Rectangle 72"/>
            <p:cNvSpPr>
              <a:spLocks noChangeArrowheads="1"/>
            </p:cNvSpPr>
            <p:nvPr/>
          </p:nvSpPr>
          <p:spPr bwMode="auto">
            <a:xfrm>
              <a:off x="2158" y="1871"/>
              <a:ext cx="204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34" name="Oval 73"/>
            <p:cNvSpPr>
              <a:spLocks noChangeArrowheads="1"/>
            </p:cNvSpPr>
            <p:nvPr/>
          </p:nvSpPr>
          <p:spPr bwMode="auto">
            <a:xfrm>
              <a:off x="2067" y="2142"/>
              <a:ext cx="126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5" name="Rectangle 74"/>
            <p:cNvSpPr>
              <a:spLocks noChangeArrowheads="1"/>
            </p:cNvSpPr>
            <p:nvPr/>
          </p:nvSpPr>
          <p:spPr bwMode="auto">
            <a:xfrm>
              <a:off x="2796" y="1871"/>
              <a:ext cx="18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36" name="Rectangle 75"/>
            <p:cNvSpPr>
              <a:spLocks noChangeArrowheads="1"/>
            </p:cNvSpPr>
            <p:nvPr/>
          </p:nvSpPr>
          <p:spPr bwMode="auto">
            <a:xfrm>
              <a:off x="2318" y="2142"/>
              <a:ext cx="127" cy="132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7" name="Line 76"/>
            <p:cNvSpPr>
              <a:spLocks noChangeShapeType="1"/>
            </p:cNvSpPr>
            <p:nvPr/>
          </p:nvSpPr>
          <p:spPr bwMode="auto">
            <a:xfrm>
              <a:off x="2319" y="2143"/>
              <a:ext cx="123" cy="12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8" name="Line 77"/>
            <p:cNvSpPr>
              <a:spLocks noChangeShapeType="1"/>
            </p:cNvSpPr>
            <p:nvPr/>
          </p:nvSpPr>
          <p:spPr bwMode="auto">
            <a:xfrm flipV="1">
              <a:off x="2319" y="2143"/>
              <a:ext cx="123" cy="12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9" name="Rectangle 78"/>
            <p:cNvSpPr>
              <a:spLocks noChangeArrowheads="1"/>
            </p:cNvSpPr>
            <p:nvPr/>
          </p:nvSpPr>
          <p:spPr bwMode="auto">
            <a:xfrm>
              <a:off x="1355" y="1704"/>
              <a:ext cx="204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40" name="Oval 79"/>
            <p:cNvSpPr>
              <a:spLocks noChangeArrowheads="1"/>
            </p:cNvSpPr>
            <p:nvPr/>
          </p:nvSpPr>
          <p:spPr bwMode="auto">
            <a:xfrm>
              <a:off x="2560" y="2142"/>
              <a:ext cx="127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1" name="Rectangle 80"/>
            <p:cNvSpPr>
              <a:spLocks noChangeArrowheads="1"/>
            </p:cNvSpPr>
            <p:nvPr/>
          </p:nvSpPr>
          <p:spPr bwMode="auto">
            <a:xfrm>
              <a:off x="2324" y="1671"/>
              <a:ext cx="204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42" name="Oval 81"/>
            <p:cNvSpPr>
              <a:spLocks noChangeArrowheads="1"/>
            </p:cNvSpPr>
            <p:nvPr/>
          </p:nvSpPr>
          <p:spPr bwMode="auto">
            <a:xfrm>
              <a:off x="2823" y="2142"/>
              <a:ext cx="127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3" name="Rectangle 82"/>
            <p:cNvSpPr>
              <a:spLocks noChangeArrowheads="1"/>
            </p:cNvSpPr>
            <p:nvPr/>
          </p:nvSpPr>
          <p:spPr bwMode="auto">
            <a:xfrm>
              <a:off x="2967" y="1671"/>
              <a:ext cx="204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44" name="Oval 83"/>
            <p:cNvSpPr>
              <a:spLocks noChangeArrowheads="1"/>
            </p:cNvSpPr>
            <p:nvPr/>
          </p:nvSpPr>
          <p:spPr bwMode="auto">
            <a:xfrm>
              <a:off x="3133" y="2142"/>
              <a:ext cx="127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5" name="Rectangle 84"/>
            <p:cNvSpPr>
              <a:spLocks noChangeArrowheads="1"/>
            </p:cNvSpPr>
            <p:nvPr/>
          </p:nvSpPr>
          <p:spPr bwMode="auto">
            <a:xfrm>
              <a:off x="3294" y="1871"/>
              <a:ext cx="194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46" name="Oval 85"/>
            <p:cNvSpPr>
              <a:spLocks noChangeArrowheads="1"/>
            </p:cNvSpPr>
            <p:nvPr/>
          </p:nvSpPr>
          <p:spPr bwMode="auto">
            <a:xfrm>
              <a:off x="2318" y="2276"/>
              <a:ext cx="127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7" name="Rectangle 86"/>
            <p:cNvSpPr>
              <a:spLocks noChangeArrowheads="1"/>
            </p:cNvSpPr>
            <p:nvPr/>
          </p:nvSpPr>
          <p:spPr bwMode="auto">
            <a:xfrm>
              <a:off x="706" y="1671"/>
              <a:ext cx="204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48" name="Oval 87"/>
            <p:cNvSpPr>
              <a:spLocks noChangeArrowheads="1"/>
            </p:cNvSpPr>
            <p:nvPr/>
          </p:nvSpPr>
          <p:spPr bwMode="auto">
            <a:xfrm>
              <a:off x="2318" y="2581"/>
              <a:ext cx="127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9" name="Rectangle 88"/>
            <p:cNvSpPr>
              <a:spLocks noChangeArrowheads="1"/>
            </p:cNvSpPr>
            <p:nvPr/>
          </p:nvSpPr>
          <p:spPr bwMode="auto">
            <a:xfrm>
              <a:off x="3621" y="1671"/>
              <a:ext cx="204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0" name="Oval 89"/>
            <p:cNvSpPr>
              <a:spLocks noChangeArrowheads="1"/>
            </p:cNvSpPr>
            <p:nvPr/>
          </p:nvSpPr>
          <p:spPr bwMode="auto">
            <a:xfrm>
              <a:off x="1456" y="2370"/>
              <a:ext cx="127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1" name="Freeform 90"/>
            <p:cNvSpPr>
              <a:spLocks/>
            </p:cNvSpPr>
            <p:nvPr/>
          </p:nvSpPr>
          <p:spPr bwMode="auto">
            <a:xfrm>
              <a:off x="1518" y="2370"/>
              <a:ext cx="65" cy="132"/>
            </a:xfrm>
            <a:custGeom>
              <a:avLst/>
              <a:gdLst>
                <a:gd name="T0" fmla="*/ 0 w 183"/>
                <a:gd name="T1" fmla="*/ 355 h 356"/>
                <a:gd name="T2" fmla="*/ 5 w 183"/>
                <a:gd name="T3" fmla="*/ 356 h 356"/>
                <a:gd name="T4" fmla="*/ 183 w 183"/>
                <a:gd name="T5" fmla="*/ 178 h 356"/>
                <a:gd name="T6" fmla="*/ 5 w 183"/>
                <a:gd name="T7" fmla="*/ 1 h 356"/>
                <a:gd name="T8" fmla="*/ 0 w 183"/>
                <a:gd name="T9" fmla="*/ 1 h 356"/>
                <a:gd name="T10" fmla="*/ 0 w 183"/>
                <a:gd name="T11" fmla="*/ 355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3" h="356">
                  <a:moveTo>
                    <a:pt x="0" y="355"/>
                  </a:moveTo>
                  <a:cubicBezTo>
                    <a:pt x="2" y="355"/>
                    <a:pt x="3" y="356"/>
                    <a:pt x="5" y="356"/>
                  </a:cubicBezTo>
                  <a:cubicBezTo>
                    <a:pt x="103" y="356"/>
                    <a:pt x="183" y="276"/>
                    <a:pt x="183" y="178"/>
                  </a:cubicBezTo>
                  <a:cubicBezTo>
                    <a:pt x="183" y="80"/>
                    <a:pt x="103" y="1"/>
                    <a:pt x="5" y="1"/>
                  </a:cubicBezTo>
                  <a:cubicBezTo>
                    <a:pt x="3" y="0"/>
                    <a:pt x="1" y="1"/>
                    <a:pt x="0" y="1"/>
                  </a:cubicBezTo>
                  <a:lnTo>
                    <a:pt x="0" y="355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2" name="Rectangle 91"/>
            <p:cNvSpPr>
              <a:spLocks noChangeArrowheads="1"/>
            </p:cNvSpPr>
            <p:nvPr/>
          </p:nvSpPr>
          <p:spPr bwMode="auto">
            <a:xfrm>
              <a:off x="1475" y="1166"/>
              <a:ext cx="29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3" name="Oval 92"/>
            <p:cNvSpPr>
              <a:spLocks noChangeArrowheads="1"/>
            </p:cNvSpPr>
            <p:nvPr/>
          </p:nvSpPr>
          <p:spPr bwMode="auto">
            <a:xfrm>
              <a:off x="3455" y="2354"/>
              <a:ext cx="126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4" name="Freeform 93"/>
            <p:cNvSpPr>
              <a:spLocks/>
            </p:cNvSpPr>
            <p:nvPr/>
          </p:nvSpPr>
          <p:spPr bwMode="auto">
            <a:xfrm>
              <a:off x="3454" y="2354"/>
              <a:ext cx="62" cy="130"/>
            </a:xfrm>
            <a:custGeom>
              <a:avLst/>
              <a:gdLst>
                <a:gd name="T0" fmla="*/ 173 w 173"/>
                <a:gd name="T1" fmla="*/ 0 h 353"/>
                <a:gd name="T2" fmla="*/ 1 w 173"/>
                <a:gd name="T3" fmla="*/ 176 h 353"/>
                <a:gd name="T4" fmla="*/ 173 w 173"/>
                <a:gd name="T5" fmla="*/ 353 h 353"/>
                <a:gd name="T6" fmla="*/ 173 w 173"/>
                <a:gd name="T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3" h="353">
                  <a:moveTo>
                    <a:pt x="173" y="0"/>
                  </a:moveTo>
                  <a:cubicBezTo>
                    <a:pt x="77" y="3"/>
                    <a:pt x="1" y="81"/>
                    <a:pt x="1" y="176"/>
                  </a:cubicBezTo>
                  <a:cubicBezTo>
                    <a:pt x="0" y="272"/>
                    <a:pt x="77" y="351"/>
                    <a:pt x="173" y="353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5" name="Rectangle 94"/>
            <p:cNvSpPr>
              <a:spLocks noChangeArrowheads="1"/>
            </p:cNvSpPr>
            <p:nvPr/>
          </p:nvSpPr>
          <p:spPr bwMode="auto">
            <a:xfrm>
              <a:off x="3096" y="1166"/>
              <a:ext cx="308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6" name="Rectangle 95"/>
            <p:cNvSpPr>
              <a:spLocks noChangeArrowheads="1"/>
            </p:cNvSpPr>
            <p:nvPr/>
          </p:nvSpPr>
          <p:spPr bwMode="auto">
            <a:xfrm>
              <a:off x="281" y="2643"/>
              <a:ext cx="32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7" name="Rectangle 96"/>
            <p:cNvSpPr>
              <a:spLocks noChangeArrowheads="1"/>
            </p:cNvSpPr>
            <p:nvPr/>
          </p:nvSpPr>
          <p:spPr bwMode="auto">
            <a:xfrm>
              <a:off x="1552" y="172"/>
              <a:ext cx="414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8" name="Rectangle 97"/>
            <p:cNvSpPr>
              <a:spLocks noChangeArrowheads="1"/>
            </p:cNvSpPr>
            <p:nvPr/>
          </p:nvSpPr>
          <p:spPr bwMode="auto">
            <a:xfrm>
              <a:off x="1927" y="172"/>
              <a:ext cx="1559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RED 45 Jet XX Pass Lt.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9" name="Rectangle 98"/>
            <p:cNvSpPr>
              <a:spLocks noChangeArrowheads="1"/>
            </p:cNvSpPr>
            <p:nvPr/>
          </p:nvSpPr>
          <p:spPr bwMode="auto">
            <a:xfrm>
              <a:off x="283" y="2905"/>
              <a:ext cx="18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0" name="Rectangle 99"/>
            <p:cNvSpPr>
              <a:spLocks noChangeArrowheads="1"/>
            </p:cNvSpPr>
            <p:nvPr/>
          </p:nvSpPr>
          <p:spPr bwMode="auto">
            <a:xfrm>
              <a:off x="528" y="2905"/>
              <a:ext cx="46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:On-Away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1" name="Rectangle 100"/>
            <p:cNvSpPr>
              <a:spLocks noChangeArrowheads="1"/>
            </p:cNvSpPr>
            <p:nvPr/>
          </p:nvSpPr>
          <p:spPr bwMode="auto">
            <a:xfrm>
              <a:off x="283" y="3116"/>
              <a:ext cx="19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2" name="Rectangle 101"/>
            <p:cNvSpPr>
              <a:spLocks noChangeArrowheads="1"/>
            </p:cNvSpPr>
            <p:nvPr/>
          </p:nvSpPr>
          <p:spPr bwMode="auto">
            <a:xfrm>
              <a:off x="510" y="3116"/>
              <a:ext cx="69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:On-Area-Away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3" name="Rectangle 102"/>
            <p:cNvSpPr>
              <a:spLocks noChangeArrowheads="1"/>
            </p:cNvSpPr>
            <p:nvPr/>
          </p:nvSpPr>
          <p:spPr bwMode="auto">
            <a:xfrm>
              <a:off x="283" y="3327"/>
              <a:ext cx="19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4" name="Rectangle 103"/>
            <p:cNvSpPr>
              <a:spLocks noChangeArrowheads="1"/>
            </p:cNvSpPr>
            <p:nvPr/>
          </p:nvSpPr>
          <p:spPr bwMode="auto">
            <a:xfrm>
              <a:off x="533" y="3327"/>
              <a:ext cx="71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:On-Area-Away.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5" name="Rectangle 104"/>
            <p:cNvSpPr>
              <a:spLocks noChangeArrowheads="1"/>
            </p:cNvSpPr>
            <p:nvPr/>
          </p:nvSpPr>
          <p:spPr bwMode="auto">
            <a:xfrm>
              <a:off x="283" y="3538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6" name="Rectangle 105"/>
            <p:cNvSpPr>
              <a:spLocks noChangeArrowheads="1"/>
            </p:cNvSpPr>
            <p:nvPr/>
          </p:nvSpPr>
          <p:spPr bwMode="auto">
            <a:xfrm>
              <a:off x="480" y="3538"/>
              <a:ext cx="69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:On-Area-Away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7" name="Rectangle 106"/>
            <p:cNvSpPr>
              <a:spLocks noChangeArrowheads="1"/>
            </p:cNvSpPr>
            <p:nvPr/>
          </p:nvSpPr>
          <p:spPr bwMode="auto">
            <a:xfrm>
              <a:off x="283" y="3749"/>
              <a:ext cx="17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8" name="Rectangle 107"/>
            <p:cNvSpPr>
              <a:spLocks noChangeArrowheads="1"/>
            </p:cNvSpPr>
            <p:nvPr/>
          </p:nvSpPr>
          <p:spPr bwMode="auto">
            <a:xfrm>
              <a:off x="480" y="3749"/>
              <a:ext cx="61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9" name="Rectangle 108"/>
            <p:cNvSpPr>
              <a:spLocks noChangeArrowheads="1"/>
            </p:cNvSpPr>
            <p:nvPr/>
          </p:nvSpPr>
          <p:spPr bwMode="auto">
            <a:xfrm>
              <a:off x="283" y="3960"/>
              <a:ext cx="17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0" name="Rectangle 109"/>
            <p:cNvSpPr>
              <a:spLocks noChangeArrowheads="1"/>
            </p:cNvSpPr>
            <p:nvPr/>
          </p:nvSpPr>
          <p:spPr bwMode="auto">
            <a:xfrm>
              <a:off x="480" y="3960"/>
              <a:ext cx="6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1" name="Rectangle 110"/>
            <p:cNvSpPr>
              <a:spLocks noChangeArrowheads="1"/>
            </p:cNvSpPr>
            <p:nvPr/>
          </p:nvSpPr>
          <p:spPr bwMode="auto">
            <a:xfrm>
              <a:off x="283" y="4171"/>
              <a:ext cx="16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2" name="Rectangle 111"/>
            <p:cNvSpPr>
              <a:spLocks noChangeArrowheads="1"/>
            </p:cNvSpPr>
            <p:nvPr/>
          </p:nvSpPr>
          <p:spPr bwMode="auto">
            <a:xfrm>
              <a:off x="480" y="4171"/>
              <a:ext cx="158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Crack on FS. Slow-Post/Corner.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3" name="Rectangle 112"/>
            <p:cNvSpPr>
              <a:spLocks noChangeArrowheads="1"/>
            </p:cNvSpPr>
            <p:nvPr/>
          </p:nvSpPr>
          <p:spPr bwMode="auto">
            <a:xfrm>
              <a:off x="283" y="4382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4" name="Rectangle 113"/>
            <p:cNvSpPr>
              <a:spLocks noChangeArrowheads="1"/>
            </p:cNvSpPr>
            <p:nvPr/>
          </p:nvSpPr>
          <p:spPr bwMode="auto">
            <a:xfrm>
              <a:off x="480" y="4382"/>
              <a:ext cx="332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:Reverse pivot as on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JetXX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 Set up behind PST. Accept pitch from wing. SE/Slot.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5" name="Rectangle 114"/>
            <p:cNvSpPr>
              <a:spLocks noChangeArrowheads="1"/>
            </p:cNvSpPr>
            <p:nvPr/>
          </p:nvSpPr>
          <p:spPr bwMode="auto">
            <a:xfrm>
              <a:off x="283" y="4593"/>
              <a:ext cx="19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6" name="Rectangle 115"/>
            <p:cNvSpPr>
              <a:spLocks noChangeArrowheads="1"/>
            </p:cNvSpPr>
            <p:nvPr/>
          </p:nvSpPr>
          <p:spPr bwMode="auto">
            <a:xfrm>
              <a:off x="480" y="4593"/>
              <a:ext cx="385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:Jet XX technique. You are on the 3yd. track. Lateral to QB. Slow down to make a good pitch.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7" name="Rectangle 116"/>
            <p:cNvSpPr>
              <a:spLocks noChangeArrowheads="1"/>
            </p:cNvSpPr>
            <p:nvPr/>
          </p:nvSpPr>
          <p:spPr bwMode="auto">
            <a:xfrm>
              <a:off x="283" y="4698"/>
              <a:ext cx="96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Block 1st outside PST.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8" name="Rectangle 117"/>
            <p:cNvSpPr>
              <a:spLocks noChangeArrowheads="1"/>
            </p:cNvSpPr>
            <p:nvPr/>
          </p:nvSpPr>
          <p:spPr bwMode="auto">
            <a:xfrm>
              <a:off x="283" y="4909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9" name="Rectangle 118"/>
            <p:cNvSpPr>
              <a:spLocks noChangeArrowheads="1"/>
            </p:cNvSpPr>
            <p:nvPr/>
          </p:nvSpPr>
          <p:spPr bwMode="auto">
            <a:xfrm>
              <a:off x="480" y="4909"/>
              <a:ext cx="315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.Jet XX technique. You are on the 2 yd. track. Run a circle down the sideline.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80" name="Rectangle 119"/>
            <p:cNvSpPr>
              <a:spLocks noChangeArrowheads="1"/>
            </p:cNvSpPr>
            <p:nvPr/>
          </p:nvSpPr>
          <p:spPr bwMode="auto">
            <a:xfrm>
              <a:off x="283" y="5120"/>
              <a:ext cx="17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81" name="Rectangle 120"/>
            <p:cNvSpPr>
              <a:spLocks noChangeArrowheads="1"/>
            </p:cNvSpPr>
            <p:nvPr/>
          </p:nvSpPr>
          <p:spPr bwMode="auto">
            <a:xfrm>
              <a:off x="480" y="5120"/>
              <a:ext cx="313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B gap to D gap. 1st step crossover @45. Aim for outside foot of PSG.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82" name="Rectangle 121"/>
            <p:cNvSpPr>
              <a:spLocks noChangeArrowheads="1"/>
            </p:cNvSpPr>
            <p:nvPr/>
          </p:nvSpPr>
          <p:spPr bwMode="auto">
            <a:xfrm>
              <a:off x="283" y="5331"/>
              <a:ext cx="74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83" name="Freeform 122"/>
            <p:cNvSpPr>
              <a:spLocks/>
            </p:cNvSpPr>
            <p:nvPr/>
          </p:nvSpPr>
          <p:spPr bwMode="auto">
            <a:xfrm>
              <a:off x="669" y="547"/>
              <a:ext cx="469" cy="1596"/>
            </a:xfrm>
            <a:custGeom>
              <a:avLst/>
              <a:gdLst>
                <a:gd name="T0" fmla="*/ 337 w 1314"/>
                <a:gd name="T1" fmla="*/ 4312 h 4312"/>
                <a:gd name="T2" fmla="*/ 1314 w 1314"/>
                <a:gd name="T3" fmla="*/ 1683 h 4312"/>
                <a:gd name="T4" fmla="*/ 0 w 1314"/>
                <a:gd name="T5" fmla="*/ 0 h 4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14" h="4312">
                  <a:moveTo>
                    <a:pt x="337" y="4312"/>
                  </a:moveTo>
                  <a:lnTo>
                    <a:pt x="1314" y="1683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4" name="Freeform 123"/>
            <p:cNvSpPr>
              <a:spLocks/>
            </p:cNvSpPr>
            <p:nvPr/>
          </p:nvSpPr>
          <p:spPr bwMode="auto">
            <a:xfrm>
              <a:off x="669" y="547"/>
              <a:ext cx="48" cy="56"/>
            </a:xfrm>
            <a:custGeom>
              <a:avLst/>
              <a:gdLst>
                <a:gd name="T0" fmla="*/ 0 w 48"/>
                <a:gd name="T1" fmla="*/ 0 h 56"/>
                <a:gd name="T2" fmla="*/ 18 w 48"/>
                <a:gd name="T3" fmla="*/ 56 h 56"/>
                <a:gd name="T4" fmla="*/ 24 w 48"/>
                <a:gd name="T5" fmla="*/ 32 h 56"/>
                <a:gd name="T6" fmla="*/ 48 w 48"/>
                <a:gd name="T7" fmla="*/ 31 h 56"/>
                <a:gd name="T8" fmla="*/ 0 w 48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56">
                  <a:moveTo>
                    <a:pt x="0" y="0"/>
                  </a:moveTo>
                  <a:lnTo>
                    <a:pt x="18" y="56"/>
                  </a:lnTo>
                  <a:lnTo>
                    <a:pt x="24" y="32"/>
                  </a:lnTo>
                  <a:lnTo>
                    <a:pt x="48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5" name="Freeform 124"/>
            <p:cNvSpPr>
              <a:spLocks/>
            </p:cNvSpPr>
            <p:nvPr/>
          </p:nvSpPr>
          <p:spPr bwMode="auto">
            <a:xfrm>
              <a:off x="1537" y="2477"/>
              <a:ext cx="1300" cy="44"/>
            </a:xfrm>
            <a:custGeom>
              <a:avLst/>
              <a:gdLst>
                <a:gd name="T0" fmla="*/ 0 w 3638"/>
                <a:gd name="T1" fmla="*/ 60 h 120"/>
                <a:gd name="T2" fmla="*/ 30 w 3638"/>
                <a:gd name="T3" fmla="*/ 0 h 120"/>
                <a:gd name="T4" fmla="*/ 90 w 3638"/>
                <a:gd name="T5" fmla="*/ 120 h 120"/>
                <a:gd name="T6" fmla="*/ 150 w 3638"/>
                <a:gd name="T7" fmla="*/ 0 h 120"/>
                <a:gd name="T8" fmla="*/ 210 w 3638"/>
                <a:gd name="T9" fmla="*/ 120 h 120"/>
                <a:gd name="T10" fmla="*/ 270 w 3638"/>
                <a:gd name="T11" fmla="*/ 0 h 120"/>
                <a:gd name="T12" fmla="*/ 330 w 3638"/>
                <a:gd name="T13" fmla="*/ 120 h 120"/>
                <a:gd name="T14" fmla="*/ 390 w 3638"/>
                <a:gd name="T15" fmla="*/ 0 h 120"/>
                <a:gd name="T16" fmla="*/ 450 w 3638"/>
                <a:gd name="T17" fmla="*/ 120 h 120"/>
                <a:gd name="T18" fmla="*/ 510 w 3638"/>
                <a:gd name="T19" fmla="*/ 0 h 120"/>
                <a:gd name="T20" fmla="*/ 570 w 3638"/>
                <a:gd name="T21" fmla="*/ 120 h 120"/>
                <a:gd name="T22" fmla="*/ 630 w 3638"/>
                <a:gd name="T23" fmla="*/ 0 h 120"/>
                <a:gd name="T24" fmla="*/ 690 w 3638"/>
                <a:gd name="T25" fmla="*/ 120 h 120"/>
                <a:gd name="T26" fmla="*/ 750 w 3638"/>
                <a:gd name="T27" fmla="*/ 0 h 120"/>
                <a:gd name="T28" fmla="*/ 810 w 3638"/>
                <a:gd name="T29" fmla="*/ 120 h 120"/>
                <a:gd name="T30" fmla="*/ 870 w 3638"/>
                <a:gd name="T31" fmla="*/ 0 h 120"/>
                <a:gd name="T32" fmla="*/ 930 w 3638"/>
                <a:gd name="T33" fmla="*/ 120 h 120"/>
                <a:gd name="T34" fmla="*/ 990 w 3638"/>
                <a:gd name="T35" fmla="*/ 0 h 120"/>
                <a:gd name="T36" fmla="*/ 1050 w 3638"/>
                <a:gd name="T37" fmla="*/ 120 h 120"/>
                <a:gd name="T38" fmla="*/ 1110 w 3638"/>
                <a:gd name="T39" fmla="*/ 0 h 120"/>
                <a:gd name="T40" fmla="*/ 1170 w 3638"/>
                <a:gd name="T41" fmla="*/ 120 h 120"/>
                <a:gd name="T42" fmla="*/ 1230 w 3638"/>
                <a:gd name="T43" fmla="*/ 0 h 120"/>
                <a:gd name="T44" fmla="*/ 1290 w 3638"/>
                <a:gd name="T45" fmla="*/ 120 h 120"/>
                <a:gd name="T46" fmla="*/ 1350 w 3638"/>
                <a:gd name="T47" fmla="*/ 0 h 120"/>
                <a:gd name="T48" fmla="*/ 1410 w 3638"/>
                <a:gd name="T49" fmla="*/ 120 h 120"/>
                <a:gd name="T50" fmla="*/ 1470 w 3638"/>
                <a:gd name="T51" fmla="*/ 0 h 120"/>
                <a:gd name="T52" fmla="*/ 1530 w 3638"/>
                <a:gd name="T53" fmla="*/ 120 h 120"/>
                <a:gd name="T54" fmla="*/ 1590 w 3638"/>
                <a:gd name="T55" fmla="*/ 0 h 120"/>
                <a:gd name="T56" fmla="*/ 1650 w 3638"/>
                <a:gd name="T57" fmla="*/ 120 h 120"/>
                <a:gd name="T58" fmla="*/ 1710 w 3638"/>
                <a:gd name="T59" fmla="*/ 0 h 120"/>
                <a:gd name="T60" fmla="*/ 1770 w 3638"/>
                <a:gd name="T61" fmla="*/ 120 h 120"/>
                <a:gd name="T62" fmla="*/ 1830 w 3638"/>
                <a:gd name="T63" fmla="*/ 0 h 120"/>
                <a:gd name="T64" fmla="*/ 1890 w 3638"/>
                <a:gd name="T65" fmla="*/ 120 h 120"/>
                <a:gd name="T66" fmla="*/ 1950 w 3638"/>
                <a:gd name="T67" fmla="*/ 0 h 120"/>
                <a:gd name="T68" fmla="*/ 2010 w 3638"/>
                <a:gd name="T69" fmla="*/ 120 h 120"/>
                <a:gd name="T70" fmla="*/ 2070 w 3638"/>
                <a:gd name="T71" fmla="*/ 0 h 120"/>
                <a:gd name="T72" fmla="*/ 2130 w 3638"/>
                <a:gd name="T73" fmla="*/ 120 h 120"/>
                <a:gd name="T74" fmla="*/ 2190 w 3638"/>
                <a:gd name="T75" fmla="*/ 0 h 120"/>
                <a:gd name="T76" fmla="*/ 2250 w 3638"/>
                <a:gd name="T77" fmla="*/ 120 h 120"/>
                <a:gd name="T78" fmla="*/ 2310 w 3638"/>
                <a:gd name="T79" fmla="*/ 0 h 120"/>
                <a:gd name="T80" fmla="*/ 2370 w 3638"/>
                <a:gd name="T81" fmla="*/ 120 h 120"/>
                <a:gd name="T82" fmla="*/ 2430 w 3638"/>
                <a:gd name="T83" fmla="*/ 0 h 120"/>
                <a:gd name="T84" fmla="*/ 2490 w 3638"/>
                <a:gd name="T85" fmla="*/ 120 h 120"/>
                <a:gd name="T86" fmla="*/ 2550 w 3638"/>
                <a:gd name="T87" fmla="*/ 0 h 120"/>
                <a:gd name="T88" fmla="*/ 2610 w 3638"/>
                <a:gd name="T89" fmla="*/ 120 h 120"/>
                <a:gd name="T90" fmla="*/ 2640 w 3638"/>
                <a:gd name="T91" fmla="*/ 60 h 120"/>
                <a:gd name="T92" fmla="*/ 2675 w 3638"/>
                <a:gd name="T93" fmla="*/ 60 h 120"/>
                <a:gd name="T94" fmla="*/ 3638 w 3638"/>
                <a:gd name="T95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638" h="120">
                  <a:moveTo>
                    <a:pt x="0" y="60"/>
                  </a:moveTo>
                  <a:lnTo>
                    <a:pt x="30" y="0"/>
                  </a:lnTo>
                  <a:lnTo>
                    <a:pt x="90" y="120"/>
                  </a:lnTo>
                  <a:lnTo>
                    <a:pt x="150" y="0"/>
                  </a:lnTo>
                  <a:lnTo>
                    <a:pt x="210" y="120"/>
                  </a:lnTo>
                  <a:lnTo>
                    <a:pt x="270" y="0"/>
                  </a:lnTo>
                  <a:lnTo>
                    <a:pt x="330" y="120"/>
                  </a:lnTo>
                  <a:lnTo>
                    <a:pt x="390" y="0"/>
                  </a:lnTo>
                  <a:lnTo>
                    <a:pt x="450" y="120"/>
                  </a:lnTo>
                  <a:lnTo>
                    <a:pt x="510" y="0"/>
                  </a:lnTo>
                  <a:lnTo>
                    <a:pt x="570" y="120"/>
                  </a:lnTo>
                  <a:lnTo>
                    <a:pt x="630" y="0"/>
                  </a:lnTo>
                  <a:lnTo>
                    <a:pt x="690" y="120"/>
                  </a:lnTo>
                  <a:lnTo>
                    <a:pt x="750" y="0"/>
                  </a:lnTo>
                  <a:lnTo>
                    <a:pt x="810" y="120"/>
                  </a:lnTo>
                  <a:lnTo>
                    <a:pt x="870" y="0"/>
                  </a:lnTo>
                  <a:lnTo>
                    <a:pt x="930" y="120"/>
                  </a:lnTo>
                  <a:lnTo>
                    <a:pt x="990" y="0"/>
                  </a:lnTo>
                  <a:lnTo>
                    <a:pt x="1050" y="120"/>
                  </a:lnTo>
                  <a:lnTo>
                    <a:pt x="1110" y="0"/>
                  </a:lnTo>
                  <a:lnTo>
                    <a:pt x="1170" y="120"/>
                  </a:lnTo>
                  <a:lnTo>
                    <a:pt x="1230" y="0"/>
                  </a:lnTo>
                  <a:lnTo>
                    <a:pt x="1290" y="120"/>
                  </a:lnTo>
                  <a:lnTo>
                    <a:pt x="1350" y="0"/>
                  </a:lnTo>
                  <a:lnTo>
                    <a:pt x="1410" y="120"/>
                  </a:lnTo>
                  <a:lnTo>
                    <a:pt x="1470" y="0"/>
                  </a:lnTo>
                  <a:lnTo>
                    <a:pt x="1530" y="120"/>
                  </a:lnTo>
                  <a:lnTo>
                    <a:pt x="1590" y="0"/>
                  </a:lnTo>
                  <a:lnTo>
                    <a:pt x="1650" y="120"/>
                  </a:lnTo>
                  <a:lnTo>
                    <a:pt x="1710" y="0"/>
                  </a:lnTo>
                  <a:lnTo>
                    <a:pt x="1770" y="120"/>
                  </a:lnTo>
                  <a:lnTo>
                    <a:pt x="1830" y="0"/>
                  </a:lnTo>
                  <a:lnTo>
                    <a:pt x="1890" y="120"/>
                  </a:lnTo>
                  <a:lnTo>
                    <a:pt x="1950" y="0"/>
                  </a:lnTo>
                  <a:lnTo>
                    <a:pt x="2010" y="120"/>
                  </a:lnTo>
                  <a:lnTo>
                    <a:pt x="2070" y="0"/>
                  </a:lnTo>
                  <a:lnTo>
                    <a:pt x="2130" y="120"/>
                  </a:lnTo>
                  <a:lnTo>
                    <a:pt x="2190" y="0"/>
                  </a:lnTo>
                  <a:lnTo>
                    <a:pt x="2250" y="120"/>
                  </a:lnTo>
                  <a:lnTo>
                    <a:pt x="2310" y="0"/>
                  </a:lnTo>
                  <a:lnTo>
                    <a:pt x="2370" y="120"/>
                  </a:lnTo>
                  <a:lnTo>
                    <a:pt x="2430" y="0"/>
                  </a:lnTo>
                  <a:lnTo>
                    <a:pt x="2490" y="120"/>
                  </a:lnTo>
                  <a:lnTo>
                    <a:pt x="2550" y="0"/>
                  </a:lnTo>
                  <a:lnTo>
                    <a:pt x="2610" y="120"/>
                  </a:lnTo>
                  <a:lnTo>
                    <a:pt x="2640" y="60"/>
                  </a:lnTo>
                  <a:lnTo>
                    <a:pt x="2675" y="60"/>
                  </a:lnTo>
                  <a:lnTo>
                    <a:pt x="3638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6" name="Arc 125"/>
            <p:cNvSpPr>
              <a:spLocks/>
            </p:cNvSpPr>
            <p:nvPr/>
          </p:nvSpPr>
          <p:spPr bwMode="auto">
            <a:xfrm>
              <a:off x="2836" y="779"/>
              <a:ext cx="1108" cy="171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3 h 21600"/>
                <a:gd name="T2" fmla="*/ 19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2"/>
                  </a:moveTo>
                  <a:cubicBezTo>
                    <a:pt x="21592" y="11929"/>
                    <a:pt x="11935" y="21589"/>
                    <a:pt x="18" y="21599"/>
                  </a:cubicBezTo>
                </a:path>
                <a:path w="21600" h="21600" stroke="0" extrusionOk="0">
                  <a:moveTo>
                    <a:pt x="21599" y="12"/>
                  </a:moveTo>
                  <a:cubicBezTo>
                    <a:pt x="21592" y="11929"/>
                    <a:pt x="11935" y="21589"/>
                    <a:pt x="18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7" name="Freeform 126"/>
            <p:cNvSpPr>
              <a:spLocks/>
            </p:cNvSpPr>
            <p:nvPr/>
          </p:nvSpPr>
          <p:spPr bwMode="auto">
            <a:xfrm>
              <a:off x="3926" y="780"/>
              <a:ext cx="38" cy="55"/>
            </a:xfrm>
            <a:custGeom>
              <a:avLst/>
              <a:gdLst>
                <a:gd name="T0" fmla="*/ 19 w 38"/>
                <a:gd name="T1" fmla="*/ 0 h 55"/>
                <a:gd name="T2" fmla="*/ 0 w 38"/>
                <a:gd name="T3" fmla="*/ 55 h 55"/>
                <a:gd name="T4" fmla="*/ 19 w 38"/>
                <a:gd name="T5" fmla="*/ 41 h 55"/>
                <a:gd name="T6" fmla="*/ 38 w 38"/>
                <a:gd name="T7" fmla="*/ 55 h 55"/>
                <a:gd name="T8" fmla="*/ 19 w 38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5">
                  <a:moveTo>
                    <a:pt x="19" y="0"/>
                  </a:moveTo>
                  <a:lnTo>
                    <a:pt x="0" y="55"/>
                  </a:lnTo>
                  <a:lnTo>
                    <a:pt x="19" y="41"/>
                  </a:lnTo>
                  <a:lnTo>
                    <a:pt x="38" y="55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8" name="Freeform 127"/>
            <p:cNvSpPr>
              <a:spLocks/>
            </p:cNvSpPr>
            <p:nvPr/>
          </p:nvSpPr>
          <p:spPr bwMode="auto">
            <a:xfrm>
              <a:off x="1559" y="2267"/>
              <a:ext cx="1954" cy="267"/>
            </a:xfrm>
            <a:custGeom>
              <a:avLst/>
              <a:gdLst>
                <a:gd name="T0" fmla="*/ 5457 w 5472"/>
                <a:gd name="T1" fmla="*/ 582 h 720"/>
                <a:gd name="T2" fmla="*/ 5472 w 5472"/>
                <a:gd name="T3" fmla="*/ 720 h 720"/>
                <a:gd name="T4" fmla="*/ 1804 w 5472"/>
                <a:gd name="T5" fmla="*/ 720 h 720"/>
                <a:gd name="T6" fmla="*/ 0 w 5472"/>
                <a:gd name="T7" fmla="*/ 0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72" h="720">
                  <a:moveTo>
                    <a:pt x="5457" y="582"/>
                  </a:moveTo>
                  <a:lnTo>
                    <a:pt x="5472" y="720"/>
                  </a:lnTo>
                  <a:lnTo>
                    <a:pt x="1804" y="7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9" name="Freeform 128"/>
            <p:cNvSpPr>
              <a:spLocks/>
            </p:cNvSpPr>
            <p:nvPr/>
          </p:nvSpPr>
          <p:spPr bwMode="auto">
            <a:xfrm>
              <a:off x="1539" y="2229"/>
              <a:ext cx="34" cy="74"/>
            </a:xfrm>
            <a:custGeom>
              <a:avLst/>
              <a:gdLst>
                <a:gd name="T0" fmla="*/ 77 w 96"/>
                <a:gd name="T1" fmla="*/ 0 h 202"/>
                <a:gd name="T2" fmla="*/ 96 w 96"/>
                <a:gd name="T3" fmla="*/ 6 h 202"/>
                <a:gd name="T4" fmla="*/ 19 w 96"/>
                <a:gd name="T5" fmla="*/ 202 h 202"/>
                <a:gd name="T6" fmla="*/ 0 w 96"/>
                <a:gd name="T7" fmla="*/ 196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202">
                  <a:moveTo>
                    <a:pt x="77" y="0"/>
                  </a:moveTo>
                  <a:lnTo>
                    <a:pt x="96" y="6"/>
                  </a:lnTo>
                  <a:lnTo>
                    <a:pt x="19" y="202"/>
                  </a:lnTo>
                  <a:lnTo>
                    <a:pt x="0" y="19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0" name="Line 129"/>
            <p:cNvSpPr>
              <a:spLocks noChangeShapeType="1"/>
            </p:cNvSpPr>
            <p:nvPr/>
          </p:nvSpPr>
          <p:spPr bwMode="auto">
            <a:xfrm>
              <a:off x="1539" y="2301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1" name="Freeform 130"/>
            <p:cNvSpPr>
              <a:spLocks/>
            </p:cNvSpPr>
            <p:nvPr/>
          </p:nvSpPr>
          <p:spPr bwMode="auto">
            <a:xfrm>
              <a:off x="1788" y="2024"/>
              <a:ext cx="93" cy="124"/>
            </a:xfrm>
            <a:custGeom>
              <a:avLst/>
              <a:gdLst>
                <a:gd name="T0" fmla="*/ 260 w 260"/>
                <a:gd name="T1" fmla="*/ 335 h 335"/>
                <a:gd name="T2" fmla="*/ 0 w 260"/>
                <a:gd name="T3" fmla="*/ 151 h 335"/>
                <a:gd name="T4" fmla="*/ 0 w 260"/>
                <a:gd name="T5" fmla="*/ 0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0" h="335">
                  <a:moveTo>
                    <a:pt x="260" y="335"/>
                  </a:moveTo>
                  <a:lnTo>
                    <a:pt x="0" y="15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2" name="Freeform 131"/>
            <p:cNvSpPr>
              <a:spLocks/>
            </p:cNvSpPr>
            <p:nvPr/>
          </p:nvSpPr>
          <p:spPr bwMode="auto">
            <a:xfrm>
              <a:off x="1751" y="2017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3" name="Line 132"/>
            <p:cNvSpPr>
              <a:spLocks noChangeShapeType="1"/>
            </p:cNvSpPr>
            <p:nvPr/>
          </p:nvSpPr>
          <p:spPr bwMode="auto">
            <a:xfrm>
              <a:off x="1751" y="201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4" name="Line 133"/>
            <p:cNvSpPr>
              <a:spLocks noChangeShapeType="1"/>
            </p:cNvSpPr>
            <p:nvPr/>
          </p:nvSpPr>
          <p:spPr bwMode="auto">
            <a:xfrm flipV="1">
              <a:off x="2133" y="2041"/>
              <a:ext cx="33" cy="1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5" name="Freeform 134"/>
            <p:cNvSpPr>
              <a:spLocks/>
            </p:cNvSpPr>
            <p:nvPr/>
          </p:nvSpPr>
          <p:spPr bwMode="auto">
            <a:xfrm>
              <a:off x="2130" y="2022"/>
              <a:ext cx="73" cy="31"/>
            </a:xfrm>
            <a:custGeom>
              <a:avLst/>
              <a:gdLst>
                <a:gd name="T0" fmla="*/ 206 w 206"/>
                <a:gd name="T1" fmla="*/ 64 h 83"/>
                <a:gd name="T2" fmla="*/ 200 w 206"/>
                <a:gd name="T3" fmla="*/ 83 h 83"/>
                <a:gd name="T4" fmla="*/ 0 w 206"/>
                <a:gd name="T5" fmla="*/ 19 h 83"/>
                <a:gd name="T6" fmla="*/ 6 w 206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6" h="83">
                  <a:moveTo>
                    <a:pt x="206" y="64"/>
                  </a:moveTo>
                  <a:lnTo>
                    <a:pt x="200" y="83"/>
                  </a:lnTo>
                  <a:lnTo>
                    <a:pt x="0" y="19"/>
                  </a:lnTo>
                  <a:lnTo>
                    <a:pt x="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6" name="Line 135"/>
            <p:cNvSpPr>
              <a:spLocks noChangeShapeType="1"/>
            </p:cNvSpPr>
            <p:nvPr/>
          </p:nvSpPr>
          <p:spPr bwMode="auto">
            <a:xfrm flipH="1">
              <a:off x="2130" y="2022"/>
              <a:ext cx="2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7" name="Line 136"/>
            <p:cNvSpPr>
              <a:spLocks noChangeShapeType="1"/>
            </p:cNvSpPr>
            <p:nvPr/>
          </p:nvSpPr>
          <p:spPr bwMode="auto">
            <a:xfrm flipV="1">
              <a:off x="2372" y="2058"/>
              <a:ext cx="0" cy="8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8" name="Freeform 137"/>
            <p:cNvSpPr>
              <a:spLocks/>
            </p:cNvSpPr>
            <p:nvPr/>
          </p:nvSpPr>
          <p:spPr bwMode="auto">
            <a:xfrm>
              <a:off x="2335" y="2051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9" name="Line 138"/>
            <p:cNvSpPr>
              <a:spLocks noChangeShapeType="1"/>
            </p:cNvSpPr>
            <p:nvPr/>
          </p:nvSpPr>
          <p:spPr bwMode="auto">
            <a:xfrm>
              <a:off x="2335" y="205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0" name="Line 139"/>
            <p:cNvSpPr>
              <a:spLocks noChangeShapeType="1"/>
            </p:cNvSpPr>
            <p:nvPr/>
          </p:nvSpPr>
          <p:spPr bwMode="auto">
            <a:xfrm flipV="1">
              <a:off x="2630" y="2064"/>
              <a:ext cx="81" cy="7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1" name="Freeform 140"/>
            <p:cNvSpPr>
              <a:spLocks/>
            </p:cNvSpPr>
            <p:nvPr/>
          </p:nvSpPr>
          <p:spPr bwMode="auto">
            <a:xfrm>
              <a:off x="2685" y="2031"/>
              <a:ext cx="57" cy="61"/>
            </a:xfrm>
            <a:custGeom>
              <a:avLst/>
              <a:gdLst>
                <a:gd name="T0" fmla="*/ 159 w 159"/>
                <a:gd name="T1" fmla="*/ 153 h 166"/>
                <a:gd name="T2" fmla="*/ 145 w 159"/>
                <a:gd name="T3" fmla="*/ 166 h 166"/>
                <a:gd name="T4" fmla="*/ 0 w 159"/>
                <a:gd name="T5" fmla="*/ 13 h 166"/>
                <a:gd name="T6" fmla="*/ 15 w 159"/>
                <a:gd name="T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9" h="166">
                  <a:moveTo>
                    <a:pt x="159" y="153"/>
                  </a:moveTo>
                  <a:lnTo>
                    <a:pt x="145" y="166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2" name="Line 141"/>
            <p:cNvSpPr>
              <a:spLocks noChangeShapeType="1"/>
            </p:cNvSpPr>
            <p:nvPr/>
          </p:nvSpPr>
          <p:spPr bwMode="auto">
            <a:xfrm flipH="1">
              <a:off x="2685" y="2031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3" name="Line 142"/>
            <p:cNvSpPr>
              <a:spLocks noChangeShapeType="1"/>
            </p:cNvSpPr>
            <p:nvPr/>
          </p:nvSpPr>
          <p:spPr bwMode="auto">
            <a:xfrm flipV="1">
              <a:off x="2903" y="2080"/>
              <a:ext cx="65" cy="6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4" name="Freeform 143"/>
            <p:cNvSpPr>
              <a:spLocks/>
            </p:cNvSpPr>
            <p:nvPr/>
          </p:nvSpPr>
          <p:spPr bwMode="auto">
            <a:xfrm>
              <a:off x="2942" y="2047"/>
              <a:ext cx="58" cy="61"/>
            </a:xfrm>
            <a:custGeom>
              <a:avLst/>
              <a:gdLst>
                <a:gd name="T0" fmla="*/ 164 w 164"/>
                <a:gd name="T1" fmla="*/ 149 h 164"/>
                <a:gd name="T2" fmla="*/ 149 w 164"/>
                <a:gd name="T3" fmla="*/ 164 h 164"/>
                <a:gd name="T4" fmla="*/ 0 w 164"/>
                <a:gd name="T5" fmla="*/ 15 h 164"/>
                <a:gd name="T6" fmla="*/ 14 w 164"/>
                <a:gd name="T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64" y="149"/>
                  </a:moveTo>
                  <a:lnTo>
                    <a:pt x="149" y="164"/>
                  </a:lnTo>
                  <a:lnTo>
                    <a:pt x="0" y="15"/>
                  </a:lnTo>
                  <a:lnTo>
                    <a:pt x="1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5" name="Line 144"/>
            <p:cNvSpPr>
              <a:spLocks noChangeShapeType="1"/>
            </p:cNvSpPr>
            <p:nvPr/>
          </p:nvSpPr>
          <p:spPr bwMode="auto">
            <a:xfrm flipH="1">
              <a:off x="2942" y="2047"/>
              <a:ext cx="5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6" name="Line 145"/>
            <p:cNvSpPr>
              <a:spLocks noChangeShapeType="1"/>
            </p:cNvSpPr>
            <p:nvPr/>
          </p:nvSpPr>
          <p:spPr bwMode="auto">
            <a:xfrm flipV="1">
              <a:off x="3197" y="2080"/>
              <a:ext cx="65" cy="6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7" name="Freeform 146"/>
            <p:cNvSpPr>
              <a:spLocks/>
            </p:cNvSpPr>
            <p:nvPr/>
          </p:nvSpPr>
          <p:spPr bwMode="auto">
            <a:xfrm>
              <a:off x="3237" y="2047"/>
              <a:ext cx="56" cy="62"/>
            </a:xfrm>
            <a:custGeom>
              <a:avLst/>
              <a:gdLst>
                <a:gd name="T0" fmla="*/ 156 w 156"/>
                <a:gd name="T1" fmla="*/ 153 h 166"/>
                <a:gd name="T2" fmla="*/ 141 w 156"/>
                <a:gd name="T3" fmla="*/ 166 h 166"/>
                <a:gd name="T4" fmla="*/ 0 w 156"/>
                <a:gd name="T5" fmla="*/ 13 h 166"/>
                <a:gd name="T6" fmla="*/ 15 w 156"/>
                <a:gd name="T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6" h="166">
                  <a:moveTo>
                    <a:pt x="156" y="153"/>
                  </a:moveTo>
                  <a:lnTo>
                    <a:pt x="141" y="166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8" name="Line 147"/>
            <p:cNvSpPr>
              <a:spLocks noChangeShapeType="1"/>
            </p:cNvSpPr>
            <p:nvPr/>
          </p:nvSpPr>
          <p:spPr bwMode="auto">
            <a:xfrm flipH="1">
              <a:off x="3237" y="2047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9" name="Freeform 148"/>
            <p:cNvSpPr>
              <a:spLocks/>
            </p:cNvSpPr>
            <p:nvPr/>
          </p:nvSpPr>
          <p:spPr bwMode="auto">
            <a:xfrm>
              <a:off x="1985" y="2075"/>
              <a:ext cx="377" cy="509"/>
            </a:xfrm>
            <a:custGeom>
              <a:avLst/>
              <a:gdLst>
                <a:gd name="T0" fmla="*/ 1054 w 1054"/>
                <a:gd name="T1" fmla="*/ 1376 h 1376"/>
                <a:gd name="T2" fmla="*/ 0 w 1054"/>
                <a:gd name="T3" fmla="*/ 399 h 1376"/>
                <a:gd name="T4" fmla="*/ 0 w 1054"/>
                <a:gd name="T5" fmla="*/ 0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4" h="1376">
                  <a:moveTo>
                    <a:pt x="1054" y="1376"/>
                  </a:moveTo>
                  <a:lnTo>
                    <a:pt x="0" y="39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0" name="Freeform 149"/>
            <p:cNvSpPr>
              <a:spLocks/>
            </p:cNvSpPr>
            <p:nvPr/>
          </p:nvSpPr>
          <p:spPr bwMode="auto">
            <a:xfrm>
              <a:off x="1948" y="2068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1" name="Line 150"/>
            <p:cNvSpPr>
              <a:spLocks noChangeShapeType="1"/>
            </p:cNvSpPr>
            <p:nvPr/>
          </p:nvSpPr>
          <p:spPr bwMode="auto">
            <a:xfrm>
              <a:off x="1948" y="206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2" name="Line 151"/>
            <p:cNvSpPr>
              <a:spLocks noChangeShapeType="1"/>
            </p:cNvSpPr>
            <p:nvPr/>
          </p:nvSpPr>
          <p:spPr bwMode="auto">
            <a:xfrm flipH="1" flipV="1">
              <a:off x="1603" y="2103"/>
              <a:ext cx="382" cy="11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3" name="Freeform 152"/>
            <p:cNvSpPr>
              <a:spLocks/>
            </p:cNvSpPr>
            <p:nvPr/>
          </p:nvSpPr>
          <p:spPr bwMode="auto">
            <a:xfrm>
              <a:off x="1586" y="2064"/>
              <a:ext cx="26" cy="77"/>
            </a:xfrm>
            <a:custGeom>
              <a:avLst/>
              <a:gdLst>
                <a:gd name="T0" fmla="*/ 55 w 74"/>
                <a:gd name="T1" fmla="*/ 0 h 208"/>
                <a:gd name="T2" fmla="*/ 74 w 74"/>
                <a:gd name="T3" fmla="*/ 4 h 208"/>
                <a:gd name="T4" fmla="*/ 19 w 74"/>
                <a:gd name="T5" fmla="*/ 208 h 208"/>
                <a:gd name="T6" fmla="*/ 0 w 74"/>
                <a:gd name="T7" fmla="*/ 20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208">
                  <a:moveTo>
                    <a:pt x="55" y="0"/>
                  </a:moveTo>
                  <a:lnTo>
                    <a:pt x="74" y="4"/>
                  </a:lnTo>
                  <a:lnTo>
                    <a:pt x="19" y="208"/>
                  </a:lnTo>
                  <a:lnTo>
                    <a:pt x="0" y="20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4" name="Line 153"/>
            <p:cNvSpPr>
              <a:spLocks noChangeShapeType="1"/>
            </p:cNvSpPr>
            <p:nvPr/>
          </p:nvSpPr>
          <p:spPr bwMode="auto">
            <a:xfrm>
              <a:off x="1586" y="2139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5" name="Arc 154"/>
            <p:cNvSpPr>
              <a:spLocks/>
            </p:cNvSpPr>
            <p:nvPr/>
          </p:nvSpPr>
          <p:spPr bwMode="auto">
            <a:xfrm>
              <a:off x="2319" y="2357"/>
              <a:ext cx="119" cy="107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79 w 21779"/>
                <a:gd name="T1" fmla="*/ 21599 h 21600"/>
                <a:gd name="T2" fmla="*/ 0 w 21779"/>
                <a:gd name="T3" fmla="*/ 202 h 21600"/>
                <a:gd name="T4" fmla="*/ 21599 w 2177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79" h="21600" fill="none" extrusionOk="0">
                  <a:moveTo>
                    <a:pt x="21779" y="21599"/>
                  </a:moveTo>
                  <a:cubicBezTo>
                    <a:pt x="21719" y="21599"/>
                    <a:pt x="21659" y="21599"/>
                    <a:pt x="21599" y="21600"/>
                  </a:cubicBezTo>
                  <a:cubicBezTo>
                    <a:pt x="9748" y="21600"/>
                    <a:pt x="110" y="12052"/>
                    <a:pt x="-1" y="202"/>
                  </a:cubicBezTo>
                </a:path>
                <a:path w="21779" h="21600" stroke="0" extrusionOk="0">
                  <a:moveTo>
                    <a:pt x="21779" y="21599"/>
                  </a:moveTo>
                  <a:cubicBezTo>
                    <a:pt x="21719" y="21599"/>
                    <a:pt x="21659" y="21599"/>
                    <a:pt x="21599" y="21600"/>
                  </a:cubicBezTo>
                  <a:cubicBezTo>
                    <a:pt x="9748" y="21600"/>
                    <a:pt x="110" y="12052"/>
                    <a:pt x="-1" y="202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6" name="Arc 155"/>
            <p:cNvSpPr>
              <a:spLocks/>
            </p:cNvSpPr>
            <p:nvPr/>
          </p:nvSpPr>
          <p:spPr bwMode="auto">
            <a:xfrm>
              <a:off x="1892" y="2465"/>
              <a:ext cx="545" cy="28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7" name="Line 156"/>
            <p:cNvSpPr>
              <a:spLocks noChangeShapeType="1"/>
            </p:cNvSpPr>
            <p:nvPr/>
          </p:nvSpPr>
          <p:spPr bwMode="auto">
            <a:xfrm flipV="1">
              <a:off x="1947" y="2716"/>
              <a:ext cx="41" cy="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8" name="Line 157"/>
            <p:cNvSpPr>
              <a:spLocks noChangeShapeType="1"/>
            </p:cNvSpPr>
            <p:nvPr/>
          </p:nvSpPr>
          <p:spPr bwMode="auto">
            <a:xfrm flipV="1">
              <a:off x="2025" y="2655"/>
              <a:ext cx="41" cy="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9" name="Line 158"/>
            <p:cNvSpPr>
              <a:spLocks noChangeShapeType="1"/>
            </p:cNvSpPr>
            <p:nvPr/>
          </p:nvSpPr>
          <p:spPr bwMode="auto">
            <a:xfrm flipV="1">
              <a:off x="2102" y="2593"/>
              <a:ext cx="41" cy="3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20" name="Line 159"/>
            <p:cNvSpPr>
              <a:spLocks noChangeShapeType="1"/>
            </p:cNvSpPr>
            <p:nvPr/>
          </p:nvSpPr>
          <p:spPr bwMode="auto">
            <a:xfrm flipV="1">
              <a:off x="2180" y="2534"/>
              <a:ext cx="40" cy="3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21" name="Line 160"/>
            <p:cNvSpPr>
              <a:spLocks noChangeShapeType="1"/>
            </p:cNvSpPr>
            <p:nvPr/>
          </p:nvSpPr>
          <p:spPr bwMode="auto">
            <a:xfrm>
              <a:off x="4917" y="7033"/>
              <a:ext cx="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0" y="228600"/>
            <a:ext cx="7010401" cy="8686800"/>
            <a:chOff x="192" y="144"/>
            <a:chExt cx="4416" cy="547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144"/>
              <a:ext cx="3888" cy="5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220" y="4521"/>
              <a:ext cx="1861" cy="1060"/>
            </a:xfrm>
            <a:prstGeom prst="rect">
              <a:avLst/>
            </a:prstGeom>
            <a:noFill/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220" y="2307"/>
              <a:ext cx="1861" cy="1060"/>
            </a:xfrm>
            <a:prstGeom prst="rect">
              <a:avLst/>
            </a:prstGeom>
            <a:noFill/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220" y="3414"/>
              <a:ext cx="1861" cy="1060"/>
            </a:xfrm>
            <a:prstGeom prst="rect">
              <a:avLst/>
            </a:prstGeom>
            <a:noFill/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648" y="330"/>
              <a:ext cx="3226" cy="1840"/>
            </a:xfrm>
            <a:prstGeom prst="rect">
              <a:avLst/>
            </a:prstGeom>
            <a:noFill/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Oval 9"/>
            <p:cNvSpPr>
              <a:spLocks noChangeArrowheads="1"/>
            </p:cNvSpPr>
            <p:nvPr/>
          </p:nvSpPr>
          <p:spPr bwMode="auto">
            <a:xfrm>
              <a:off x="859" y="1363"/>
              <a:ext cx="108" cy="110"/>
            </a:xfrm>
            <a:prstGeom prst="ellipse">
              <a:avLst/>
            </a:prstGeom>
            <a:solidFill>
              <a:srgbClr val="000000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1683" y="1138"/>
              <a:ext cx="155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Oval 11"/>
            <p:cNvSpPr>
              <a:spLocks noChangeArrowheads="1"/>
            </p:cNvSpPr>
            <p:nvPr/>
          </p:nvSpPr>
          <p:spPr bwMode="auto">
            <a:xfrm>
              <a:off x="1675" y="1363"/>
              <a:ext cx="108" cy="11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2229" y="1155"/>
              <a:ext cx="171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Oval 13"/>
            <p:cNvSpPr>
              <a:spLocks noChangeArrowheads="1"/>
            </p:cNvSpPr>
            <p:nvPr/>
          </p:nvSpPr>
          <p:spPr bwMode="auto">
            <a:xfrm>
              <a:off x="1945" y="1363"/>
              <a:ext cx="109" cy="11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2769" y="1160"/>
              <a:ext cx="155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>
              <a:off x="2215" y="1363"/>
              <a:ext cx="108" cy="110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215" y="1363"/>
              <a:ext cx="105" cy="10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 flipV="1">
              <a:off x="2215" y="1363"/>
              <a:ext cx="105" cy="10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1408" y="999"/>
              <a:ext cx="171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Oval 19"/>
            <p:cNvSpPr>
              <a:spLocks noChangeArrowheads="1"/>
            </p:cNvSpPr>
            <p:nvPr/>
          </p:nvSpPr>
          <p:spPr bwMode="auto">
            <a:xfrm>
              <a:off x="2491" y="1363"/>
              <a:ext cx="108" cy="11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20"/>
            <p:cNvSpPr>
              <a:spLocks noChangeArrowheads="1"/>
            </p:cNvSpPr>
            <p:nvPr/>
          </p:nvSpPr>
          <p:spPr bwMode="auto">
            <a:xfrm>
              <a:off x="1992" y="971"/>
              <a:ext cx="171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Oval 21"/>
            <p:cNvSpPr>
              <a:spLocks noChangeArrowheads="1"/>
            </p:cNvSpPr>
            <p:nvPr/>
          </p:nvSpPr>
          <p:spPr bwMode="auto">
            <a:xfrm>
              <a:off x="2761" y="1363"/>
              <a:ext cx="108" cy="11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22"/>
            <p:cNvSpPr>
              <a:spLocks noChangeArrowheads="1"/>
            </p:cNvSpPr>
            <p:nvPr/>
          </p:nvSpPr>
          <p:spPr bwMode="auto">
            <a:xfrm>
              <a:off x="2527" y="977"/>
              <a:ext cx="171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Oval 23"/>
            <p:cNvSpPr>
              <a:spLocks noChangeArrowheads="1"/>
            </p:cNvSpPr>
            <p:nvPr/>
          </p:nvSpPr>
          <p:spPr bwMode="auto">
            <a:xfrm>
              <a:off x="3031" y="1363"/>
              <a:ext cx="108" cy="11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4"/>
            <p:cNvSpPr>
              <a:spLocks noChangeArrowheads="1"/>
            </p:cNvSpPr>
            <p:nvPr/>
          </p:nvSpPr>
          <p:spPr bwMode="auto">
            <a:xfrm>
              <a:off x="3039" y="1172"/>
              <a:ext cx="164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Oval 25"/>
            <p:cNvSpPr>
              <a:spLocks noChangeArrowheads="1"/>
            </p:cNvSpPr>
            <p:nvPr/>
          </p:nvSpPr>
          <p:spPr bwMode="auto">
            <a:xfrm>
              <a:off x="2215" y="1536"/>
              <a:ext cx="108" cy="11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6"/>
            <p:cNvSpPr>
              <a:spLocks noChangeArrowheads="1"/>
            </p:cNvSpPr>
            <p:nvPr/>
          </p:nvSpPr>
          <p:spPr bwMode="auto">
            <a:xfrm>
              <a:off x="862" y="977"/>
              <a:ext cx="171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Oval 27"/>
            <p:cNvSpPr>
              <a:spLocks noChangeArrowheads="1"/>
            </p:cNvSpPr>
            <p:nvPr/>
          </p:nvSpPr>
          <p:spPr bwMode="auto">
            <a:xfrm>
              <a:off x="2215" y="1837"/>
              <a:ext cx="108" cy="10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8"/>
            <p:cNvSpPr>
              <a:spLocks noChangeArrowheads="1"/>
            </p:cNvSpPr>
            <p:nvPr/>
          </p:nvSpPr>
          <p:spPr bwMode="auto">
            <a:xfrm>
              <a:off x="3442" y="977"/>
              <a:ext cx="171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Oval 29"/>
            <p:cNvSpPr>
              <a:spLocks noChangeArrowheads="1"/>
            </p:cNvSpPr>
            <p:nvPr/>
          </p:nvSpPr>
          <p:spPr bwMode="auto">
            <a:xfrm>
              <a:off x="1394" y="1564"/>
              <a:ext cx="108" cy="10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30"/>
            <p:cNvSpPr>
              <a:spLocks/>
            </p:cNvSpPr>
            <p:nvPr/>
          </p:nvSpPr>
          <p:spPr bwMode="auto">
            <a:xfrm>
              <a:off x="1393" y="1564"/>
              <a:ext cx="53" cy="109"/>
            </a:xfrm>
            <a:custGeom>
              <a:avLst/>
              <a:gdLst>
                <a:gd name="T0" fmla="*/ 142 w 143"/>
                <a:gd name="T1" fmla="*/ 0 h 295"/>
                <a:gd name="T2" fmla="*/ 1 w 143"/>
                <a:gd name="T3" fmla="*/ 147 h 295"/>
                <a:gd name="T4" fmla="*/ 143 w 143"/>
                <a:gd name="T5" fmla="*/ 295 h 295"/>
                <a:gd name="T6" fmla="*/ 142 w 143"/>
                <a:gd name="T7" fmla="*/ 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3" h="295">
                  <a:moveTo>
                    <a:pt x="142" y="0"/>
                  </a:moveTo>
                  <a:cubicBezTo>
                    <a:pt x="63" y="3"/>
                    <a:pt x="1" y="68"/>
                    <a:pt x="1" y="147"/>
                  </a:cubicBezTo>
                  <a:cubicBezTo>
                    <a:pt x="0" y="227"/>
                    <a:pt x="64" y="293"/>
                    <a:pt x="143" y="295"/>
                  </a:cubicBezTo>
                  <a:lnTo>
                    <a:pt x="142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31"/>
            <p:cNvSpPr>
              <a:spLocks noChangeArrowheads="1"/>
            </p:cNvSpPr>
            <p:nvPr/>
          </p:nvSpPr>
          <p:spPr bwMode="auto">
            <a:xfrm>
              <a:off x="1507" y="565"/>
              <a:ext cx="250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16" name="Oval 32"/>
            <p:cNvSpPr>
              <a:spLocks noChangeArrowheads="1"/>
            </p:cNvSpPr>
            <p:nvPr/>
          </p:nvSpPr>
          <p:spPr bwMode="auto">
            <a:xfrm>
              <a:off x="3296" y="1575"/>
              <a:ext cx="108" cy="11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7" name="Freeform 33"/>
            <p:cNvSpPr>
              <a:spLocks/>
            </p:cNvSpPr>
            <p:nvPr/>
          </p:nvSpPr>
          <p:spPr bwMode="auto">
            <a:xfrm>
              <a:off x="3348" y="1575"/>
              <a:ext cx="56" cy="110"/>
            </a:xfrm>
            <a:custGeom>
              <a:avLst/>
              <a:gdLst>
                <a:gd name="T0" fmla="*/ 0 w 153"/>
                <a:gd name="T1" fmla="*/ 295 h 296"/>
                <a:gd name="T2" fmla="*/ 6 w 153"/>
                <a:gd name="T3" fmla="*/ 296 h 296"/>
                <a:gd name="T4" fmla="*/ 153 w 153"/>
                <a:gd name="T5" fmla="*/ 148 h 296"/>
                <a:gd name="T6" fmla="*/ 6 w 153"/>
                <a:gd name="T7" fmla="*/ 1 h 296"/>
                <a:gd name="T8" fmla="*/ 0 w 153"/>
                <a:gd name="T9" fmla="*/ 1 h 296"/>
                <a:gd name="T10" fmla="*/ 0 w 153"/>
                <a:gd name="T11" fmla="*/ 295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" h="296">
                  <a:moveTo>
                    <a:pt x="0" y="295"/>
                  </a:moveTo>
                  <a:cubicBezTo>
                    <a:pt x="2" y="295"/>
                    <a:pt x="4" y="296"/>
                    <a:pt x="6" y="296"/>
                  </a:cubicBezTo>
                  <a:cubicBezTo>
                    <a:pt x="87" y="296"/>
                    <a:pt x="153" y="229"/>
                    <a:pt x="153" y="148"/>
                  </a:cubicBezTo>
                  <a:cubicBezTo>
                    <a:pt x="153" y="67"/>
                    <a:pt x="87" y="1"/>
                    <a:pt x="6" y="1"/>
                  </a:cubicBezTo>
                  <a:cubicBezTo>
                    <a:pt x="4" y="0"/>
                    <a:pt x="2" y="1"/>
                    <a:pt x="0" y="1"/>
                  </a:cubicBezTo>
                  <a:lnTo>
                    <a:pt x="0" y="295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9" name="Rectangle 34"/>
            <p:cNvSpPr>
              <a:spLocks noChangeArrowheads="1"/>
            </p:cNvSpPr>
            <p:nvPr/>
          </p:nvSpPr>
          <p:spPr bwMode="auto">
            <a:xfrm>
              <a:off x="2998" y="565"/>
              <a:ext cx="258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20" name="Oval 35"/>
            <p:cNvSpPr>
              <a:spLocks noChangeArrowheads="1"/>
            </p:cNvSpPr>
            <p:nvPr/>
          </p:nvSpPr>
          <p:spPr bwMode="auto">
            <a:xfrm>
              <a:off x="376" y="2997"/>
              <a:ext cx="62" cy="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1" name="Rectangle 36"/>
            <p:cNvSpPr>
              <a:spLocks noChangeArrowheads="1"/>
            </p:cNvSpPr>
            <p:nvPr/>
          </p:nvSpPr>
          <p:spPr bwMode="auto">
            <a:xfrm>
              <a:off x="853" y="2872"/>
              <a:ext cx="101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22" name="Oval 37"/>
            <p:cNvSpPr>
              <a:spLocks noChangeArrowheads="1"/>
            </p:cNvSpPr>
            <p:nvPr/>
          </p:nvSpPr>
          <p:spPr bwMode="auto">
            <a:xfrm>
              <a:off x="845" y="2997"/>
              <a:ext cx="62" cy="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3" name="Rectangle 38"/>
            <p:cNvSpPr>
              <a:spLocks noChangeArrowheads="1"/>
            </p:cNvSpPr>
            <p:nvPr/>
          </p:nvSpPr>
          <p:spPr bwMode="auto">
            <a:xfrm>
              <a:off x="1091" y="2872"/>
              <a:ext cx="9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24" name="Oval 39"/>
            <p:cNvSpPr>
              <a:spLocks noChangeArrowheads="1"/>
            </p:cNvSpPr>
            <p:nvPr/>
          </p:nvSpPr>
          <p:spPr bwMode="auto">
            <a:xfrm>
              <a:off x="1005" y="2997"/>
              <a:ext cx="62" cy="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5" name="Rectangle 40"/>
            <p:cNvSpPr>
              <a:spLocks noChangeArrowheads="1"/>
            </p:cNvSpPr>
            <p:nvPr/>
          </p:nvSpPr>
          <p:spPr bwMode="auto">
            <a:xfrm>
              <a:off x="1399" y="2872"/>
              <a:ext cx="9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26" name="Rectangle 41"/>
            <p:cNvSpPr>
              <a:spLocks noChangeArrowheads="1"/>
            </p:cNvSpPr>
            <p:nvPr/>
          </p:nvSpPr>
          <p:spPr bwMode="auto">
            <a:xfrm>
              <a:off x="1159" y="2997"/>
              <a:ext cx="62" cy="63"/>
            </a:xfrm>
            <a:prstGeom prst="rect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7" name="Line 42"/>
            <p:cNvSpPr>
              <a:spLocks noChangeShapeType="1"/>
            </p:cNvSpPr>
            <p:nvPr/>
          </p:nvSpPr>
          <p:spPr bwMode="auto">
            <a:xfrm>
              <a:off x="1159" y="2998"/>
              <a:ext cx="64" cy="6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8" name="Line 43"/>
            <p:cNvSpPr>
              <a:spLocks noChangeShapeType="1"/>
            </p:cNvSpPr>
            <p:nvPr/>
          </p:nvSpPr>
          <p:spPr bwMode="auto">
            <a:xfrm flipV="1">
              <a:off x="1159" y="2998"/>
              <a:ext cx="64" cy="6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9" name="Rectangle 44"/>
            <p:cNvSpPr>
              <a:spLocks noChangeArrowheads="1"/>
            </p:cNvSpPr>
            <p:nvPr/>
          </p:nvSpPr>
          <p:spPr bwMode="auto">
            <a:xfrm>
              <a:off x="697" y="2872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30" name="Oval 45"/>
            <p:cNvSpPr>
              <a:spLocks noChangeArrowheads="1"/>
            </p:cNvSpPr>
            <p:nvPr/>
          </p:nvSpPr>
          <p:spPr bwMode="auto">
            <a:xfrm>
              <a:off x="1319" y="2997"/>
              <a:ext cx="62" cy="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1" name="Rectangle 46"/>
            <p:cNvSpPr>
              <a:spLocks noChangeArrowheads="1"/>
            </p:cNvSpPr>
            <p:nvPr/>
          </p:nvSpPr>
          <p:spPr bwMode="auto">
            <a:xfrm>
              <a:off x="1005" y="2778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32" name="Oval 47"/>
            <p:cNvSpPr>
              <a:spLocks noChangeArrowheads="1"/>
            </p:cNvSpPr>
            <p:nvPr/>
          </p:nvSpPr>
          <p:spPr bwMode="auto">
            <a:xfrm>
              <a:off x="1473" y="2997"/>
              <a:ext cx="62" cy="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3" name="Rectangle 48"/>
            <p:cNvSpPr>
              <a:spLocks noChangeArrowheads="1"/>
            </p:cNvSpPr>
            <p:nvPr/>
          </p:nvSpPr>
          <p:spPr bwMode="auto">
            <a:xfrm>
              <a:off x="1319" y="2778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34" name="Oval 49"/>
            <p:cNvSpPr>
              <a:spLocks noChangeArrowheads="1"/>
            </p:cNvSpPr>
            <p:nvPr/>
          </p:nvSpPr>
          <p:spPr bwMode="auto">
            <a:xfrm>
              <a:off x="1628" y="2997"/>
              <a:ext cx="62" cy="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5" name="Rectangle 50"/>
            <p:cNvSpPr>
              <a:spLocks noChangeArrowheads="1"/>
            </p:cNvSpPr>
            <p:nvPr/>
          </p:nvSpPr>
          <p:spPr bwMode="auto">
            <a:xfrm>
              <a:off x="1636" y="2872"/>
              <a:ext cx="101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36" name="Oval 51"/>
            <p:cNvSpPr>
              <a:spLocks noChangeArrowheads="1"/>
            </p:cNvSpPr>
            <p:nvPr/>
          </p:nvSpPr>
          <p:spPr bwMode="auto">
            <a:xfrm>
              <a:off x="1159" y="3098"/>
              <a:ext cx="62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7" name="Rectangle 52"/>
            <p:cNvSpPr>
              <a:spLocks noChangeArrowheads="1"/>
            </p:cNvSpPr>
            <p:nvPr/>
          </p:nvSpPr>
          <p:spPr bwMode="auto">
            <a:xfrm>
              <a:off x="382" y="2694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38" name="Oval 53"/>
            <p:cNvSpPr>
              <a:spLocks noChangeArrowheads="1"/>
            </p:cNvSpPr>
            <p:nvPr/>
          </p:nvSpPr>
          <p:spPr bwMode="auto">
            <a:xfrm>
              <a:off x="1159" y="3209"/>
              <a:ext cx="62" cy="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9" name="Rectangle 54"/>
            <p:cNvSpPr>
              <a:spLocks noChangeArrowheads="1"/>
            </p:cNvSpPr>
            <p:nvPr/>
          </p:nvSpPr>
          <p:spPr bwMode="auto">
            <a:xfrm>
              <a:off x="1788" y="2778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40" name="Oval 55"/>
            <p:cNvSpPr>
              <a:spLocks noChangeArrowheads="1"/>
            </p:cNvSpPr>
            <p:nvPr/>
          </p:nvSpPr>
          <p:spPr bwMode="auto">
            <a:xfrm>
              <a:off x="691" y="3048"/>
              <a:ext cx="61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1" name="Rectangle 56"/>
            <p:cNvSpPr>
              <a:spLocks noChangeArrowheads="1"/>
            </p:cNvSpPr>
            <p:nvPr/>
          </p:nvSpPr>
          <p:spPr bwMode="auto">
            <a:xfrm>
              <a:off x="1066" y="2538"/>
              <a:ext cx="155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42" name="Oval 57"/>
            <p:cNvSpPr>
              <a:spLocks noChangeArrowheads="1"/>
            </p:cNvSpPr>
            <p:nvPr/>
          </p:nvSpPr>
          <p:spPr bwMode="auto">
            <a:xfrm>
              <a:off x="1788" y="3048"/>
              <a:ext cx="61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3" name="Rectangle 58"/>
            <p:cNvSpPr>
              <a:spLocks noChangeArrowheads="1"/>
            </p:cNvSpPr>
            <p:nvPr/>
          </p:nvSpPr>
          <p:spPr bwMode="auto">
            <a:xfrm>
              <a:off x="1948" y="2694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44" name="Oval 59"/>
            <p:cNvSpPr>
              <a:spLocks noChangeArrowheads="1"/>
            </p:cNvSpPr>
            <p:nvPr/>
          </p:nvSpPr>
          <p:spPr bwMode="auto">
            <a:xfrm>
              <a:off x="376" y="5214"/>
              <a:ext cx="62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5" name="Rectangle 60"/>
            <p:cNvSpPr>
              <a:spLocks noChangeArrowheads="1"/>
            </p:cNvSpPr>
            <p:nvPr/>
          </p:nvSpPr>
          <p:spPr bwMode="auto">
            <a:xfrm>
              <a:off x="853" y="5083"/>
              <a:ext cx="9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46" name="Oval 61"/>
            <p:cNvSpPr>
              <a:spLocks noChangeArrowheads="1"/>
            </p:cNvSpPr>
            <p:nvPr/>
          </p:nvSpPr>
          <p:spPr bwMode="auto">
            <a:xfrm>
              <a:off x="845" y="5214"/>
              <a:ext cx="62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7" name="Rectangle 62"/>
            <p:cNvSpPr>
              <a:spLocks noChangeArrowheads="1"/>
            </p:cNvSpPr>
            <p:nvPr/>
          </p:nvSpPr>
          <p:spPr bwMode="auto">
            <a:xfrm>
              <a:off x="1165" y="5083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48" name="Oval 63"/>
            <p:cNvSpPr>
              <a:spLocks noChangeArrowheads="1"/>
            </p:cNvSpPr>
            <p:nvPr/>
          </p:nvSpPr>
          <p:spPr bwMode="auto">
            <a:xfrm>
              <a:off x="1005" y="5214"/>
              <a:ext cx="62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9" name="Rectangle 64"/>
            <p:cNvSpPr>
              <a:spLocks noChangeArrowheads="1"/>
            </p:cNvSpPr>
            <p:nvPr/>
          </p:nvSpPr>
          <p:spPr bwMode="auto">
            <a:xfrm>
              <a:off x="1482" y="5083"/>
              <a:ext cx="9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50" name="Rectangle 65"/>
            <p:cNvSpPr>
              <a:spLocks noChangeArrowheads="1"/>
            </p:cNvSpPr>
            <p:nvPr/>
          </p:nvSpPr>
          <p:spPr bwMode="auto">
            <a:xfrm>
              <a:off x="1159" y="5214"/>
              <a:ext cx="62" cy="62"/>
            </a:xfrm>
            <a:prstGeom prst="rect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1" name="Line 66"/>
            <p:cNvSpPr>
              <a:spLocks noChangeShapeType="1"/>
            </p:cNvSpPr>
            <p:nvPr/>
          </p:nvSpPr>
          <p:spPr bwMode="auto">
            <a:xfrm>
              <a:off x="1159" y="5214"/>
              <a:ext cx="64" cy="6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2" name="Line 67"/>
            <p:cNvSpPr>
              <a:spLocks noChangeShapeType="1"/>
            </p:cNvSpPr>
            <p:nvPr/>
          </p:nvSpPr>
          <p:spPr bwMode="auto">
            <a:xfrm flipV="1">
              <a:off x="1159" y="5214"/>
              <a:ext cx="64" cy="6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3" name="Rectangle 68"/>
            <p:cNvSpPr>
              <a:spLocks noChangeArrowheads="1"/>
            </p:cNvSpPr>
            <p:nvPr/>
          </p:nvSpPr>
          <p:spPr bwMode="auto">
            <a:xfrm>
              <a:off x="672" y="5005"/>
              <a:ext cx="160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54" name="Oval 69"/>
            <p:cNvSpPr>
              <a:spLocks noChangeArrowheads="1"/>
            </p:cNvSpPr>
            <p:nvPr/>
          </p:nvSpPr>
          <p:spPr bwMode="auto">
            <a:xfrm>
              <a:off x="1319" y="5214"/>
              <a:ext cx="62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5" name="Rectangle 70"/>
            <p:cNvSpPr>
              <a:spLocks noChangeArrowheads="1"/>
            </p:cNvSpPr>
            <p:nvPr/>
          </p:nvSpPr>
          <p:spPr bwMode="auto">
            <a:xfrm>
              <a:off x="851" y="4988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56" name="Oval 71"/>
            <p:cNvSpPr>
              <a:spLocks noChangeArrowheads="1"/>
            </p:cNvSpPr>
            <p:nvPr/>
          </p:nvSpPr>
          <p:spPr bwMode="auto">
            <a:xfrm>
              <a:off x="1473" y="5214"/>
              <a:ext cx="62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7" name="Rectangle 72"/>
            <p:cNvSpPr>
              <a:spLocks noChangeArrowheads="1"/>
            </p:cNvSpPr>
            <p:nvPr/>
          </p:nvSpPr>
          <p:spPr bwMode="auto">
            <a:xfrm>
              <a:off x="1165" y="4988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58" name="Oval 73"/>
            <p:cNvSpPr>
              <a:spLocks noChangeArrowheads="1"/>
            </p:cNvSpPr>
            <p:nvPr/>
          </p:nvSpPr>
          <p:spPr bwMode="auto">
            <a:xfrm>
              <a:off x="1628" y="5214"/>
              <a:ext cx="62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9" name="Rectangle 74"/>
            <p:cNvSpPr>
              <a:spLocks noChangeArrowheads="1"/>
            </p:cNvSpPr>
            <p:nvPr/>
          </p:nvSpPr>
          <p:spPr bwMode="auto">
            <a:xfrm>
              <a:off x="1479" y="5005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60" name="Oval 75"/>
            <p:cNvSpPr>
              <a:spLocks noChangeArrowheads="1"/>
            </p:cNvSpPr>
            <p:nvPr/>
          </p:nvSpPr>
          <p:spPr bwMode="auto">
            <a:xfrm>
              <a:off x="1159" y="5314"/>
              <a:ext cx="62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1" name="Rectangle 76"/>
            <p:cNvSpPr>
              <a:spLocks noChangeArrowheads="1"/>
            </p:cNvSpPr>
            <p:nvPr/>
          </p:nvSpPr>
          <p:spPr bwMode="auto">
            <a:xfrm>
              <a:off x="382" y="4910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62" name="Oval 77"/>
            <p:cNvSpPr>
              <a:spLocks noChangeArrowheads="1"/>
            </p:cNvSpPr>
            <p:nvPr/>
          </p:nvSpPr>
          <p:spPr bwMode="auto">
            <a:xfrm>
              <a:off x="1159" y="5420"/>
              <a:ext cx="62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3" name="Rectangle 78"/>
            <p:cNvSpPr>
              <a:spLocks noChangeArrowheads="1"/>
            </p:cNvSpPr>
            <p:nvPr/>
          </p:nvSpPr>
          <p:spPr bwMode="auto">
            <a:xfrm>
              <a:off x="1871" y="4910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64" name="Oval 79"/>
            <p:cNvSpPr>
              <a:spLocks noChangeArrowheads="1"/>
            </p:cNvSpPr>
            <p:nvPr/>
          </p:nvSpPr>
          <p:spPr bwMode="auto">
            <a:xfrm>
              <a:off x="691" y="5264"/>
              <a:ext cx="61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5" name="Rectangle 80"/>
            <p:cNvSpPr>
              <a:spLocks noChangeArrowheads="1"/>
            </p:cNvSpPr>
            <p:nvPr/>
          </p:nvSpPr>
          <p:spPr bwMode="auto">
            <a:xfrm>
              <a:off x="1066" y="4755"/>
              <a:ext cx="155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66" name="Oval 81"/>
            <p:cNvSpPr>
              <a:spLocks noChangeArrowheads="1"/>
            </p:cNvSpPr>
            <p:nvPr/>
          </p:nvSpPr>
          <p:spPr bwMode="auto">
            <a:xfrm>
              <a:off x="1788" y="5264"/>
              <a:ext cx="61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7" name="Rectangle 82"/>
            <p:cNvSpPr>
              <a:spLocks noChangeArrowheads="1"/>
            </p:cNvSpPr>
            <p:nvPr/>
          </p:nvSpPr>
          <p:spPr bwMode="auto">
            <a:xfrm>
              <a:off x="1686" y="5066"/>
              <a:ext cx="160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68" name="Oval 83"/>
            <p:cNvSpPr>
              <a:spLocks noChangeArrowheads="1"/>
            </p:cNvSpPr>
            <p:nvPr/>
          </p:nvSpPr>
          <p:spPr bwMode="auto">
            <a:xfrm>
              <a:off x="376" y="4106"/>
              <a:ext cx="62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9" name="Rectangle 84"/>
            <p:cNvSpPr>
              <a:spLocks noChangeArrowheads="1"/>
            </p:cNvSpPr>
            <p:nvPr/>
          </p:nvSpPr>
          <p:spPr bwMode="auto">
            <a:xfrm>
              <a:off x="853" y="3975"/>
              <a:ext cx="9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0" name="Oval 85"/>
            <p:cNvSpPr>
              <a:spLocks noChangeArrowheads="1"/>
            </p:cNvSpPr>
            <p:nvPr/>
          </p:nvSpPr>
          <p:spPr bwMode="auto">
            <a:xfrm>
              <a:off x="845" y="4106"/>
              <a:ext cx="62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1" name="Rectangle 86"/>
            <p:cNvSpPr>
              <a:spLocks noChangeArrowheads="1"/>
            </p:cNvSpPr>
            <p:nvPr/>
          </p:nvSpPr>
          <p:spPr bwMode="auto">
            <a:xfrm>
              <a:off x="1165" y="3975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2" name="Oval 87"/>
            <p:cNvSpPr>
              <a:spLocks noChangeArrowheads="1"/>
            </p:cNvSpPr>
            <p:nvPr/>
          </p:nvSpPr>
          <p:spPr bwMode="auto">
            <a:xfrm>
              <a:off x="1005" y="4106"/>
              <a:ext cx="62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3" name="Rectangle 88"/>
            <p:cNvSpPr>
              <a:spLocks noChangeArrowheads="1"/>
            </p:cNvSpPr>
            <p:nvPr/>
          </p:nvSpPr>
          <p:spPr bwMode="auto">
            <a:xfrm>
              <a:off x="1482" y="3975"/>
              <a:ext cx="9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4" name="Rectangle 89"/>
            <p:cNvSpPr>
              <a:spLocks noChangeArrowheads="1"/>
            </p:cNvSpPr>
            <p:nvPr/>
          </p:nvSpPr>
          <p:spPr bwMode="auto">
            <a:xfrm>
              <a:off x="1159" y="4106"/>
              <a:ext cx="62" cy="62"/>
            </a:xfrm>
            <a:prstGeom prst="rect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5" name="Line 90"/>
            <p:cNvSpPr>
              <a:spLocks noChangeShapeType="1"/>
            </p:cNvSpPr>
            <p:nvPr/>
          </p:nvSpPr>
          <p:spPr bwMode="auto">
            <a:xfrm>
              <a:off x="1159" y="4106"/>
              <a:ext cx="64" cy="6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6" name="Line 91"/>
            <p:cNvSpPr>
              <a:spLocks noChangeShapeType="1"/>
            </p:cNvSpPr>
            <p:nvPr/>
          </p:nvSpPr>
          <p:spPr bwMode="auto">
            <a:xfrm flipV="1">
              <a:off x="1159" y="4106"/>
              <a:ext cx="64" cy="6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7" name="Rectangle 92"/>
            <p:cNvSpPr>
              <a:spLocks noChangeArrowheads="1"/>
            </p:cNvSpPr>
            <p:nvPr/>
          </p:nvSpPr>
          <p:spPr bwMode="auto">
            <a:xfrm>
              <a:off x="697" y="3975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8" name="Oval 93"/>
            <p:cNvSpPr>
              <a:spLocks noChangeArrowheads="1"/>
            </p:cNvSpPr>
            <p:nvPr/>
          </p:nvSpPr>
          <p:spPr bwMode="auto">
            <a:xfrm>
              <a:off x="1319" y="4106"/>
              <a:ext cx="62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9" name="Rectangle 94"/>
            <p:cNvSpPr>
              <a:spLocks noChangeArrowheads="1"/>
            </p:cNvSpPr>
            <p:nvPr/>
          </p:nvSpPr>
          <p:spPr bwMode="auto">
            <a:xfrm>
              <a:off x="1005" y="3880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0" name="Oval 95"/>
            <p:cNvSpPr>
              <a:spLocks noChangeArrowheads="1"/>
            </p:cNvSpPr>
            <p:nvPr/>
          </p:nvSpPr>
          <p:spPr bwMode="auto">
            <a:xfrm>
              <a:off x="1473" y="4106"/>
              <a:ext cx="62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81" name="Rectangle 96"/>
            <p:cNvSpPr>
              <a:spLocks noChangeArrowheads="1"/>
            </p:cNvSpPr>
            <p:nvPr/>
          </p:nvSpPr>
          <p:spPr bwMode="auto">
            <a:xfrm>
              <a:off x="1319" y="3880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2" name="Oval 97"/>
            <p:cNvSpPr>
              <a:spLocks noChangeArrowheads="1"/>
            </p:cNvSpPr>
            <p:nvPr/>
          </p:nvSpPr>
          <p:spPr bwMode="auto">
            <a:xfrm>
              <a:off x="1628" y="4106"/>
              <a:ext cx="62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83" name="Rectangle 98"/>
            <p:cNvSpPr>
              <a:spLocks noChangeArrowheads="1"/>
            </p:cNvSpPr>
            <p:nvPr/>
          </p:nvSpPr>
          <p:spPr bwMode="auto">
            <a:xfrm>
              <a:off x="1634" y="3975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4" name="Oval 99"/>
            <p:cNvSpPr>
              <a:spLocks noChangeArrowheads="1"/>
            </p:cNvSpPr>
            <p:nvPr/>
          </p:nvSpPr>
          <p:spPr bwMode="auto">
            <a:xfrm>
              <a:off x="1159" y="4206"/>
              <a:ext cx="62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85" name="Rectangle 100"/>
            <p:cNvSpPr>
              <a:spLocks noChangeArrowheads="1"/>
            </p:cNvSpPr>
            <p:nvPr/>
          </p:nvSpPr>
          <p:spPr bwMode="auto">
            <a:xfrm>
              <a:off x="382" y="3880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6" name="Oval 101"/>
            <p:cNvSpPr>
              <a:spLocks noChangeArrowheads="1"/>
            </p:cNvSpPr>
            <p:nvPr/>
          </p:nvSpPr>
          <p:spPr bwMode="auto">
            <a:xfrm>
              <a:off x="1159" y="4317"/>
              <a:ext cx="62" cy="63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87" name="Rectangle 102"/>
            <p:cNvSpPr>
              <a:spLocks noChangeArrowheads="1"/>
            </p:cNvSpPr>
            <p:nvPr/>
          </p:nvSpPr>
          <p:spPr bwMode="auto">
            <a:xfrm>
              <a:off x="1871" y="3880"/>
              <a:ext cx="106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8" name="Oval 103"/>
            <p:cNvSpPr>
              <a:spLocks noChangeArrowheads="1"/>
            </p:cNvSpPr>
            <p:nvPr/>
          </p:nvSpPr>
          <p:spPr bwMode="auto">
            <a:xfrm>
              <a:off x="691" y="4156"/>
              <a:ext cx="61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89" name="Rectangle 104"/>
            <p:cNvSpPr>
              <a:spLocks noChangeArrowheads="1"/>
            </p:cNvSpPr>
            <p:nvPr/>
          </p:nvSpPr>
          <p:spPr bwMode="auto">
            <a:xfrm>
              <a:off x="752" y="3646"/>
              <a:ext cx="155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0" name="Oval 105"/>
            <p:cNvSpPr>
              <a:spLocks noChangeArrowheads="1"/>
            </p:cNvSpPr>
            <p:nvPr/>
          </p:nvSpPr>
          <p:spPr bwMode="auto">
            <a:xfrm>
              <a:off x="1788" y="4156"/>
              <a:ext cx="61" cy="62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91" name="Rectangle 106"/>
            <p:cNvSpPr>
              <a:spLocks noChangeArrowheads="1"/>
            </p:cNvSpPr>
            <p:nvPr/>
          </p:nvSpPr>
          <p:spPr bwMode="auto">
            <a:xfrm>
              <a:off x="1609" y="3646"/>
              <a:ext cx="160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2" name="Rectangle 107"/>
            <p:cNvSpPr>
              <a:spLocks noChangeArrowheads="1"/>
            </p:cNvSpPr>
            <p:nvPr/>
          </p:nvSpPr>
          <p:spPr bwMode="auto">
            <a:xfrm>
              <a:off x="1817" y="3234"/>
              <a:ext cx="284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44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3" name="Rectangle 108"/>
            <p:cNvSpPr>
              <a:spLocks noChangeArrowheads="1"/>
            </p:cNvSpPr>
            <p:nvPr/>
          </p:nvSpPr>
          <p:spPr bwMode="auto">
            <a:xfrm>
              <a:off x="1841" y="5489"/>
              <a:ext cx="284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4" name="Rectangle 109"/>
            <p:cNvSpPr>
              <a:spLocks noChangeArrowheads="1"/>
            </p:cNvSpPr>
            <p:nvPr/>
          </p:nvSpPr>
          <p:spPr bwMode="auto">
            <a:xfrm>
              <a:off x="1854" y="4381"/>
              <a:ext cx="284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34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5" name="Rectangle 110"/>
            <p:cNvSpPr>
              <a:spLocks noChangeArrowheads="1"/>
            </p:cNvSpPr>
            <p:nvPr/>
          </p:nvSpPr>
          <p:spPr bwMode="auto">
            <a:xfrm>
              <a:off x="1654" y="172"/>
              <a:ext cx="423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6" name="Rectangle 111"/>
            <p:cNvSpPr>
              <a:spLocks noChangeArrowheads="1"/>
            </p:cNvSpPr>
            <p:nvPr/>
          </p:nvSpPr>
          <p:spPr bwMode="auto">
            <a:xfrm>
              <a:off x="1990" y="172"/>
              <a:ext cx="1754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RED 45 Jet XX Reverse RT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7" name="Rectangle 112"/>
            <p:cNvSpPr>
              <a:spLocks noChangeArrowheads="1"/>
            </p:cNvSpPr>
            <p:nvPr/>
          </p:nvSpPr>
          <p:spPr bwMode="auto">
            <a:xfrm>
              <a:off x="2116" y="2325"/>
              <a:ext cx="18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8" name="Rectangle 113"/>
            <p:cNvSpPr>
              <a:spLocks noChangeArrowheads="1"/>
            </p:cNvSpPr>
            <p:nvPr/>
          </p:nvSpPr>
          <p:spPr bwMode="auto">
            <a:xfrm>
              <a:off x="2270" y="2325"/>
              <a:ext cx="75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:Reach-On-Area.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9" name="Rectangle 114"/>
            <p:cNvSpPr>
              <a:spLocks noChangeArrowheads="1"/>
            </p:cNvSpPr>
            <p:nvPr/>
          </p:nvSpPr>
          <p:spPr bwMode="auto">
            <a:xfrm>
              <a:off x="2116" y="2430"/>
              <a:ext cx="6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0" name="Rectangle 115"/>
            <p:cNvSpPr>
              <a:spLocks noChangeArrowheads="1"/>
            </p:cNvSpPr>
            <p:nvPr/>
          </p:nvSpPr>
          <p:spPr bwMode="auto">
            <a:xfrm>
              <a:off x="2116" y="2536"/>
              <a:ext cx="18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1" name="Rectangle 116"/>
            <p:cNvSpPr>
              <a:spLocks noChangeArrowheads="1"/>
            </p:cNvSpPr>
            <p:nvPr/>
          </p:nvSpPr>
          <p:spPr bwMode="auto">
            <a:xfrm>
              <a:off x="2270" y="2536"/>
              <a:ext cx="75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:Reach-On-Area.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2" name="Rectangle 117"/>
            <p:cNvSpPr>
              <a:spLocks noChangeArrowheads="1"/>
            </p:cNvSpPr>
            <p:nvPr/>
          </p:nvSpPr>
          <p:spPr bwMode="auto">
            <a:xfrm>
              <a:off x="2116" y="2748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3" name="Rectangle 118"/>
            <p:cNvSpPr>
              <a:spLocks noChangeArrowheads="1"/>
            </p:cNvSpPr>
            <p:nvPr/>
          </p:nvSpPr>
          <p:spPr bwMode="auto">
            <a:xfrm>
              <a:off x="2281" y="2748"/>
              <a:ext cx="7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:On-Area-Away.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4" name="Rectangle 119"/>
            <p:cNvSpPr>
              <a:spLocks noChangeArrowheads="1"/>
            </p:cNvSpPr>
            <p:nvPr/>
          </p:nvSpPr>
          <p:spPr bwMode="auto">
            <a:xfrm>
              <a:off x="2116" y="2959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5" name="Rectangle 120"/>
            <p:cNvSpPr>
              <a:spLocks noChangeArrowheads="1"/>
            </p:cNvSpPr>
            <p:nvPr/>
          </p:nvSpPr>
          <p:spPr bwMode="auto">
            <a:xfrm>
              <a:off x="2281" y="2959"/>
              <a:ext cx="7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:On-Area-Away.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6" name="Rectangle 121"/>
            <p:cNvSpPr>
              <a:spLocks noChangeArrowheads="1"/>
            </p:cNvSpPr>
            <p:nvPr/>
          </p:nvSpPr>
          <p:spPr bwMode="auto">
            <a:xfrm>
              <a:off x="2116" y="3171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7" name="Rectangle 122"/>
            <p:cNvSpPr>
              <a:spLocks noChangeArrowheads="1"/>
            </p:cNvSpPr>
            <p:nvPr/>
          </p:nvSpPr>
          <p:spPr bwMode="auto">
            <a:xfrm>
              <a:off x="2260" y="3171"/>
              <a:ext cx="66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8" name="Rectangle 123"/>
            <p:cNvSpPr>
              <a:spLocks noChangeArrowheads="1"/>
            </p:cNvSpPr>
            <p:nvPr/>
          </p:nvSpPr>
          <p:spPr bwMode="auto">
            <a:xfrm>
              <a:off x="2116" y="3383"/>
              <a:ext cx="18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9" name="Rectangle 124"/>
            <p:cNvSpPr>
              <a:spLocks noChangeArrowheads="1"/>
            </p:cNvSpPr>
            <p:nvPr/>
          </p:nvSpPr>
          <p:spPr bwMode="auto">
            <a:xfrm>
              <a:off x="2260" y="3383"/>
              <a:ext cx="66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10" name="Rectangle 125"/>
            <p:cNvSpPr>
              <a:spLocks noChangeArrowheads="1"/>
            </p:cNvSpPr>
            <p:nvPr/>
          </p:nvSpPr>
          <p:spPr bwMode="auto">
            <a:xfrm>
              <a:off x="2116" y="3594"/>
              <a:ext cx="17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11" name="Rectangle 126"/>
            <p:cNvSpPr>
              <a:spLocks noChangeArrowheads="1"/>
            </p:cNvSpPr>
            <p:nvPr/>
          </p:nvSpPr>
          <p:spPr bwMode="auto">
            <a:xfrm>
              <a:off x="2252" y="3594"/>
              <a:ext cx="235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:Ball carrier.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Receice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lateral from wing. Must be 8 yds.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12" name="Rectangle 127"/>
            <p:cNvSpPr>
              <a:spLocks noChangeArrowheads="1"/>
            </p:cNvSpPr>
            <p:nvPr/>
          </p:nvSpPr>
          <p:spPr bwMode="auto">
            <a:xfrm>
              <a:off x="2116" y="3700"/>
              <a:ext cx="83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deep. Take it wide.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13" name="Rectangle 128"/>
            <p:cNvSpPr>
              <a:spLocks noChangeArrowheads="1"/>
            </p:cNvSpPr>
            <p:nvPr/>
          </p:nvSpPr>
          <p:spPr bwMode="auto">
            <a:xfrm>
              <a:off x="2116" y="3911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14" name="Rectangle 129"/>
            <p:cNvSpPr>
              <a:spLocks noChangeArrowheads="1"/>
            </p:cNvSpPr>
            <p:nvPr/>
          </p:nvSpPr>
          <p:spPr bwMode="auto">
            <a:xfrm>
              <a:off x="2287" y="3911"/>
              <a:ext cx="217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Reverse pivot as on Jet XX. Watch both handoffs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15" name="Rectangle 130"/>
            <p:cNvSpPr>
              <a:spLocks noChangeArrowheads="1"/>
            </p:cNvSpPr>
            <p:nvPr/>
          </p:nvSpPr>
          <p:spPr bwMode="auto">
            <a:xfrm>
              <a:off x="2116" y="4017"/>
              <a:ext cx="175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occur. Fake waggle to TE. Lead Blocker.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16" name="Rectangle 131"/>
            <p:cNvSpPr>
              <a:spLocks noChangeArrowheads="1"/>
            </p:cNvSpPr>
            <p:nvPr/>
          </p:nvSpPr>
          <p:spPr bwMode="auto">
            <a:xfrm>
              <a:off x="2116" y="4229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17" name="Rectangle 132"/>
            <p:cNvSpPr>
              <a:spLocks noChangeArrowheads="1"/>
            </p:cNvSpPr>
            <p:nvPr/>
          </p:nvSpPr>
          <p:spPr bwMode="auto">
            <a:xfrm>
              <a:off x="2263" y="4229"/>
              <a:ext cx="224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:.Drop step as on Jet XX. You are on the 3 yd. track.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18" name="Rectangle 133"/>
            <p:cNvSpPr>
              <a:spLocks noChangeArrowheads="1"/>
            </p:cNvSpPr>
            <p:nvPr/>
          </p:nvSpPr>
          <p:spPr bwMode="auto">
            <a:xfrm>
              <a:off x="2116" y="4335"/>
              <a:ext cx="203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Soft pitch lateral to SE. Slow down if you must.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19" name="Rectangle 134"/>
            <p:cNvSpPr>
              <a:spLocks noChangeArrowheads="1"/>
            </p:cNvSpPr>
            <p:nvPr/>
          </p:nvSpPr>
          <p:spPr bwMode="auto">
            <a:xfrm>
              <a:off x="2116" y="4546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20" name="Rectangle 135"/>
            <p:cNvSpPr>
              <a:spLocks noChangeArrowheads="1"/>
            </p:cNvSpPr>
            <p:nvPr/>
          </p:nvSpPr>
          <p:spPr bwMode="auto">
            <a:xfrm>
              <a:off x="2271" y="4546"/>
              <a:ext cx="224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:.Jet motion. Run Jet XX. You are lead blocker. Log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21" name="Rectangle 136"/>
            <p:cNvSpPr>
              <a:spLocks noChangeArrowheads="1"/>
            </p:cNvSpPr>
            <p:nvPr/>
          </p:nvSpPr>
          <p:spPr bwMode="auto">
            <a:xfrm>
              <a:off x="2116" y="4652"/>
              <a:ext cx="66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1st outside TE.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22" name="Rectangle 137"/>
            <p:cNvSpPr>
              <a:spLocks noChangeArrowheads="1"/>
            </p:cNvSpPr>
            <p:nvPr/>
          </p:nvSpPr>
          <p:spPr bwMode="auto">
            <a:xfrm>
              <a:off x="2116" y="4864"/>
              <a:ext cx="17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23" name="Rectangle 138"/>
            <p:cNvSpPr>
              <a:spLocks noChangeArrowheads="1"/>
            </p:cNvSpPr>
            <p:nvPr/>
          </p:nvSpPr>
          <p:spPr bwMode="auto">
            <a:xfrm>
              <a:off x="2296" y="4864"/>
              <a:ext cx="226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:Fill be gap backside. Nothing happening, work your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24" name="Rectangle 139"/>
            <p:cNvSpPr>
              <a:spLocks noChangeArrowheads="1"/>
            </p:cNvSpPr>
            <p:nvPr/>
          </p:nvSpPr>
          <p:spPr bwMode="auto">
            <a:xfrm>
              <a:off x="2116" y="4969"/>
              <a:ext cx="178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way upfield toward TE side(reverse side).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25" name="Rectangle 140"/>
            <p:cNvSpPr>
              <a:spLocks noChangeArrowheads="1"/>
            </p:cNvSpPr>
            <p:nvPr/>
          </p:nvSpPr>
          <p:spPr bwMode="auto">
            <a:xfrm>
              <a:off x="2116" y="5181"/>
              <a:ext cx="77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26" name="Rectangle 141"/>
            <p:cNvSpPr>
              <a:spLocks noChangeArrowheads="1"/>
            </p:cNvSpPr>
            <p:nvPr/>
          </p:nvSpPr>
          <p:spPr bwMode="auto">
            <a:xfrm>
              <a:off x="765" y="1968"/>
              <a:ext cx="284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50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27" name="Freeform 142"/>
            <p:cNvSpPr>
              <a:spLocks/>
            </p:cNvSpPr>
            <p:nvPr/>
          </p:nvSpPr>
          <p:spPr bwMode="auto">
            <a:xfrm>
              <a:off x="1993" y="1292"/>
              <a:ext cx="79" cy="68"/>
            </a:xfrm>
            <a:custGeom>
              <a:avLst/>
              <a:gdLst>
                <a:gd name="T0" fmla="*/ 0 w 215"/>
                <a:gd name="T1" fmla="*/ 183 h 183"/>
                <a:gd name="T2" fmla="*/ 215 w 215"/>
                <a:gd name="T3" fmla="*/ 106 h 183"/>
                <a:gd name="T4" fmla="*/ 215 w 215"/>
                <a:gd name="T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" h="183">
                  <a:moveTo>
                    <a:pt x="0" y="183"/>
                  </a:moveTo>
                  <a:lnTo>
                    <a:pt x="215" y="106"/>
                  </a:lnTo>
                  <a:lnTo>
                    <a:pt x="2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8" name="Freeform 143"/>
            <p:cNvSpPr>
              <a:spLocks/>
            </p:cNvSpPr>
            <p:nvPr/>
          </p:nvSpPr>
          <p:spPr bwMode="auto">
            <a:xfrm>
              <a:off x="2034" y="1285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9" name="Line 144"/>
            <p:cNvSpPr>
              <a:spLocks noChangeShapeType="1"/>
            </p:cNvSpPr>
            <p:nvPr/>
          </p:nvSpPr>
          <p:spPr bwMode="auto">
            <a:xfrm>
              <a:off x="2034" y="1285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0" name="Freeform 145"/>
            <p:cNvSpPr>
              <a:spLocks/>
            </p:cNvSpPr>
            <p:nvPr/>
          </p:nvSpPr>
          <p:spPr bwMode="auto">
            <a:xfrm>
              <a:off x="2566" y="1224"/>
              <a:ext cx="74" cy="136"/>
            </a:xfrm>
            <a:custGeom>
              <a:avLst/>
              <a:gdLst>
                <a:gd name="T0" fmla="*/ 0 w 201"/>
                <a:gd name="T1" fmla="*/ 366 h 366"/>
                <a:gd name="T2" fmla="*/ 201 w 201"/>
                <a:gd name="T3" fmla="*/ 106 h 366"/>
                <a:gd name="T4" fmla="*/ 186 w 201"/>
                <a:gd name="T5" fmla="*/ 0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1" h="366">
                  <a:moveTo>
                    <a:pt x="0" y="366"/>
                  </a:moveTo>
                  <a:lnTo>
                    <a:pt x="201" y="106"/>
                  </a:lnTo>
                  <a:lnTo>
                    <a:pt x="18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1" name="Freeform 146"/>
            <p:cNvSpPr>
              <a:spLocks/>
            </p:cNvSpPr>
            <p:nvPr/>
          </p:nvSpPr>
          <p:spPr bwMode="auto">
            <a:xfrm>
              <a:off x="2595" y="1212"/>
              <a:ext cx="78" cy="17"/>
            </a:xfrm>
            <a:custGeom>
              <a:avLst/>
              <a:gdLst>
                <a:gd name="T0" fmla="*/ 209 w 211"/>
                <a:gd name="T1" fmla="*/ 0 h 44"/>
                <a:gd name="T2" fmla="*/ 211 w 211"/>
                <a:gd name="T3" fmla="*/ 19 h 44"/>
                <a:gd name="T4" fmla="*/ 2 w 211"/>
                <a:gd name="T5" fmla="*/ 44 h 44"/>
                <a:gd name="T6" fmla="*/ 0 w 211"/>
                <a:gd name="T7" fmla="*/ 2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44">
                  <a:moveTo>
                    <a:pt x="209" y="0"/>
                  </a:moveTo>
                  <a:lnTo>
                    <a:pt x="211" y="19"/>
                  </a:lnTo>
                  <a:lnTo>
                    <a:pt x="2" y="44"/>
                  </a:lnTo>
                  <a:lnTo>
                    <a:pt x="0" y="2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2" name="Line 147"/>
            <p:cNvSpPr>
              <a:spLocks noChangeShapeType="1"/>
            </p:cNvSpPr>
            <p:nvPr/>
          </p:nvSpPr>
          <p:spPr bwMode="auto">
            <a:xfrm>
              <a:off x="2595" y="1222"/>
              <a:ext cx="1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3" name="Freeform 148"/>
            <p:cNvSpPr>
              <a:spLocks/>
            </p:cNvSpPr>
            <p:nvPr/>
          </p:nvSpPr>
          <p:spPr bwMode="auto">
            <a:xfrm>
              <a:off x="2831" y="1280"/>
              <a:ext cx="44" cy="80"/>
            </a:xfrm>
            <a:custGeom>
              <a:avLst/>
              <a:gdLst>
                <a:gd name="T0" fmla="*/ 0 w 122"/>
                <a:gd name="T1" fmla="*/ 215 h 215"/>
                <a:gd name="T2" fmla="*/ 122 w 122"/>
                <a:gd name="T3" fmla="*/ 47 h 215"/>
                <a:gd name="T4" fmla="*/ 122 w 122"/>
                <a:gd name="T5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2" h="215">
                  <a:moveTo>
                    <a:pt x="0" y="215"/>
                  </a:moveTo>
                  <a:lnTo>
                    <a:pt x="122" y="47"/>
                  </a:lnTo>
                  <a:lnTo>
                    <a:pt x="12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4" name="Freeform 149"/>
            <p:cNvSpPr>
              <a:spLocks/>
            </p:cNvSpPr>
            <p:nvPr/>
          </p:nvSpPr>
          <p:spPr bwMode="auto">
            <a:xfrm>
              <a:off x="2837" y="1273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5" name="Line 150"/>
            <p:cNvSpPr>
              <a:spLocks noChangeShapeType="1"/>
            </p:cNvSpPr>
            <p:nvPr/>
          </p:nvSpPr>
          <p:spPr bwMode="auto">
            <a:xfrm>
              <a:off x="2837" y="1273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6" name="Freeform 151"/>
            <p:cNvSpPr>
              <a:spLocks/>
            </p:cNvSpPr>
            <p:nvPr/>
          </p:nvSpPr>
          <p:spPr bwMode="auto">
            <a:xfrm>
              <a:off x="3100" y="1303"/>
              <a:ext cx="28" cy="57"/>
            </a:xfrm>
            <a:custGeom>
              <a:avLst/>
              <a:gdLst>
                <a:gd name="T0" fmla="*/ 0 w 77"/>
                <a:gd name="T1" fmla="*/ 153 h 153"/>
                <a:gd name="T2" fmla="*/ 77 w 77"/>
                <a:gd name="T3" fmla="*/ 46 h 153"/>
                <a:gd name="T4" fmla="*/ 77 w 77"/>
                <a:gd name="T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" h="153">
                  <a:moveTo>
                    <a:pt x="0" y="153"/>
                  </a:moveTo>
                  <a:lnTo>
                    <a:pt x="77" y="46"/>
                  </a:lnTo>
                  <a:lnTo>
                    <a:pt x="7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7" name="Freeform 152"/>
            <p:cNvSpPr>
              <a:spLocks/>
            </p:cNvSpPr>
            <p:nvPr/>
          </p:nvSpPr>
          <p:spPr bwMode="auto">
            <a:xfrm>
              <a:off x="3090" y="1296"/>
              <a:ext cx="76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8" name="Line 153"/>
            <p:cNvSpPr>
              <a:spLocks noChangeShapeType="1"/>
            </p:cNvSpPr>
            <p:nvPr/>
          </p:nvSpPr>
          <p:spPr bwMode="auto">
            <a:xfrm>
              <a:off x="3090" y="129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9" name="Line 154"/>
            <p:cNvSpPr>
              <a:spLocks noChangeShapeType="1"/>
            </p:cNvSpPr>
            <p:nvPr/>
          </p:nvSpPr>
          <p:spPr bwMode="auto">
            <a:xfrm flipV="1">
              <a:off x="2274" y="1298"/>
              <a:ext cx="0" cy="6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0" name="Freeform 155"/>
            <p:cNvSpPr>
              <a:spLocks/>
            </p:cNvSpPr>
            <p:nvPr/>
          </p:nvSpPr>
          <p:spPr bwMode="auto">
            <a:xfrm>
              <a:off x="2236" y="1290"/>
              <a:ext cx="76" cy="8"/>
            </a:xfrm>
            <a:custGeom>
              <a:avLst/>
              <a:gdLst>
                <a:gd name="T0" fmla="*/ 208 w 208"/>
                <a:gd name="T1" fmla="*/ 0 h 20"/>
                <a:gd name="T2" fmla="*/ 208 w 208"/>
                <a:gd name="T3" fmla="*/ 20 h 20"/>
                <a:gd name="T4" fmla="*/ 0 w 208"/>
                <a:gd name="T5" fmla="*/ 20 h 20"/>
                <a:gd name="T6" fmla="*/ 0 w 20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0">
                  <a:moveTo>
                    <a:pt x="208" y="0"/>
                  </a:moveTo>
                  <a:lnTo>
                    <a:pt x="20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1" name="Line 156"/>
            <p:cNvSpPr>
              <a:spLocks noChangeShapeType="1"/>
            </p:cNvSpPr>
            <p:nvPr/>
          </p:nvSpPr>
          <p:spPr bwMode="auto">
            <a:xfrm>
              <a:off x="2236" y="1290"/>
              <a:ext cx="0" cy="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2" name="Line 157"/>
            <p:cNvSpPr>
              <a:spLocks noChangeShapeType="1"/>
            </p:cNvSpPr>
            <p:nvPr/>
          </p:nvSpPr>
          <p:spPr bwMode="auto">
            <a:xfrm flipV="1">
              <a:off x="1730" y="1275"/>
              <a:ext cx="0" cy="8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3" name="Freeform 158"/>
            <p:cNvSpPr>
              <a:spLocks/>
            </p:cNvSpPr>
            <p:nvPr/>
          </p:nvSpPr>
          <p:spPr bwMode="auto">
            <a:xfrm>
              <a:off x="1691" y="1268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4" name="Line 159"/>
            <p:cNvSpPr>
              <a:spLocks noChangeShapeType="1"/>
            </p:cNvSpPr>
            <p:nvPr/>
          </p:nvSpPr>
          <p:spPr bwMode="auto">
            <a:xfrm>
              <a:off x="1691" y="126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5" name="Line 160"/>
            <p:cNvSpPr>
              <a:spLocks noChangeShapeType="1"/>
            </p:cNvSpPr>
            <p:nvPr/>
          </p:nvSpPr>
          <p:spPr bwMode="auto">
            <a:xfrm flipH="1" flipV="1">
              <a:off x="1954" y="1184"/>
              <a:ext cx="292" cy="65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6" name="Freeform 161"/>
            <p:cNvSpPr>
              <a:spLocks/>
            </p:cNvSpPr>
            <p:nvPr/>
          </p:nvSpPr>
          <p:spPr bwMode="auto">
            <a:xfrm>
              <a:off x="1916" y="1161"/>
              <a:ext cx="73" cy="39"/>
            </a:xfrm>
            <a:custGeom>
              <a:avLst/>
              <a:gdLst>
                <a:gd name="T0" fmla="*/ 192 w 201"/>
                <a:gd name="T1" fmla="*/ 0 h 105"/>
                <a:gd name="T2" fmla="*/ 201 w 201"/>
                <a:gd name="T3" fmla="*/ 19 h 105"/>
                <a:gd name="T4" fmla="*/ 9 w 201"/>
                <a:gd name="T5" fmla="*/ 105 h 105"/>
                <a:gd name="T6" fmla="*/ 0 w 201"/>
                <a:gd name="T7" fmla="*/ 8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1" h="105">
                  <a:moveTo>
                    <a:pt x="192" y="0"/>
                  </a:moveTo>
                  <a:lnTo>
                    <a:pt x="201" y="19"/>
                  </a:lnTo>
                  <a:lnTo>
                    <a:pt x="9" y="105"/>
                  </a:lnTo>
                  <a:lnTo>
                    <a:pt x="0" y="8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7" name="Line 162"/>
            <p:cNvSpPr>
              <a:spLocks noChangeShapeType="1"/>
            </p:cNvSpPr>
            <p:nvPr/>
          </p:nvSpPr>
          <p:spPr bwMode="auto">
            <a:xfrm>
              <a:off x="1916" y="1192"/>
              <a:ext cx="3" cy="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8" name="Freeform 163"/>
            <p:cNvSpPr>
              <a:spLocks/>
            </p:cNvSpPr>
            <p:nvPr/>
          </p:nvSpPr>
          <p:spPr bwMode="auto">
            <a:xfrm>
              <a:off x="1926" y="708"/>
              <a:ext cx="444" cy="442"/>
            </a:xfrm>
            <a:custGeom>
              <a:avLst/>
              <a:gdLst>
                <a:gd name="T0" fmla="*/ 0 w 1208"/>
                <a:gd name="T1" fmla="*/ 1190 h 1190"/>
                <a:gd name="T2" fmla="*/ 1101 w 1208"/>
                <a:gd name="T3" fmla="*/ 396 h 1190"/>
                <a:gd name="T4" fmla="*/ 1208 w 1208"/>
                <a:gd name="T5" fmla="*/ 29 h 1190"/>
                <a:gd name="T6" fmla="*/ 1131 w 1208"/>
                <a:gd name="T7" fmla="*/ 0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8" h="1190">
                  <a:moveTo>
                    <a:pt x="0" y="1190"/>
                  </a:moveTo>
                  <a:lnTo>
                    <a:pt x="1101" y="396"/>
                  </a:lnTo>
                  <a:lnTo>
                    <a:pt x="1208" y="29"/>
                  </a:lnTo>
                  <a:lnTo>
                    <a:pt x="113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9" name="Freeform 164"/>
            <p:cNvSpPr>
              <a:spLocks/>
            </p:cNvSpPr>
            <p:nvPr/>
          </p:nvSpPr>
          <p:spPr bwMode="auto">
            <a:xfrm>
              <a:off x="2321" y="669"/>
              <a:ext cx="35" cy="75"/>
            </a:xfrm>
            <a:custGeom>
              <a:avLst/>
              <a:gdLst>
                <a:gd name="T0" fmla="*/ 76 w 96"/>
                <a:gd name="T1" fmla="*/ 0 h 203"/>
                <a:gd name="T2" fmla="*/ 96 w 96"/>
                <a:gd name="T3" fmla="*/ 7 h 203"/>
                <a:gd name="T4" fmla="*/ 19 w 96"/>
                <a:gd name="T5" fmla="*/ 203 h 203"/>
                <a:gd name="T6" fmla="*/ 0 w 96"/>
                <a:gd name="T7" fmla="*/ 19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203">
                  <a:moveTo>
                    <a:pt x="76" y="0"/>
                  </a:moveTo>
                  <a:lnTo>
                    <a:pt x="96" y="7"/>
                  </a:lnTo>
                  <a:lnTo>
                    <a:pt x="19" y="203"/>
                  </a:lnTo>
                  <a:lnTo>
                    <a:pt x="0" y="19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50" name="Line 165"/>
            <p:cNvSpPr>
              <a:spLocks noChangeShapeType="1"/>
            </p:cNvSpPr>
            <p:nvPr/>
          </p:nvSpPr>
          <p:spPr bwMode="auto">
            <a:xfrm>
              <a:off x="2321" y="742"/>
              <a:ext cx="6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51" name="Freeform 166"/>
            <p:cNvSpPr>
              <a:spLocks/>
            </p:cNvSpPr>
            <p:nvPr/>
          </p:nvSpPr>
          <p:spPr bwMode="auto">
            <a:xfrm>
              <a:off x="1466" y="1667"/>
              <a:ext cx="927" cy="78"/>
            </a:xfrm>
            <a:custGeom>
              <a:avLst/>
              <a:gdLst>
                <a:gd name="T0" fmla="*/ 0 w 2522"/>
                <a:gd name="T1" fmla="*/ 59 h 209"/>
                <a:gd name="T2" fmla="*/ 32 w 2522"/>
                <a:gd name="T3" fmla="*/ 0 h 209"/>
                <a:gd name="T4" fmla="*/ 87 w 2522"/>
                <a:gd name="T5" fmla="*/ 122 h 209"/>
                <a:gd name="T6" fmla="*/ 152 w 2522"/>
                <a:gd name="T7" fmla="*/ 4 h 209"/>
                <a:gd name="T8" fmla="*/ 207 w 2522"/>
                <a:gd name="T9" fmla="*/ 126 h 209"/>
                <a:gd name="T10" fmla="*/ 272 w 2522"/>
                <a:gd name="T11" fmla="*/ 8 h 209"/>
                <a:gd name="T12" fmla="*/ 327 w 2522"/>
                <a:gd name="T13" fmla="*/ 130 h 209"/>
                <a:gd name="T14" fmla="*/ 391 w 2522"/>
                <a:gd name="T15" fmla="*/ 13 h 209"/>
                <a:gd name="T16" fmla="*/ 447 w 2522"/>
                <a:gd name="T17" fmla="*/ 135 h 209"/>
                <a:gd name="T18" fmla="*/ 511 w 2522"/>
                <a:gd name="T19" fmla="*/ 17 h 209"/>
                <a:gd name="T20" fmla="*/ 567 w 2522"/>
                <a:gd name="T21" fmla="*/ 139 h 209"/>
                <a:gd name="T22" fmla="*/ 631 w 2522"/>
                <a:gd name="T23" fmla="*/ 22 h 209"/>
                <a:gd name="T24" fmla="*/ 687 w 2522"/>
                <a:gd name="T25" fmla="*/ 144 h 209"/>
                <a:gd name="T26" fmla="*/ 751 w 2522"/>
                <a:gd name="T27" fmla="*/ 26 h 209"/>
                <a:gd name="T28" fmla="*/ 807 w 2522"/>
                <a:gd name="T29" fmla="*/ 148 h 209"/>
                <a:gd name="T30" fmla="*/ 871 w 2522"/>
                <a:gd name="T31" fmla="*/ 30 h 209"/>
                <a:gd name="T32" fmla="*/ 927 w 2522"/>
                <a:gd name="T33" fmla="*/ 152 h 209"/>
                <a:gd name="T34" fmla="*/ 991 w 2522"/>
                <a:gd name="T35" fmla="*/ 35 h 209"/>
                <a:gd name="T36" fmla="*/ 1047 w 2522"/>
                <a:gd name="T37" fmla="*/ 157 h 209"/>
                <a:gd name="T38" fmla="*/ 1111 w 2522"/>
                <a:gd name="T39" fmla="*/ 39 h 209"/>
                <a:gd name="T40" fmla="*/ 1167 w 2522"/>
                <a:gd name="T41" fmla="*/ 161 h 209"/>
                <a:gd name="T42" fmla="*/ 1231 w 2522"/>
                <a:gd name="T43" fmla="*/ 43 h 209"/>
                <a:gd name="T44" fmla="*/ 1286 w 2522"/>
                <a:gd name="T45" fmla="*/ 165 h 209"/>
                <a:gd name="T46" fmla="*/ 1351 w 2522"/>
                <a:gd name="T47" fmla="*/ 48 h 209"/>
                <a:gd name="T48" fmla="*/ 1406 w 2522"/>
                <a:gd name="T49" fmla="*/ 170 h 209"/>
                <a:gd name="T50" fmla="*/ 1471 w 2522"/>
                <a:gd name="T51" fmla="*/ 52 h 209"/>
                <a:gd name="T52" fmla="*/ 1526 w 2522"/>
                <a:gd name="T53" fmla="*/ 174 h 209"/>
                <a:gd name="T54" fmla="*/ 1591 w 2522"/>
                <a:gd name="T55" fmla="*/ 56 h 209"/>
                <a:gd name="T56" fmla="*/ 1646 w 2522"/>
                <a:gd name="T57" fmla="*/ 179 h 209"/>
                <a:gd name="T58" fmla="*/ 1711 w 2522"/>
                <a:gd name="T59" fmla="*/ 61 h 209"/>
                <a:gd name="T60" fmla="*/ 1766 w 2522"/>
                <a:gd name="T61" fmla="*/ 183 h 209"/>
                <a:gd name="T62" fmla="*/ 1830 w 2522"/>
                <a:gd name="T63" fmla="*/ 65 h 209"/>
                <a:gd name="T64" fmla="*/ 1886 w 2522"/>
                <a:gd name="T65" fmla="*/ 187 h 209"/>
                <a:gd name="T66" fmla="*/ 1950 w 2522"/>
                <a:gd name="T67" fmla="*/ 70 h 209"/>
                <a:gd name="T68" fmla="*/ 2006 w 2522"/>
                <a:gd name="T69" fmla="*/ 192 h 209"/>
                <a:gd name="T70" fmla="*/ 2070 w 2522"/>
                <a:gd name="T71" fmla="*/ 74 h 209"/>
                <a:gd name="T72" fmla="*/ 2126 w 2522"/>
                <a:gd name="T73" fmla="*/ 196 h 209"/>
                <a:gd name="T74" fmla="*/ 2190 w 2522"/>
                <a:gd name="T75" fmla="*/ 78 h 209"/>
                <a:gd name="T76" fmla="*/ 2246 w 2522"/>
                <a:gd name="T77" fmla="*/ 200 h 209"/>
                <a:gd name="T78" fmla="*/ 2310 w 2522"/>
                <a:gd name="T79" fmla="*/ 83 h 209"/>
                <a:gd name="T80" fmla="*/ 2366 w 2522"/>
                <a:gd name="T81" fmla="*/ 205 h 209"/>
                <a:gd name="T82" fmla="*/ 2430 w 2522"/>
                <a:gd name="T83" fmla="*/ 87 h 209"/>
                <a:gd name="T84" fmla="*/ 2486 w 2522"/>
                <a:gd name="T85" fmla="*/ 209 h 209"/>
                <a:gd name="T86" fmla="*/ 2518 w 2522"/>
                <a:gd name="T87" fmla="*/ 150 h 209"/>
                <a:gd name="T88" fmla="*/ 2522 w 2522"/>
                <a:gd name="T89" fmla="*/ 151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522" h="209">
                  <a:moveTo>
                    <a:pt x="0" y="59"/>
                  </a:moveTo>
                  <a:lnTo>
                    <a:pt x="32" y="0"/>
                  </a:lnTo>
                  <a:lnTo>
                    <a:pt x="87" y="122"/>
                  </a:lnTo>
                  <a:lnTo>
                    <a:pt x="152" y="4"/>
                  </a:lnTo>
                  <a:lnTo>
                    <a:pt x="207" y="126"/>
                  </a:lnTo>
                  <a:lnTo>
                    <a:pt x="272" y="8"/>
                  </a:lnTo>
                  <a:lnTo>
                    <a:pt x="327" y="130"/>
                  </a:lnTo>
                  <a:lnTo>
                    <a:pt x="391" y="13"/>
                  </a:lnTo>
                  <a:lnTo>
                    <a:pt x="447" y="135"/>
                  </a:lnTo>
                  <a:lnTo>
                    <a:pt x="511" y="17"/>
                  </a:lnTo>
                  <a:lnTo>
                    <a:pt x="567" y="139"/>
                  </a:lnTo>
                  <a:lnTo>
                    <a:pt x="631" y="22"/>
                  </a:lnTo>
                  <a:lnTo>
                    <a:pt x="687" y="144"/>
                  </a:lnTo>
                  <a:lnTo>
                    <a:pt x="751" y="26"/>
                  </a:lnTo>
                  <a:lnTo>
                    <a:pt x="807" y="148"/>
                  </a:lnTo>
                  <a:lnTo>
                    <a:pt x="871" y="30"/>
                  </a:lnTo>
                  <a:lnTo>
                    <a:pt x="927" y="152"/>
                  </a:lnTo>
                  <a:lnTo>
                    <a:pt x="991" y="35"/>
                  </a:lnTo>
                  <a:lnTo>
                    <a:pt x="1047" y="157"/>
                  </a:lnTo>
                  <a:lnTo>
                    <a:pt x="1111" y="39"/>
                  </a:lnTo>
                  <a:lnTo>
                    <a:pt x="1167" y="161"/>
                  </a:lnTo>
                  <a:lnTo>
                    <a:pt x="1231" y="43"/>
                  </a:lnTo>
                  <a:lnTo>
                    <a:pt x="1286" y="165"/>
                  </a:lnTo>
                  <a:lnTo>
                    <a:pt x="1351" y="48"/>
                  </a:lnTo>
                  <a:lnTo>
                    <a:pt x="1406" y="170"/>
                  </a:lnTo>
                  <a:lnTo>
                    <a:pt x="1471" y="52"/>
                  </a:lnTo>
                  <a:lnTo>
                    <a:pt x="1526" y="174"/>
                  </a:lnTo>
                  <a:lnTo>
                    <a:pt x="1591" y="56"/>
                  </a:lnTo>
                  <a:lnTo>
                    <a:pt x="1646" y="179"/>
                  </a:lnTo>
                  <a:lnTo>
                    <a:pt x="1711" y="61"/>
                  </a:lnTo>
                  <a:lnTo>
                    <a:pt x="1766" y="183"/>
                  </a:lnTo>
                  <a:lnTo>
                    <a:pt x="1830" y="65"/>
                  </a:lnTo>
                  <a:lnTo>
                    <a:pt x="1886" y="187"/>
                  </a:lnTo>
                  <a:lnTo>
                    <a:pt x="1950" y="70"/>
                  </a:lnTo>
                  <a:lnTo>
                    <a:pt x="2006" y="192"/>
                  </a:lnTo>
                  <a:lnTo>
                    <a:pt x="2070" y="74"/>
                  </a:lnTo>
                  <a:lnTo>
                    <a:pt x="2126" y="196"/>
                  </a:lnTo>
                  <a:lnTo>
                    <a:pt x="2190" y="78"/>
                  </a:lnTo>
                  <a:lnTo>
                    <a:pt x="2246" y="200"/>
                  </a:lnTo>
                  <a:lnTo>
                    <a:pt x="2310" y="83"/>
                  </a:lnTo>
                  <a:lnTo>
                    <a:pt x="2366" y="205"/>
                  </a:lnTo>
                  <a:lnTo>
                    <a:pt x="2430" y="87"/>
                  </a:lnTo>
                  <a:lnTo>
                    <a:pt x="2486" y="209"/>
                  </a:lnTo>
                  <a:lnTo>
                    <a:pt x="2518" y="150"/>
                  </a:lnTo>
                  <a:lnTo>
                    <a:pt x="2522" y="151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52" name="Arc 167"/>
            <p:cNvSpPr>
              <a:spLocks/>
            </p:cNvSpPr>
            <p:nvPr/>
          </p:nvSpPr>
          <p:spPr bwMode="auto">
            <a:xfrm>
              <a:off x="2392" y="1115"/>
              <a:ext cx="1258" cy="60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36 h 21600"/>
                <a:gd name="T2" fmla="*/ 17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35"/>
                  </a:moveTo>
                  <a:cubicBezTo>
                    <a:pt x="21580" y="11944"/>
                    <a:pt x="11925" y="21590"/>
                    <a:pt x="16" y="21599"/>
                  </a:cubicBezTo>
                </a:path>
                <a:path w="21600" h="21600" stroke="0" extrusionOk="0">
                  <a:moveTo>
                    <a:pt x="21599" y="35"/>
                  </a:moveTo>
                  <a:cubicBezTo>
                    <a:pt x="21580" y="11944"/>
                    <a:pt x="11925" y="21590"/>
                    <a:pt x="1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53" name="Arc 168"/>
            <p:cNvSpPr>
              <a:spLocks/>
            </p:cNvSpPr>
            <p:nvPr/>
          </p:nvSpPr>
          <p:spPr bwMode="auto">
            <a:xfrm>
              <a:off x="3588" y="1032"/>
              <a:ext cx="61" cy="84"/>
            </a:xfrm>
            <a:custGeom>
              <a:avLst/>
              <a:gdLst>
                <a:gd name="G0" fmla="+- 0 0 0"/>
                <a:gd name="G1" fmla="+- 21597 0 0"/>
                <a:gd name="G2" fmla="+- 21600 0 0"/>
                <a:gd name="T0" fmla="*/ 352 w 21600"/>
                <a:gd name="T1" fmla="*/ 0 h 21847"/>
                <a:gd name="T2" fmla="*/ 21599 w 21600"/>
                <a:gd name="T3" fmla="*/ 21847 h 21847"/>
                <a:gd name="T4" fmla="*/ 0 w 21600"/>
                <a:gd name="T5" fmla="*/ 21597 h 21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47" fill="none" extrusionOk="0">
                  <a:moveTo>
                    <a:pt x="352" y="-1"/>
                  </a:moveTo>
                  <a:cubicBezTo>
                    <a:pt x="12142" y="192"/>
                    <a:pt x="21600" y="9804"/>
                    <a:pt x="21600" y="21597"/>
                  </a:cubicBezTo>
                  <a:cubicBezTo>
                    <a:pt x="21600" y="21680"/>
                    <a:pt x="21599" y="21763"/>
                    <a:pt x="21598" y="21846"/>
                  </a:cubicBezTo>
                </a:path>
                <a:path w="21600" h="21847" stroke="0" extrusionOk="0">
                  <a:moveTo>
                    <a:pt x="352" y="-1"/>
                  </a:moveTo>
                  <a:cubicBezTo>
                    <a:pt x="12142" y="192"/>
                    <a:pt x="21600" y="9804"/>
                    <a:pt x="21600" y="21597"/>
                  </a:cubicBezTo>
                  <a:cubicBezTo>
                    <a:pt x="21600" y="21680"/>
                    <a:pt x="21599" y="21763"/>
                    <a:pt x="21598" y="21846"/>
                  </a:cubicBezTo>
                  <a:lnTo>
                    <a:pt x="0" y="21597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54" name="Freeform 169"/>
            <p:cNvSpPr>
              <a:spLocks/>
            </p:cNvSpPr>
            <p:nvPr/>
          </p:nvSpPr>
          <p:spPr bwMode="auto">
            <a:xfrm>
              <a:off x="3554" y="1002"/>
              <a:ext cx="67" cy="52"/>
            </a:xfrm>
            <a:custGeom>
              <a:avLst/>
              <a:gdLst>
                <a:gd name="T0" fmla="*/ 170 w 181"/>
                <a:gd name="T1" fmla="*/ 0 h 141"/>
                <a:gd name="T2" fmla="*/ 181 w 181"/>
                <a:gd name="T3" fmla="*/ 17 h 141"/>
                <a:gd name="T4" fmla="*/ 10 w 181"/>
                <a:gd name="T5" fmla="*/ 141 h 141"/>
                <a:gd name="T6" fmla="*/ 0 w 181"/>
                <a:gd name="T7" fmla="*/ 12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1" h="141">
                  <a:moveTo>
                    <a:pt x="170" y="0"/>
                  </a:moveTo>
                  <a:lnTo>
                    <a:pt x="181" y="17"/>
                  </a:lnTo>
                  <a:lnTo>
                    <a:pt x="10" y="141"/>
                  </a:lnTo>
                  <a:lnTo>
                    <a:pt x="0" y="12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55" name="Line 170"/>
            <p:cNvSpPr>
              <a:spLocks noChangeShapeType="1"/>
            </p:cNvSpPr>
            <p:nvPr/>
          </p:nvSpPr>
          <p:spPr bwMode="auto">
            <a:xfrm>
              <a:off x="3554" y="1048"/>
              <a:ext cx="4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56" name="Arc 171"/>
            <p:cNvSpPr>
              <a:spLocks/>
            </p:cNvSpPr>
            <p:nvPr/>
          </p:nvSpPr>
          <p:spPr bwMode="auto">
            <a:xfrm>
              <a:off x="2218" y="1598"/>
              <a:ext cx="197" cy="10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10 w 21710"/>
                <a:gd name="T1" fmla="*/ 21600 h 21600"/>
                <a:gd name="T2" fmla="*/ 0 w 21710"/>
                <a:gd name="T3" fmla="*/ 0 h 21600"/>
                <a:gd name="T4" fmla="*/ 21600 w 2171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10" h="21600" fill="none" extrusionOk="0">
                  <a:moveTo>
                    <a:pt x="21709" y="21599"/>
                  </a:moveTo>
                  <a:cubicBezTo>
                    <a:pt x="21673" y="21599"/>
                    <a:pt x="21636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10" h="21600" stroke="0" extrusionOk="0">
                  <a:moveTo>
                    <a:pt x="21709" y="21599"/>
                  </a:moveTo>
                  <a:cubicBezTo>
                    <a:pt x="21673" y="21599"/>
                    <a:pt x="21636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57" name="Arc 172"/>
            <p:cNvSpPr>
              <a:spLocks/>
            </p:cNvSpPr>
            <p:nvPr/>
          </p:nvSpPr>
          <p:spPr bwMode="auto">
            <a:xfrm>
              <a:off x="2415" y="1706"/>
              <a:ext cx="685" cy="5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31 w 21631"/>
                <a:gd name="T1" fmla="*/ 21600 h 21600"/>
                <a:gd name="T2" fmla="*/ 0 w 21631"/>
                <a:gd name="T3" fmla="*/ 0 h 21600"/>
                <a:gd name="T4" fmla="*/ 21600 w 2163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1" h="21600" fill="none" extrusionOk="0">
                  <a:moveTo>
                    <a:pt x="21630" y="21599"/>
                  </a:moveTo>
                  <a:cubicBezTo>
                    <a:pt x="21620" y="21599"/>
                    <a:pt x="21610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31" h="21600" stroke="0" extrusionOk="0">
                  <a:moveTo>
                    <a:pt x="21630" y="21599"/>
                  </a:moveTo>
                  <a:cubicBezTo>
                    <a:pt x="21620" y="21599"/>
                    <a:pt x="21610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58" name="Arc 173"/>
            <p:cNvSpPr>
              <a:spLocks/>
            </p:cNvSpPr>
            <p:nvPr/>
          </p:nvSpPr>
          <p:spPr bwMode="auto">
            <a:xfrm>
              <a:off x="3099" y="775"/>
              <a:ext cx="680" cy="98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22 h 21600"/>
                <a:gd name="T2" fmla="*/ 32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21"/>
                  </a:moveTo>
                  <a:cubicBezTo>
                    <a:pt x="21587" y="11930"/>
                    <a:pt x="11940" y="21582"/>
                    <a:pt x="31" y="21599"/>
                  </a:cubicBezTo>
                </a:path>
                <a:path w="21600" h="21600" stroke="0" extrusionOk="0">
                  <a:moveTo>
                    <a:pt x="21599" y="21"/>
                  </a:moveTo>
                  <a:cubicBezTo>
                    <a:pt x="21587" y="11930"/>
                    <a:pt x="11940" y="21582"/>
                    <a:pt x="31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59" name="Arc 174"/>
            <p:cNvSpPr>
              <a:spLocks/>
            </p:cNvSpPr>
            <p:nvPr/>
          </p:nvSpPr>
          <p:spPr bwMode="auto">
            <a:xfrm>
              <a:off x="3633" y="680"/>
              <a:ext cx="145" cy="96"/>
            </a:xfrm>
            <a:custGeom>
              <a:avLst/>
              <a:gdLst>
                <a:gd name="G0" fmla="+- 0 0 0"/>
                <a:gd name="G1" fmla="+- 21599 0 0"/>
                <a:gd name="G2" fmla="+- 21600 0 0"/>
                <a:gd name="T0" fmla="*/ 148 w 21600"/>
                <a:gd name="T1" fmla="*/ 0 h 21822"/>
                <a:gd name="T2" fmla="*/ 21599 w 21600"/>
                <a:gd name="T3" fmla="*/ 21822 h 21822"/>
                <a:gd name="T4" fmla="*/ 0 w 21600"/>
                <a:gd name="T5" fmla="*/ 21599 h 21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22" fill="none" extrusionOk="0">
                  <a:moveTo>
                    <a:pt x="148" y="-1"/>
                  </a:moveTo>
                  <a:cubicBezTo>
                    <a:pt x="12019" y="80"/>
                    <a:pt x="21600" y="9727"/>
                    <a:pt x="21600" y="21599"/>
                  </a:cubicBezTo>
                  <a:cubicBezTo>
                    <a:pt x="21600" y="21673"/>
                    <a:pt x="21599" y="21747"/>
                    <a:pt x="21598" y="21821"/>
                  </a:cubicBezTo>
                </a:path>
                <a:path w="21600" h="21822" stroke="0" extrusionOk="0">
                  <a:moveTo>
                    <a:pt x="148" y="-1"/>
                  </a:moveTo>
                  <a:cubicBezTo>
                    <a:pt x="12019" y="80"/>
                    <a:pt x="21600" y="9727"/>
                    <a:pt x="21600" y="21599"/>
                  </a:cubicBezTo>
                  <a:cubicBezTo>
                    <a:pt x="21600" y="21673"/>
                    <a:pt x="21599" y="21747"/>
                    <a:pt x="21598" y="21821"/>
                  </a:cubicBezTo>
                  <a:lnTo>
                    <a:pt x="0" y="21599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60" name="Freeform 175"/>
            <p:cNvSpPr>
              <a:spLocks/>
            </p:cNvSpPr>
            <p:nvPr/>
          </p:nvSpPr>
          <p:spPr bwMode="auto">
            <a:xfrm>
              <a:off x="3627" y="641"/>
              <a:ext cx="7" cy="77"/>
            </a:xfrm>
            <a:custGeom>
              <a:avLst/>
              <a:gdLst>
                <a:gd name="T0" fmla="*/ 0 w 19"/>
                <a:gd name="T1" fmla="*/ 0 h 208"/>
                <a:gd name="T2" fmla="*/ 19 w 19"/>
                <a:gd name="T3" fmla="*/ 0 h 208"/>
                <a:gd name="T4" fmla="*/ 19 w 19"/>
                <a:gd name="T5" fmla="*/ 208 h 208"/>
                <a:gd name="T6" fmla="*/ 0 w 19"/>
                <a:gd name="T7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8">
                  <a:moveTo>
                    <a:pt x="0" y="0"/>
                  </a:moveTo>
                  <a:lnTo>
                    <a:pt x="19" y="0"/>
                  </a:lnTo>
                  <a:lnTo>
                    <a:pt x="19" y="208"/>
                  </a:lnTo>
                  <a:lnTo>
                    <a:pt x="0" y="20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61" name="Line 176"/>
            <p:cNvSpPr>
              <a:spLocks noChangeShapeType="1"/>
            </p:cNvSpPr>
            <p:nvPr/>
          </p:nvSpPr>
          <p:spPr bwMode="auto">
            <a:xfrm>
              <a:off x="3627" y="718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62" name="Arc 177"/>
            <p:cNvSpPr>
              <a:spLocks/>
            </p:cNvSpPr>
            <p:nvPr/>
          </p:nvSpPr>
          <p:spPr bwMode="auto">
            <a:xfrm>
              <a:off x="876" y="1467"/>
              <a:ext cx="1477" cy="60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36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84" y="21600"/>
                    <a:pt x="19" y="11951"/>
                    <a:pt x="0" y="35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84" y="21600"/>
                    <a:pt x="19" y="11951"/>
                    <a:pt x="0" y="35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63" name="Arc 178"/>
            <p:cNvSpPr>
              <a:spLocks/>
            </p:cNvSpPr>
            <p:nvPr/>
          </p:nvSpPr>
          <p:spPr bwMode="auto">
            <a:xfrm>
              <a:off x="2353" y="1286"/>
              <a:ext cx="1466" cy="78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27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26"/>
                  </a:moveTo>
                  <a:cubicBezTo>
                    <a:pt x="21585" y="11945"/>
                    <a:pt x="11918" y="21599"/>
                    <a:pt x="0" y="21600"/>
                  </a:cubicBezTo>
                </a:path>
                <a:path w="21600" h="21600" stroke="0" extrusionOk="0">
                  <a:moveTo>
                    <a:pt x="21599" y="26"/>
                  </a:moveTo>
                  <a:cubicBezTo>
                    <a:pt x="21585" y="11945"/>
                    <a:pt x="11918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64" name="Freeform 179"/>
            <p:cNvSpPr>
              <a:spLocks/>
            </p:cNvSpPr>
            <p:nvPr/>
          </p:nvSpPr>
          <p:spPr bwMode="auto">
            <a:xfrm>
              <a:off x="3800" y="1287"/>
              <a:ext cx="39" cy="55"/>
            </a:xfrm>
            <a:custGeom>
              <a:avLst/>
              <a:gdLst>
                <a:gd name="T0" fmla="*/ 20 w 39"/>
                <a:gd name="T1" fmla="*/ 0 h 55"/>
                <a:gd name="T2" fmla="*/ 0 w 39"/>
                <a:gd name="T3" fmla="*/ 55 h 55"/>
                <a:gd name="T4" fmla="*/ 20 w 39"/>
                <a:gd name="T5" fmla="*/ 41 h 55"/>
                <a:gd name="T6" fmla="*/ 39 w 39"/>
                <a:gd name="T7" fmla="*/ 55 h 55"/>
                <a:gd name="T8" fmla="*/ 20 w 39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5">
                  <a:moveTo>
                    <a:pt x="20" y="0"/>
                  </a:moveTo>
                  <a:lnTo>
                    <a:pt x="0" y="55"/>
                  </a:lnTo>
                  <a:lnTo>
                    <a:pt x="20" y="41"/>
                  </a:lnTo>
                  <a:lnTo>
                    <a:pt x="39" y="55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65" name="Freeform 180"/>
            <p:cNvSpPr>
              <a:spLocks/>
            </p:cNvSpPr>
            <p:nvPr/>
          </p:nvSpPr>
          <p:spPr bwMode="auto">
            <a:xfrm>
              <a:off x="2129" y="1689"/>
              <a:ext cx="1207" cy="91"/>
            </a:xfrm>
            <a:custGeom>
              <a:avLst/>
              <a:gdLst>
                <a:gd name="T0" fmla="*/ 3286 w 3286"/>
                <a:gd name="T1" fmla="*/ 0 h 245"/>
                <a:gd name="T2" fmla="*/ 3286 w 3286"/>
                <a:gd name="T3" fmla="*/ 245 h 245"/>
                <a:gd name="T4" fmla="*/ 0 w 3286"/>
                <a:gd name="T5" fmla="*/ 23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86" h="245">
                  <a:moveTo>
                    <a:pt x="3286" y="0"/>
                  </a:moveTo>
                  <a:lnTo>
                    <a:pt x="3286" y="245"/>
                  </a:lnTo>
                  <a:lnTo>
                    <a:pt x="0" y="23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66" name="Arc 181"/>
            <p:cNvSpPr>
              <a:spLocks/>
            </p:cNvSpPr>
            <p:nvPr/>
          </p:nvSpPr>
          <p:spPr bwMode="auto">
            <a:xfrm>
              <a:off x="1207" y="1399"/>
              <a:ext cx="921" cy="37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23 w 21623"/>
                <a:gd name="T1" fmla="*/ 21600 h 21600"/>
                <a:gd name="T2" fmla="*/ 0 w 21623"/>
                <a:gd name="T3" fmla="*/ 0 h 21600"/>
                <a:gd name="T4" fmla="*/ 21600 w 2162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3" h="21600" fill="none" extrusionOk="0">
                  <a:moveTo>
                    <a:pt x="21622" y="21599"/>
                  </a:moveTo>
                  <a:cubicBezTo>
                    <a:pt x="21615" y="21599"/>
                    <a:pt x="21607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23" h="21600" stroke="0" extrusionOk="0">
                  <a:moveTo>
                    <a:pt x="21622" y="21599"/>
                  </a:moveTo>
                  <a:cubicBezTo>
                    <a:pt x="21615" y="21599"/>
                    <a:pt x="21607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67" name="Freeform 182"/>
            <p:cNvSpPr>
              <a:spLocks/>
            </p:cNvSpPr>
            <p:nvPr/>
          </p:nvSpPr>
          <p:spPr bwMode="auto">
            <a:xfrm>
              <a:off x="1188" y="1399"/>
              <a:ext cx="39" cy="56"/>
            </a:xfrm>
            <a:custGeom>
              <a:avLst/>
              <a:gdLst>
                <a:gd name="T0" fmla="*/ 19 w 39"/>
                <a:gd name="T1" fmla="*/ 0 h 56"/>
                <a:gd name="T2" fmla="*/ 0 w 39"/>
                <a:gd name="T3" fmla="*/ 56 h 56"/>
                <a:gd name="T4" fmla="*/ 19 w 39"/>
                <a:gd name="T5" fmla="*/ 42 h 56"/>
                <a:gd name="T6" fmla="*/ 39 w 39"/>
                <a:gd name="T7" fmla="*/ 56 h 56"/>
                <a:gd name="T8" fmla="*/ 19 w 39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6">
                  <a:moveTo>
                    <a:pt x="19" y="0"/>
                  </a:moveTo>
                  <a:lnTo>
                    <a:pt x="0" y="56"/>
                  </a:lnTo>
                  <a:lnTo>
                    <a:pt x="19" y="42"/>
                  </a:lnTo>
                  <a:lnTo>
                    <a:pt x="39" y="56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68" name="Line 183"/>
            <p:cNvSpPr>
              <a:spLocks noChangeShapeType="1"/>
            </p:cNvSpPr>
            <p:nvPr/>
          </p:nvSpPr>
          <p:spPr bwMode="auto">
            <a:xfrm>
              <a:off x="2431" y="1735"/>
              <a:ext cx="0" cy="5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69" name="Freeform 184"/>
            <p:cNvSpPr>
              <a:spLocks/>
            </p:cNvSpPr>
            <p:nvPr/>
          </p:nvSpPr>
          <p:spPr bwMode="auto">
            <a:xfrm>
              <a:off x="2471" y="1728"/>
              <a:ext cx="6" cy="58"/>
            </a:xfrm>
            <a:custGeom>
              <a:avLst/>
              <a:gdLst>
                <a:gd name="T0" fmla="*/ 17 w 17"/>
                <a:gd name="T1" fmla="*/ 0 h 154"/>
                <a:gd name="T2" fmla="*/ 0 w 17"/>
                <a:gd name="T3" fmla="*/ 154 h 154"/>
                <a:gd name="T4" fmla="*/ 2 w 17"/>
                <a:gd name="T5" fmla="*/ 15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54">
                  <a:moveTo>
                    <a:pt x="17" y="0"/>
                  </a:moveTo>
                  <a:lnTo>
                    <a:pt x="0" y="154"/>
                  </a:lnTo>
                  <a:lnTo>
                    <a:pt x="2" y="152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70" name="Line 185"/>
            <p:cNvSpPr>
              <a:spLocks noChangeShapeType="1"/>
            </p:cNvSpPr>
            <p:nvPr/>
          </p:nvSpPr>
          <p:spPr bwMode="auto">
            <a:xfrm flipV="1">
              <a:off x="1522" y="1949"/>
              <a:ext cx="41" cy="2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71" name="Line 186"/>
            <p:cNvSpPr>
              <a:spLocks noChangeShapeType="1"/>
            </p:cNvSpPr>
            <p:nvPr/>
          </p:nvSpPr>
          <p:spPr bwMode="auto">
            <a:xfrm flipV="1">
              <a:off x="1602" y="1904"/>
              <a:ext cx="41" cy="2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72" name="Line 187"/>
            <p:cNvSpPr>
              <a:spLocks noChangeShapeType="1"/>
            </p:cNvSpPr>
            <p:nvPr/>
          </p:nvSpPr>
          <p:spPr bwMode="auto">
            <a:xfrm flipV="1">
              <a:off x="1681" y="1859"/>
              <a:ext cx="42" cy="2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73" name="Line 188"/>
            <p:cNvSpPr>
              <a:spLocks noChangeShapeType="1"/>
            </p:cNvSpPr>
            <p:nvPr/>
          </p:nvSpPr>
          <p:spPr bwMode="auto">
            <a:xfrm flipV="1">
              <a:off x="1761" y="1814"/>
              <a:ext cx="41" cy="2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74" name="Line 189"/>
            <p:cNvSpPr>
              <a:spLocks noChangeShapeType="1"/>
            </p:cNvSpPr>
            <p:nvPr/>
          </p:nvSpPr>
          <p:spPr bwMode="auto">
            <a:xfrm flipV="1">
              <a:off x="4487" y="4377"/>
              <a:ext cx="110" cy="6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228600"/>
            <a:ext cx="6324600" cy="8686800"/>
            <a:chOff x="192" y="144"/>
            <a:chExt cx="3984" cy="547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144"/>
              <a:ext cx="3984" cy="5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27" y="256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088" y="256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27" y="248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088" y="248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27" y="240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088" y="240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27" y="232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088" y="232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27" y="2254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88" y="2231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77" y="2231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27" y="217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088" y="217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27" y="210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088" y="210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27" y="201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088" y="201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27" y="194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088" y="194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27" y="1865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88" y="1842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77" y="1842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27" y="179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088" y="179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27" y="171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088" y="171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27" y="163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0" name="Line 32"/>
            <p:cNvSpPr>
              <a:spLocks noChangeShapeType="1"/>
            </p:cNvSpPr>
            <p:nvPr/>
          </p:nvSpPr>
          <p:spPr bwMode="auto">
            <a:xfrm>
              <a:off x="4088" y="163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1" name="Line 33"/>
            <p:cNvSpPr>
              <a:spLocks noChangeShapeType="1"/>
            </p:cNvSpPr>
            <p:nvPr/>
          </p:nvSpPr>
          <p:spPr bwMode="auto">
            <a:xfrm>
              <a:off x="227" y="155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2" name="Line 34"/>
            <p:cNvSpPr>
              <a:spLocks noChangeShapeType="1"/>
            </p:cNvSpPr>
            <p:nvPr/>
          </p:nvSpPr>
          <p:spPr bwMode="auto">
            <a:xfrm>
              <a:off x="4088" y="155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4" name="Line 35"/>
            <p:cNvSpPr>
              <a:spLocks noChangeShapeType="1"/>
            </p:cNvSpPr>
            <p:nvPr/>
          </p:nvSpPr>
          <p:spPr bwMode="auto">
            <a:xfrm>
              <a:off x="227" y="1482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5" name="Line 36"/>
            <p:cNvSpPr>
              <a:spLocks noChangeShapeType="1"/>
            </p:cNvSpPr>
            <p:nvPr/>
          </p:nvSpPr>
          <p:spPr bwMode="auto">
            <a:xfrm>
              <a:off x="1688" y="1459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6" name="Line 37"/>
            <p:cNvSpPr>
              <a:spLocks noChangeShapeType="1"/>
            </p:cNvSpPr>
            <p:nvPr/>
          </p:nvSpPr>
          <p:spPr bwMode="auto">
            <a:xfrm>
              <a:off x="2677" y="1459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7" name="Line 38"/>
            <p:cNvSpPr>
              <a:spLocks noChangeShapeType="1"/>
            </p:cNvSpPr>
            <p:nvPr/>
          </p:nvSpPr>
          <p:spPr bwMode="auto">
            <a:xfrm>
              <a:off x="227" y="140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8" name="Line 39"/>
            <p:cNvSpPr>
              <a:spLocks noChangeShapeType="1"/>
            </p:cNvSpPr>
            <p:nvPr/>
          </p:nvSpPr>
          <p:spPr bwMode="auto">
            <a:xfrm>
              <a:off x="4088" y="140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9" name="Line 40"/>
            <p:cNvSpPr>
              <a:spLocks noChangeShapeType="1"/>
            </p:cNvSpPr>
            <p:nvPr/>
          </p:nvSpPr>
          <p:spPr bwMode="auto">
            <a:xfrm>
              <a:off x="227" y="132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0" name="Line 41"/>
            <p:cNvSpPr>
              <a:spLocks noChangeShapeType="1"/>
            </p:cNvSpPr>
            <p:nvPr/>
          </p:nvSpPr>
          <p:spPr bwMode="auto">
            <a:xfrm>
              <a:off x="4088" y="132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1" name="Line 42"/>
            <p:cNvSpPr>
              <a:spLocks noChangeShapeType="1"/>
            </p:cNvSpPr>
            <p:nvPr/>
          </p:nvSpPr>
          <p:spPr bwMode="auto">
            <a:xfrm>
              <a:off x="227" y="124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2" name="Line 43"/>
            <p:cNvSpPr>
              <a:spLocks noChangeShapeType="1"/>
            </p:cNvSpPr>
            <p:nvPr/>
          </p:nvSpPr>
          <p:spPr bwMode="auto">
            <a:xfrm>
              <a:off x="4088" y="124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3" name="Line 44"/>
            <p:cNvSpPr>
              <a:spLocks noChangeShapeType="1"/>
            </p:cNvSpPr>
            <p:nvPr/>
          </p:nvSpPr>
          <p:spPr bwMode="auto">
            <a:xfrm>
              <a:off x="227" y="117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4" name="Line 45"/>
            <p:cNvSpPr>
              <a:spLocks noChangeShapeType="1"/>
            </p:cNvSpPr>
            <p:nvPr/>
          </p:nvSpPr>
          <p:spPr bwMode="auto">
            <a:xfrm>
              <a:off x="4088" y="117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5" name="Line 46"/>
            <p:cNvSpPr>
              <a:spLocks noChangeShapeType="1"/>
            </p:cNvSpPr>
            <p:nvPr/>
          </p:nvSpPr>
          <p:spPr bwMode="auto">
            <a:xfrm>
              <a:off x="227" y="1093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6" name="Line 47"/>
            <p:cNvSpPr>
              <a:spLocks noChangeShapeType="1"/>
            </p:cNvSpPr>
            <p:nvPr/>
          </p:nvSpPr>
          <p:spPr bwMode="auto">
            <a:xfrm>
              <a:off x="1688" y="1070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7" name="Line 48"/>
            <p:cNvSpPr>
              <a:spLocks noChangeShapeType="1"/>
            </p:cNvSpPr>
            <p:nvPr/>
          </p:nvSpPr>
          <p:spPr bwMode="auto">
            <a:xfrm>
              <a:off x="2677" y="1070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8" name="Line 49"/>
            <p:cNvSpPr>
              <a:spLocks noChangeShapeType="1"/>
            </p:cNvSpPr>
            <p:nvPr/>
          </p:nvSpPr>
          <p:spPr bwMode="auto">
            <a:xfrm>
              <a:off x="227" y="101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9" name="Line 50"/>
            <p:cNvSpPr>
              <a:spLocks noChangeShapeType="1"/>
            </p:cNvSpPr>
            <p:nvPr/>
          </p:nvSpPr>
          <p:spPr bwMode="auto">
            <a:xfrm>
              <a:off x="4088" y="101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0" name="Line 51"/>
            <p:cNvSpPr>
              <a:spLocks noChangeShapeType="1"/>
            </p:cNvSpPr>
            <p:nvPr/>
          </p:nvSpPr>
          <p:spPr bwMode="auto">
            <a:xfrm>
              <a:off x="227" y="93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1" name="Line 52"/>
            <p:cNvSpPr>
              <a:spLocks noChangeShapeType="1"/>
            </p:cNvSpPr>
            <p:nvPr/>
          </p:nvSpPr>
          <p:spPr bwMode="auto">
            <a:xfrm>
              <a:off x="4088" y="93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2" name="Line 53"/>
            <p:cNvSpPr>
              <a:spLocks noChangeShapeType="1"/>
            </p:cNvSpPr>
            <p:nvPr/>
          </p:nvSpPr>
          <p:spPr bwMode="auto">
            <a:xfrm>
              <a:off x="227" y="86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3" name="Line 54"/>
            <p:cNvSpPr>
              <a:spLocks noChangeShapeType="1"/>
            </p:cNvSpPr>
            <p:nvPr/>
          </p:nvSpPr>
          <p:spPr bwMode="auto">
            <a:xfrm>
              <a:off x="4088" y="86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4" name="Line 55"/>
            <p:cNvSpPr>
              <a:spLocks noChangeShapeType="1"/>
            </p:cNvSpPr>
            <p:nvPr/>
          </p:nvSpPr>
          <p:spPr bwMode="auto">
            <a:xfrm>
              <a:off x="227" y="78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5" name="Line 56"/>
            <p:cNvSpPr>
              <a:spLocks noChangeShapeType="1"/>
            </p:cNvSpPr>
            <p:nvPr/>
          </p:nvSpPr>
          <p:spPr bwMode="auto">
            <a:xfrm>
              <a:off x="4088" y="78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6" name="Line 57"/>
            <p:cNvSpPr>
              <a:spLocks noChangeShapeType="1"/>
            </p:cNvSpPr>
            <p:nvPr/>
          </p:nvSpPr>
          <p:spPr bwMode="auto">
            <a:xfrm>
              <a:off x="227" y="710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7" name="Line 58"/>
            <p:cNvSpPr>
              <a:spLocks noChangeShapeType="1"/>
            </p:cNvSpPr>
            <p:nvPr/>
          </p:nvSpPr>
          <p:spPr bwMode="auto">
            <a:xfrm>
              <a:off x="1688" y="687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8" name="Line 59"/>
            <p:cNvSpPr>
              <a:spLocks noChangeShapeType="1"/>
            </p:cNvSpPr>
            <p:nvPr/>
          </p:nvSpPr>
          <p:spPr bwMode="auto">
            <a:xfrm>
              <a:off x="2677" y="687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9" name="Line 60"/>
            <p:cNvSpPr>
              <a:spLocks noChangeShapeType="1"/>
            </p:cNvSpPr>
            <p:nvPr/>
          </p:nvSpPr>
          <p:spPr bwMode="auto">
            <a:xfrm>
              <a:off x="227" y="63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0" name="Line 61"/>
            <p:cNvSpPr>
              <a:spLocks noChangeShapeType="1"/>
            </p:cNvSpPr>
            <p:nvPr/>
          </p:nvSpPr>
          <p:spPr bwMode="auto">
            <a:xfrm>
              <a:off x="4088" y="63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1" name="Line 62"/>
            <p:cNvSpPr>
              <a:spLocks noChangeShapeType="1"/>
            </p:cNvSpPr>
            <p:nvPr/>
          </p:nvSpPr>
          <p:spPr bwMode="auto">
            <a:xfrm>
              <a:off x="227" y="55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2" name="Line 63"/>
            <p:cNvSpPr>
              <a:spLocks noChangeShapeType="1"/>
            </p:cNvSpPr>
            <p:nvPr/>
          </p:nvSpPr>
          <p:spPr bwMode="auto">
            <a:xfrm>
              <a:off x="4088" y="55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3" name="Line 64"/>
            <p:cNvSpPr>
              <a:spLocks noChangeShapeType="1"/>
            </p:cNvSpPr>
            <p:nvPr/>
          </p:nvSpPr>
          <p:spPr bwMode="auto">
            <a:xfrm>
              <a:off x="227" y="47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4" name="Line 65"/>
            <p:cNvSpPr>
              <a:spLocks noChangeShapeType="1"/>
            </p:cNvSpPr>
            <p:nvPr/>
          </p:nvSpPr>
          <p:spPr bwMode="auto">
            <a:xfrm>
              <a:off x="4088" y="47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5" name="Line 66"/>
            <p:cNvSpPr>
              <a:spLocks noChangeShapeType="1"/>
            </p:cNvSpPr>
            <p:nvPr/>
          </p:nvSpPr>
          <p:spPr bwMode="auto">
            <a:xfrm>
              <a:off x="227" y="40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6" name="Line 67"/>
            <p:cNvSpPr>
              <a:spLocks noChangeShapeType="1"/>
            </p:cNvSpPr>
            <p:nvPr/>
          </p:nvSpPr>
          <p:spPr bwMode="auto">
            <a:xfrm>
              <a:off x="4088" y="40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7" name="Rectangle 68"/>
            <p:cNvSpPr>
              <a:spLocks noChangeArrowheads="1"/>
            </p:cNvSpPr>
            <p:nvPr/>
          </p:nvSpPr>
          <p:spPr bwMode="auto">
            <a:xfrm>
              <a:off x="219" y="327"/>
              <a:ext cx="3920" cy="2307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8" name="Oval 69"/>
            <p:cNvSpPr>
              <a:spLocks noChangeArrowheads="1"/>
            </p:cNvSpPr>
            <p:nvPr/>
          </p:nvSpPr>
          <p:spPr bwMode="auto">
            <a:xfrm>
              <a:off x="3821" y="2351"/>
              <a:ext cx="129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9" name="Rectangle 70"/>
            <p:cNvSpPr>
              <a:spLocks noChangeArrowheads="1"/>
            </p:cNvSpPr>
            <p:nvPr/>
          </p:nvSpPr>
          <p:spPr bwMode="auto">
            <a:xfrm>
              <a:off x="2294" y="1917"/>
              <a:ext cx="192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80" name="Oval 71"/>
            <p:cNvSpPr>
              <a:spLocks noChangeArrowheads="1"/>
            </p:cNvSpPr>
            <p:nvPr/>
          </p:nvSpPr>
          <p:spPr bwMode="auto">
            <a:xfrm>
              <a:off x="2431" y="2202"/>
              <a:ext cx="130" cy="13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1" name="Rectangle 72"/>
            <p:cNvSpPr>
              <a:spLocks noChangeArrowheads="1"/>
            </p:cNvSpPr>
            <p:nvPr/>
          </p:nvSpPr>
          <p:spPr bwMode="auto">
            <a:xfrm>
              <a:off x="1872" y="1917"/>
              <a:ext cx="213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82" name="Oval 73"/>
            <p:cNvSpPr>
              <a:spLocks noChangeArrowheads="1"/>
            </p:cNvSpPr>
            <p:nvPr/>
          </p:nvSpPr>
          <p:spPr bwMode="auto">
            <a:xfrm>
              <a:off x="2184" y="2197"/>
              <a:ext cx="130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3" name="Rectangle 74"/>
            <p:cNvSpPr>
              <a:spLocks noChangeArrowheads="1"/>
            </p:cNvSpPr>
            <p:nvPr/>
          </p:nvSpPr>
          <p:spPr bwMode="auto">
            <a:xfrm>
              <a:off x="1389" y="1917"/>
              <a:ext cx="192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84" name="Rectangle 75"/>
            <p:cNvSpPr>
              <a:spLocks noChangeArrowheads="1"/>
            </p:cNvSpPr>
            <p:nvPr/>
          </p:nvSpPr>
          <p:spPr bwMode="auto">
            <a:xfrm>
              <a:off x="1932" y="2197"/>
              <a:ext cx="130" cy="135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5" name="Line 76"/>
            <p:cNvSpPr>
              <a:spLocks noChangeShapeType="1"/>
            </p:cNvSpPr>
            <p:nvPr/>
          </p:nvSpPr>
          <p:spPr bwMode="auto">
            <a:xfrm>
              <a:off x="1932" y="2197"/>
              <a:ext cx="126" cy="13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6" name="Line 77"/>
            <p:cNvSpPr>
              <a:spLocks noChangeShapeType="1"/>
            </p:cNvSpPr>
            <p:nvPr/>
          </p:nvSpPr>
          <p:spPr bwMode="auto">
            <a:xfrm flipV="1">
              <a:off x="1932" y="2197"/>
              <a:ext cx="126" cy="13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7" name="Rectangle 78"/>
            <p:cNvSpPr>
              <a:spLocks noChangeArrowheads="1"/>
            </p:cNvSpPr>
            <p:nvPr/>
          </p:nvSpPr>
          <p:spPr bwMode="auto">
            <a:xfrm>
              <a:off x="3085" y="1659"/>
              <a:ext cx="213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88" name="Oval 79"/>
            <p:cNvSpPr>
              <a:spLocks noChangeArrowheads="1"/>
            </p:cNvSpPr>
            <p:nvPr/>
          </p:nvSpPr>
          <p:spPr bwMode="auto">
            <a:xfrm>
              <a:off x="1680" y="2197"/>
              <a:ext cx="130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9" name="Rectangle 80"/>
            <p:cNvSpPr>
              <a:spLocks noChangeArrowheads="1"/>
            </p:cNvSpPr>
            <p:nvPr/>
          </p:nvSpPr>
          <p:spPr bwMode="auto">
            <a:xfrm>
              <a:off x="2404" y="1711"/>
              <a:ext cx="213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0" name="Oval 81"/>
            <p:cNvSpPr>
              <a:spLocks noChangeArrowheads="1"/>
            </p:cNvSpPr>
            <p:nvPr/>
          </p:nvSpPr>
          <p:spPr bwMode="auto">
            <a:xfrm>
              <a:off x="1416" y="2197"/>
              <a:ext cx="130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1" name="Rectangle 82"/>
            <p:cNvSpPr>
              <a:spLocks noChangeArrowheads="1"/>
            </p:cNvSpPr>
            <p:nvPr/>
          </p:nvSpPr>
          <p:spPr bwMode="auto">
            <a:xfrm>
              <a:off x="1669" y="1711"/>
              <a:ext cx="213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2" name="Oval 83"/>
            <p:cNvSpPr>
              <a:spLocks noChangeArrowheads="1"/>
            </p:cNvSpPr>
            <p:nvPr/>
          </p:nvSpPr>
          <p:spPr bwMode="auto">
            <a:xfrm>
              <a:off x="1213" y="2202"/>
              <a:ext cx="130" cy="13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3" name="Rectangle 84"/>
            <p:cNvSpPr>
              <a:spLocks noChangeArrowheads="1"/>
            </p:cNvSpPr>
            <p:nvPr/>
          </p:nvSpPr>
          <p:spPr bwMode="auto">
            <a:xfrm>
              <a:off x="2591" y="1917"/>
              <a:ext cx="202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4" name="Oval 85"/>
            <p:cNvSpPr>
              <a:spLocks noChangeArrowheads="1"/>
            </p:cNvSpPr>
            <p:nvPr/>
          </p:nvSpPr>
          <p:spPr bwMode="auto">
            <a:xfrm>
              <a:off x="2168" y="2574"/>
              <a:ext cx="130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5" name="Rectangle 86"/>
            <p:cNvSpPr>
              <a:spLocks noChangeArrowheads="1"/>
            </p:cNvSpPr>
            <p:nvPr/>
          </p:nvSpPr>
          <p:spPr bwMode="auto">
            <a:xfrm>
              <a:off x="3903" y="1631"/>
              <a:ext cx="213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6" name="Oval 87"/>
            <p:cNvSpPr>
              <a:spLocks noChangeArrowheads="1"/>
            </p:cNvSpPr>
            <p:nvPr/>
          </p:nvSpPr>
          <p:spPr bwMode="auto">
            <a:xfrm>
              <a:off x="1932" y="2648"/>
              <a:ext cx="130" cy="13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7" name="Rectangle 88"/>
            <p:cNvSpPr>
              <a:spLocks noChangeArrowheads="1"/>
            </p:cNvSpPr>
            <p:nvPr/>
          </p:nvSpPr>
          <p:spPr bwMode="auto">
            <a:xfrm>
              <a:off x="604" y="1631"/>
              <a:ext cx="213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8" name="Oval 89"/>
            <p:cNvSpPr>
              <a:spLocks noChangeArrowheads="1"/>
            </p:cNvSpPr>
            <p:nvPr/>
          </p:nvSpPr>
          <p:spPr bwMode="auto">
            <a:xfrm>
              <a:off x="2811" y="2431"/>
              <a:ext cx="130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9" name="Rectangle 90"/>
            <p:cNvSpPr>
              <a:spLocks noChangeArrowheads="1"/>
            </p:cNvSpPr>
            <p:nvPr/>
          </p:nvSpPr>
          <p:spPr bwMode="auto">
            <a:xfrm>
              <a:off x="3115" y="1030"/>
              <a:ext cx="31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0" name="Oval 91"/>
            <p:cNvSpPr>
              <a:spLocks noChangeArrowheads="1"/>
            </p:cNvSpPr>
            <p:nvPr/>
          </p:nvSpPr>
          <p:spPr bwMode="auto">
            <a:xfrm>
              <a:off x="3337" y="2202"/>
              <a:ext cx="130" cy="13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1" name="Rectangle 92"/>
            <p:cNvSpPr>
              <a:spLocks noChangeArrowheads="1"/>
            </p:cNvSpPr>
            <p:nvPr/>
          </p:nvSpPr>
          <p:spPr bwMode="auto">
            <a:xfrm>
              <a:off x="1674" y="1030"/>
              <a:ext cx="32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2" name="Rectangle 93"/>
            <p:cNvSpPr>
              <a:spLocks noChangeArrowheads="1"/>
            </p:cNvSpPr>
            <p:nvPr/>
          </p:nvSpPr>
          <p:spPr bwMode="auto">
            <a:xfrm>
              <a:off x="283" y="2712"/>
              <a:ext cx="32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3" name="Rectangle 94"/>
            <p:cNvSpPr>
              <a:spLocks noChangeArrowheads="1"/>
            </p:cNvSpPr>
            <p:nvPr/>
          </p:nvSpPr>
          <p:spPr bwMode="auto">
            <a:xfrm>
              <a:off x="286" y="2982"/>
              <a:ext cx="17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4" name="Rectangle 95"/>
            <p:cNvSpPr>
              <a:spLocks noChangeArrowheads="1"/>
            </p:cNvSpPr>
            <p:nvPr/>
          </p:nvSpPr>
          <p:spPr bwMode="auto">
            <a:xfrm>
              <a:off x="480" y="2982"/>
              <a:ext cx="36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5" name="Rectangle 96"/>
            <p:cNvSpPr>
              <a:spLocks noChangeArrowheads="1"/>
            </p:cNvSpPr>
            <p:nvPr/>
          </p:nvSpPr>
          <p:spPr bwMode="auto">
            <a:xfrm>
              <a:off x="286" y="3199"/>
              <a:ext cx="18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6" name="Rectangle 97"/>
            <p:cNvSpPr>
              <a:spLocks noChangeArrowheads="1"/>
            </p:cNvSpPr>
            <p:nvPr/>
          </p:nvSpPr>
          <p:spPr bwMode="auto">
            <a:xfrm>
              <a:off x="480" y="3199"/>
              <a:ext cx="36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7" name="Rectangle 98"/>
            <p:cNvSpPr>
              <a:spLocks noChangeArrowheads="1"/>
            </p:cNvSpPr>
            <p:nvPr/>
          </p:nvSpPr>
          <p:spPr bwMode="auto">
            <a:xfrm>
              <a:off x="286" y="3416"/>
              <a:ext cx="19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8" name="Rectangle 99"/>
            <p:cNvSpPr>
              <a:spLocks noChangeArrowheads="1"/>
            </p:cNvSpPr>
            <p:nvPr/>
          </p:nvSpPr>
          <p:spPr bwMode="auto">
            <a:xfrm>
              <a:off x="528" y="3416"/>
              <a:ext cx="70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technique.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9" name="Rectangle 100"/>
            <p:cNvSpPr>
              <a:spLocks noChangeArrowheads="1"/>
            </p:cNvSpPr>
            <p:nvPr/>
          </p:nvSpPr>
          <p:spPr bwMode="auto">
            <a:xfrm>
              <a:off x="286" y="3633"/>
              <a:ext cx="19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0" name="Rectangle 101"/>
            <p:cNvSpPr>
              <a:spLocks noChangeArrowheads="1"/>
            </p:cNvSpPr>
            <p:nvPr/>
          </p:nvSpPr>
          <p:spPr bwMode="auto">
            <a:xfrm>
              <a:off x="480" y="3633"/>
              <a:ext cx="78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Roll. Big on Big.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1" name="Rectangle 102"/>
            <p:cNvSpPr>
              <a:spLocks noChangeArrowheads="1"/>
            </p:cNvSpPr>
            <p:nvPr/>
          </p:nvSpPr>
          <p:spPr bwMode="auto">
            <a:xfrm>
              <a:off x="286" y="3851"/>
              <a:ext cx="18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2" name="Rectangle 103"/>
            <p:cNvSpPr>
              <a:spLocks noChangeArrowheads="1"/>
            </p:cNvSpPr>
            <p:nvPr/>
          </p:nvSpPr>
          <p:spPr bwMode="auto">
            <a:xfrm>
              <a:off x="480" y="3851"/>
              <a:ext cx="78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Roll. Big on Big.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3" name="Rectangle 104"/>
            <p:cNvSpPr>
              <a:spLocks noChangeArrowheads="1"/>
            </p:cNvSpPr>
            <p:nvPr/>
          </p:nvSpPr>
          <p:spPr bwMode="auto">
            <a:xfrm>
              <a:off x="286" y="4068"/>
              <a:ext cx="17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4" name="Rectangle 105"/>
            <p:cNvSpPr>
              <a:spLocks noChangeArrowheads="1"/>
            </p:cNvSpPr>
            <p:nvPr/>
          </p:nvSpPr>
          <p:spPr bwMode="auto">
            <a:xfrm>
              <a:off x="528" y="4068"/>
              <a:ext cx="56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5" name="Rectangle 106"/>
            <p:cNvSpPr>
              <a:spLocks noChangeArrowheads="1"/>
            </p:cNvSpPr>
            <p:nvPr/>
          </p:nvSpPr>
          <p:spPr bwMode="auto">
            <a:xfrm>
              <a:off x="286" y="4285"/>
              <a:ext cx="16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6" name="Rectangle 107"/>
            <p:cNvSpPr>
              <a:spLocks noChangeArrowheads="1"/>
            </p:cNvSpPr>
            <p:nvPr/>
          </p:nvSpPr>
          <p:spPr bwMode="auto">
            <a:xfrm>
              <a:off x="480" y="4285"/>
              <a:ext cx="359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Leaper. Get 4 yards into End Zone. Try to catch ball if not tip it forwards or backwards.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7" name="Rectangle 108"/>
            <p:cNvSpPr>
              <a:spLocks noChangeArrowheads="1"/>
            </p:cNvSpPr>
            <p:nvPr/>
          </p:nvSpPr>
          <p:spPr bwMode="auto">
            <a:xfrm>
              <a:off x="286" y="4503"/>
              <a:ext cx="18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8" name="Rectangle 109"/>
            <p:cNvSpPr>
              <a:spLocks noChangeArrowheads="1"/>
            </p:cNvSpPr>
            <p:nvPr/>
          </p:nvSpPr>
          <p:spPr bwMode="auto">
            <a:xfrm>
              <a:off x="528" y="4503"/>
              <a:ext cx="53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Hail Mary.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9" name="Rectangle 110"/>
            <p:cNvSpPr>
              <a:spLocks noChangeArrowheads="1"/>
            </p:cNvSpPr>
            <p:nvPr/>
          </p:nvSpPr>
          <p:spPr bwMode="auto">
            <a:xfrm>
              <a:off x="286" y="4720"/>
              <a:ext cx="18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0" name="Rectangle 111"/>
            <p:cNvSpPr>
              <a:spLocks noChangeArrowheads="1"/>
            </p:cNvSpPr>
            <p:nvPr/>
          </p:nvSpPr>
          <p:spPr bwMode="auto">
            <a:xfrm>
              <a:off x="480" y="4720"/>
              <a:ext cx="268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Motion. Do not get jammed. Get to back of End Zone. Catch tip.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1" name="Rectangle 112"/>
            <p:cNvSpPr>
              <a:spLocks noChangeArrowheads="1"/>
            </p:cNvSpPr>
            <p:nvPr/>
          </p:nvSpPr>
          <p:spPr bwMode="auto">
            <a:xfrm>
              <a:off x="286" y="4937"/>
              <a:ext cx="19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2" name="Rectangle 113"/>
            <p:cNvSpPr>
              <a:spLocks noChangeArrowheads="1"/>
            </p:cNvSpPr>
            <p:nvPr/>
          </p:nvSpPr>
          <p:spPr bwMode="auto">
            <a:xfrm>
              <a:off x="528" y="4937"/>
              <a:ext cx="155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Get 1 yard into End Zone. Catch tip/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3" name="Rectangle 114"/>
            <p:cNvSpPr>
              <a:spLocks noChangeArrowheads="1"/>
            </p:cNvSpPr>
            <p:nvPr/>
          </p:nvSpPr>
          <p:spPr bwMode="auto">
            <a:xfrm>
              <a:off x="286" y="5154"/>
              <a:ext cx="17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4" name="Rectangle 115"/>
            <p:cNvSpPr>
              <a:spLocks noChangeArrowheads="1"/>
            </p:cNvSpPr>
            <p:nvPr/>
          </p:nvSpPr>
          <p:spPr bwMode="auto">
            <a:xfrm>
              <a:off x="528" y="5154"/>
              <a:ext cx="196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1st outside PST. Double read inside out.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5" name="Rectangle 116"/>
            <p:cNvSpPr>
              <a:spLocks noChangeArrowheads="1"/>
            </p:cNvSpPr>
            <p:nvPr/>
          </p:nvSpPr>
          <p:spPr bwMode="auto">
            <a:xfrm>
              <a:off x="286" y="5372"/>
              <a:ext cx="74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6" name="Rectangle 117"/>
            <p:cNvSpPr>
              <a:spLocks noChangeArrowheads="1"/>
            </p:cNvSpPr>
            <p:nvPr/>
          </p:nvSpPr>
          <p:spPr bwMode="auto">
            <a:xfrm>
              <a:off x="1585" y="173"/>
              <a:ext cx="411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7" name="Rectangle 118"/>
            <p:cNvSpPr>
              <a:spLocks noChangeArrowheads="1"/>
            </p:cNvSpPr>
            <p:nvPr/>
          </p:nvSpPr>
          <p:spPr bwMode="auto">
            <a:xfrm>
              <a:off x="1970" y="173"/>
              <a:ext cx="1777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Friends Right Gun Hail Mary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8" name="Freeform 119"/>
            <p:cNvSpPr>
              <a:spLocks/>
            </p:cNvSpPr>
            <p:nvPr/>
          </p:nvSpPr>
          <p:spPr bwMode="auto">
            <a:xfrm>
              <a:off x="2521" y="2098"/>
              <a:ext cx="95" cy="104"/>
            </a:xfrm>
            <a:custGeom>
              <a:avLst/>
              <a:gdLst>
                <a:gd name="T0" fmla="*/ 0 w 260"/>
                <a:gd name="T1" fmla="*/ 275 h 275"/>
                <a:gd name="T2" fmla="*/ 260 w 260"/>
                <a:gd name="T3" fmla="*/ 153 h 275"/>
                <a:gd name="T4" fmla="*/ 260 w 260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0" h="275">
                  <a:moveTo>
                    <a:pt x="0" y="275"/>
                  </a:moveTo>
                  <a:lnTo>
                    <a:pt x="260" y="153"/>
                  </a:lnTo>
                  <a:lnTo>
                    <a:pt x="26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9" name="Freeform 120"/>
            <p:cNvSpPr>
              <a:spLocks/>
            </p:cNvSpPr>
            <p:nvPr/>
          </p:nvSpPr>
          <p:spPr bwMode="auto">
            <a:xfrm>
              <a:off x="2578" y="2090"/>
              <a:ext cx="76" cy="8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0" name="Line 121"/>
            <p:cNvSpPr>
              <a:spLocks noChangeShapeType="1"/>
            </p:cNvSpPr>
            <p:nvPr/>
          </p:nvSpPr>
          <p:spPr bwMode="auto">
            <a:xfrm>
              <a:off x="2578" y="2090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1" name="Line 122"/>
            <p:cNvSpPr>
              <a:spLocks noChangeShapeType="1"/>
            </p:cNvSpPr>
            <p:nvPr/>
          </p:nvSpPr>
          <p:spPr bwMode="auto">
            <a:xfrm>
              <a:off x="2018" y="2780"/>
              <a:ext cx="196" cy="16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2" name="Line 123"/>
            <p:cNvSpPr>
              <a:spLocks noChangeShapeType="1"/>
            </p:cNvSpPr>
            <p:nvPr/>
          </p:nvSpPr>
          <p:spPr bwMode="auto">
            <a:xfrm flipV="1">
              <a:off x="2276" y="2366"/>
              <a:ext cx="335" cy="23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3" name="Freeform 124"/>
            <p:cNvSpPr>
              <a:spLocks/>
            </p:cNvSpPr>
            <p:nvPr/>
          </p:nvSpPr>
          <p:spPr bwMode="auto">
            <a:xfrm>
              <a:off x="2590" y="2328"/>
              <a:ext cx="48" cy="71"/>
            </a:xfrm>
            <a:custGeom>
              <a:avLst/>
              <a:gdLst>
                <a:gd name="T0" fmla="*/ 132 w 132"/>
                <a:gd name="T1" fmla="*/ 174 h 185"/>
                <a:gd name="T2" fmla="*/ 115 w 132"/>
                <a:gd name="T3" fmla="*/ 185 h 185"/>
                <a:gd name="T4" fmla="*/ 0 w 132"/>
                <a:gd name="T5" fmla="*/ 10 h 185"/>
                <a:gd name="T6" fmla="*/ 17 w 132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185">
                  <a:moveTo>
                    <a:pt x="132" y="174"/>
                  </a:moveTo>
                  <a:lnTo>
                    <a:pt x="115" y="185"/>
                  </a:lnTo>
                  <a:lnTo>
                    <a:pt x="0" y="10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4" name="Line 125"/>
            <p:cNvSpPr>
              <a:spLocks noChangeShapeType="1"/>
            </p:cNvSpPr>
            <p:nvPr/>
          </p:nvSpPr>
          <p:spPr bwMode="auto">
            <a:xfrm flipH="1">
              <a:off x="2590" y="2328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5" name="Arc 126"/>
            <p:cNvSpPr>
              <a:spLocks/>
            </p:cNvSpPr>
            <p:nvPr/>
          </p:nvSpPr>
          <p:spPr bwMode="auto">
            <a:xfrm>
              <a:off x="1490" y="2126"/>
              <a:ext cx="145" cy="27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76 h 21599"/>
                <a:gd name="T2" fmla="*/ 148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599" y="75"/>
                  </a:moveTo>
                  <a:cubicBezTo>
                    <a:pt x="21558" y="11917"/>
                    <a:pt x="11989" y="21518"/>
                    <a:pt x="148" y="21599"/>
                  </a:cubicBezTo>
                </a:path>
                <a:path w="21600" h="21599" stroke="0" extrusionOk="0">
                  <a:moveTo>
                    <a:pt x="21599" y="75"/>
                  </a:moveTo>
                  <a:cubicBezTo>
                    <a:pt x="21558" y="11917"/>
                    <a:pt x="11989" y="21518"/>
                    <a:pt x="148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6" name="Freeform 127"/>
            <p:cNvSpPr>
              <a:spLocks/>
            </p:cNvSpPr>
            <p:nvPr/>
          </p:nvSpPr>
          <p:spPr bwMode="auto">
            <a:xfrm>
              <a:off x="1484" y="2367"/>
              <a:ext cx="7" cy="80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7" name="Line 128"/>
            <p:cNvSpPr>
              <a:spLocks noChangeShapeType="1"/>
            </p:cNvSpPr>
            <p:nvPr/>
          </p:nvSpPr>
          <p:spPr bwMode="auto">
            <a:xfrm>
              <a:off x="1484" y="2447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8" name="Arc 129"/>
            <p:cNvSpPr>
              <a:spLocks/>
            </p:cNvSpPr>
            <p:nvPr/>
          </p:nvSpPr>
          <p:spPr bwMode="auto">
            <a:xfrm>
              <a:off x="1496" y="2126"/>
              <a:ext cx="140" cy="21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02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01"/>
                  </a:moveTo>
                  <a:cubicBezTo>
                    <a:pt x="21543" y="11991"/>
                    <a:pt x="11889" y="21599"/>
                    <a:pt x="0" y="21600"/>
                  </a:cubicBezTo>
                </a:path>
                <a:path w="21600" h="21600" stroke="0" extrusionOk="0">
                  <a:moveTo>
                    <a:pt x="21599" y="101"/>
                  </a:moveTo>
                  <a:cubicBezTo>
                    <a:pt x="21543" y="11991"/>
                    <a:pt x="1188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9" name="Freeform 130"/>
            <p:cNvSpPr>
              <a:spLocks/>
            </p:cNvSpPr>
            <p:nvPr/>
          </p:nvSpPr>
          <p:spPr bwMode="auto">
            <a:xfrm>
              <a:off x="1598" y="2119"/>
              <a:ext cx="77" cy="8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0" name="Line 131"/>
            <p:cNvSpPr>
              <a:spLocks noChangeShapeType="1"/>
            </p:cNvSpPr>
            <p:nvPr/>
          </p:nvSpPr>
          <p:spPr bwMode="auto">
            <a:xfrm>
              <a:off x="1598" y="2119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1" name="Arc 132"/>
            <p:cNvSpPr>
              <a:spLocks/>
            </p:cNvSpPr>
            <p:nvPr/>
          </p:nvSpPr>
          <p:spPr bwMode="auto">
            <a:xfrm>
              <a:off x="1737" y="2126"/>
              <a:ext cx="134" cy="28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76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75"/>
                  </a:moveTo>
                  <a:cubicBezTo>
                    <a:pt x="21557" y="11975"/>
                    <a:pt x="11899" y="21599"/>
                    <a:pt x="0" y="21600"/>
                  </a:cubicBezTo>
                </a:path>
                <a:path w="21600" h="21600" stroke="0" extrusionOk="0">
                  <a:moveTo>
                    <a:pt x="21599" y="75"/>
                  </a:moveTo>
                  <a:cubicBezTo>
                    <a:pt x="21557" y="11975"/>
                    <a:pt x="1189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2" name="Freeform 133"/>
            <p:cNvSpPr>
              <a:spLocks/>
            </p:cNvSpPr>
            <p:nvPr/>
          </p:nvSpPr>
          <p:spPr bwMode="auto">
            <a:xfrm>
              <a:off x="1730" y="2373"/>
              <a:ext cx="7" cy="79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3" name="Line 134"/>
            <p:cNvSpPr>
              <a:spLocks noChangeShapeType="1"/>
            </p:cNvSpPr>
            <p:nvPr/>
          </p:nvSpPr>
          <p:spPr bwMode="auto">
            <a:xfrm>
              <a:off x="1730" y="2452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4" name="Arc 135"/>
            <p:cNvSpPr>
              <a:spLocks/>
            </p:cNvSpPr>
            <p:nvPr/>
          </p:nvSpPr>
          <p:spPr bwMode="auto">
            <a:xfrm>
              <a:off x="1753" y="2126"/>
              <a:ext cx="111" cy="20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01 h 21599"/>
                <a:gd name="T2" fmla="*/ 193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599" y="100"/>
                  </a:moveTo>
                  <a:cubicBezTo>
                    <a:pt x="21544" y="11915"/>
                    <a:pt x="12007" y="21493"/>
                    <a:pt x="193" y="21599"/>
                  </a:cubicBezTo>
                </a:path>
                <a:path w="21600" h="21599" stroke="0" extrusionOk="0">
                  <a:moveTo>
                    <a:pt x="21599" y="100"/>
                  </a:moveTo>
                  <a:cubicBezTo>
                    <a:pt x="21544" y="11915"/>
                    <a:pt x="12007" y="21493"/>
                    <a:pt x="193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5" name="Freeform 136"/>
            <p:cNvSpPr>
              <a:spLocks/>
            </p:cNvSpPr>
            <p:nvPr/>
          </p:nvSpPr>
          <p:spPr bwMode="auto">
            <a:xfrm>
              <a:off x="1827" y="2119"/>
              <a:ext cx="77" cy="8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6" name="Line 137"/>
            <p:cNvSpPr>
              <a:spLocks noChangeShapeType="1"/>
            </p:cNvSpPr>
            <p:nvPr/>
          </p:nvSpPr>
          <p:spPr bwMode="auto">
            <a:xfrm>
              <a:off x="1827" y="2119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7" name="Freeform 138"/>
            <p:cNvSpPr>
              <a:spLocks/>
            </p:cNvSpPr>
            <p:nvPr/>
          </p:nvSpPr>
          <p:spPr bwMode="auto">
            <a:xfrm>
              <a:off x="2028" y="2092"/>
              <a:ext cx="72" cy="99"/>
            </a:xfrm>
            <a:custGeom>
              <a:avLst/>
              <a:gdLst>
                <a:gd name="T0" fmla="*/ 0 w 198"/>
                <a:gd name="T1" fmla="*/ 260 h 260"/>
                <a:gd name="T2" fmla="*/ 198 w 198"/>
                <a:gd name="T3" fmla="*/ 138 h 260"/>
                <a:gd name="T4" fmla="*/ 198 w 198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260">
                  <a:moveTo>
                    <a:pt x="0" y="260"/>
                  </a:moveTo>
                  <a:lnTo>
                    <a:pt x="198" y="138"/>
                  </a:lnTo>
                  <a:lnTo>
                    <a:pt x="19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8" name="Freeform 139"/>
            <p:cNvSpPr>
              <a:spLocks/>
            </p:cNvSpPr>
            <p:nvPr/>
          </p:nvSpPr>
          <p:spPr bwMode="auto">
            <a:xfrm>
              <a:off x="2062" y="2085"/>
              <a:ext cx="77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9" name="Line 140"/>
            <p:cNvSpPr>
              <a:spLocks noChangeShapeType="1"/>
            </p:cNvSpPr>
            <p:nvPr/>
          </p:nvSpPr>
          <p:spPr bwMode="auto">
            <a:xfrm>
              <a:off x="2062" y="208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0" name="Freeform 141"/>
            <p:cNvSpPr>
              <a:spLocks/>
            </p:cNvSpPr>
            <p:nvPr/>
          </p:nvSpPr>
          <p:spPr bwMode="auto">
            <a:xfrm>
              <a:off x="2274" y="2098"/>
              <a:ext cx="73" cy="99"/>
            </a:xfrm>
            <a:custGeom>
              <a:avLst/>
              <a:gdLst>
                <a:gd name="T0" fmla="*/ 0 w 198"/>
                <a:gd name="T1" fmla="*/ 260 h 260"/>
                <a:gd name="T2" fmla="*/ 198 w 198"/>
                <a:gd name="T3" fmla="*/ 138 h 260"/>
                <a:gd name="T4" fmla="*/ 198 w 198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260">
                  <a:moveTo>
                    <a:pt x="0" y="260"/>
                  </a:moveTo>
                  <a:lnTo>
                    <a:pt x="198" y="138"/>
                  </a:lnTo>
                  <a:lnTo>
                    <a:pt x="19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1" name="Freeform 142"/>
            <p:cNvSpPr>
              <a:spLocks/>
            </p:cNvSpPr>
            <p:nvPr/>
          </p:nvSpPr>
          <p:spPr bwMode="auto">
            <a:xfrm>
              <a:off x="2309" y="2090"/>
              <a:ext cx="76" cy="8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2" name="Line 143"/>
            <p:cNvSpPr>
              <a:spLocks noChangeShapeType="1"/>
            </p:cNvSpPr>
            <p:nvPr/>
          </p:nvSpPr>
          <p:spPr bwMode="auto">
            <a:xfrm>
              <a:off x="2309" y="2090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3" name="Arc 144"/>
            <p:cNvSpPr>
              <a:spLocks/>
            </p:cNvSpPr>
            <p:nvPr/>
          </p:nvSpPr>
          <p:spPr bwMode="auto">
            <a:xfrm>
              <a:off x="1316" y="2133"/>
              <a:ext cx="86" cy="9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21 h 21600"/>
                <a:gd name="T2" fmla="*/ 0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8" y="220"/>
                  </a:moveTo>
                  <a:cubicBezTo>
                    <a:pt x="21477" y="12063"/>
                    <a:pt x="11843" y="21599"/>
                    <a:pt x="0" y="21600"/>
                  </a:cubicBezTo>
                </a:path>
                <a:path w="21599" h="21600" stroke="0" extrusionOk="0">
                  <a:moveTo>
                    <a:pt x="21598" y="220"/>
                  </a:moveTo>
                  <a:cubicBezTo>
                    <a:pt x="21477" y="12063"/>
                    <a:pt x="118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4" name="Arc 145"/>
            <p:cNvSpPr>
              <a:spLocks/>
            </p:cNvSpPr>
            <p:nvPr/>
          </p:nvSpPr>
          <p:spPr bwMode="auto">
            <a:xfrm>
              <a:off x="1392" y="2134"/>
              <a:ext cx="10" cy="26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493"/>
                <a:gd name="T2" fmla="*/ 2145 w 21600"/>
                <a:gd name="T3" fmla="*/ 21493 h 21493"/>
                <a:gd name="T4" fmla="*/ 0 w 21600"/>
                <a:gd name="T5" fmla="*/ 0 h 21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493" fill="none" extrusionOk="0">
                  <a:moveTo>
                    <a:pt x="21600" y="0"/>
                  </a:moveTo>
                  <a:cubicBezTo>
                    <a:pt x="21600" y="11098"/>
                    <a:pt x="13188" y="20391"/>
                    <a:pt x="2145" y="21493"/>
                  </a:cubicBezTo>
                </a:path>
                <a:path w="21600" h="21493" stroke="0" extrusionOk="0">
                  <a:moveTo>
                    <a:pt x="21600" y="0"/>
                  </a:moveTo>
                  <a:cubicBezTo>
                    <a:pt x="21600" y="11098"/>
                    <a:pt x="13188" y="20391"/>
                    <a:pt x="2145" y="21493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5" name="Arc 146"/>
            <p:cNvSpPr>
              <a:spLocks/>
            </p:cNvSpPr>
            <p:nvPr/>
          </p:nvSpPr>
          <p:spPr bwMode="auto">
            <a:xfrm>
              <a:off x="1316" y="2396"/>
              <a:ext cx="75" cy="2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79 w 21579"/>
                <a:gd name="T1" fmla="*/ 962 h 21600"/>
                <a:gd name="T2" fmla="*/ 0 w 21579"/>
                <a:gd name="T3" fmla="*/ 21600 h 21600"/>
                <a:gd name="T4" fmla="*/ 0 w 2157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79" h="21600" fill="none" extrusionOk="0">
                  <a:moveTo>
                    <a:pt x="21578" y="961"/>
                  </a:moveTo>
                  <a:cubicBezTo>
                    <a:pt x="21063" y="12505"/>
                    <a:pt x="11555" y="21599"/>
                    <a:pt x="0" y="21600"/>
                  </a:cubicBezTo>
                </a:path>
                <a:path w="21579" h="21600" stroke="0" extrusionOk="0">
                  <a:moveTo>
                    <a:pt x="21578" y="961"/>
                  </a:moveTo>
                  <a:cubicBezTo>
                    <a:pt x="21063" y="12505"/>
                    <a:pt x="11555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6" name="Freeform 147"/>
            <p:cNvSpPr>
              <a:spLocks/>
            </p:cNvSpPr>
            <p:nvPr/>
          </p:nvSpPr>
          <p:spPr bwMode="auto">
            <a:xfrm>
              <a:off x="1299" y="2381"/>
              <a:ext cx="27" cy="79"/>
            </a:xfrm>
            <a:custGeom>
              <a:avLst/>
              <a:gdLst>
                <a:gd name="T0" fmla="*/ 0 w 75"/>
                <a:gd name="T1" fmla="*/ 4 h 209"/>
                <a:gd name="T2" fmla="*/ 20 w 75"/>
                <a:gd name="T3" fmla="*/ 0 h 209"/>
                <a:gd name="T4" fmla="*/ 75 w 75"/>
                <a:gd name="T5" fmla="*/ 205 h 209"/>
                <a:gd name="T6" fmla="*/ 56 w 75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209">
                  <a:moveTo>
                    <a:pt x="0" y="4"/>
                  </a:moveTo>
                  <a:lnTo>
                    <a:pt x="20" y="0"/>
                  </a:lnTo>
                  <a:lnTo>
                    <a:pt x="75" y="205"/>
                  </a:lnTo>
                  <a:lnTo>
                    <a:pt x="56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7" name="Line 148"/>
            <p:cNvSpPr>
              <a:spLocks noChangeShapeType="1"/>
            </p:cNvSpPr>
            <p:nvPr/>
          </p:nvSpPr>
          <p:spPr bwMode="auto">
            <a:xfrm flipV="1">
              <a:off x="1320" y="2459"/>
              <a:ext cx="6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8" name="Freeform 149"/>
            <p:cNvSpPr>
              <a:spLocks/>
            </p:cNvSpPr>
            <p:nvPr/>
          </p:nvSpPr>
          <p:spPr bwMode="auto">
            <a:xfrm>
              <a:off x="2924" y="2443"/>
              <a:ext cx="269" cy="45"/>
            </a:xfrm>
            <a:custGeom>
              <a:avLst/>
              <a:gdLst>
                <a:gd name="T0" fmla="*/ 0 w 735"/>
                <a:gd name="T1" fmla="*/ 60 h 120"/>
                <a:gd name="T2" fmla="*/ 30 w 735"/>
                <a:gd name="T3" fmla="*/ 0 h 120"/>
                <a:gd name="T4" fmla="*/ 90 w 735"/>
                <a:gd name="T5" fmla="*/ 120 h 120"/>
                <a:gd name="T6" fmla="*/ 150 w 735"/>
                <a:gd name="T7" fmla="*/ 0 h 120"/>
                <a:gd name="T8" fmla="*/ 210 w 735"/>
                <a:gd name="T9" fmla="*/ 120 h 120"/>
                <a:gd name="T10" fmla="*/ 270 w 735"/>
                <a:gd name="T11" fmla="*/ 0 h 120"/>
                <a:gd name="T12" fmla="*/ 330 w 735"/>
                <a:gd name="T13" fmla="*/ 120 h 120"/>
                <a:gd name="T14" fmla="*/ 390 w 735"/>
                <a:gd name="T15" fmla="*/ 0 h 120"/>
                <a:gd name="T16" fmla="*/ 450 w 735"/>
                <a:gd name="T17" fmla="*/ 120 h 120"/>
                <a:gd name="T18" fmla="*/ 510 w 735"/>
                <a:gd name="T19" fmla="*/ 0 h 120"/>
                <a:gd name="T20" fmla="*/ 570 w 735"/>
                <a:gd name="T21" fmla="*/ 120 h 120"/>
                <a:gd name="T22" fmla="*/ 630 w 735"/>
                <a:gd name="T23" fmla="*/ 0 h 120"/>
                <a:gd name="T24" fmla="*/ 690 w 735"/>
                <a:gd name="T25" fmla="*/ 120 h 120"/>
                <a:gd name="T26" fmla="*/ 720 w 735"/>
                <a:gd name="T27" fmla="*/ 60 h 120"/>
                <a:gd name="T28" fmla="*/ 735 w 735"/>
                <a:gd name="T29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5" h="120">
                  <a:moveTo>
                    <a:pt x="0" y="60"/>
                  </a:moveTo>
                  <a:lnTo>
                    <a:pt x="30" y="0"/>
                  </a:lnTo>
                  <a:lnTo>
                    <a:pt x="90" y="120"/>
                  </a:lnTo>
                  <a:lnTo>
                    <a:pt x="150" y="0"/>
                  </a:lnTo>
                  <a:lnTo>
                    <a:pt x="210" y="120"/>
                  </a:lnTo>
                  <a:lnTo>
                    <a:pt x="270" y="0"/>
                  </a:lnTo>
                  <a:lnTo>
                    <a:pt x="330" y="120"/>
                  </a:lnTo>
                  <a:lnTo>
                    <a:pt x="390" y="0"/>
                  </a:lnTo>
                  <a:lnTo>
                    <a:pt x="450" y="120"/>
                  </a:lnTo>
                  <a:lnTo>
                    <a:pt x="510" y="0"/>
                  </a:lnTo>
                  <a:lnTo>
                    <a:pt x="570" y="120"/>
                  </a:lnTo>
                  <a:lnTo>
                    <a:pt x="630" y="0"/>
                  </a:lnTo>
                  <a:lnTo>
                    <a:pt x="690" y="120"/>
                  </a:lnTo>
                  <a:lnTo>
                    <a:pt x="720" y="60"/>
                  </a:lnTo>
                  <a:lnTo>
                    <a:pt x="735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9" name="Freeform 150"/>
            <p:cNvSpPr>
              <a:spLocks/>
            </p:cNvSpPr>
            <p:nvPr/>
          </p:nvSpPr>
          <p:spPr bwMode="auto">
            <a:xfrm>
              <a:off x="2897" y="453"/>
              <a:ext cx="466" cy="2033"/>
            </a:xfrm>
            <a:custGeom>
              <a:avLst/>
              <a:gdLst>
                <a:gd name="T0" fmla="*/ 809 w 1274"/>
                <a:gd name="T1" fmla="*/ 5279 h 5332"/>
                <a:gd name="T2" fmla="*/ 768 w 1274"/>
                <a:gd name="T3" fmla="*/ 5332 h 5332"/>
                <a:gd name="T4" fmla="*/ 731 w 1274"/>
                <a:gd name="T5" fmla="*/ 5203 h 5332"/>
                <a:gd name="T6" fmla="*/ 650 w 1274"/>
                <a:gd name="T7" fmla="*/ 5310 h 5332"/>
                <a:gd name="T8" fmla="*/ 613 w 1274"/>
                <a:gd name="T9" fmla="*/ 5181 h 5332"/>
                <a:gd name="T10" fmla="*/ 532 w 1274"/>
                <a:gd name="T11" fmla="*/ 5289 h 5332"/>
                <a:gd name="T12" fmla="*/ 495 w 1274"/>
                <a:gd name="T13" fmla="*/ 5160 h 5332"/>
                <a:gd name="T14" fmla="*/ 414 w 1274"/>
                <a:gd name="T15" fmla="*/ 5267 h 5332"/>
                <a:gd name="T16" fmla="*/ 377 w 1274"/>
                <a:gd name="T17" fmla="*/ 5138 h 5332"/>
                <a:gd name="T18" fmla="*/ 296 w 1274"/>
                <a:gd name="T19" fmla="*/ 5245 h 5332"/>
                <a:gd name="T20" fmla="*/ 259 w 1274"/>
                <a:gd name="T21" fmla="*/ 5116 h 5332"/>
                <a:gd name="T22" fmla="*/ 178 w 1274"/>
                <a:gd name="T23" fmla="*/ 5223 h 5332"/>
                <a:gd name="T24" fmla="*/ 141 w 1274"/>
                <a:gd name="T25" fmla="*/ 5095 h 5332"/>
                <a:gd name="T26" fmla="*/ 60 w 1274"/>
                <a:gd name="T27" fmla="*/ 5202 h 5332"/>
                <a:gd name="T28" fmla="*/ 41 w 1274"/>
                <a:gd name="T29" fmla="*/ 5137 h 5332"/>
                <a:gd name="T30" fmla="*/ 0 w 1274"/>
                <a:gd name="T31" fmla="*/ 5130 h 5332"/>
                <a:gd name="T32" fmla="*/ 59 w 1274"/>
                <a:gd name="T33" fmla="*/ 599 h 5332"/>
                <a:gd name="T34" fmla="*/ 1274 w 1274"/>
                <a:gd name="T35" fmla="*/ 0 h 5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74" h="5332">
                  <a:moveTo>
                    <a:pt x="809" y="5279"/>
                  </a:moveTo>
                  <a:lnTo>
                    <a:pt x="768" y="5332"/>
                  </a:lnTo>
                  <a:lnTo>
                    <a:pt x="731" y="5203"/>
                  </a:lnTo>
                  <a:lnTo>
                    <a:pt x="650" y="5310"/>
                  </a:lnTo>
                  <a:lnTo>
                    <a:pt x="613" y="5181"/>
                  </a:lnTo>
                  <a:lnTo>
                    <a:pt x="532" y="5289"/>
                  </a:lnTo>
                  <a:lnTo>
                    <a:pt x="495" y="5160"/>
                  </a:lnTo>
                  <a:lnTo>
                    <a:pt x="414" y="5267"/>
                  </a:lnTo>
                  <a:lnTo>
                    <a:pt x="377" y="5138"/>
                  </a:lnTo>
                  <a:lnTo>
                    <a:pt x="296" y="5245"/>
                  </a:lnTo>
                  <a:lnTo>
                    <a:pt x="259" y="5116"/>
                  </a:lnTo>
                  <a:lnTo>
                    <a:pt x="178" y="5223"/>
                  </a:lnTo>
                  <a:lnTo>
                    <a:pt x="141" y="5095"/>
                  </a:lnTo>
                  <a:lnTo>
                    <a:pt x="60" y="5202"/>
                  </a:lnTo>
                  <a:lnTo>
                    <a:pt x="41" y="5137"/>
                  </a:lnTo>
                  <a:lnTo>
                    <a:pt x="0" y="5130"/>
                  </a:lnTo>
                  <a:lnTo>
                    <a:pt x="59" y="599"/>
                  </a:lnTo>
                  <a:lnTo>
                    <a:pt x="127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0" name="Freeform 151"/>
            <p:cNvSpPr>
              <a:spLocks/>
            </p:cNvSpPr>
            <p:nvPr/>
          </p:nvSpPr>
          <p:spPr bwMode="auto">
            <a:xfrm>
              <a:off x="3306" y="453"/>
              <a:ext cx="57" cy="44"/>
            </a:xfrm>
            <a:custGeom>
              <a:avLst/>
              <a:gdLst>
                <a:gd name="T0" fmla="*/ 57 w 57"/>
                <a:gd name="T1" fmla="*/ 0 h 44"/>
                <a:gd name="T2" fmla="*/ 0 w 57"/>
                <a:gd name="T3" fmla="*/ 7 h 44"/>
                <a:gd name="T4" fmla="*/ 20 w 57"/>
                <a:gd name="T5" fmla="*/ 19 h 44"/>
                <a:gd name="T6" fmla="*/ 18 w 57"/>
                <a:gd name="T7" fmla="*/ 44 h 44"/>
                <a:gd name="T8" fmla="*/ 57 w 57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44">
                  <a:moveTo>
                    <a:pt x="57" y="0"/>
                  </a:moveTo>
                  <a:lnTo>
                    <a:pt x="0" y="7"/>
                  </a:lnTo>
                  <a:lnTo>
                    <a:pt x="20" y="19"/>
                  </a:lnTo>
                  <a:lnTo>
                    <a:pt x="18" y="44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1" name="Line 152"/>
            <p:cNvSpPr>
              <a:spLocks noChangeShapeType="1"/>
            </p:cNvSpPr>
            <p:nvPr/>
          </p:nvSpPr>
          <p:spPr bwMode="auto">
            <a:xfrm flipH="1" flipV="1">
              <a:off x="3397" y="630"/>
              <a:ext cx="5" cy="158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2" name="Freeform 153"/>
            <p:cNvSpPr>
              <a:spLocks/>
            </p:cNvSpPr>
            <p:nvPr/>
          </p:nvSpPr>
          <p:spPr bwMode="auto">
            <a:xfrm>
              <a:off x="3377" y="630"/>
              <a:ext cx="39" cy="57"/>
            </a:xfrm>
            <a:custGeom>
              <a:avLst/>
              <a:gdLst>
                <a:gd name="T0" fmla="*/ 20 w 39"/>
                <a:gd name="T1" fmla="*/ 0 h 57"/>
                <a:gd name="T2" fmla="*/ 0 w 39"/>
                <a:gd name="T3" fmla="*/ 57 h 57"/>
                <a:gd name="T4" fmla="*/ 20 w 39"/>
                <a:gd name="T5" fmla="*/ 43 h 57"/>
                <a:gd name="T6" fmla="*/ 39 w 39"/>
                <a:gd name="T7" fmla="*/ 57 h 57"/>
                <a:gd name="T8" fmla="*/ 20 w 39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7">
                  <a:moveTo>
                    <a:pt x="20" y="0"/>
                  </a:moveTo>
                  <a:lnTo>
                    <a:pt x="0" y="57"/>
                  </a:lnTo>
                  <a:lnTo>
                    <a:pt x="20" y="43"/>
                  </a:lnTo>
                  <a:lnTo>
                    <a:pt x="39" y="57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3" name="Line 154"/>
            <p:cNvSpPr>
              <a:spLocks noChangeShapeType="1"/>
            </p:cNvSpPr>
            <p:nvPr/>
          </p:nvSpPr>
          <p:spPr bwMode="auto">
            <a:xfrm flipH="1" flipV="1">
              <a:off x="3517" y="916"/>
              <a:ext cx="373" cy="143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4" name="Freeform 155"/>
            <p:cNvSpPr>
              <a:spLocks/>
            </p:cNvSpPr>
            <p:nvPr/>
          </p:nvSpPr>
          <p:spPr bwMode="auto">
            <a:xfrm>
              <a:off x="3513" y="916"/>
              <a:ext cx="38" cy="60"/>
            </a:xfrm>
            <a:custGeom>
              <a:avLst/>
              <a:gdLst>
                <a:gd name="T0" fmla="*/ 4 w 38"/>
                <a:gd name="T1" fmla="*/ 0 h 60"/>
                <a:gd name="T2" fmla="*/ 0 w 38"/>
                <a:gd name="T3" fmla="*/ 60 h 60"/>
                <a:gd name="T4" fmla="*/ 15 w 38"/>
                <a:gd name="T5" fmla="*/ 41 h 60"/>
                <a:gd name="T6" fmla="*/ 38 w 38"/>
                <a:gd name="T7" fmla="*/ 50 h 60"/>
                <a:gd name="T8" fmla="*/ 4 w 38"/>
                <a:gd name="T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60">
                  <a:moveTo>
                    <a:pt x="4" y="0"/>
                  </a:moveTo>
                  <a:lnTo>
                    <a:pt x="0" y="60"/>
                  </a:lnTo>
                  <a:lnTo>
                    <a:pt x="15" y="41"/>
                  </a:lnTo>
                  <a:lnTo>
                    <a:pt x="38" y="5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1721</Words>
  <Application>Microsoft Office PowerPoint</Application>
  <PresentationFormat>On-screen Show (4:3)</PresentationFormat>
  <Paragraphs>523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Specials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Vincent G Giacalone</dc:creator>
  <cp:lastModifiedBy>jalapkow</cp:lastModifiedBy>
  <cp:revision>31</cp:revision>
  <dcterms:created xsi:type="dcterms:W3CDTF">2006-08-16T00:00:00Z</dcterms:created>
  <dcterms:modified xsi:type="dcterms:W3CDTF">2013-07-09T17:14:32Z</dcterms:modified>
</cp:coreProperties>
</file>