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9" r:id="rId3"/>
    <p:sldId id="277" r:id="rId4"/>
    <p:sldId id="265" r:id="rId5"/>
    <p:sldId id="266" r:id="rId6"/>
    <p:sldId id="267" r:id="rId7"/>
    <p:sldId id="268" r:id="rId8"/>
    <p:sldId id="280" r:id="rId9"/>
    <p:sldId id="269" r:id="rId10"/>
    <p:sldId id="271" r:id="rId11"/>
    <p:sldId id="274" r:id="rId12"/>
    <p:sldId id="278" r:id="rId13"/>
    <p:sldId id="275" r:id="rId14"/>
    <p:sldId id="281" r:id="rId15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07" autoAdjust="0"/>
  </p:normalViewPr>
  <p:slideViewPr>
    <p:cSldViewPr>
      <p:cViewPr varScale="1">
        <p:scale>
          <a:sx n="65" d="100"/>
          <a:sy n="65" d="100"/>
        </p:scale>
        <p:origin x="-2652" y="-11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DA5FA5-D522-4FD3-B23E-694A30AF5DC4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4EA3E-972D-4F58-A749-8EE4A95A43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918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53E94-AF1D-4C9D-ABD1-E0A3EA31BC4D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E1C87-551B-4793-A38C-7669F65AE10F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DA9D-E72C-430A-BE45-BFAA2F2BE589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D50AA-26BC-4022-8CE4-015BE8985C74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EC68-A4CD-4F2C-A312-186B80116F25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E51F2-007C-4681-8C40-B2F5A601347C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FAD6-EC40-4F2D-9F17-E5096CA89CA3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FCD9F-95A0-476C-9226-A29F07033111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8AE1D-8CEC-4C3C-A107-9062C6BE2102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154A-2A19-4CDB-B532-2F030C1CF0FB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A736-4B2F-40A2-8469-F4B0C87FDDBE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5D235-9400-4939-B4FC-8C13C7EA9DB4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22%20Slide%20Opposite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32%20Wham.mp4" TargetMode="External"/><Relationship Id="rId2" Type="http://schemas.openxmlformats.org/officeDocument/2006/relationships/hyperlink" Target="Video/Red%2035%20Belly%20Slide.mp4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34%20Belly%20Slide.mp4" TargetMode="External"/><Relationship Id="rId2" Type="http://schemas.openxmlformats.org/officeDocument/2006/relationships/hyperlink" Target="Video/Red%2035%20Belly%20Slide.mp4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34%20Belly%20Naked%20(386632).mp4" TargetMode="External"/><Relationship Id="rId2" Type="http://schemas.openxmlformats.org/officeDocument/2006/relationships/hyperlink" Target="Video/Red%2035%20Belly%20Slide.mp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35%20Belly%20Slide%20TB%20(380274).mp4" TargetMode="External"/><Relationship Id="rId2" Type="http://schemas.openxmlformats.org/officeDocument/2006/relationships/hyperlink" Target="Video/Red%2035%20Belly%20Slide.mp4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35%20Belly%20Slide%20(380273).mp4" TargetMode="External"/><Relationship Id="rId2" Type="http://schemas.openxmlformats.org/officeDocument/2006/relationships/hyperlink" Target="Video/Red%2035%20Belly%20Slide.mp4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35%20Belly%20Post%20Pass%20(380272).mp4" TargetMode="External"/><Relationship Id="rId2" Type="http://schemas.openxmlformats.org/officeDocument/2006/relationships/hyperlink" Target="Video/Red%2035%20Belly%20Slide.mp4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BELLY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920750" indent="-920750">
              <a:buNone/>
            </a:pPr>
            <a:r>
              <a:rPr lang="en-US" dirty="0" smtClean="0"/>
              <a:t>PAGE	PLAY</a:t>
            </a:r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/>
              <a:t>Table of Contents</a:t>
            </a:r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2" action="ppaction://hlinksldjump"/>
              </a:rPr>
              <a:t>Red 20 Counter Boot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3" action="ppaction://hlinksldjump"/>
              </a:rPr>
              <a:t>Red 22 Slide Opposite</a:t>
            </a:r>
            <a:endParaRPr lang="en-US" dirty="0" smtClean="0">
              <a:hlinkClick r:id="rId4" action="ppaction://hlinksldjump"/>
            </a:endParaRPr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4" action="ppaction://hlinksldjump"/>
              </a:rPr>
              <a:t>Red 32 Wham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5" action="ppaction://hlinksldjump"/>
              </a:rPr>
              <a:t>Red 32 Wham Boot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6" action="ppaction://hlinksldjump"/>
              </a:rPr>
              <a:t>Red 34 Belly Slide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7" action="ppaction://hlinksldjump"/>
              </a:rPr>
              <a:t>Red 34 Belly Keep Pass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8" action="ppaction://hlinksldjump"/>
              </a:rPr>
              <a:t>Red 34  Belly Naked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9" action="ppaction://hlinksldjump"/>
              </a:rPr>
              <a:t>Red 34 Belly Slide Throwback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0" action="ppaction://hlinksldjump"/>
              </a:rPr>
              <a:t>Red 35 Belly Slide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1" action="ppaction://hlinksldjump"/>
              </a:rPr>
              <a:t>Red 35 Belly Out Pass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2" action="ppaction://hlinksldjump"/>
              </a:rPr>
              <a:t>Red 35 Belly Post Pass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3" action="ppaction://hlinksldjump"/>
              </a:rPr>
              <a:t>Red 35 Belly Boot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4" action="ppaction://hlinksldjump"/>
              </a:rPr>
              <a:t>Red 35 Belly Dump Pass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4" action="ppaction://hlinksldjump"/>
              </a:rPr>
              <a:t>Red 41 Counter Boot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228600"/>
            <a:ext cx="6934200" cy="9753600"/>
            <a:chOff x="144" y="144"/>
            <a:chExt cx="4368" cy="614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4368" cy="6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80" y="223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184" y="2236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80" y="216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184" y="2169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80" y="209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184" y="2098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80" y="203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184" y="2032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80" y="1965"/>
              <a:ext cx="40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95" y="1946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720" y="1946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180" y="189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184" y="1899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180" y="183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184" y="1833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180" y="176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184" y="1766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80" y="170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184" y="1700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180" y="1633"/>
              <a:ext cx="40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95" y="1614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720" y="1614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180" y="156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184" y="1567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180" y="150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184" y="1501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180" y="143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4184" y="1434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180" y="136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4184" y="1368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80" y="1301"/>
              <a:ext cx="40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695" y="1282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2720" y="1282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>
              <a:off x="180" y="123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4184" y="1235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180" y="116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>
              <a:off x="4184" y="1169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>
              <a:off x="180" y="109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>
              <a:off x="4184" y="1097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180" y="103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4184" y="1031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180" y="965"/>
              <a:ext cx="40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695" y="946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2720" y="946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80" y="89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4184" y="898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180" y="83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4184" y="832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180" y="76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>
              <a:off x="4184" y="765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>
              <a:off x="180" y="69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6"/>
            <p:cNvSpPr>
              <a:spLocks noChangeShapeType="1"/>
            </p:cNvSpPr>
            <p:nvPr/>
          </p:nvSpPr>
          <p:spPr bwMode="auto">
            <a:xfrm>
              <a:off x="4184" y="699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7"/>
            <p:cNvSpPr>
              <a:spLocks noChangeShapeType="1"/>
            </p:cNvSpPr>
            <p:nvPr/>
          </p:nvSpPr>
          <p:spPr bwMode="auto">
            <a:xfrm>
              <a:off x="180" y="633"/>
              <a:ext cx="40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8"/>
            <p:cNvSpPr>
              <a:spLocks noChangeShapeType="1"/>
            </p:cNvSpPr>
            <p:nvPr/>
          </p:nvSpPr>
          <p:spPr bwMode="auto">
            <a:xfrm>
              <a:off x="1695" y="614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9"/>
            <p:cNvSpPr>
              <a:spLocks noChangeShapeType="1"/>
            </p:cNvSpPr>
            <p:nvPr/>
          </p:nvSpPr>
          <p:spPr bwMode="auto">
            <a:xfrm>
              <a:off x="2720" y="614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60"/>
            <p:cNvSpPr>
              <a:spLocks noChangeShapeType="1"/>
            </p:cNvSpPr>
            <p:nvPr/>
          </p:nvSpPr>
          <p:spPr bwMode="auto">
            <a:xfrm>
              <a:off x="180" y="56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>
              <a:off x="4184" y="566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2"/>
            <p:cNvSpPr>
              <a:spLocks noChangeShapeType="1"/>
            </p:cNvSpPr>
            <p:nvPr/>
          </p:nvSpPr>
          <p:spPr bwMode="auto">
            <a:xfrm>
              <a:off x="180" y="50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>
              <a:off x="4184" y="500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4"/>
            <p:cNvSpPr>
              <a:spLocks noChangeShapeType="1"/>
            </p:cNvSpPr>
            <p:nvPr/>
          </p:nvSpPr>
          <p:spPr bwMode="auto">
            <a:xfrm>
              <a:off x="180" y="43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5"/>
            <p:cNvSpPr>
              <a:spLocks noChangeShapeType="1"/>
            </p:cNvSpPr>
            <p:nvPr/>
          </p:nvSpPr>
          <p:spPr bwMode="auto">
            <a:xfrm>
              <a:off x="4184" y="433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6"/>
            <p:cNvSpPr>
              <a:spLocks noChangeShapeType="1"/>
            </p:cNvSpPr>
            <p:nvPr/>
          </p:nvSpPr>
          <p:spPr bwMode="auto">
            <a:xfrm>
              <a:off x="180" y="36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7"/>
            <p:cNvSpPr>
              <a:spLocks noChangeShapeType="1"/>
            </p:cNvSpPr>
            <p:nvPr/>
          </p:nvSpPr>
          <p:spPr bwMode="auto">
            <a:xfrm>
              <a:off x="4184" y="367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171" y="301"/>
              <a:ext cx="4068" cy="1997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767" y="1852"/>
              <a:ext cx="131" cy="11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1870" y="1624"/>
              <a:ext cx="20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887" y="1856"/>
              <a:ext cx="131" cy="11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2269" y="1605"/>
              <a:ext cx="21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2138" y="1852"/>
              <a:ext cx="131" cy="11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2750" y="1614"/>
              <a:ext cx="19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2406" y="1852"/>
              <a:ext cx="131" cy="113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6"/>
            <p:cNvSpPr>
              <a:spLocks noChangeShapeType="1"/>
            </p:cNvSpPr>
            <p:nvPr/>
          </p:nvSpPr>
          <p:spPr bwMode="auto">
            <a:xfrm>
              <a:off x="2406" y="1852"/>
              <a:ext cx="125" cy="10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7"/>
            <p:cNvSpPr>
              <a:spLocks noChangeShapeType="1"/>
            </p:cNvSpPr>
            <p:nvPr/>
          </p:nvSpPr>
          <p:spPr bwMode="auto">
            <a:xfrm flipV="1">
              <a:off x="2406" y="1852"/>
              <a:ext cx="125" cy="10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1379" y="1458"/>
              <a:ext cx="21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2663" y="1852"/>
              <a:ext cx="131" cy="11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2411" y="1429"/>
              <a:ext cx="21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2941" y="1852"/>
              <a:ext cx="131" cy="11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3094" y="1429"/>
              <a:ext cx="21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3269" y="1852"/>
              <a:ext cx="131" cy="11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3362" y="1624"/>
              <a:ext cx="20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2406" y="1965"/>
              <a:ext cx="131" cy="11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772" y="1429"/>
              <a:ext cx="21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2406" y="2174"/>
              <a:ext cx="131" cy="11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3952" y="1429"/>
              <a:ext cx="21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Oval 89"/>
            <p:cNvSpPr>
              <a:spLocks noChangeArrowheads="1"/>
            </p:cNvSpPr>
            <p:nvPr/>
          </p:nvSpPr>
          <p:spPr bwMode="auto">
            <a:xfrm>
              <a:off x="1488" y="1984"/>
              <a:ext cx="131" cy="11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1513" y="984"/>
              <a:ext cx="308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Oval 91"/>
            <p:cNvSpPr>
              <a:spLocks noChangeArrowheads="1"/>
            </p:cNvSpPr>
            <p:nvPr/>
          </p:nvSpPr>
          <p:spPr bwMode="auto">
            <a:xfrm>
              <a:off x="3466" y="2003"/>
              <a:ext cx="131" cy="11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2788" y="960"/>
              <a:ext cx="318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Rectangle 93"/>
            <p:cNvSpPr>
              <a:spLocks noChangeArrowheads="1"/>
            </p:cNvSpPr>
            <p:nvPr/>
          </p:nvSpPr>
          <p:spPr bwMode="auto">
            <a:xfrm>
              <a:off x="325" y="2129"/>
              <a:ext cx="325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1588" y="168"/>
              <a:ext cx="40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1866" y="168"/>
              <a:ext cx="1308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20 Counter Boot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235" y="2361"/>
              <a:ext cx="23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388" y="2366"/>
              <a:ext cx="94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235" y="2584"/>
              <a:ext cx="24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9"/>
            <p:cNvSpPr>
              <a:spLocks noChangeArrowheads="1"/>
            </p:cNvSpPr>
            <p:nvPr/>
          </p:nvSpPr>
          <p:spPr bwMode="auto">
            <a:xfrm>
              <a:off x="404" y="2589"/>
              <a:ext cx="94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100"/>
            <p:cNvSpPr>
              <a:spLocks noChangeArrowheads="1"/>
            </p:cNvSpPr>
            <p:nvPr/>
          </p:nvSpPr>
          <p:spPr bwMode="auto">
            <a:xfrm>
              <a:off x="235" y="2807"/>
              <a:ext cx="24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>
              <a:spLocks noChangeArrowheads="1"/>
            </p:cNvSpPr>
            <p:nvPr/>
          </p:nvSpPr>
          <p:spPr bwMode="auto">
            <a:xfrm>
              <a:off x="404" y="2812"/>
              <a:ext cx="67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Post-Lead.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2"/>
            <p:cNvSpPr>
              <a:spLocks noChangeArrowheads="1"/>
            </p:cNvSpPr>
            <p:nvPr/>
          </p:nvSpPr>
          <p:spPr bwMode="auto">
            <a:xfrm>
              <a:off x="235" y="3030"/>
              <a:ext cx="24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3"/>
            <p:cNvSpPr>
              <a:spLocks noChangeArrowheads="1"/>
            </p:cNvSpPr>
            <p:nvPr/>
          </p:nvSpPr>
          <p:spPr bwMode="auto">
            <a:xfrm>
              <a:off x="399" y="3035"/>
              <a:ext cx="66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Area-Post.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4"/>
            <p:cNvSpPr>
              <a:spLocks noChangeArrowheads="1"/>
            </p:cNvSpPr>
            <p:nvPr/>
          </p:nvSpPr>
          <p:spPr bwMode="auto">
            <a:xfrm>
              <a:off x="235" y="3253"/>
              <a:ext cx="22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383" y="3258"/>
              <a:ext cx="86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6"/>
            <p:cNvSpPr>
              <a:spLocks noChangeArrowheads="1"/>
            </p:cNvSpPr>
            <p:nvPr/>
          </p:nvSpPr>
          <p:spPr bwMode="auto">
            <a:xfrm>
              <a:off x="235" y="3476"/>
              <a:ext cx="22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7"/>
            <p:cNvSpPr>
              <a:spLocks noChangeArrowheads="1"/>
            </p:cNvSpPr>
            <p:nvPr/>
          </p:nvSpPr>
          <p:spPr bwMode="auto">
            <a:xfrm>
              <a:off x="383" y="3481"/>
              <a:ext cx="197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Release INSIDE. Drag 10-12 yards.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8"/>
            <p:cNvSpPr>
              <a:spLocks noChangeArrowheads="1"/>
            </p:cNvSpPr>
            <p:nvPr/>
          </p:nvSpPr>
          <p:spPr bwMode="auto">
            <a:xfrm>
              <a:off x="235" y="3699"/>
              <a:ext cx="21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/>
          </p:nvSpPr>
          <p:spPr bwMode="auto">
            <a:xfrm>
              <a:off x="377" y="3704"/>
              <a:ext cx="375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Waggle Pattern. Post-Corner @ 15 yards. Break off at 18 yards if you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10"/>
            <p:cNvSpPr>
              <a:spLocks noChangeArrowheads="1"/>
            </p:cNvSpPr>
            <p:nvPr/>
          </p:nvSpPr>
          <p:spPr bwMode="auto">
            <a:xfrm>
              <a:off x="235" y="3813"/>
              <a:ext cx="146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cannot beat deep defender.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1"/>
            <p:cNvSpPr>
              <a:spLocks noChangeArrowheads="1"/>
            </p:cNvSpPr>
            <p:nvPr/>
          </p:nvSpPr>
          <p:spPr bwMode="auto">
            <a:xfrm>
              <a:off x="235" y="4031"/>
              <a:ext cx="24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2"/>
            <p:cNvSpPr>
              <a:spLocks noChangeArrowheads="1"/>
            </p:cNvSpPr>
            <p:nvPr/>
          </p:nvSpPr>
          <p:spPr bwMode="auto">
            <a:xfrm>
              <a:off x="404" y="4036"/>
              <a:ext cx="381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Reverse pivot short of midline. 2nd step @45 over midline. Put ball on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3"/>
            <p:cNvSpPr>
              <a:spLocks noChangeArrowheads="1"/>
            </p:cNvSpPr>
            <p:nvPr/>
          </p:nvSpPr>
          <p:spPr bwMode="auto">
            <a:xfrm>
              <a:off x="235" y="4145"/>
              <a:ext cx="389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outside hip extending inside arm on 3rd step faking Belly Opposite. Look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4"/>
            <p:cNvSpPr>
              <a:spLocks noChangeArrowheads="1"/>
            </p:cNvSpPr>
            <p:nvPr/>
          </p:nvSpPr>
          <p:spPr bwMode="auto">
            <a:xfrm>
              <a:off x="235" y="4254"/>
              <a:ext cx="36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back 2 steps. Attack Flank. Run 1st. Look deep first in 3 level stretch.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5"/>
            <p:cNvSpPr>
              <a:spLocks noChangeArrowheads="1"/>
            </p:cNvSpPr>
            <p:nvPr/>
          </p:nvSpPr>
          <p:spPr bwMode="auto">
            <a:xfrm>
              <a:off x="235" y="4472"/>
              <a:ext cx="24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6"/>
            <p:cNvSpPr>
              <a:spLocks noChangeArrowheads="1"/>
            </p:cNvSpPr>
            <p:nvPr/>
          </p:nvSpPr>
          <p:spPr bwMode="auto">
            <a:xfrm>
              <a:off x="399" y="4477"/>
              <a:ext cx="376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22 Slide Opposite Rock out, drop step, lateral crossover, aim for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7"/>
            <p:cNvSpPr>
              <a:spLocks noChangeArrowheads="1"/>
            </p:cNvSpPr>
            <p:nvPr/>
          </p:nvSpPr>
          <p:spPr bwMode="auto">
            <a:xfrm>
              <a:off x="235" y="4586"/>
              <a:ext cx="269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Center.From wing run thru your diveback position.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8"/>
            <p:cNvSpPr>
              <a:spLocks noChangeArrowheads="1"/>
            </p:cNvSpPr>
            <p:nvPr/>
          </p:nvSpPr>
          <p:spPr bwMode="auto">
            <a:xfrm>
              <a:off x="235" y="4804"/>
              <a:ext cx="24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9"/>
            <p:cNvSpPr>
              <a:spLocks noChangeArrowheads="1"/>
            </p:cNvSpPr>
            <p:nvPr/>
          </p:nvSpPr>
          <p:spPr bwMode="auto">
            <a:xfrm>
              <a:off x="404" y="4809"/>
              <a:ext cx="344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Early motion. 2 step slide in PST area. Hook 1st outside of PST.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Rectangle 120"/>
            <p:cNvSpPr>
              <a:spLocks noChangeArrowheads="1"/>
            </p:cNvSpPr>
            <p:nvPr/>
          </p:nvSpPr>
          <p:spPr bwMode="auto">
            <a:xfrm>
              <a:off x="235" y="5027"/>
              <a:ext cx="22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Rectangle 121"/>
            <p:cNvSpPr>
              <a:spLocks noChangeArrowheads="1"/>
            </p:cNvSpPr>
            <p:nvPr/>
          </p:nvSpPr>
          <p:spPr bwMode="auto">
            <a:xfrm>
              <a:off x="393" y="5032"/>
              <a:ext cx="371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1st step crossover aim for outside foot of PSG. Run thru and block B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Rectangle 122"/>
            <p:cNvSpPr>
              <a:spLocks noChangeArrowheads="1"/>
            </p:cNvSpPr>
            <p:nvPr/>
          </p:nvSpPr>
          <p:spPr bwMode="auto">
            <a:xfrm>
              <a:off x="235" y="5141"/>
              <a:ext cx="261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gap if threatened. Get into flat area 5-6 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Rectangle 123"/>
            <p:cNvSpPr>
              <a:spLocks noChangeArrowheads="1"/>
            </p:cNvSpPr>
            <p:nvPr/>
          </p:nvSpPr>
          <p:spPr bwMode="auto">
            <a:xfrm>
              <a:off x="235" y="5359"/>
              <a:ext cx="95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Line 124"/>
            <p:cNvSpPr>
              <a:spLocks noChangeShapeType="1"/>
            </p:cNvSpPr>
            <p:nvPr/>
          </p:nvSpPr>
          <p:spPr bwMode="auto">
            <a:xfrm flipV="1">
              <a:off x="1983" y="1767"/>
              <a:ext cx="147" cy="9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2106" y="1735"/>
              <a:ext cx="54" cy="59"/>
            </a:xfrm>
            <a:custGeom>
              <a:avLst/>
              <a:gdLst>
                <a:gd name="T0" fmla="*/ 149 w 149"/>
                <a:gd name="T1" fmla="*/ 173 h 186"/>
                <a:gd name="T2" fmla="*/ 133 w 149"/>
                <a:gd name="T3" fmla="*/ 186 h 186"/>
                <a:gd name="T4" fmla="*/ 0 w 149"/>
                <a:gd name="T5" fmla="*/ 13 h 186"/>
                <a:gd name="T6" fmla="*/ 16 w 149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86">
                  <a:moveTo>
                    <a:pt x="149" y="173"/>
                  </a:moveTo>
                  <a:lnTo>
                    <a:pt x="133" y="186"/>
                  </a:lnTo>
                  <a:lnTo>
                    <a:pt x="0" y="13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Line 126"/>
            <p:cNvSpPr>
              <a:spLocks noChangeShapeType="1"/>
            </p:cNvSpPr>
            <p:nvPr/>
          </p:nvSpPr>
          <p:spPr bwMode="auto">
            <a:xfrm flipH="1">
              <a:off x="2106" y="1735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Line 127"/>
            <p:cNvSpPr>
              <a:spLocks noChangeShapeType="1"/>
            </p:cNvSpPr>
            <p:nvPr/>
          </p:nvSpPr>
          <p:spPr bwMode="auto">
            <a:xfrm flipV="1">
              <a:off x="2223" y="1767"/>
              <a:ext cx="93" cy="9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2286" y="1739"/>
              <a:ext cx="66" cy="50"/>
            </a:xfrm>
            <a:custGeom>
              <a:avLst/>
              <a:gdLst>
                <a:gd name="T0" fmla="*/ 182 w 182"/>
                <a:gd name="T1" fmla="*/ 142 h 158"/>
                <a:gd name="T2" fmla="*/ 169 w 182"/>
                <a:gd name="T3" fmla="*/ 158 h 158"/>
                <a:gd name="T4" fmla="*/ 0 w 182"/>
                <a:gd name="T5" fmla="*/ 16 h 158"/>
                <a:gd name="T6" fmla="*/ 13 w 182"/>
                <a:gd name="T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2" h="158">
                  <a:moveTo>
                    <a:pt x="182" y="142"/>
                  </a:moveTo>
                  <a:lnTo>
                    <a:pt x="169" y="158"/>
                  </a:lnTo>
                  <a:lnTo>
                    <a:pt x="0" y="16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Line 129"/>
            <p:cNvSpPr>
              <a:spLocks noChangeShapeType="1"/>
            </p:cNvSpPr>
            <p:nvPr/>
          </p:nvSpPr>
          <p:spPr bwMode="auto">
            <a:xfrm flipH="1">
              <a:off x="2286" y="1739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2355" y="1747"/>
              <a:ext cx="60" cy="105"/>
            </a:xfrm>
            <a:custGeom>
              <a:avLst/>
              <a:gdLst>
                <a:gd name="T0" fmla="*/ 164 w 164"/>
                <a:gd name="T1" fmla="*/ 330 h 330"/>
                <a:gd name="T2" fmla="*/ 0 w 164"/>
                <a:gd name="T3" fmla="*/ 226 h 330"/>
                <a:gd name="T4" fmla="*/ 0 w 164"/>
                <a:gd name="T5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330">
                  <a:moveTo>
                    <a:pt x="164" y="330"/>
                  </a:moveTo>
                  <a:lnTo>
                    <a:pt x="0" y="22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2315" y="1741"/>
              <a:ext cx="80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Line 132"/>
            <p:cNvSpPr>
              <a:spLocks noChangeShapeType="1"/>
            </p:cNvSpPr>
            <p:nvPr/>
          </p:nvSpPr>
          <p:spPr bwMode="auto">
            <a:xfrm>
              <a:off x="2315" y="174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Arc 133"/>
            <p:cNvSpPr>
              <a:spLocks/>
            </p:cNvSpPr>
            <p:nvPr/>
          </p:nvSpPr>
          <p:spPr bwMode="auto">
            <a:xfrm>
              <a:off x="2590" y="1838"/>
              <a:ext cx="88" cy="5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351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351" y="21598"/>
                  </a:moveTo>
                  <a:cubicBezTo>
                    <a:pt x="9519" y="21462"/>
                    <a:pt x="0" y="11832"/>
                    <a:pt x="0" y="0"/>
                  </a:cubicBezTo>
                </a:path>
                <a:path w="21600" h="21599" stroke="0" extrusionOk="0">
                  <a:moveTo>
                    <a:pt x="21351" y="21598"/>
                  </a:moveTo>
                  <a:cubicBezTo>
                    <a:pt x="9519" y="21462"/>
                    <a:pt x="0" y="11832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Arc 134"/>
            <p:cNvSpPr>
              <a:spLocks/>
            </p:cNvSpPr>
            <p:nvPr/>
          </p:nvSpPr>
          <p:spPr bwMode="auto">
            <a:xfrm>
              <a:off x="2590" y="1838"/>
              <a:ext cx="27" cy="18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Arc 135"/>
            <p:cNvSpPr>
              <a:spLocks/>
            </p:cNvSpPr>
            <p:nvPr/>
          </p:nvSpPr>
          <p:spPr bwMode="auto">
            <a:xfrm>
              <a:off x="2617" y="2022"/>
              <a:ext cx="60" cy="5"/>
            </a:xfrm>
            <a:custGeom>
              <a:avLst/>
              <a:gdLst>
                <a:gd name="G0" fmla="+- 21600 0 0"/>
                <a:gd name="G1" fmla="+- 4686 0 0"/>
                <a:gd name="G2" fmla="+- 21600 0 0"/>
                <a:gd name="T0" fmla="*/ 21600 w 21600"/>
                <a:gd name="T1" fmla="*/ 26286 h 26286"/>
                <a:gd name="T2" fmla="*/ 514 w 21600"/>
                <a:gd name="T3" fmla="*/ 0 h 26286"/>
                <a:gd name="T4" fmla="*/ 21600 w 21600"/>
                <a:gd name="T5" fmla="*/ 4686 h 26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6286" fill="none" extrusionOk="0">
                  <a:moveTo>
                    <a:pt x="21600" y="26286"/>
                  </a:moveTo>
                  <a:cubicBezTo>
                    <a:pt x="9670" y="26286"/>
                    <a:pt x="0" y="16615"/>
                    <a:pt x="0" y="4686"/>
                  </a:cubicBezTo>
                  <a:cubicBezTo>
                    <a:pt x="-1" y="3109"/>
                    <a:pt x="172" y="1538"/>
                    <a:pt x="514" y="0"/>
                  </a:cubicBezTo>
                </a:path>
                <a:path w="21600" h="26286" stroke="0" extrusionOk="0">
                  <a:moveTo>
                    <a:pt x="21600" y="26286"/>
                  </a:moveTo>
                  <a:cubicBezTo>
                    <a:pt x="9670" y="26286"/>
                    <a:pt x="0" y="16615"/>
                    <a:pt x="0" y="4686"/>
                  </a:cubicBezTo>
                  <a:cubicBezTo>
                    <a:pt x="-1" y="3109"/>
                    <a:pt x="172" y="1538"/>
                    <a:pt x="514" y="0"/>
                  </a:cubicBezTo>
                  <a:lnTo>
                    <a:pt x="21600" y="468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2674" y="1993"/>
              <a:ext cx="13" cy="68"/>
            </a:xfrm>
            <a:custGeom>
              <a:avLst/>
              <a:gdLst>
                <a:gd name="T0" fmla="*/ 20 w 37"/>
                <a:gd name="T1" fmla="*/ 217 h 217"/>
                <a:gd name="T2" fmla="*/ 0 w 37"/>
                <a:gd name="T3" fmla="*/ 217 h 217"/>
                <a:gd name="T4" fmla="*/ 17 w 37"/>
                <a:gd name="T5" fmla="*/ 0 h 217"/>
                <a:gd name="T6" fmla="*/ 37 w 37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17">
                  <a:moveTo>
                    <a:pt x="20" y="217"/>
                  </a:moveTo>
                  <a:lnTo>
                    <a:pt x="0" y="217"/>
                  </a:lnTo>
                  <a:lnTo>
                    <a:pt x="17" y="0"/>
                  </a:lnTo>
                  <a:lnTo>
                    <a:pt x="3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137"/>
            <p:cNvSpPr>
              <a:spLocks noChangeShapeType="1"/>
            </p:cNvSpPr>
            <p:nvPr/>
          </p:nvSpPr>
          <p:spPr bwMode="auto">
            <a:xfrm flipH="1">
              <a:off x="2680" y="199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Arc 138"/>
            <p:cNvSpPr>
              <a:spLocks/>
            </p:cNvSpPr>
            <p:nvPr/>
          </p:nvSpPr>
          <p:spPr bwMode="auto">
            <a:xfrm>
              <a:off x="2825" y="1861"/>
              <a:ext cx="131" cy="3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Arc 139"/>
            <p:cNvSpPr>
              <a:spLocks/>
            </p:cNvSpPr>
            <p:nvPr/>
          </p:nvSpPr>
          <p:spPr bwMode="auto">
            <a:xfrm>
              <a:off x="2825" y="1861"/>
              <a:ext cx="44" cy="18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Arc 140"/>
            <p:cNvSpPr>
              <a:spLocks/>
            </p:cNvSpPr>
            <p:nvPr/>
          </p:nvSpPr>
          <p:spPr bwMode="auto">
            <a:xfrm>
              <a:off x="2869" y="2037"/>
              <a:ext cx="38" cy="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2902" y="2002"/>
              <a:ext cx="17" cy="69"/>
            </a:xfrm>
            <a:custGeom>
              <a:avLst/>
              <a:gdLst>
                <a:gd name="T0" fmla="*/ 46 w 46"/>
                <a:gd name="T1" fmla="*/ 218 h 220"/>
                <a:gd name="T2" fmla="*/ 26 w 46"/>
                <a:gd name="T3" fmla="*/ 220 h 220"/>
                <a:gd name="T4" fmla="*/ 0 w 46"/>
                <a:gd name="T5" fmla="*/ 3 h 220"/>
                <a:gd name="T6" fmla="*/ 20 w 46"/>
                <a:gd name="T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220">
                  <a:moveTo>
                    <a:pt x="46" y="218"/>
                  </a:moveTo>
                  <a:lnTo>
                    <a:pt x="26" y="220"/>
                  </a:lnTo>
                  <a:lnTo>
                    <a:pt x="0" y="3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Line 142"/>
            <p:cNvSpPr>
              <a:spLocks noChangeShapeType="1"/>
            </p:cNvSpPr>
            <p:nvPr/>
          </p:nvSpPr>
          <p:spPr bwMode="auto">
            <a:xfrm flipH="1">
              <a:off x="2902" y="2002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667" y="438"/>
              <a:ext cx="398" cy="1409"/>
            </a:xfrm>
            <a:custGeom>
              <a:avLst/>
              <a:gdLst>
                <a:gd name="T0" fmla="*/ 508 w 1094"/>
                <a:gd name="T1" fmla="*/ 4454 h 4454"/>
                <a:gd name="T2" fmla="*/ 508 w 1094"/>
                <a:gd name="T3" fmla="*/ 2309 h 4454"/>
                <a:gd name="T4" fmla="*/ 1094 w 1094"/>
                <a:gd name="T5" fmla="*/ 1619 h 4454"/>
                <a:gd name="T6" fmla="*/ 0 w 1094"/>
                <a:gd name="T7" fmla="*/ 0 h 4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4" h="4454">
                  <a:moveTo>
                    <a:pt x="508" y="4454"/>
                  </a:moveTo>
                  <a:lnTo>
                    <a:pt x="508" y="2309"/>
                  </a:lnTo>
                  <a:lnTo>
                    <a:pt x="1094" y="16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667" y="438"/>
              <a:ext cx="48" cy="51"/>
            </a:xfrm>
            <a:custGeom>
              <a:avLst/>
              <a:gdLst>
                <a:gd name="T0" fmla="*/ 0 w 48"/>
                <a:gd name="T1" fmla="*/ 0 h 51"/>
                <a:gd name="T2" fmla="*/ 15 w 48"/>
                <a:gd name="T3" fmla="*/ 51 h 51"/>
                <a:gd name="T4" fmla="*/ 23 w 48"/>
                <a:gd name="T5" fmla="*/ 31 h 51"/>
                <a:gd name="T6" fmla="*/ 48 w 48"/>
                <a:gd name="T7" fmla="*/ 31 h 51"/>
                <a:gd name="T8" fmla="*/ 0 w 48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1">
                  <a:moveTo>
                    <a:pt x="0" y="0"/>
                  </a:moveTo>
                  <a:lnTo>
                    <a:pt x="15" y="51"/>
                  </a:lnTo>
                  <a:lnTo>
                    <a:pt x="23" y="31"/>
                  </a:lnTo>
                  <a:lnTo>
                    <a:pt x="48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Line 145"/>
            <p:cNvSpPr>
              <a:spLocks noChangeShapeType="1"/>
            </p:cNvSpPr>
            <p:nvPr/>
          </p:nvSpPr>
          <p:spPr bwMode="auto">
            <a:xfrm flipH="1">
              <a:off x="562" y="623"/>
              <a:ext cx="242" cy="8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562" y="670"/>
              <a:ext cx="61" cy="34"/>
            </a:xfrm>
            <a:custGeom>
              <a:avLst/>
              <a:gdLst>
                <a:gd name="T0" fmla="*/ 0 w 61"/>
                <a:gd name="T1" fmla="*/ 34 h 34"/>
                <a:gd name="T2" fmla="*/ 61 w 61"/>
                <a:gd name="T3" fmla="*/ 33 h 34"/>
                <a:gd name="T4" fmla="*/ 39 w 61"/>
                <a:gd name="T5" fmla="*/ 21 h 34"/>
                <a:gd name="T6" fmla="*/ 46 w 61"/>
                <a:gd name="T7" fmla="*/ 0 h 34"/>
                <a:gd name="T8" fmla="*/ 0 w 61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4">
                  <a:moveTo>
                    <a:pt x="0" y="34"/>
                  </a:moveTo>
                  <a:lnTo>
                    <a:pt x="61" y="33"/>
                  </a:lnTo>
                  <a:lnTo>
                    <a:pt x="39" y="21"/>
                  </a:lnTo>
                  <a:lnTo>
                    <a:pt x="46" y="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Line 147"/>
            <p:cNvSpPr>
              <a:spLocks noChangeShapeType="1"/>
            </p:cNvSpPr>
            <p:nvPr/>
          </p:nvSpPr>
          <p:spPr bwMode="auto">
            <a:xfrm flipH="1" flipV="1">
              <a:off x="2043" y="1866"/>
              <a:ext cx="378" cy="3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2009" y="1836"/>
              <a:ext cx="62" cy="54"/>
            </a:xfrm>
            <a:custGeom>
              <a:avLst/>
              <a:gdLst>
                <a:gd name="T0" fmla="*/ 155 w 171"/>
                <a:gd name="T1" fmla="*/ 0 h 171"/>
                <a:gd name="T2" fmla="*/ 171 w 171"/>
                <a:gd name="T3" fmla="*/ 16 h 171"/>
                <a:gd name="T4" fmla="*/ 15 w 171"/>
                <a:gd name="T5" fmla="*/ 171 h 171"/>
                <a:gd name="T6" fmla="*/ 0 w 171"/>
                <a:gd name="T7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71">
                  <a:moveTo>
                    <a:pt x="155" y="0"/>
                  </a:moveTo>
                  <a:lnTo>
                    <a:pt x="171" y="16"/>
                  </a:lnTo>
                  <a:lnTo>
                    <a:pt x="15" y="171"/>
                  </a:lnTo>
                  <a:lnTo>
                    <a:pt x="0" y="15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Line 149"/>
            <p:cNvSpPr>
              <a:spLocks noChangeShapeType="1"/>
            </p:cNvSpPr>
            <p:nvPr/>
          </p:nvSpPr>
          <p:spPr bwMode="auto">
            <a:xfrm>
              <a:off x="2009" y="1885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Arc 150"/>
            <p:cNvSpPr>
              <a:spLocks/>
            </p:cNvSpPr>
            <p:nvPr/>
          </p:nvSpPr>
          <p:spPr bwMode="auto">
            <a:xfrm>
              <a:off x="1054" y="1690"/>
              <a:ext cx="1017" cy="176"/>
            </a:xfrm>
            <a:custGeom>
              <a:avLst/>
              <a:gdLst>
                <a:gd name="G0" fmla="+- 21 0 0"/>
                <a:gd name="G1" fmla="+- 21600 0 0"/>
                <a:gd name="G2" fmla="+- 21600 0 0"/>
                <a:gd name="T0" fmla="*/ 0 w 21621"/>
                <a:gd name="T1" fmla="*/ 0 h 21600"/>
                <a:gd name="T2" fmla="*/ 21621 w 21621"/>
                <a:gd name="T3" fmla="*/ 21600 h 21600"/>
                <a:gd name="T4" fmla="*/ 21 w 21621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1" h="21600" fill="none" extrusionOk="0">
                  <a:moveTo>
                    <a:pt x="0" y="0"/>
                  </a:moveTo>
                  <a:cubicBezTo>
                    <a:pt x="7" y="0"/>
                    <a:pt x="14" y="-1"/>
                    <a:pt x="21" y="0"/>
                  </a:cubicBezTo>
                  <a:cubicBezTo>
                    <a:pt x="11950" y="0"/>
                    <a:pt x="21621" y="9670"/>
                    <a:pt x="21621" y="21600"/>
                  </a:cubicBezTo>
                </a:path>
                <a:path w="21621" h="21600" stroke="0" extrusionOk="0">
                  <a:moveTo>
                    <a:pt x="0" y="0"/>
                  </a:moveTo>
                  <a:cubicBezTo>
                    <a:pt x="7" y="0"/>
                    <a:pt x="14" y="-1"/>
                    <a:pt x="21" y="0"/>
                  </a:cubicBezTo>
                  <a:cubicBezTo>
                    <a:pt x="11950" y="0"/>
                    <a:pt x="21621" y="9670"/>
                    <a:pt x="21621" y="21600"/>
                  </a:cubicBezTo>
                  <a:lnTo>
                    <a:pt x="21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51"/>
            <p:cNvSpPr>
              <a:spLocks/>
            </p:cNvSpPr>
            <p:nvPr/>
          </p:nvSpPr>
          <p:spPr bwMode="auto">
            <a:xfrm>
              <a:off x="1054" y="1673"/>
              <a:ext cx="57" cy="35"/>
            </a:xfrm>
            <a:custGeom>
              <a:avLst/>
              <a:gdLst>
                <a:gd name="T0" fmla="*/ 0 w 57"/>
                <a:gd name="T1" fmla="*/ 17 h 35"/>
                <a:gd name="T2" fmla="*/ 57 w 57"/>
                <a:gd name="T3" fmla="*/ 35 h 35"/>
                <a:gd name="T4" fmla="*/ 42 w 57"/>
                <a:gd name="T5" fmla="*/ 17 h 35"/>
                <a:gd name="T6" fmla="*/ 57 w 57"/>
                <a:gd name="T7" fmla="*/ 0 h 35"/>
                <a:gd name="T8" fmla="*/ 0 w 57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17"/>
                  </a:moveTo>
                  <a:lnTo>
                    <a:pt x="57" y="35"/>
                  </a:lnTo>
                  <a:lnTo>
                    <a:pt x="42" y="17"/>
                  </a:lnTo>
                  <a:lnTo>
                    <a:pt x="57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Line 152"/>
            <p:cNvSpPr>
              <a:spLocks noChangeShapeType="1"/>
            </p:cNvSpPr>
            <p:nvPr/>
          </p:nvSpPr>
          <p:spPr bwMode="auto">
            <a:xfrm flipH="1" flipV="1">
              <a:off x="3065" y="1743"/>
              <a:ext cx="224" cy="1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Arc 153"/>
            <p:cNvSpPr>
              <a:spLocks/>
            </p:cNvSpPr>
            <p:nvPr/>
          </p:nvSpPr>
          <p:spPr bwMode="auto">
            <a:xfrm>
              <a:off x="1081" y="1259"/>
              <a:ext cx="1985" cy="484"/>
            </a:xfrm>
            <a:custGeom>
              <a:avLst/>
              <a:gdLst>
                <a:gd name="G0" fmla="+- 11 0 0"/>
                <a:gd name="G1" fmla="+- 21600 0 0"/>
                <a:gd name="G2" fmla="+- 21600 0 0"/>
                <a:gd name="T0" fmla="*/ 0 w 21611"/>
                <a:gd name="T1" fmla="*/ 0 h 21600"/>
                <a:gd name="T2" fmla="*/ 21611 w 21611"/>
                <a:gd name="T3" fmla="*/ 21600 h 21600"/>
                <a:gd name="T4" fmla="*/ 11 w 21611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1" h="21600" fill="none" extrusionOk="0">
                  <a:moveTo>
                    <a:pt x="0" y="0"/>
                  </a:moveTo>
                  <a:cubicBezTo>
                    <a:pt x="3" y="0"/>
                    <a:pt x="7" y="-1"/>
                    <a:pt x="11" y="0"/>
                  </a:cubicBezTo>
                  <a:cubicBezTo>
                    <a:pt x="11940" y="0"/>
                    <a:pt x="21611" y="9670"/>
                    <a:pt x="21611" y="21600"/>
                  </a:cubicBezTo>
                </a:path>
                <a:path w="21611" h="21600" stroke="0" extrusionOk="0">
                  <a:moveTo>
                    <a:pt x="0" y="0"/>
                  </a:moveTo>
                  <a:cubicBezTo>
                    <a:pt x="3" y="0"/>
                    <a:pt x="7" y="-1"/>
                    <a:pt x="11" y="0"/>
                  </a:cubicBezTo>
                  <a:cubicBezTo>
                    <a:pt x="11940" y="0"/>
                    <a:pt x="21611" y="9670"/>
                    <a:pt x="21611" y="21600"/>
                  </a:cubicBezTo>
                  <a:lnTo>
                    <a:pt x="11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1081" y="1242"/>
              <a:ext cx="57" cy="35"/>
            </a:xfrm>
            <a:custGeom>
              <a:avLst/>
              <a:gdLst>
                <a:gd name="T0" fmla="*/ 0 w 57"/>
                <a:gd name="T1" fmla="*/ 17 h 35"/>
                <a:gd name="T2" fmla="*/ 57 w 57"/>
                <a:gd name="T3" fmla="*/ 35 h 35"/>
                <a:gd name="T4" fmla="*/ 43 w 57"/>
                <a:gd name="T5" fmla="*/ 17 h 35"/>
                <a:gd name="T6" fmla="*/ 57 w 57"/>
                <a:gd name="T7" fmla="*/ 0 h 35"/>
                <a:gd name="T8" fmla="*/ 0 w 57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5">
                  <a:moveTo>
                    <a:pt x="0" y="17"/>
                  </a:moveTo>
                  <a:lnTo>
                    <a:pt x="57" y="35"/>
                  </a:lnTo>
                  <a:lnTo>
                    <a:pt x="43" y="17"/>
                  </a:lnTo>
                  <a:lnTo>
                    <a:pt x="57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55"/>
            <p:cNvSpPr>
              <a:spLocks/>
            </p:cNvSpPr>
            <p:nvPr/>
          </p:nvSpPr>
          <p:spPr bwMode="auto">
            <a:xfrm>
              <a:off x="2032" y="2065"/>
              <a:ext cx="1443" cy="43"/>
            </a:xfrm>
            <a:custGeom>
              <a:avLst/>
              <a:gdLst>
                <a:gd name="T0" fmla="*/ 3930 w 3961"/>
                <a:gd name="T1" fmla="*/ 135 h 135"/>
                <a:gd name="T2" fmla="*/ 3810 w 3961"/>
                <a:gd name="T3" fmla="*/ 135 h 135"/>
                <a:gd name="T4" fmla="*/ 3690 w 3961"/>
                <a:gd name="T5" fmla="*/ 134 h 135"/>
                <a:gd name="T6" fmla="*/ 3570 w 3961"/>
                <a:gd name="T7" fmla="*/ 134 h 135"/>
                <a:gd name="T8" fmla="*/ 3450 w 3961"/>
                <a:gd name="T9" fmla="*/ 133 h 135"/>
                <a:gd name="T10" fmla="*/ 3330 w 3961"/>
                <a:gd name="T11" fmla="*/ 133 h 135"/>
                <a:gd name="T12" fmla="*/ 3210 w 3961"/>
                <a:gd name="T13" fmla="*/ 132 h 135"/>
                <a:gd name="T14" fmla="*/ 3090 w 3961"/>
                <a:gd name="T15" fmla="*/ 132 h 135"/>
                <a:gd name="T16" fmla="*/ 2970 w 3961"/>
                <a:gd name="T17" fmla="*/ 132 h 135"/>
                <a:gd name="T18" fmla="*/ 2850 w 3961"/>
                <a:gd name="T19" fmla="*/ 131 h 135"/>
                <a:gd name="T20" fmla="*/ 2730 w 3961"/>
                <a:gd name="T21" fmla="*/ 131 h 135"/>
                <a:gd name="T22" fmla="*/ 2610 w 3961"/>
                <a:gd name="T23" fmla="*/ 130 h 135"/>
                <a:gd name="T24" fmla="*/ 2490 w 3961"/>
                <a:gd name="T25" fmla="*/ 130 h 135"/>
                <a:gd name="T26" fmla="*/ 2370 w 3961"/>
                <a:gd name="T27" fmla="*/ 129 h 135"/>
                <a:gd name="T28" fmla="*/ 2250 w 3961"/>
                <a:gd name="T29" fmla="*/ 129 h 135"/>
                <a:gd name="T30" fmla="*/ 2130 w 3961"/>
                <a:gd name="T31" fmla="*/ 128 h 135"/>
                <a:gd name="T32" fmla="*/ 2010 w 3961"/>
                <a:gd name="T33" fmla="*/ 128 h 135"/>
                <a:gd name="T34" fmla="*/ 1890 w 3961"/>
                <a:gd name="T35" fmla="*/ 127 h 135"/>
                <a:gd name="T36" fmla="*/ 1770 w 3961"/>
                <a:gd name="T37" fmla="*/ 127 h 135"/>
                <a:gd name="T38" fmla="*/ 1650 w 3961"/>
                <a:gd name="T39" fmla="*/ 126 h 135"/>
                <a:gd name="T40" fmla="*/ 1530 w 3961"/>
                <a:gd name="T41" fmla="*/ 126 h 135"/>
                <a:gd name="T42" fmla="*/ 1410 w 3961"/>
                <a:gd name="T43" fmla="*/ 125 h 135"/>
                <a:gd name="T44" fmla="*/ 1290 w 3961"/>
                <a:gd name="T45" fmla="*/ 125 h 135"/>
                <a:gd name="T46" fmla="*/ 1170 w 3961"/>
                <a:gd name="T47" fmla="*/ 124 h 135"/>
                <a:gd name="T48" fmla="*/ 1050 w 3961"/>
                <a:gd name="T49" fmla="*/ 124 h 135"/>
                <a:gd name="T50" fmla="*/ 930 w 3961"/>
                <a:gd name="T51" fmla="*/ 123 h 135"/>
                <a:gd name="T52" fmla="*/ 810 w 3961"/>
                <a:gd name="T53" fmla="*/ 123 h 135"/>
                <a:gd name="T54" fmla="*/ 690 w 3961"/>
                <a:gd name="T55" fmla="*/ 122 h 135"/>
                <a:gd name="T56" fmla="*/ 570 w 3961"/>
                <a:gd name="T57" fmla="*/ 122 h 135"/>
                <a:gd name="T58" fmla="*/ 450 w 3961"/>
                <a:gd name="T59" fmla="*/ 121 h 135"/>
                <a:gd name="T60" fmla="*/ 330 w 3961"/>
                <a:gd name="T61" fmla="*/ 121 h 135"/>
                <a:gd name="T62" fmla="*/ 210 w 3961"/>
                <a:gd name="T63" fmla="*/ 120 h 135"/>
                <a:gd name="T64" fmla="*/ 90 w 3961"/>
                <a:gd name="T65" fmla="*/ 120 h 135"/>
                <a:gd name="T66" fmla="*/ 1 w 3961"/>
                <a:gd name="T67" fmla="*/ 6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61" h="135">
                  <a:moveTo>
                    <a:pt x="3961" y="76"/>
                  </a:moveTo>
                  <a:lnTo>
                    <a:pt x="3930" y="135"/>
                  </a:lnTo>
                  <a:lnTo>
                    <a:pt x="3871" y="15"/>
                  </a:lnTo>
                  <a:lnTo>
                    <a:pt x="3810" y="135"/>
                  </a:lnTo>
                  <a:lnTo>
                    <a:pt x="3751" y="15"/>
                  </a:lnTo>
                  <a:lnTo>
                    <a:pt x="3690" y="134"/>
                  </a:lnTo>
                  <a:lnTo>
                    <a:pt x="3631" y="14"/>
                  </a:lnTo>
                  <a:lnTo>
                    <a:pt x="3570" y="134"/>
                  </a:lnTo>
                  <a:lnTo>
                    <a:pt x="3511" y="14"/>
                  </a:lnTo>
                  <a:lnTo>
                    <a:pt x="3450" y="133"/>
                  </a:lnTo>
                  <a:lnTo>
                    <a:pt x="3391" y="13"/>
                  </a:lnTo>
                  <a:lnTo>
                    <a:pt x="3330" y="133"/>
                  </a:lnTo>
                  <a:lnTo>
                    <a:pt x="3271" y="13"/>
                  </a:lnTo>
                  <a:lnTo>
                    <a:pt x="3210" y="132"/>
                  </a:lnTo>
                  <a:lnTo>
                    <a:pt x="3151" y="12"/>
                  </a:lnTo>
                  <a:lnTo>
                    <a:pt x="3090" y="132"/>
                  </a:lnTo>
                  <a:lnTo>
                    <a:pt x="3031" y="12"/>
                  </a:lnTo>
                  <a:lnTo>
                    <a:pt x="2970" y="132"/>
                  </a:lnTo>
                  <a:lnTo>
                    <a:pt x="2911" y="11"/>
                  </a:lnTo>
                  <a:lnTo>
                    <a:pt x="2850" y="131"/>
                  </a:lnTo>
                  <a:lnTo>
                    <a:pt x="2791" y="11"/>
                  </a:lnTo>
                  <a:lnTo>
                    <a:pt x="2730" y="131"/>
                  </a:lnTo>
                  <a:lnTo>
                    <a:pt x="2671" y="10"/>
                  </a:lnTo>
                  <a:lnTo>
                    <a:pt x="2610" y="130"/>
                  </a:lnTo>
                  <a:lnTo>
                    <a:pt x="2551" y="10"/>
                  </a:lnTo>
                  <a:lnTo>
                    <a:pt x="2490" y="130"/>
                  </a:lnTo>
                  <a:lnTo>
                    <a:pt x="2431" y="9"/>
                  </a:lnTo>
                  <a:lnTo>
                    <a:pt x="2370" y="129"/>
                  </a:lnTo>
                  <a:lnTo>
                    <a:pt x="2311" y="9"/>
                  </a:lnTo>
                  <a:lnTo>
                    <a:pt x="2250" y="129"/>
                  </a:lnTo>
                  <a:lnTo>
                    <a:pt x="2191" y="8"/>
                  </a:lnTo>
                  <a:lnTo>
                    <a:pt x="2130" y="128"/>
                  </a:lnTo>
                  <a:lnTo>
                    <a:pt x="2071" y="8"/>
                  </a:lnTo>
                  <a:lnTo>
                    <a:pt x="2010" y="128"/>
                  </a:lnTo>
                  <a:lnTo>
                    <a:pt x="1951" y="7"/>
                  </a:lnTo>
                  <a:lnTo>
                    <a:pt x="1890" y="127"/>
                  </a:lnTo>
                  <a:lnTo>
                    <a:pt x="1831" y="7"/>
                  </a:lnTo>
                  <a:lnTo>
                    <a:pt x="1770" y="127"/>
                  </a:lnTo>
                  <a:lnTo>
                    <a:pt x="1711" y="6"/>
                  </a:lnTo>
                  <a:lnTo>
                    <a:pt x="1650" y="126"/>
                  </a:lnTo>
                  <a:lnTo>
                    <a:pt x="1591" y="6"/>
                  </a:lnTo>
                  <a:lnTo>
                    <a:pt x="1530" y="126"/>
                  </a:lnTo>
                  <a:lnTo>
                    <a:pt x="1471" y="5"/>
                  </a:lnTo>
                  <a:lnTo>
                    <a:pt x="1410" y="125"/>
                  </a:lnTo>
                  <a:lnTo>
                    <a:pt x="1351" y="5"/>
                  </a:lnTo>
                  <a:lnTo>
                    <a:pt x="1290" y="125"/>
                  </a:lnTo>
                  <a:lnTo>
                    <a:pt x="1231" y="4"/>
                  </a:lnTo>
                  <a:lnTo>
                    <a:pt x="1170" y="124"/>
                  </a:lnTo>
                  <a:lnTo>
                    <a:pt x="1111" y="4"/>
                  </a:lnTo>
                  <a:lnTo>
                    <a:pt x="1050" y="124"/>
                  </a:lnTo>
                  <a:lnTo>
                    <a:pt x="991" y="4"/>
                  </a:lnTo>
                  <a:lnTo>
                    <a:pt x="930" y="123"/>
                  </a:lnTo>
                  <a:lnTo>
                    <a:pt x="871" y="3"/>
                  </a:lnTo>
                  <a:lnTo>
                    <a:pt x="810" y="123"/>
                  </a:lnTo>
                  <a:lnTo>
                    <a:pt x="751" y="3"/>
                  </a:lnTo>
                  <a:lnTo>
                    <a:pt x="690" y="122"/>
                  </a:lnTo>
                  <a:lnTo>
                    <a:pt x="631" y="2"/>
                  </a:lnTo>
                  <a:lnTo>
                    <a:pt x="570" y="122"/>
                  </a:lnTo>
                  <a:lnTo>
                    <a:pt x="511" y="2"/>
                  </a:lnTo>
                  <a:lnTo>
                    <a:pt x="450" y="121"/>
                  </a:lnTo>
                  <a:lnTo>
                    <a:pt x="391" y="1"/>
                  </a:lnTo>
                  <a:lnTo>
                    <a:pt x="330" y="121"/>
                  </a:lnTo>
                  <a:lnTo>
                    <a:pt x="271" y="1"/>
                  </a:lnTo>
                  <a:lnTo>
                    <a:pt x="210" y="120"/>
                  </a:lnTo>
                  <a:lnTo>
                    <a:pt x="151" y="0"/>
                  </a:lnTo>
                  <a:lnTo>
                    <a:pt x="90" y="120"/>
                  </a:lnTo>
                  <a:lnTo>
                    <a:pt x="31" y="0"/>
                  </a:lnTo>
                  <a:lnTo>
                    <a:pt x="1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Arc 156"/>
            <p:cNvSpPr>
              <a:spLocks/>
            </p:cNvSpPr>
            <p:nvPr/>
          </p:nvSpPr>
          <p:spPr bwMode="auto">
            <a:xfrm>
              <a:off x="1694" y="1885"/>
              <a:ext cx="339" cy="19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36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36" y="21599"/>
                  </a:moveTo>
                  <a:cubicBezTo>
                    <a:pt x="9631" y="21564"/>
                    <a:pt x="0" y="11904"/>
                    <a:pt x="0" y="0"/>
                  </a:cubicBezTo>
                </a:path>
                <a:path w="21600" h="21600" stroke="0" extrusionOk="0">
                  <a:moveTo>
                    <a:pt x="21536" y="21599"/>
                  </a:moveTo>
                  <a:cubicBezTo>
                    <a:pt x="9631" y="21564"/>
                    <a:pt x="0" y="11904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Arc 157"/>
            <p:cNvSpPr>
              <a:spLocks/>
            </p:cNvSpPr>
            <p:nvPr/>
          </p:nvSpPr>
          <p:spPr bwMode="auto">
            <a:xfrm>
              <a:off x="1694" y="1800"/>
              <a:ext cx="115" cy="85"/>
            </a:xfrm>
            <a:custGeom>
              <a:avLst/>
              <a:gdLst>
                <a:gd name="G0" fmla="+- 21600 0 0"/>
                <a:gd name="G1" fmla="+- 21599 0 0"/>
                <a:gd name="G2" fmla="+- 21600 0 0"/>
                <a:gd name="T0" fmla="*/ 0 w 21600"/>
                <a:gd name="T1" fmla="*/ 21599 h 21599"/>
                <a:gd name="T2" fmla="*/ 21411 w 21600"/>
                <a:gd name="T3" fmla="*/ 0 h 21599"/>
                <a:gd name="T4" fmla="*/ 21600 w 21600"/>
                <a:gd name="T5" fmla="*/ 21599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0" y="21599"/>
                  </a:moveTo>
                  <a:cubicBezTo>
                    <a:pt x="0" y="9743"/>
                    <a:pt x="9555" y="103"/>
                    <a:pt x="21410" y="-1"/>
                  </a:cubicBezTo>
                </a:path>
                <a:path w="21600" h="21599" stroke="0" extrusionOk="0">
                  <a:moveTo>
                    <a:pt x="0" y="21599"/>
                  </a:moveTo>
                  <a:cubicBezTo>
                    <a:pt x="0" y="9743"/>
                    <a:pt x="9555" y="103"/>
                    <a:pt x="21410" y="-1"/>
                  </a:cubicBezTo>
                  <a:lnTo>
                    <a:pt x="21600" y="2159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58"/>
            <p:cNvSpPr>
              <a:spLocks/>
            </p:cNvSpPr>
            <p:nvPr/>
          </p:nvSpPr>
          <p:spPr bwMode="auto">
            <a:xfrm>
              <a:off x="1808" y="1765"/>
              <a:ext cx="8" cy="69"/>
            </a:xfrm>
            <a:custGeom>
              <a:avLst/>
              <a:gdLst>
                <a:gd name="T0" fmla="*/ 22 w 22"/>
                <a:gd name="T1" fmla="*/ 218 h 218"/>
                <a:gd name="T2" fmla="*/ 0 w 22"/>
                <a:gd name="T3" fmla="*/ 218 h 218"/>
                <a:gd name="T4" fmla="*/ 0 w 22"/>
                <a:gd name="T5" fmla="*/ 0 h 218"/>
                <a:gd name="T6" fmla="*/ 22 w 22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8">
                  <a:moveTo>
                    <a:pt x="22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Line 159"/>
            <p:cNvSpPr>
              <a:spLocks noChangeShapeType="1"/>
            </p:cNvSpPr>
            <p:nvPr/>
          </p:nvSpPr>
          <p:spPr bwMode="auto">
            <a:xfrm flipH="1">
              <a:off x="1808" y="1765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Arc 160"/>
            <p:cNvSpPr>
              <a:spLocks/>
            </p:cNvSpPr>
            <p:nvPr/>
          </p:nvSpPr>
          <p:spPr bwMode="auto">
            <a:xfrm>
              <a:off x="1639" y="2032"/>
              <a:ext cx="44" cy="5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auto">
            <a:xfrm>
              <a:off x="1682" y="1984"/>
              <a:ext cx="886" cy="157"/>
            </a:xfrm>
            <a:custGeom>
              <a:avLst/>
              <a:gdLst>
                <a:gd name="T0" fmla="*/ 0 w 2431"/>
                <a:gd name="T1" fmla="*/ 331 h 495"/>
                <a:gd name="T2" fmla="*/ 482 w 2431"/>
                <a:gd name="T3" fmla="*/ 495 h 495"/>
                <a:gd name="T4" fmla="*/ 2431 w 2431"/>
                <a:gd name="T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31" h="495">
                  <a:moveTo>
                    <a:pt x="0" y="331"/>
                  </a:moveTo>
                  <a:lnTo>
                    <a:pt x="482" y="495"/>
                  </a:lnTo>
                  <a:lnTo>
                    <a:pt x="243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Arc 162"/>
            <p:cNvSpPr>
              <a:spLocks/>
            </p:cNvSpPr>
            <p:nvPr/>
          </p:nvSpPr>
          <p:spPr bwMode="auto">
            <a:xfrm>
              <a:off x="2568" y="1984"/>
              <a:ext cx="361" cy="186"/>
            </a:xfrm>
            <a:custGeom>
              <a:avLst/>
              <a:gdLst>
                <a:gd name="G0" fmla="+- 21600 0 0"/>
                <a:gd name="G1" fmla="+- 116 0 0"/>
                <a:gd name="G2" fmla="+- 21600 0 0"/>
                <a:gd name="T0" fmla="*/ 21540 w 21600"/>
                <a:gd name="T1" fmla="*/ 21716 h 21716"/>
                <a:gd name="T2" fmla="*/ 0 w 21600"/>
                <a:gd name="T3" fmla="*/ 0 h 21716"/>
                <a:gd name="T4" fmla="*/ 21600 w 21600"/>
                <a:gd name="T5" fmla="*/ 116 h 21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6" fill="none" extrusionOk="0">
                  <a:moveTo>
                    <a:pt x="21540" y="21715"/>
                  </a:moveTo>
                  <a:cubicBezTo>
                    <a:pt x="9634" y="21682"/>
                    <a:pt x="0" y="12021"/>
                    <a:pt x="0" y="116"/>
                  </a:cubicBezTo>
                  <a:cubicBezTo>
                    <a:pt x="-1" y="77"/>
                    <a:pt x="0" y="38"/>
                    <a:pt x="0" y="0"/>
                  </a:cubicBezTo>
                </a:path>
                <a:path w="21600" h="21716" stroke="0" extrusionOk="0">
                  <a:moveTo>
                    <a:pt x="21540" y="21715"/>
                  </a:moveTo>
                  <a:cubicBezTo>
                    <a:pt x="9634" y="21682"/>
                    <a:pt x="0" y="12021"/>
                    <a:pt x="0" y="116"/>
                  </a:cubicBezTo>
                  <a:cubicBezTo>
                    <a:pt x="-1" y="77"/>
                    <a:pt x="0" y="38"/>
                    <a:pt x="0" y="0"/>
                  </a:cubicBezTo>
                  <a:lnTo>
                    <a:pt x="21600" y="11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63"/>
            <p:cNvSpPr>
              <a:spLocks/>
            </p:cNvSpPr>
            <p:nvPr/>
          </p:nvSpPr>
          <p:spPr bwMode="auto">
            <a:xfrm>
              <a:off x="2928" y="2135"/>
              <a:ext cx="8" cy="69"/>
            </a:xfrm>
            <a:custGeom>
              <a:avLst/>
              <a:gdLst>
                <a:gd name="T0" fmla="*/ 22 w 22"/>
                <a:gd name="T1" fmla="*/ 218 h 218"/>
                <a:gd name="T2" fmla="*/ 0 w 22"/>
                <a:gd name="T3" fmla="*/ 218 h 218"/>
                <a:gd name="T4" fmla="*/ 0 w 22"/>
                <a:gd name="T5" fmla="*/ 0 h 218"/>
                <a:gd name="T6" fmla="*/ 22 w 22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8">
                  <a:moveTo>
                    <a:pt x="22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Line 164"/>
            <p:cNvSpPr>
              <a:spLocks noChangeShapeType="1"/>
            </p:cNvSpPr>
            <p:nvPr/>
          </p:nvSpPr>
          <p:spPr bwMode="auto">
            <a:xfrm flipH="1">
              <a:off x="2928" y="2135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Arc 165"/>
            <p:cNvSpPr>
              <a:spLocks/>
            </p:cNvSpPr>
            <p:nvPr/>
          </p:nvSpPr>
          <p:spPr bwMode="auto">
            <a:xfrm>
              <a:off x="2366" y="2008"/>
              <a:ext cx="164" cy="1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Arc 166"/>
            <p:cNvSpPr>
              <a:spLocks/>
            </p:cNvSpPr>
            <p:nvPr/>
          </p:nvSpPr>
          <p:spPr bwMode="auto">
            <a:xfrm>
              <a:off x="2120" y="2108"/>
              <a:ext cx="246" cy="3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Arc 167"/>
            <p:cNvSpPr>
              <a:spLocks/>
            </p:cNvSpPr>
            <p:nvPr/>
          </p:nvSpPr>
          <p:spPr bwMode="auto">
            <a:xfrm>
              <a:off x="1437" y="2146"/>
              <a:ext cx="684" cy="10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Arc 168"/>
            <p:cNvSpPr>
              <a:spLocks/>
            </p:cNvSpPr>
            <p:nvPr/>
          </p:nvSpPr>
          <p:spPr bwMode="auto">
            <a:xfrm>
              <a:off x="956" y="2065"/>
              <a:ext cx="481" cy="18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169"/>
            <p:cNvSpPr>
              <a:spLocks/>
            </p:cNvSpPr>
            <p:nvPr/>
          </p:nvSpPr>
          <p:spPr bwMode="auto">
            <a:xfrm>
              <a:off x="936" y="2065"/>
              <a:ext cx="41" cy="49"/>
            </a:xfrm>
            <a:custGeom>
              <a:avLst/>
              <a:gdLst>
                <a:gd name="T0" fmla="*/ 20 w 41"/>
                <a:gd name="T1" fmla="*/ 0 h 49"/>
                <a:gd name="T2" fmla="*/ 0 w 41"/>
                <a:gd name="T3" fmla="*/ 49 h 49"/>
                <a:gd name="T4" fmla="*/ 20 w 41"/>
                <a:gd name="T5" fmla="*/ 37 h 49"/>
                <a:gd name="T6" fmla="*/ 41 w 41"/>
                <a:gd name="T7" fmla="*/ 49 h 49"/>
                <a:gd name="T8" fmla="*/ 20 w 41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9">
                  <a:moveTo>
                    <a:pt x="20" y="0"/>
                  </a:moveTo>
                  <a:lnTo>
                    <a:pt x="0" y="49"/>
                  </a:lnTo>
                  <a:lnTo>
                    <a:pt x="20" y="37"/>
                  </a:lnTo>
                  <a:lnTo>
                    <a:pt x="41" y="49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1447800" y="8497669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228600"/>
            <a:ext cx="6869113" cy="9982200"/>
            <a:chOff x="96" y="144"/>
            <a:chExt cx="4327" cy="628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" y="144"/>
              <a:ext cx="4224" cy="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5"/>
            <p:cNvGrpSpPr>
              <a:grpSpLocks/>
            </p:cNvGrpSpPr>
            <p:nvPr/>
          </p:nvGrpSpPr>
          <p:grpSpPr bwMode="auto">
            <a:xfrm>
              <a:off x="124" y="169"/>
              <a:ext cx="4299" cy="5458"/>
              <a:chOff x="124" y="169"/>
              <a:chExt cx="4299" cy="5458"/>
            </a:xfrm>
          </p:grpSpPr>
          <p:sp>
            <p:nvSpPr>
              <p:cNvPr id="114" name="Rectangle 5"/>
              <p:cNvSpPr>
                <a:spLocks noChangeArrowheads="1"/>
              </p:cNvSpPr>
              <p:nvPr/>
            </p:nvSpPr>
            <p:spPr bwMode="auto">
              <a:xfrm>
                <a:off x="124" y="4284"/>
                <a:ext cx="1956" cy="1005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Rectangle 6"/>
              <p:cNvSpPr>
                <a:spLocks noChangeArrowheads="1"/>
              </p:cNvSpPr>
              <p:nvPr/>
            </p:nvSpPr>
            <p:spPr bwMode="auto">
              <a:xfrm>
                <a:off x="124" y="2189"/>
                <a:ext cx="1956" cy="1006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Rectangle 7"/>
              <p:cNvSpPr>
                <a:spLocks noChangeArrowheads="1"/>
              </p:cNvSpPr>
              <p:nvPr/>
            </p:nvSpPr>
            <p:spPr bwMode="auto">
              <a:xfrm>
                <a:off x="124" y="3236"/>
                <a:ext cx="1956" cy="1006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Rectangle 8"/>
              <p:cNvSpPr>
                <a:spLocks noChangeArrowheads="1"/>
              </p:cNvSpPr>
              <p:nvPr/>
            </p:nvSpPr>
            <p:spPr bwMode="auto">
              <a:xfrm>
                <a:off x="574" y="319"/>
                <a:ext cx="3390" cy="1743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Oval 9"/>
              <p:cNvSpPr>
                <a:spLocks noChangeArrowheads="1"/>
              </p:cNvSpPr>
              <p:nvPr/>
            </p:nvSpPr>
            <p:spPr bwMode="auto">
              <a:xfrm>
                <a:off x="801" y="1296"/>
                <a:ext cx="111" cy="10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Rectangle 10"/>
              <p:cNvSpPr>
                <a:spLocks noChangeArrowheads="1"/>
              </p:cNvSpPr>
              <p:nvPr/>
            </p:nvSpPr>
            <p:spPr bwMode="auto">
              <a:xfrm>
                <a:off x="1665" y="1087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" name="Oval 11"/>
              <p:cNvSpPr>
                <a:spLocks noChangeArrowheads="1"/>
              </p:cNvSpPr>
              <p:nvPr/>
            </p:nvSpPr>
            <p:spPr bwMode="auto">
              <a:xfrm>
                <a:off x="1657" y="1296"/>
                <a:ext cx="111" cy="10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Rectangle 12"/>
              <p:cNvSpPr>
                <a:spLocks noChangeArrowheads="1"/>
              </p:cNvSpPr>
              <p:nvPr/>
            </p:nvSpPr>
            <p:spPr bwMode="auto">
              <a:xfrm>
                <a:off x="2071" y="1102"/>
                <a:ext cx="180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" name="Oval 13"/>
              <p:cNvSpPr>
                <a:spLocks noChangeArrowheads="1"/>
              </p:cNvSpPr>
              <p:nvPr/>
            </p:nvSpPr>
            <p:spPr bwMode="auto">
              <a:xfrm>
                <a:off x="1940" y="1296"/>
                <a:ext cx="111" cy="10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Rectangle 14"/>
              <p:cNvSpPr>
                <a:spLocks noChangeArrowheads="1"/>
              </p:cNvSpPr>
              <p:nvPr/>
            </p:nvSpPr>
            <p:spPr bwMode="auto">
              <a:xfrm>
                <a:off x="2554" y="1122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" name="Rectangle 15"/>
              <p:cNvSpPr>
                <a:spLocks noChangeArrowheads="1"/>
              </p:cNvSpPr>
              <p:nvPr/>
            </p:nvSpPr>
            <p:spPr bwMode="auto">
              <a:xfrm>
                <a:off x="2223" y="1296"/>
                <a:ext cx="111" cy="102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Line 16"/>
              <p:cNvSpPr>
                <a:spLocks noChangeShapeType="1"/>
              </p:cNvSpPr>
              <p:nvPr/>
            </p:nvSpPr>
            <p:spPr bwMode="auto">
              <a:xfrm>
                <a:off x="2223" y="1296"/>
                <a:ext cx="106" cy="9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Line 17"/>
              <p:cNvSpPr>
                <a:spLocks noChangeShapeType="1"/>
              </p:cNvSpPr>
              <p:nvPr/>
            </p:nvSpPr>
            <p:spPr bwMode="auto">
              <a:xfrm flipV="1">
                <a:off x="2223" y="1296"/>
                <a:ext cx="106" cy="9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Rectangle 18"/>
              <p:cNvSpPr>
                <a:spLocks noChangeArrowheads="1"/>
              </p:cNvSpPr>
              <p:nvPr/>
            </p:nvSpPr>
            <p:spPr bwMode="auto">
              <a:xfrm>
                <a:off x="1393" y="955"/>
                <a:ext cx="180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8" name="Oval 19"/>
              <p:cNvSpPr>
                <a:spLocks noChangeArrowheads="1"/>
              </p:cNvSpPr>
              <p:nvPr/>
            </p:nvSpPr>
            <p:spPr bwMode="auto">
              <a:xfrm>
                <a:off x="2507" y="1296"/>
                <a:ext cx="111" cy="10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Rectangle 20"/>
              <p:cNvSpPr>
                <a:spLocks noChangeArrowheads="1"/>
              </p:cNvSpPr>
              <p:nvPr/>
            </p:nvSpPr>
            <p:spPr bwMode="auto">
              <a:xfrm>
                <a:off x="2249" y="935"/>
                <a:ext cx="180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0" name="Oval 21"/>
              <p:cNvSpPr>
                <a:spLocks noChangeArrowheads="1"/>
              </p:cNvSpPr>
              <p:nvPr/>
            </p:nvSpPr>
            <p:spPr bwMode="auto">
              <a:xfrm>
                <a:off x="2795" y="1296"/>
                <a:ext cx="112" cy="10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Rectangle 22"/>
              <p:cNvSpPr>
                <a:spLocks noChangeArrowheads="1"/>
              </p:cNvSpPr>
              <p:nvPr/>
            </p:nvSpPr>
            <p:spPr bwMode="auto">
              <a:xfrm>
                <a:off x="2798" y="930"/>
                <a:ext cx="180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2" name="Oval 23"/>
              <p:cNvSpPr>
                <a:spLocks noChangeArrowheads="1"/>
              </p:cNvSpPr>
              <p:nvPr/>
            </p:nvSpPr>
            <p:spPr bwMode="auto">
              <a:xfrm>
                <a:off x="3079" y="1296"/>
                <a:ext cx="111" cy="10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Rectangle 24"/>
              <p:cNvSpPr>
                <a:spLocks noChangeArrowheads="1"/>
              </p:cNvSpPr>
              <p:nvPr/>
            </p:nvSpPr>
            <p:spPr bwMode="auto">
              <a:xfrm>
                <a:off x="3087" y="1087"/>
                <a:ext cx="17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" name="Oval 25"/>
              <p:cNvSpPr>
                <a:spLocks noChangeArrowheads="1"/>
              </p:cNvSpPr>
              <p:nvPr/>
            </p:nvSpPr>
            <p:spPr bwMode="auto">
              <a:xfrm>
                <a:off x="2223" y="1463"/>
                <a:ext cx="111" cy="10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Rectangle 26"/>
              <p:cNvSpPr>
                <a:spLocks noChangeArrowheads="1"/>
              </p:cNvSpPr>
              <p:nvPr/>
            </p:nvSpPr>
            <p:spPr bwMode="auto">
              <a:xfrm>
                <a:off x="804" y="930"/>
                <a:ext cx="180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6" name="Oval 27"/>
              <p:cNvSpPr>
                <a:spLocks noChangeArrowheads="1"/>
              </p:cNvSpPr>
              <p:nvPr/>
            </p:nvSpPr>
            <p:spPr bwMode="auto">
              <a:xfrm>
                <a:off x="2229" y="1746"/>
                <a:ext cx="111" cy="10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Rectangle 28"/>
              <p:cNvSpPr>
                <a:spLocks noChangeArrowheads="1"/>
              </p:cNvSpPr>
              <p:nvPr/>
            </p:nvSpPr>
            <p:spPr bwMode="auto">
              <a:xfrm>
                <a:off x="3509" y="930"/>
                <a:ext cx="180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8" name="Oval 29"/>
              <p:cNvSpPr>
                <a:spLocks noChangeArrowheads="1"/>
              </p:cNvSpPr>
              <p:nvPr/>
            </p:nvSpPr>
            <p:spPr bwMode="auto">
              <a:xfrm>
                <a:off x="1401" y="1489"/>
                <a:ext cx="111" cy="101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Rectangle 30"/>
              <p:cNvSpPr>
                <a:spLocks noChangeArrowheads="1"/>
              </p:cNvSpPr>
              <p:nvPr/>
            </p:nvSpPr>
            <p:spPr bwMode="auto">
              <a:xfrm>
                <a:off x="1482" y="541"/>
                <a:ext cx="2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0" name="Oval 31"/>
              <p:cNvSpPr>
                <a:spLocks noChangeArrowheads="1"/>
              </p:cNvSpPr>
              <p:nvPr/>
            </p:nvSpPr>
            <p:spPr bwMode="auto">
              <a:xfrm>
                <a:off x="3356" y="1499"/>
                <a:ext cx="112" cy="10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Rectangle 32"/>
              <p:cNvSpPr>
                <a:spLocks noChangeArrowheads="1"/>
              </p:cNvSpPr>
              <p:nvPr/>
            </p:nvSpPr>
            <p:spPr bwMode="auto">
              <a:xfrm>
                <a:off x="3045" y="541"/>
                <a:ext cx="27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2" name="Oval 33"/>
              <p:cNvSpPr>
                <a:spLocks noChangeArrowheads="1"/>
              </p:cNvSpPr>
              <p:nvPr/>
            </p:nvSpPr>
            <p:spPr bwMode="auto">
              <a:xfrm>
                <a:off x="293" y="2845"/>
                <a:ext cx="64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Rectangle 34"/>
              <p:cNvSpPr>
                <a:spLocks noChangeArrowheads="1"/>
              </p:cNvSpPr>
              <p:nvPr/>
            </p:nvSpPr>
            <p:spPr bwMode="auto">
              <a:xfrm>
                <a:off x="790" y="2722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" name="Oval 35"/>
              <p:cNvSpPr>
                <a:spLocks noChangeArrowheads="1"/>
              </p:cNvSpPr>
              <p:nvPr/>
            </p:nvSpPr>
            <p:spPr bwMode="auto">
              <a:xfrm>
                <a:off x="787" y="2845"/>
                <a:ext cx="64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Rectangle 36"/>
              <p:cNvSpPr>
                <a:spLocks noChangeArrowheads="1"/>
              </p:cNvSpPr>
              <p:nvPr/>
            </p:nvSpPr>
            <p:spPr bwMode="auto">
              <a:xfrm>
                <a:off x="1035" y="2722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6" name="Oval 37"/>
              <p:cNvSpPr>
                <a:spLocks noChangeArrowheads="1"/>
              </p:cNvSpPr>
              <p:nvPr/>
            </p:nvSpPr>
            <p:spPr bwMode="auto">
              <a:xfrm>
                <a:off x="948" y="2845"/>
                <a:ext cx="64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Rectangle 38"/>
              <p:cNvSpPr>
                <a:spLocks noChangeArrowheads="1"/>
              </p:cNvSpPr>
              <p:nvPr/>
            </p:nvSpPr>
            <p:spPr bwMode="auto">
              <a:xfrm>
                <a:off x="1335" y="2737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8" name="Rectangle 39"/>
              <p:cNvSpPr>
                <a:spLocks noChangeArrowheads="1"/>
              </p:cNvSpPr>
              <p:nvPr/>
            </p:nvSpPr>
            <p:spPr bwMode="auto">
              <a:xfrm>
                <a:off x="1115" y="2845"/>
                <a:ext cx="64" cy="59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Line 40"/>
              <p:cNvSpPr>
                <a:spLocks noChangeShapeType="1"/>
              </p:cNvSpPr>
              <p:nvPr/>
            </p:nvSpPr>
            <p:spPr bwMode="auto">
              <a:xfrm>
                <a:off x="1115" y="2845"/>
                <a:ext cx="64" cy="5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Line 41"/>
              <p:cNvSpPr>
                <a:spLocks noChangeShapeType="1"/>
              </p:cNvSpPr>
              <p:nvPr/>
            </p:nvSpPr>
            <p:spPr bwMode="auto">
              <a:xfrm flipV="1">
                <a:off x="1115" y="2845"/>
                <a:ext cx="64" cy="5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Rectangle 42"/>
              <p:cNvSpPr>
                <a:spLocks noChangeArrowheads="1"/>
              </p:cNvSpPr>
              <p:nvPr/>
            </p:nvSpPr>
            <p:spPr bwMode="auto">
              <a:xfrm>
                <a:off x="610" y="2631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2" name="Oval 43"/>
              <p:cNvSpPr>
                <a:spLocks noChangeArrowheads="1"/>
              </p:cNvSpPr>
              <p:nvPr/>
            </p:nvSpPr>
            <p:spPr bwMode="auto">
              <a:xfrm>
                <a:off x="1276" y="2845"/>
                <a:ext cx="64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Rectangle 44"/>
              <p:cNvSpPr>
                <a:spLocks noChangeArrowheads="1"/>
              </p:cNvSpPr>
              <p:nvPr/>
            </p:nvSpPr>
            <p:spPr bwMode="auto">
              <a:xfrm>
                <a:off x="954" y="2636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" name="Oval 45"/>
              <p:cNvSpPr>
                <a:spLocks noChangeArrowheads="1"/>
              </p:cNvSpPr>
              <p:nvPr/>
            </p:nvSpPr>
            <p:spPr bwMode="auto">
              <a:xfrm>
                <a:off x="1443" y="2845"/>
                <a:ext cx="64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Rectangle 46"/>
              <p:cNvSpPr>
                <a:spLocks noChangeArrowheads="1"/>
              </p:cNvSpPr>
              <p:nvPr/>
            </p:nvSpPr>
            <p:spPr bwMode="auto">
              <a:xfrm>
                <a:off x="1282" y="2636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6" name="Oval 47"/>
              <p:cNvSpPr>
                <a:spLocks noChangeArrowheads="1"/>
              </p:cNvSpPr>
              <p:nvPr/>
            </p:nvSpPr>
            <p:spPr bwMode="auto">
              <a:xfrm>
                <a:off x="1609" y="2845"/>
                <a:ext cx="64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Rectangle 48"/>
              <p:cNvSpPr>
                <a:spLocks noChangeArrowheads="1"/>
              </p:cNvSpPr>
              <p:nvPr/>
            </p:nvSpPr>
            <p:spPr bwMode="auto">
              <a:xfrm>
                <a:off x="1579" y="2717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8" name="Oval 49"/>
              <p:cNvSpPr>
                <a:spLocks noChangeArrowheads="1"/>
              </p:cNvSpPr>
              <p:nvPr/>
            </p:nvSpPr>
            <p:spPr bwMode="auto">
              <a:xfrm>
                <a:off x="1115" y="2942"/>
                <a:ext cx="64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Rectangle 50"/>
              <p:cNvSpPr>
                <a:spLocks noChangeArrowheads="1"/>
              </p:cNvSpPr>
              <p:nvPr/>
            </p:nvSpPr>
            <p:spPr bwMode="auto">
              <a:xfrm>
                <a:off x="293" y="2560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0" name="Oval 51"/>
              <p:cNvSpPr>
                <a:spLocks noChangeArrowheads="1"/>
              </p:cNvSpPr>
              <p:nvPr/>
            </p:nvSpPr>
            <p:spPr bwMode="auto">
              <a:xfrm>
                <a:off x="1115" y="3103"/>
                <a:ext cx="64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Rectangle 52"/>
              <p:cNvSpPr>
                <a:spLocks noChangeArrowheads="1"/>
              </p:cNvSpPr>
              <p:nvPr/>
            </p:nvSpPr>
            <p:spPr bwMode="auto">
              <a:xfrm>
                <a:off x="1860" y="2641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2" name="Oval 53"/>
              <p:cNvSpPr>
                <a:spLocks noChangeArrowheads="1"/>
              </p:cNvSpPr>
              <p:nvPr/>
            </p:nvSpPr>
            <p:spPr bwMode="auto">
              <a:xfrm>
                <a:off x="621" y="2896"/>
                <a:ext cx="64" cy="58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Rectangle 54"/>
              <p:cNvSpPr>
                <a:spLocks noChangeArrowheads="1"/>
              </p:cNvSpPr>
              <p:nvPr/>
            </p:nvSpPr>
            <p:spPr bwMode="auto">
              <a:xfrm>
                <a:off x="1010" y="2408"/>
                <a:ext cx="15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" name="Oval 55"/>
              <p:cNvSpPr>
                <a:spLocks noChangeArrowheads="1"/>
              </p:cNvSpPr>
              <p:nvPr/>
            </p:nvSpPr>
            <p:spPr bwMode="auto">
              <a:xfrm>
                <a:off x="1765" y="2962"/>
                <a:ext cx="64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Rectangle 56"/>
              <p:cNvSpPr>
                <a:spLocks noChangeArrowheads="1"/>
              </p:cNvSpPr>
              <p:nvPr/>
            </p:nvSpPr>
            <p:spPr bwMode="auto">
              <a:xfrm>
                <a:off x="1715" y="2459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6" name="Oval 57"/>
              <p:cNvSpPr>
                <a:spLocks noChangeArrowheads="1"/>
              </p:cNvSpPr>
              <p:nvPr/>
            </p:nvSpPr>
            <p:spPr bwMode="auto">
              <a:xfrm>
                <a:off x="293" y="4943"/>
                <a:ext cx="64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Rectangle 58"/>
              <p:cNvSpPr>
                <a:spLocks noChangeArrowheads="1"/>
              </p:cNvSpPr>
              <p:nvPr/>
            </p:nvSpPr>
            <p:spPr bwMode="auto">
              <a:xfrm>
                <a:off x="790" y="4819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8" name="Oval 59"/>
              <p:cNvSpPr>
                <a:spLocks noChangeArrowheads="1"/>
              </p:cNvSpPr>
              <p:nvPr/>
            </p:nvSpPr>
            <p:spPr bwMode="auto">
              <a:xfrm>
                <a:off x="787" y="4943"/>
                <a:ext cx="64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Rectangle 60"/>
              <p:cNvSpPr>
                <a:spLocks noChangeArrowheads="1"/>
              </p:cNvSpPr>
              <p:nvPr/>
            </p:nvSpPr>
            <p:spPr bwMode="auto">
              <a:xfrm>
                <a:off x="1115" y="4819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0" name="Oval 61"/>
              <p:cNvSpPr>
                <a:spLocks noChangeArrowheads="1"/>
              </p:cNvSpPr>
              <p:nvPr/>
            </p:nvSpPr>
            <p:spPr bwMode="auto">
              <a:xfrm>
                <a:off x="948" y="4943"/>
                <a:ext cx="64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Rectangle 62"/>
              <p:cNvSpPr>
                <a:spLocks noChangeArrowheads="1"/>
              </p:cNvSpPr>
              <p:nvPr/>
            </p:nvSpPr>
            <p:spPr bwMode="auto">
              <a:xfrm>
                <a:off x="1446" y="4819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2" name="Rectangle 63"/>
              <p:cNvSpPr>
                <a:spLocks noChangeArrowheads="1"/>
              </p:cNvSpPr>
              <p:nvPr/>
            </p:nvSpPr>
            <p:spPr bwMode="auto">
              <a:xfrm>
                <a:off x="1115" y="4943"/>
                <a:ext cx="64" cy="58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Line 64"/>
              <p:cNvSpPr>
                <a:spLocks noChangeShapeType="1"/>
              </p:cNvSpPr>
              <p:nvPr/>
            </p:nvSpPr>
            <p:spPr bwMode="auto">
              <a:xfrm>
                <a:off x="1115" y="4943"/>
                <a:ext cx="64" cy="5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Line 65"/>
              <p:cNvSpPr>
                <a:spLocks noChangeShapeType="1"/>
              </p:cNvSpPr>
              <p:nvPr/>
            </p:nvSpPr>
            <p:spPr bwMode="auto">
              <a:xfrm flipV="1">
                <a:off x="1115" y="4943"/>
                <a:ext cx="64" cy="5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Rectangle 66"/>
              <p:cNvSpPr>
                <a:spLocks noChangeArrowheads="1"/>
              </p:cNvSpPr>
              <p:nvPr/>
            </p:nvSpPr>
            <p:spPr bwMode="auto">
              <a:xfrm>
                <a:off x="518" y="4739"/>
                <a:ext cx="16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" name="Oval 67"/>
              <p:cNvSpPr>
                <a:spLocks noChangeArrowheads="1"/>
              </p:cNvSpPr>
              <p:nvPr/>
            </p:nvSpPr>
            <p:spPr bwMode="auto">
              <a:xfrm>
                <a:off x="1276" y="4943"/>
                <a:ext cx="64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Rectangle 68"/>
              <p:cNvSpPr>
                <a:spLocks noChangeArrowheads="1"/>
              </p:cNvSpPr>
              <p:nvPr/>
            </p:nvSpPr>
            <p:spPr bwMode="auto">
              <a:xfrm>
                <a:off x="788" y="4728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8" name="Oval 69"/>
              <p:cNvSpPr>
                <a:spLocks noChangeArrowheads="1"/>
              </p:cNvSpPr>
              <p:nvPr/>
            </p:nvSpPr>
            <p:spPr bwMode="auto">
              <a:xfrm>
                <a:off x="1443" y="4943"/>
                <a:ext cx="64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Rectangle 70"/>
              <p:cNvSpPr>
                <a:spLocks noChangeArrowheads="1"/>
              </p:cNvSpPr>
              <p:nvPr/>
            </p:nvSpPr>
            <p:spPr bwMode="auto">
              <a:xfrm>
                <a:off x="1115" y="4728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0" name="Oval 71"/>
              <p:cNvSpPr>
                <a:spLocks noChangeArrowheads="1"/>
              </p:cNvSpPr>
              <p:nvPr/>
            </p:nvSpPr>
            <p:spPr bwMode="auto">
              <a:xfrm>
                <a:off x="1609" y="4943"/>
                <a:ext cx="64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Rectangle 72"/>
              <p:cNvSpPr>
                <a:spLocks noChangeArrowheads="1"/>
              </p:cNvSpPr>
              <p:nvPr/>
            </p:nvSpPr>
            <p:spPr bwMode="auto">
              <a:xfrm>
                <a:off x="1443" y="4744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" name="Oval 73"/>
              <p:cNvSpPr>
                <a:spLocks noChangeArrowheads="1"/>
              </p:cNvSpPr>
              <p:nvPr/>
            </p:nvSpPr>
            <p:spPr bwMode="auto">
              <a:xfrm>
                <a:off x="1115" y="5034"/>
                <a:ext cx="64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Rectangle 74"/>
              <p:cNvSpPr>
                <a:spLocks noChangeArrowheads="1"/>
              </p:cNvSpPr>
              <p:nvPr/>
            </p:nvSpPr>
            <p:spPr bwMode="auto">
              <a:xfrm>
                <a:off x="293" y="4653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" name="Oval 75"/>
              <p:cNvSpPr>
                <a:spLocks noChangeArrowheads="1"/>
              </p:cNvSpPr>
              <p:nvPr/>
            </p:nvSpPr>
            <p:spPr bwMode="auto">
              <a:xfrm>
                <a:off x="1121" y="5181"/>
                <a:ext cx="64" cy="58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Rectangle 76"/>
              <p:cNvSpPr>
                <a:spLocks noChangeArrowheads="1"/>
              </p:cNvSpPr>
              <p:nvPr/>
            </p:nvSpPr>
            <p:spPr bwMode="auto">
              <a:xfrm>
                <a:off x="1893" y="4627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" name="Oval 77"/>
              <p:cNvSpPr>
                <a:spLocks noChangeArrowheads="1"/>
              </p:cNvSpPr>
              <p:nvPr/>
            </p:nvSpPr>
            <p:spPr bwMode="auto">
              <a:xfrm>
                <a:off x="626" y="5024"/>
                <a:ext cx="64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Rectangle 78"/>
              <p:cNvSpPr>
                <a:spLocks noChangeArrowheads="1"/>
              </p:cNvSpPr>
              <p:nvPr/>
            </p:nvSpPr>
            <p:spPr bwMode="auto">
              <a:xfrm>
                <a:off x="1010" y="4506"/>
                <a:ext cx="15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8" name="Oval 79"/>
              <p:cNvSpPr>
                <a:spLocks noChangeArrowheads="1"/>
              </p:cNvSpPr>
              <p:nvPr/>
            </p:nvSpPr>
            <p:spPr bwMode="auto">
              <a:xfrm>
                <a:off x="1770" y="5064"/>
                <a:ext cx="65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Rectangle 80"/>
              <p:cNvSpPr>
                <a:spLocks noChangeArrowheads="1"/>
              </p:cNvSpPr>
              <p:nvPr/>
            </p:nvSpPr>
            <p:spPr bwMode="auto">
              <a:xfrm>
                <a:off x="1685" y="4779"/>
                <a:ext cx="16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" name="Oval 81"/>
              <p:cNvSpPr>
                <a:spLocks noChangeArrowheads="1"/>
              </p:cNvSpPr>
              <p:nvPr/>
            </p:nvSpPr>
            <p:spPr bwMode="auto">
              <a:xfrm>
                <a:off x="293" y="3892"/>
                <a:ext cx="64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Rectangle 82"/>
              <p:cNvSpPr>
                <a:spLocks noChangeArrowheads="1"/>
              </p:cNvSpPr>
              <p:nvPr/>
            </p:nvSpPr>
            <p:spPr bwMode="auto">
              <a:xfrm>
                <a:off x="790" y="3773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2" name="Oval 83"/>
              <p:cNvSpPr>
                <a:spLocks noChangeArrowheads="1"/>
              </p:cNvSpPr>
              <p:nvPr/>
            </p:nvSpPr>
            <p:spPr bwMode="auto">
              <a:xfrm>
                <a:off x="787" y="3892"/>
                <a:ext cx="64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Rectangle 84"/>
              <p:cNvSpPr>
                <a:spLocks noChangeArrowheads="1"/>
              </p:cNvSpPr>
              <p:nvPr/>
            </p:nvSpPr>
            <p:spPr bwMode="auto">
              <a:xfrm>
                <a:off x="1115" y="3773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Oval 85"/>
              <p:cNvSpPr>
                <a:spLocks noChangeArrowheads="1"/>
              </p:cNvSpPr>
              <p:nvPr/>
            </p:nvSpPr>
            <p:spPr bwMode="auto">
              <a:xfrm>
                <a:off x="948" y="3892"/>
                <a:ext cx="64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Rectangle 86"/>
              <p:cNvSpPr>
                <a:spLocks noChangeArrowheads="1"/>
              </p:cNvSpPr>
              <p:nvPr/>
            </p:nvSpPr>
            <p:spPr bwMode="auto">
              <a:xfrm>
                <a:off x="1446" y="3773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" name="Rectangle 87"/>
              <p:cNvSpPr>
                <a:spLocks noChangeArrowheads="1"/>
              </p:cNvSpPr>
              <p:nvPr/>
            </p:nvSpPr>
            <p:spPr bwMode="auto">
              <a:xfrm>
                <a:off x="1115" y="3892"/>
                <a:ext cx="64" cy="58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Line 88"/>
              <p:cNvSpPr>
                <a:spLocks noChangeShapeType="1"/>
              </p:cNvSpPr>
              <p:nvPr/>
            </p:nvSpPr>
            <p:spPr bwMode="auto">
              <a:xfrm>
                <a:off x="1115" y="3892"/>
                <a:ext cx="64" cy="5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Line 89"/>
              <p:cNvSpPr>
                <a:spLocks noChangeShapeType="1"/>
              </p:cNvSpPr>
              <p:nvPr/>
            </p:nvSpPr>
            <p:spPr bwMode="auto">
              <a:xfrm flipV="1">
                <a:off x="1115" y="3892"/>
                <a:ext cx="64" cy="5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Rectangle 90"/>
              <p:cNvSpPr>
                <a:spLocks noChangeArrowheads="1"/>
              </p:cNvSpPr>
              <p:nvPr/>
            </p:nvSpPr>
            <p:spPr bwMode="auto">
              <a:xfrm>
                <a:off x="621" y="3773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Oval 91"/>
              <p:cNvSpPr>
                <a:spLocks noChangeArrowheads="1"/>
              </p:cNvSpPr>
              <p:nvPr/>
            </p:nvSpPr>
            <p:spPr bwMode="auto">
              <a:xfrm>
                <a:off x="1276" y="3892"/>
                <a:ext cx="64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Rectangle 92"/>
              <p:cNvSpPr>
                <a:spLocks noChangeArrowheads="1"/>
              </p:cNvSpPr>
              <p:nvPr/>
            </p:nvSpPr>
            <p:spPr bwMode="auto">
              <a:xfrm>
                <a:off x="954" y="3682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2" name="Oval 93"/>
              <p:cNvSpPr>
                <a:spLocks noChangeArrowheads="1"/>
              </p:cNvSpPr>
              <p:nvPr/>
            </p:nvSpPr>
            <p:spPr bwMode="auto">
              <a:xfrm>
                <a:off x="1443" y="3892"/>
                <a:ext cx="64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Rectangle 94"/>
              <p:cNvSpPr>
                <a:spLocks noChangeArrowheads="1"/>
              </p:cNvSpPr>
              <p:nvPr/>
            </p:nvSpPr>
            <p:spPr bwMode="auto">
              <a:xfrm>
                <a:off x="1282" y="3682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Oval 95"/>
              <p:cNvSpPr>
                <a:spLocks noChangeArrowheads="1"/>
              </p:cNvSpPr>
              <p:nvPr/>
            </p:nvSpPr>
            <p:spPr bwMode="auto">
              <a:xfrm>
                <a:off x="1609" y="3892"/>
                <a:ext cx="64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Rectangle 96"/>
              <p:cNvSpPr>
                <a:spLocks noChangeArrowheads="1"/>
              </p:cNvSpPr>
              <p:nvPr/>
            </p:nvSpPr>
            <p:spPr bwMode="auto">
              <a:xfrm>
                <a:off x="1610" y="3773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" name="Oval 97"/>
              <p:cNvSpPr>
                <a:spLocks noChangeArrowheads="1"/>
              </p:cNvSpPr>
              <p:nvPr/>
            </p:nvSpPr>
            <p:spPr bwMode="auto">
              <a:xfrm>
                <a:off x="1115" y="3988"/>
                <a:ext cx="64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Rectangle 98"/>
              <p:cNvSpPr>
                <a:spLocks noChangeArrowheads="1"/>
              </p:cNvSpPr>
              <p:nvPr/>
            </p:nvSpPr>
            <p:spPr bwMode="auto">
              <a:xfrm>
                <a:off x="293" y="3682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" name="Oval 99"/>
              <p:cNvSpPr>
                <a:spLocks noChangeArrowheads="1"/>
              </p:cNvSpPr>
              <p:nvPr/>
            </p:nvSpPr>
            <p:spPr bwMode="auto">
              <a:xfrm>
                <a:off x="1115" y="4134"/>
                <a:ext cx="64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Rectangle 100"/>
              <p:cNvSpPr>
                <a:spLocks noChangeArrowheads="1"/>
              </p:cNvSpPr>
              <p:nvPr/>
            </p:nvSpPr>
            <p:spPr bwMode="auto">
              <a:xfrm>
                <a:off x="1854" y="3682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" name="Oval 101"/>
              <p:cNvSpPr>
                <a:spLocks noChangeArrowheads="1"/>
              </p:cNvSpPr>
              <p:nvPr/>
            </p:nvSpPr>
            <p:spPr bwMode="auto">
              <a:xfrm>
                <a:off x="621" y="3983"/>
                <a:ext cx="64" cy="58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Rectangle 102"/>
              <p:cNvSpPr>
                <a:spLocks noChangeArrowheads="1"/>
              </p:cNvSpPr>
              <p:nvPr/>
            </p:nvSpPr>
            <p:spPr bwMode="auto">
              <a:xfrm>
                <a:off x="682" y="3460"/>
                <a:ext cx="15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" name="Oval 103"/>
              <p:cNvSpPr>
                <a:spLocks noChangeArrowheads="1"/>
              </p:cNvSpPr>
              <p:nvPr/>
            </p:nvSpPr>
            <p:spPr bwMode="auto">
              <a:xfrm>
                <a:off x="1770" y="4003"/>
                <a:ext cx="65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Rectangle 104"/>
              <p:cNvSpPr>
                <a:spLocks noChangeArrowheads="1"/>
              </p:cNvSpPr>
              <p:nvPr/>
            </p:nvSpPr>
            <p:spPr bwMode="auto">
              <a:xfrm>
                <a:off x="1585" y="3460"/>
                <a:ext cx="16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" name="Rectangle 105"/>
              <p:cNvSpPr>
                <a:spLocks noChangeArrowheads="1"/>
              </p:cNvSpPr>
              <p:nvPr/>
            </p:nvSpPr>
            <p:spPr bwMode="auto">
              <a:xfrm>
                <a:off x="1802" y="3067"/>
                <a:ext cx="283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" name="Rectangle 106"/>
              <p:cNvSpPr>
                <a:spLocks noChangeArrowheads="1"/>
              </p:cNvSpPr>
              <p:nvPr/>
            </p:nvSpPr>
            <p:spPr bwMode="auto">
              <a:xfrm>
                <a:off x="1827" y="5200"/>
                <a:ext cx="283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" name="Rectangle 107"/>
              <p:cNvSpPr>
                <a:spLocks noChangeArrowheads="1"/>
              </p:cNvSpPr>
              <p:nvPr/>
            </p:nvSpPr>
            <p:spPr bwMode="auto">
              <a:xfrm>
                <a:off x="1840" y="4152"/>
                <a:ext cx="283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" name="Rectangle 108"/>
              <p:cNvSpPr>
                <a:spLocks noChangeArrowheads="1"/>
              </p:cNvSpPr>
              <p:nvPr/>
            </p:nvSpPr>
            <p:spPr bwMode="auto">
              <a:xfrm>
                <a:off x="697" y="1869"/>
                <a:ext cx="283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" name="Rectangle 109"/>
              <p:cNvSpPr>
                <a:spLocks noChangeArrowheads="1"/>
              </p:cNvSpPr>
              <p:nvPr/>
            </p:nvSpPr>
            <p:spPr bwMode="auto">
              <a:xfrm>
                <a:off x="1630" y="169"/>
                <a:ext cx="415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" name="Rectangle 110"/>
              <p:cNvSpPr>
                <a:spLocks noChangeArrowheads="1"/>
              </p:cNvSpPr>
              <p:nvPr/>
            </p:nvSpPr>
            <p:spPr bwMode="auto">
              <a:xfrm>
                <a:off x="1914" y="169"/>
                <a:ext cx="1449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22 Slide Opposite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" name="Rectangle 111"/>
              <p:cNvSpPr>
                <a:spLocks noChangeArrowheads="1"/>
              </p:cNvSpPr>
              <p:nvPr/>
            </p:nvSpPr>
            <p:spPr bwMode="auto">
              <a:xfrm>
                <a:off x="2116" y="2206"/>
                <a:ext cx="232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" name="Rectangle 112"/>
              <p:cNvSpPr>
                <a:spLocks noChangeArrowheads="1"/>
              </p:cNvSpPr>
              <p:nvPr/>
            </p:nvSpPr>
            <p:spPr bwMode="auto">
              <a:xfrm>
                <a:off x="2266" y="2211"/>
                <a:ext cx="88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" name="Rectangle 113"/>
              <p:cNvSpPr>
                <a:spLocks noChangeArrowheads="1"/>
              </p:cNvSpPr>
              <p:nvPr/>
            </p:nvSpPr>
            <p:spPr bwMode="auto">
              <a:xfrm>
                <a:off x="2116" y="2328"/>
                <a:ext cx="8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" name="Rectangle 114"/>
              <p:cNvSpPr>
                <a:spLocks noChangeArrowheads="1"/>
              </p:cNvSpPr>
              <p:nvPr/>
            </p:nvSpPr>
            <p:spPr bwMode="auto">
              <a:xfrm>
                <a:off x="2116" y="2444"/>
                <a:ext cx="239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" name="Rectangle 115"/>
              <p:cNvSpPr>
                <a:spLocks noChangeArrowheads="1"/>
              </p:cNvSpPr>
              <p:nvPr/>
            </p:nvSpPr>
            <p:spPr bwMode="auto">
              <a:xfrm>
                <a:off x="2271" y="2449"/>
                <a:ext cx="88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" name="Rectangle 116"/>
              <p:cNvSpPr>
                <a:spLocks noChangeArrowheads="1"/>
              </p:cNvSpPr>
              <p:nvPr/>
            </p:nvSpPr>
            <p:spPr bwMode="auto">
              <a:xfrm>
                <a:off x="2116" y="2681"/>
                <a:ext cx="25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" name="Rectangle 117"/>
              <p:cNvSpPr>
                <a:spLocks noChangeArrowheads="1"/>
              </p:cNvSpPr>
              <p:nvPr/>
            </p:nvSpPr>
            <p:spPr bwMode="auto">
              <a:xfrm>
                <a:off x="2288" y="2686"/>
                <a:ext cx="100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Gap-On-Backer.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" name="Rectangle 118"/>
              <p:cNvSpPr>
                <a:spLocks noChangeArrowheads="1"/>
              </p:cNvSpPr>
              <p:nvPr/>
            </p:nvSpPr>
            <p:spPr bwMode="auto">
              <a:xfrm>
                <a:off x="2116" y="2919"/>
                <a:ext cx="25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8" name="Rectangle 119"/>
              <p:cNvSpPr>
                <a:spLocks noChangeArrowheads="1"/>
              </p:cNvSpPr>
              <p:nvPr/>
            </p:nvSpPr>
            <p:spPr bwMode="auto">
              <a:xfrm>
                <a:off x="2288" y="2924"/>
                <a:ext cx="161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On-Away. Whammy 2 tech.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9" name="Rectangle 120"/>
              <p:cNvSpPr>
                <a:spLocks noChangeArrowheads="1"/>
              </p:cNvSpPr>
              <p:nvPr/>
            </p:nvSpPr>
            <p:spPr bwMode="auto">
              <a:xfrm>
                <a:off x="2116" y="3157"/>
                <a:ext cx="24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0" name="Rectangle 121"/>
              <p:cNvSpPr>
                <a:spLocks noChangeArrowheads="1"/>
              </p:cNvSpPr>
              <p:nvPr/>
            </p:nvSpPr>
            <p:spPr bwMode="auto">
              <a:xfrm>
                <a:off x="2282" y="3162"/>
                <a:ext cx="182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Gap-On-Area. Whammy 2 tech.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1" name="Rectangle 122"/>
              <p:cNvSpPr>
                <a:spLocks noChangeArrowheads="1"/>
              </p:cNvSpPr>
              <p:nvPr/>
            </p:nvSpPr>
            <p:spPr bwMode="auto">
              <a:xfrm>
                <a:off x="2116" y="3394"/>
                <a:ext cx="232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2" name="Rectangle 123"/>
              <p:cNvSpPr>
                <a:spLocks noChangeArrowheads="1"/>
              </p:cNvSpPr>
              <p:nvPr/>
            </p:nvSpPr>
            <p:spPr bwMode="auto">
              <a:xfrm>
                <a:off x="2266" y="3399"/>
                <a:ext cx="88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Gap-Area-On.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3" name="Rectangle 124"/>
              <p:cNvSpPr>
                <a:spLocks noChangeArrowheads="1"/>
              </p:cNvSpPr>
              <p:nvPr/>
            </p:nvSpPr>
            <p:spPr bwMode="auto">
              <a:xfrm>
                <a:off x="2116" y="3632"/>
                <a:ext cx="21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4" name="Rectangle 125"/>
              <p:cNvSpPr>
                <a:spLocks noChangeArrowheads="1"/>
              </p:cNvSpPr>
              <p:nvPr/>
            </p:nvSpPr>
            <p:spPr bwMode="auto">
              <a:xfrm>
                <a:off x="2260" y="3637"/>
                <a:ext cx="194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Fake Crack. Downfield. Block up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5" name="Rectangle 126"/>
              <p:cNvSpPr>
                <a:spLocks noChangeArrowheads="1"/>
              </p:cNvSpPr>
              <p:nvPr/>
            </p:nvSpPr>
            <p:spPr bwMode="auto">
              <a:xfrm>
                <a:off x="2116" y="3753"/>
                <a:ext cx="43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6" name="Rectangle 127"/>
              <p:cNvSpPr>
                <a:spLocks noChangeArrowheads="1"/>
              </p:cNvSpPr>
              <p:nvPr/>
            </p:nvSpPr>
            <p:spPr bwMode="auto">
              <a:xfrm>
                <a:off x="2116" y="3985"/>
                <a:ext cx="24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7" name="Rectangle 128"/>
              <p:cNvSpPr>
                <a:spLocks noChangeArrowheads="1"/>
              </p:cNvSpPr>
              <p:nvPr/>
            </p:nvSpPr>
            <p:spPr bwMode="auto">
              <a:xfrm>
                <a:off x="2288" y="3990"/>
                <a:ext cx="184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Short of Midline.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8" name="Rectangle 129"/>
              <p:cNvSpPr>
                <a:spLocks noChangeArrowheads="1"/>
              </p:cNvSpPr>
              <p:nvPr/>
            </p:nvSpPr>
            <p:spPr bwMode="auto">
              <a:xfrm>
                <a:off x="2116" y="4107"/>
                <a:ext cx="230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Inside HO to ball carrier. Fake Boot 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9" name="Rectangle 130"/>
              <p:cNvSpPr>
                <a:spLocks noChangeArrowheads="1"/>
              </p:cNvSpPr>
              <p:nvPr/>
            </p:nvSpPr>
            <p:spPr bwMode="auto">
              <a:xfrm>
                <a:off x="2116" y="4339"/>
                <a:ext cx="25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0" name="Rectangle 131"/>
              <p:cNvSpPr>
                <a:spLocks noChangeArrowheads="1"/>
              </p:cNvSpPr>
              <p:nvPr/>
            </p:nvSpPr>
            <p:spPr bwMode="auto">
              <a:xfrm>
                <a:off x="2288" y="4344"/>
                <a:ext cx="196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Jet motion. Slide 2 steps sideways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1" name="Rectangle 132"/>
              <p:cNvSpPr>
                <a:spLocks noChangeArrowheads="1"/>
              </p:cNvSpPr>
              <p:nvPr/>
            </p:nvSpPr>
            <p:spPr bwMode="auto">
              <a:xfrm>
                <a:off x="2116" y="4461"/>
                <a:ext cx="182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@QB area. Block 1st LB from C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2" name="Rectangle 133"/>
              <p:cNvSpPr>
                <a:spLocks noChangeArrowheads="1"/>
              </p:cNvSpPr>
              <p:nvPr/>
            </p:nvSpPr>
            <p:spPr bwMode="auto">
              <a:xfrm>
                <a:off x="2116" y="4577"/>
                <a:ext cx="60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Backside.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3" name="Rectangle 134"/>
              <p:cNvSpPr>
                <a:spLocks noChangeArrowheads="1"/>
              </p:cNvSpPr>
              <p:nvPr/>
            </p:nvSpPr>
            <p:spPr bwMode="auto">
              <a:xfrm>
                <a:off x="2116" y="4809"/>
                <a:ext cx="24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4" name="Rectangle 135"/>
              <p:cNvSpPr>
                <a:spLocks noChangeArrowheads="1"/>
              </p:cNvSpPr>
              <p:nvPr/>
            </p:nvSpPr>
            <p:spPr bwMode="auto">
              <a:xfrm>
                <a:off x="2282" y="4814"/>
                <a:ext cx="205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Drop-Lead Step @ 45.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5" name="Rectangle 136"/>
              <p:cNvSpPr>
                <a:spLocks noChangeArrowheads="1"/>
              </p:cNvSpPr>
              <p:nvPr/>
            </p:nvSpPr>
            <p:spPr bwMode="auto">
              <a:xfrm>
                <a:off x="2116" y="4931"/>
                <a:ext cx="219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Crossover, Plant. Aim for Right Foot of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" name="Rectangle 137"/>
              <p:cNvSpPr>
                <a:spLocks noChangeArrowheads="1"/>
              </p:cNvSpPr>
              <p:nvPr/>
            </p:nvSpPr>
            <p:spPr bwMode="auto">
              <a:xfrm>
                <a:off x="2116" y="5047"/>
                <a:ext cx="26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" name="Rectangle 138"/>
              <p:cNvSpPr>
                <a:spLocks noChangeArrowheads="1"/>
              </p:cNvSpPr>
              <p:nvPr/>
            </p:nvSpPr>
            <p:spPr bwMode="auto">
              <a:xfrm>
                <a:off x="2116" y="5279"/>
                <a:ext cx="225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8" name="Rectangle 139"/>
              <p:cNvSpPr>
                <a:spLocks noChangeArrowheads="1"/>
              </p:cNvSpPr>
              <p:nvPr/>
            </p:nvSpPr>
            <p:spPr bwMode="auto">
              <a:xfrm>
                <a:off x="2277" y="5284"/>
                <a:ext cx="202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Quick Belly Path. B Gap to D Gap.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9" name="Rectangle 140"/>
              <p:cNvSpPr>
                <a:spLocks noChangeArrowheads="1"/>
              </p:cNvSpPr>
              <p:nvPr/>
            </p:nvSpPr>
            <p:spPr bwMode="auto">
              <a:xfrm>
                <a:off x="2116" y="5497"/>
                <a:ext cx="78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0" name="Line 141"/>
              <p:cNvSpPr>
                <a:spLocks noChangeShapeType="1"/>
              </p:cNvSpPr>
              <p:nvPr/>
            </p:nvSpPr>
            <p:spPr bwMode="auto">
              <a:xfrm flipV="1">
                <a:off x="1709" y="1218"/>
                <a:ext cx="0" cy="7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142"/>
              <p:cNvSpPr>
                <a:spLocks/>
              </p:cNvSpPr>
              <p:nvPr/>
            </p:nvSpPr>
            <p:spPr bwMode="auto">
              <a:xfrm>
                <a:off x="1669" y="1211"/>
                <a:ext cx="81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Line 143"/>
              <p:cNvSpPr>
                <a:spLocks noChangeShapeType="1"/>
              </p:cNvSpPr>
              <p:nvPr/>
            </p:nvSpPr>
            <p:spPr bwMode="auto">
              <a:xfrm>
                <a:off x="1669" y="1211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Arc 144"/>
              <p:cNvSpPr>
                <a:spLocks/>
              </p:cNvSpPr>
              <p:nvPr/>
            </p:nvSpPr>
            <p:spPr bwMode="auto">
              <a:xfrm>
                <a:off x="1025" y="5068"/>
                <a:ext cx="148" cy="102"/>
              </a:xfrm>
              <a:custGeom>
                <a:avLst/>
                <a:gdLst>
                  <a:gd name="G0" fmla="+- 146 0 0"/>
                  <a:gd name="G1" fmla="+- 0 0 0"/>
                  <a:gd name="G2" fmla="+- 21600 0 0"/>
                  <a:gd name="T0" fmla="*/ 21746 w 21746"/>
                  <a:gd name="T1" fmla="*/ 0 h 21600"/>
                  <a:gd name="T2" fmla="*/ 0 w 21746"/>
                  <a:gd name="T3" fmla="*/ 21600 h 21600"/>
                  <a:gd name="T4" fmla="*/ 146 w 2174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46" h="21600" fill="none" extrusionOk="0">
                    <a:moveTo>
                      <a:pt x="21746" y="0"/>
                    </a:moveTo>
                    <a:cubicBezTo>
                      <a:pt x="21746" y="11929"/>
                      <a:pt x="12075" y="21600"/>
                      <a:pt x="146" y="21600"/>
                    </a:cubicBezTo>
                    <a:cubicBezTo>
                      <a:pt x="97" y="21600"/>
                      <a:pt x="48" y="21599"/>
                      <a:pt x="0" y="21599"/>
                    </a:cubicBezTo>
                  </a:path>
                  <a:path w="21746" h="21600" stroke="0" extrusionOk="0">
                    <a:moveTo>
                      <a:pt x="21746" y="0"/>
                    </a:moveTo>
                    <a:cubicBezTo>
                      <a:pt x="21746" y="11929"/>
                      <a:pt x="12075" y="21600"/>
                      <a:pt x="146" y="21600"/>
                    </a:cubicBezTo>
                    <a:cubicBezTo>
                      <a:pt x="97" y="21600"/>
                      <a:pt x="48" y="21599"/>
                      <a:pt x="0" y="21599"/>
                    </a:cubicBezTo>
                    <a:lnTo>
                      <a:pt x="146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Arc 145"/>
              <p:cNvSpPr>
                <a:spLocks/>
              </p:cNvSpPr>
              <p:nvPr/>
            </p:nvSpPr>
            <p:spPr bwMode="auto">
              <a:xfrm>
                <a:off x="872" y="5170"/>
                <a:ext cx="154" cy="8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Arc 146"/>
              <p:cNvSpPr>
                <a:spLocks/>
              </p:cNvSpPr>
              <p:nvPr/>
            </p:nvSpPr>
            <p:spPr bwMode="auto">
              <a:xfrm>
                <a:off x="984" y="4026"/>
                <a:ext cx="195" cy="93"/>
              </a:xfrm>
              <a:custGeom>
                <a:avLst/>
                <a:gdLst>
                  <a:gd name="G0" fmla="+- 0 0 0"/>
                  <a:gd name="G1" fmla="+- 237 0 0"/>
                  <a:gd name="G2" fmla="+- 21600 0 0"/>
                  <a:gd name="T0" fmla="*/ 21599 w 21600"/>
                  <a:gd name="T1" fmla="*/ 0 h 21837"/>
                  <a:gd name="T2" fmla="*/ 0 w 21600"/>
                  <a:gd name="T3" fmla="*/ 21837 h 21837"/>
                  <a:gd name="T4" fmla="*/ 0 w 21600"/>
                  <a:gd name="T5" fmla="*/ 237 h 21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37" fill="none" extrusionOk="0">
                    <a:moveTo>
                      <a:pt x="21598" y="0"/>
                    </a:moveTo>
                    <a:cubicBezTo>
                      <a:pt x="21599" y="78"/>
                      <a:pt x="21600" y="157"/>
                      <a:pt x="21600" y="237"/>
                    </a:cubicBezTo>
                    <a:cubicBezTo>
                      <a:pt x="21600" y="12166"/>
                      <a:pt x="11929" y="21836"/>
                      <a:pt x="0" y="21837"/>
                    </a:cubicBezTo>
                  </a:path>
                  <a:path w="21600" h="21837" stroke="0" extrusionOk="0">
                    <a:moveTo>
                      <a:pt x="21598" y="0"/>
                    </a:moveTo>
                    <a:cubicBezTo>
                      <a:pt x="21599" y="78"/>
                      <a:pt x="21600" y="157"/>
                      <a:pt x="21600" y="237"/>
                    </a:cubicBezTo>
                    <a:cubicBezTo>
                      <a:pt x="21600" y="12166"/>
                      <a:pt x="11929" y="21836"/>
                      <a:pt x="0" y="21837"/>
                    </a:cubicBezTo>
                    <a:lnTo>
                      <a:pt x="0" y="237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Arc 147"/>
              <p:cNvSpPr>
                <a:spLocks/>
              </p:cNvSpPr>
              <p:nvPr/>
            </p:nvSpPr>
            <p:spPr bwMode="auto">
              <a:xfrm>
                <a:off x="860" y="4118"/>
                <a:ext cx="125" cy="103"/>
              </a:xfrm>
              <a:custGeom>
                <a:avLst/>
                <a:gdLst>
                  <a:gd name="G0" fmla="+- 176 0 0"/>
                  <a:gd name="G1" fmla="+- 0 0 0"/>
                  <a:gd name="G2" fmla="+- 21600 0 0"/>
                  <a:gd name="T0" fmla="*/ 21776 w 21776"/>
                  <a:gd name="T1" fmla="*/ 0 h 21600"/>
                  <a:gd name="T2" fmla="*/ 0 w 21776"/>
                  <a:gd name="T3" fmla="*/ 21599 h 21600"/>
                  <a:gd name="T4" fmla="*/ 176 w 2177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76" h="21600" fill="none" extrusionOk="0">
                    <a:moveTo>
                      <a:pt x="21776" y="0"/>
                    </a:moveTo>
                    <a:cubicBezTo>
                      <a:pt x="21776" y="11929"/>
                      <a:pt x="12105" y="21600"/>
                      <a:pt x="176" y="21600"/>
                    </a:cubicBezTo>
                    <a:cubicBezTo>
                      <a:pt x="117" y="21600"/>
                      <a:pt x="58" y="21599"/>
                      <a:pt x="-1" y="21599"/>
                    </a:cubicBezTo>
                  </a:path>
                  <a:path w="21776" h="21600" stroke="0" extrusionOk="0">
                    <a:moveTo>
                      <a:pt x="21776" y="0"/>
                    </a:moveTo>
                    <a:cubicBezTo>
                      <a:pt x="21776" y="11929"/>
                      <a:pt x="12105" y="21600"/>
                      <a:pt x="176" y="21600"/>
                    </a:cubicBezTo>
                    <a:cubicBezTo>
                      <a:pt x="117" y="21600"/>
                      <a:pt x="58" y="21599"/>
                      <a:pt x="-1" y="21599"/>
                    </a:cubicBezTo>
                    <a:lnTo>
                      <a:pt x="176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Arc 148"/>
              <p:cNvSpPr>
                <a:spLocks/>
              </p:cNvSpPr>
              <p:nvPr/>
            </p:nvSpPr>
            <p:spPr bwMode="auto">
              <a:xfrm>
                <a:off x="978" y="2969"/>
                <a:ext cx="200" cy="119"/>
              </a:xfrm>
              <a:custGeom>
                <a:avLst/>
                <a:gdLst>
                  <a:gd name="G0" fmla="+- 0 0 0"/>
                  <a:gd name="G1" fmla="+- 184 0 0"/>
                  <a:gd name="G2" fmla="+- 21600 0 0"/>
                  <a:gd name="T0" fmla="*/ 21599 w 21600"/>
                  <a:gd name="T1" fmla="*/ 0 h 21784"/>
                  <a:gd name="T2" fmla="*/ 0 w 21600"/>
                  <a:gd name="T3" fmla="*/ 21784 h 21784"/>
                  <a:gd name="T4" fmla="*/ 0 w 21600"/>
                  <a:gd name="T5" fmla="*/ 184 h 21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84" fill="none" extrusionOk="0">
                    <a:moveTo>
                      <a:pt x="21599" y="-1"/>
                    </a:moveTo>
                    <a:cubicBezTo>
                      <a:pt x="21599" y="61"/>
                      <a:pt x="21600" y="122"/>
                      <a:pt x="21600" y="184"/>
                    </a:cubicBezTo>
                    <a:cubicBezTo>
                      <a:pt x="21600" y="12113"/>
                      <a:pt x="11929" y="21783"/>
                      <a:pt x="0" y="21784"/>
                    </a:cubicBezTo>
                  </a:path>
                  <a:path w="21600" h="21784" stroke="0" extrusionOk="0">
                    <a:moveTo>
                      <a:pt x="21599" y="-1"/>
                    </a:moveTo>
                    <a:cubicBezTo>
                      <a:pt x="21599" y="61"/>
                      <a:pt x="21600" y="122"/>
                      <a:pt x="21600" y="184"/>
                    </a:cubicBezTo>
                    <a:cubicBezTo>
                      <a:pt x="21600" y="12113"/>
                      <a:pt x="11929" y="21783"/>
                      <a:pt x="0" y="21784"/>
                    </a:cubicBezTo>
                    <a:lnTo>
                      <a:pt x="0" y="184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Arc 149"/>
              <p:cNvSpPr>
                <a:spLocks/>
              </p:cNvSpPr>
              <p:nvPr/>
            </p:nvSpPr>
            <p:spPr bwMode="auto">
              <a:xfrm>
                <a:off x="807" y="3087"/>
                <a:ext cx="171" cy="8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150"/>
              <p:cNvSpPr>
                <a:spLocks/>
              </p:cNvSpPr>
              <p:nvPr/>
            </p:nvSpPr>
            <p:spPr bwMode="auto">
              <a:xfrm>
                <a:off x="1119" y="4896"/>
                <a:ext cx="30" cy="38"/>
              </a:xfrm>
              <a:custGeom>
                <a:avLst/>
                <a:gdLst>
                  <a:gd name="T0" fmla="*/ 80 w 80"/>
                  <a:gd name="T1" fmla="*/ 111 h 111"/>
                  <a:gd name="T2" fmla="*/ 0 w 80"/>
                  <a:gd name="T3" fmla="*/ 64 h 111"/>
                  <a:gd name="T4" fmla="*/ 0 w 80"/>
                  <a:gd name="T5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" h="111">
                    <a:moveTo>
                      <a:pt x="80" y="111"/>
                    </a:moveTo>
                    <a:lnTo>
                      <a:pt x="0" y="64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151"/>
              <p:cNvSpPr>
                <a:spLocks/>
              </p:cNvSpPr>
              <p:nvPr/>
            </p:nvSpPr>
            <p:spPr bwMode="auto">
              <a:xfrm>
                <a:off x="1079" y="4890"/>
                <a:ext cx="80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Line 152"/>
              <p:cNvSpPr>
                <a:spLocks noChangeShapeType="1"/>
              </p:cNvSpPr>
              <p:nvPr/>
            </p:nvSpPr>
            <p:spPr bwMode="auto">
              <a:xfrm>
                <a:off x="1079" y="4890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Line 153"/>
              <p:cNvSpPr>
                <a:spLocks noChangeShapeType="1"/>
              </p:cNvSpPr>
              <p:nvPr/>
            </p:nvSpPr>
            <p:spPr bwMode="auto">
              <a:xfrm flipV="1">
                <a:off x="807" y="4891"/>
                <a:ext cx="0" cy="4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154"/>
              <p:cNvSpPr>
                <a:spLocks/>
              </p:cNvSpPr>
              <p:nvPr/>
            </p:nvSpPr>
            <p:spPr bwMode="auto">
              <a:xfrm>
                <a:off x="767" y="4884"/>
                <a:ext cx="80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Line 155"/>
              <p:cNvSpPr>
                <a:spLocks noChangeShapeType="1"/>
              </p:cNvSpPr>
              <p:nvPr/>
            </p:nvSpPr>
            <p:spPr bwMode="auto">
              <a:xfrm>
                <a:off x="767" y="488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Line 156"/>
              <p:cNvSpPr>
                <a:spLocks noChangeShapeType="1"/>
              </p:cNvSpPr>
              <p:nvPr/>
            </p:nvSpPr>
            <p:spPr bwMode="auto">
              <a:xfrm flipV="1">
                <a:off x="1137" y="3850"/>
                <a:ext cx="0" cy="4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157"/>
              <p:cNvSpPr>
                <a:spLocks/>
              </p:cNvSpPr>
              <p:nvPr/>
            </p:nvSpPr>
            <p:spPr bwMode="auto">
              <a:xfrm>
                <a:off x="1097" y="3843"/>
                <a:ext cx="81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Line 158"/>
              <p:cNvSpPr>
                <a:spLocks noChangeShapeType="1"/>
              </p:cNvSpPr>
              <p:nvPr/>
            </p:nvSpPr>
            <p:spPr bwMode="auto">
              <a:xfrm>
                <a:off x="1097" y="384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159"/>
              <p:cNvSpPr>
                <a:spLocks/>
              </p:cNvSpPr>
              <p:nvPr/>
            </p:nvSpPr>
            <p:spPr bwMode="auto">
              <a:xfrm>
                <a:off x="1078" y="2819"/>
                <a:ext cx="41" cy="21"/>
              </a:xfrm>
              <a:custGeom>
                <a:avLst/>
                <a:gdLst>
                  <a:gd name="T0" fmla="*/ 111 w 111"/>
                  <a:gd name="T1" fmla="*/ 62 h 62"/>
                  <a:gd name="T2" fmla="*/ 0 w 111"/>
                  <a:gd name="T3" fmla="*/ 31 h 62"/>
                  <a:gd name="T4" fmla="*/ 0 w 111"/>
                  <a:gd name="T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1" h="62">
                    <a:moveTo>
                      <a:pt x="111" y="62"/>
                    </a:moveTo>
                    <a:lnTo>
                      <a:pt x="0" y="31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160"/>
              <p:cNvSpPr>
                <a:spLocks/>
              </p:cNvSpPr>
              <p:nvPr/>
            </p:nvSpPr>
            <p:spPr bwMode="auto">
              <a:xfrm>
                <a:off x="1038" y="2812"/>
                <a:ext cx="80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Line 161"/>
              <p:cNvSpPr>
                <a:spLocks noChangeShapeType="1"/>
              </p:cNvSpPr>
              <p:nvPr/>
            </p:nvSpPr>
            <p:spPr bwMode="auto">
              <a:xfrm>
                <a:off x="1038" y="281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Line 162"/>
              <p:cNvSpPr>
                <a:spLocks noChangeShapeType="1"/>
              </p:cNvSpPr>
              <p:nvPr/>
            </p:nvSpPr>
            <p:spPr bwMode="auto">
              <a:xfrm flipV="1">
                <a:off x="972" y="2802"/>
                <a:ext cx="53" cy="3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Freeform 163"/>
              <p:cNvSpPr>
                <a:spLocks/>
              </p:cNvSpPr>
              <p:nvPr/>
            </p:nvSpPr>
            <p:spPr bwMode="auto">
              <a:xfrm>
                <a:off x="1003" y="2768"/>
                <a:ext cx="51" cy="65"/>
              </a:xfrm>
              <a:custGeom>
                <a:avLst/>
                <a:gdLst>
                  <a:gd name="T0" fmla="*/ 138 w 138"/>
                  <a:gd name="T1" fmla="*/ 182 h 193"/>
                  <a:gd name="T2" fmla="*/ 120 w 138"/>
                  <a:gd name="T3" fmla="*/ 193 h 193"/>
                  <a:gd name="T4" fmla="*/ 0 w 138"/>
                  <a:gd name="T5" fmla="*/ 11 h 193"/>
                  <a:gd name="T6" fmla="*/ 18 w 138"/>
                  <a:gd name="T7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193">
                    <a:moveTo>
                      <a:pt x="138" y="182"/>
                    </a:moveTo>
                    <a:lnTo>
                      <a:pt x="120" y="193"/>
                    </a:lnTo>
                    <a:lnTo>
                      <a:pt x="0" y="11"/>
                    </a:lnTo>
                    <a:lnTo>
                      <a:pt x="1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Line 164"/>
              <p:cNvSpPr>
                <a:spLocks noChangeShapeType="1"/>
              </p:cNvSpPr>
              <p:nvPr/>
            </p:nvSpPr>
            <p:spPr bwMode="auto">
              <a:xfrm flipH="1">
                <a:off x="1003" y="2768"/>
                <a:ext cx="7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Line 165"/>
              <p:cNvSpPr>
                <a:spLocks noChangeShapeType="1"/>
              </p:cNvSpPr>
              <p:nvPr/>
            </p:nvSpPr>
            <p:spPr bwMode="auto">
              <a:xfrm flipV="1">
                <a:off x="807" y="2797"/>
                <a:ext cx="0" cy="4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166"/>
              <p:cNvSpPr>
                <a:spLocks/>
              </p:cNvSpPr>
              <p:nvPr/>
            </p:nvSpPr>
            <p:spPr bwMode="auto">
              <a:xfrm>
                <a:off x="767" y="2790"/>
                <a:ext cx="80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Line 167"/>
              <p:cNvSpPr>
                <a:spLocks noChangeShapeType="1"/>
              </p:cNvSpPr>
              <p:nvPr/>
            </p:nvSpPr>
            <p:spPr bwMode="auto">
              <a:xfrm>
                <a:off x="767" y="2790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Line 168"/>
              <p:cNvSpPr>
                <a:spLocks noChangeShapeType="1"/>
              </p:cNvSpPr>
              <p:nvPr/>
            </p:nvSpPr>
            <p:spPr bwMode="auto">
              <a:xfrm flipV="1">
                <a:off x="1986" y="1218"/>
                <a:ext cx="60" cy="7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Freeform 169"/>
              <p:cNvSpPr>
                <a:spLocks/>
              </p:cNvSpPr>
              <p:nvPr/>
            </p:nvSpPr>
            <p:spPr bwMode="auto">
              <a:xfrm>
                <a:off x="2014" y="1190"/>
                <a:ext cx="69" cy="50"/>
              </a:xfrm>
              <a:custGeom>
                <a:avLst/>
                <a:gdLst>
                  <a:gd name="T0" fmla="*/ 186 w 186"/>
                  <a:gd name="T1" fmla="*/ 133 h 149"/>
                  <a:gd name="T2" fmla="*/ 173 w 186"/>
                  <a:gd name="T3" fmla="*/ 149 h 149"/>
                  <a:gd name="T4" fmla="*/ 0 w 186"/>
                  <a:gd name="T5" fmla="*/ 15 h 149"/>
                  <a:gd name="T6" fmla="*/ 13 w 186"/>
                  <a:gd name="T7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6" h="149">
                    <a:moveTo>
                      <a:pt x="186" y="133"/>
                    </a:moveTo>
                    <a:lnTo>
                      <a:pt x="173" y="149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Line 170"/>
              <p:cNvSpPr>
                <a:spLocks noChangeShapeType="1"/>
              </p:cNvSpPr>
              <p:nvPr/>
            </p:nvSpPr>
            <p:spPr bwMode="auto">
              <a:xfrm flipH="1">
                <a:off x="2014" y="1190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Line 171"/>
              <p:cNvSpPr>
                <a:spLocks noChangeShapeType="1"/>
              </p:cNvSpPr>
              <p:nvPr/>
            </p:nvSpPr>
            <p:spPr bwMode="auto">
              <a:xfrm flipV="1">
                <a:off x="2259" y="1202"/>
                <a:ext cx="0" cy="8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Freeform 172"/>
              <p:cNvSpPr>
                <a:spLocks/>
              </p:cNvSpPr>
              <p:nvPr/>
            </p:nvSpPr>
            <p:spPr bwMode="auto">
              <a:xfrm>
                <a:off x="2218" y="1195"/>
                <a:ext cx="81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Line 173"/>
              <p:cNvSpPr>
                <a:spLocks noChangeShapeType="1"/>
              </p:cNvSpPr>
              <p:nvPr/>
            </p:nvSpPr>
            <p:spPr bwMode="auto">
              <a:xfrm>
                <a:off x="2218" y="1195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Arc 174"/>
              <p:cNvSpPr>
                <a:spLocks/>
              </p:cNvSpPr>
              <p:nvPr/>
            </p:nvSpPr>
            <p:spPr bwMode="auto">
              <a:xfrm>
                <a:off x="2013" y="1530"/>
                <a:ext cx="328" cy="11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Arc 175"/>
              <p:cNvSpPr>
                <a:spLocks/>
              </p:cNvSpPr>
              <p:nvPr/>
            </p:nvSpPr>
            <p:spPr bwMode="auto">
              <a:xfrm>
                <a:off x="1674" y="1640"/>
                <a:ext cx="340" cy="292"/>
              </a:xfrm>
              <a:custGeom>
                <a:avLst/>
                <a:gdLst>
                  <a:gd name="G0" fmla="+- 64 0 0"/>
                  <a:gd name="G1" fmla="+- 74 0 0"/>
                  <a:gd name="G2" fmla="+- 21600 0 0"/>
                  <a:gd name="T0" fmla="*/ 21664 w 21664"/>
                  <a:gd name="T1" fmla="*/ 0 h 21674"/>
                  <a:gd name="T2" fmla="*/ 0 w 21664"/>
                  <a:gd name="T3" fmla="*/ 21674 h 21674"/>
                  <a:gd name="T4" fmla="*/ 64 w 21664"/>
                  <a:gd name="T5" fmla="*/ 74 h 21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4" h="21674" fill="none" extrusionOk="0">
                    <a:moveTo>
                      <a:pt x="21663" y="0"/>
                    </a:moveTo>
                    <a:cubicBezTo>
                      <a:pt x="21663" y="24"/>
                      <a:pt x="21664" y="49"/>
                      <a:pt x="21664" y="74"/>
                    </a:cubicBezTo>
                    <a:cubicBezTo>
                      <a:pt x="21664" y="12003"/>
                      <a:pt x="11993" y="21674"/>
                      <a:pt x="64" y="21674"/>
                    </a:cubicBezTo>
                    <a:cubicBezTo>
                      <a:pt x="42" y="21674"/>
                      <a:pt x="21" y="21673"/>
                      <a:pt x="0" y="21673"/>
                    </a:cubicBezTo>
                  </a:path>
                  <a:path w="21664" h="21674" stroke="0" extrusionOk="0">
                    <a:moveTo>
                      <a:pt x="21663" y="0"/>
                    </a:moveTo>
                    <a:cubicBezTo>
                      <a:pt x="21663" y="24"/>
                      <a:pt x="21664" y="49"/>
                      <a:pt x="21664" y="74"/>
                    </a:cubicBezTo>
                    <a:cubicBezTo>
                      <a:pt x="21664" y="12003"/>
                      <a:pt x="11993" y="21674"/>
                      <a:pt x="64" y="21674"/>
                    </a:cubicBezTo>
                    <a:cubicBezTo>
                      <a:pt x="42" y="21674"/>
                      <a:pt x="21" y="21673"/>
                      <a:pt x="0" y="21673"/>
                    </a:cubicBezTo>
                    <a:lnTo>
                      <a:pt x="64" y="74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Line 176"/>
              <p:cNvSpPr>
                <a:spLocks noChangeShapeType="1"/>
              </p:cNvSpPr>
              <p:nvPr/>
            </p:nvSpPr>
            <p:spPr bwMode="auto">
              <a:xfrm flipH="1">
                <a:off x="2040" y="993"/>
                <a:ext cx="189" cy="1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Freeform 177"/>
              <p:cNvSpPr>
                <a:spLocks/>
              </p:cNvSpPr>
              <p:nvPr/>
            </p:nvSpPr>
            <p:spPr bwMode="auto">
              <a:xfrm>
                <a:off x="2040" y="981"/>
                <a:ext cx="58" cy="38"/>
              </a:xfrm>
              <a:custGeom>
                <a:avLst/>
                <a:gdLst>
                  <a:gd name="T0" fmla="*/ 0 w 58"/>
                  <a:gd name="T1" fmla="*/ 22 h 38"/>
                  <a:gd name="T2" fmla="*/ 58 w 58"/>
                  <a:gd name="T3" fmla="*/ 38 h 38"/>
                  <a:gd name="T4" fmla="*/ 43 w 58"/>
                  <a:gd name="T5" fmla="*/ 21 h 38"/>
                  <a:gd name="T6" fmla="*/ 56 w 58"/>
                  <a:gd name="T7" fmla="*/ 0 h 38"/>
                  <a:gd name="T8" fmla="*/ 0 w 58"/>
                  <a:gd name="T9" fmla="*/ 2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38">
                    <a:moveTo>
                      <a:pt x="0" y="22"/>
                    </a:moveTo>
                    <a:lnTo>
                      <a:pt x="58" y="38"/>
                    </a:lnTo>
                    <a:lnTo>
                      <a:pt x="43" y="21"/>
                    </a:lnTo>
                    <a:lnTo>
                      <a:pt x="56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Line 178"/>
              <p:cNvSpPr>
                <a:spLocks noChangeShapeType="1"/>
              </p:cNvSpPr>
              <p:nvPr/>
            </p:nvSpPr>
            <p:spPr bwMode="auto">
              <a:xfrm flipH="1">
                <a:off x="2579" y="988"/>
                <a:ext cx="18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Freeform 179"/>
              <p:cNvSpPr>
                <a:spLocks/>
              </p:cNvSpPr>
              <p:nvPr/>
            </p:nvSpPr>
            <p:spPr bwMode="auto">
              <a:xfrm>
                <a:off x="2579" y="970"/>
                <a:ext cx="58" cy="37"/>
              </a:xfrm>
              <a:custGeom>
                <a:avLst/>
                <a:gdLst>
                  <a:gd name="T0" fmla="*/ 0 w 58"/>
                  <a:gd name="T1" fmla="*/ 18 h 37"/>
                  <a:gd name="T2" fmla="*/ 58 w 58"/>
                  <a:gd name="T3" fmla="*/ 37 h 37"/>
                  <a:gd name="T4" fmla="*/ 43 w 58"/>
                  <a:gd name="T5" fmla="*/ 18 h 37"/>
                  <a:gd name="T6" fmla="*/ 58 w 58"/>
                  <a:gd name="T7" fmla="*/ 0 h 37"/>
                  <a:gd name="T8" fmla="*/ 0 w 58"/>
                  <a:gd name="T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37">
                    <a:moveTo>
                      <a:pt x="0" y="18"/>
                    </a:moveTo>
                    <a:lnTo>
                      <a:pt x="58" y="37"/>
                    </a:lnTo>
                    <a:lnTo>
                      <a:pt x="43" y="18"/>
                    </a:lnTo>
                    <a:lnTo>
                      <a:pt x="58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Line 180"/>
              <p:cNvSpPr>
                <a:spLocks noChangeShapeType="1"/>
              </p:cNvSpPr>
              <p:nvPr/>
            </p:nvSpPr>
            <p:spPr bwMode="auto">
              <a:xfrm flipH="1" flipV="1">
                <a:off x="2096" y="1064"/>
                <a:ext cx="28" cy="4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Freeform 181"/>
              <p:cNvSpPr>
                <a:spLocks/>
              </p:cNvSpPr>
              <p:nvPr/>
            </p:nvSpPr>
            <p:spPr bwMode="auto">
              <a:xfrm>
                <a:off x="2057" y="1040"/>
                <a:ext cx="74" cy="42"/>
              </a:xfrm>
              <a:custGeom>
                <a:avLst/>
                <a:gdLst>
                  <a:gd name="T0" fmla="*/ 191 w 200"/>
                  <a:gd name="T1" fmla="*/ 0 h 124"/>
                  <a:gd name="T2" fmla="*/ 200 w 200"/>
                  <a:gd name="T3" fmla="*/ 17 h 124"/>
                  <a:gd name="T4" fmla="*/ 9 w 200"/>
                  <a:gd name="T5" fmla="*/ 124 h 124"/>
                  <a:gd name="T6" fmla="*/ 0 w 200"/>
                  <a:gd name="T7" fmla="*/ 106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" h="124">
                    <a:moveTo>
                      <a:pt x="191" y="0"/>
                    </a:moveTo>
                    <a:lnTo>
                      <a:pt x="200" y="17"/>
                    </a:lnTo>
                    <a:lnTo>
                      <a:pt x="9" y="124"/>
                    </a:lnTo>
                    <a:lnTo>
                      <a:pt x="0" y="10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Line 182"/>
              <p:cNvSpPr>
                <a:spLocks noChangeShapeType="1"/>
              </p:cNvSpPr>
              <p:nvPr/>
            </p:nvSpPr>
            <p:spPr bwMode="auto">
              <a:xfrm>
                <a:off x="2057" y="1076"/>
                <a:ext cx="3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Arc 183"/>
              <p:cNvSpPr>
                <a:spLocks/>
              </p:cNvSpPr>
              <p:nvPr/>
            </p:nvSpPr>
            <p:spPr bwMode="auto">
              <a:xfrm>
                <a:off x="1913" y="1534"/>
                <a:ext cx="316" cy="263"/>
              </a:xfrm>
              <a:custGeom>
                <a:avLst/>
                <a:gdLst>
                  <a:gd name="G0" fmla="+- 21600 0 0"/>
                  <a:gd name="G1" fmla="+- 82 0 0"/>
                  <a:gd name="G2" fmla="+- 21600 0 0"/>
                  <a:gd name="T0" fmla="*/ 21600 w 21600"/>
                  <a:gd name="T1" fmla="*/ 21682 h 21682"/>
                  <a:gd name="T2" fmla="*/ 0 w 21600"/>
                  <a:gd name="T3" fmla="*/ 0 h 21682"/>
                  <a:gd name="T4" fmla="*/ 21600 w 21600"/>
                  <a:gd name="T5" fmla="*/ 82 h 216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82" fill="none" extrusionOk="0">
                    <a:moveTo>
                      <a:pt x="21600" y="21682"/>
                    </a:moveTo>
                    <a:cubicBezTo>
                      <a:pt x="9670" y="21682"/>
                      <a:pt x="0" y="12011"/>
                      <a:pt x="0" y="82"/>
                    </a:cubicBezTo>
                    <a:cubicBezTo>
                      <a:pt x="-1" y="54"/>
                      <a:pt x="0" y="27"/>
                      <a:pt x="0" y="0"/>
                    </a:cubicBezTo>
                  </a:path>
                  <a:path w="21600" h="21682" stroke="0" extrusionOk="0">
                    <a:moveTo>
                      <a:pt x="21600" y="21682"/>
                    </a:moveTo>
                    <a:cubicBezTo>
                      <a:pt x="9670" y="21682"/>
                      <a:pt x="0" y="12011"/>
                      <a:pt x="0" y="82"/>
                    </a:cubicBezTo>
                    <a:cubicBezTo>
                      <a:pt x="-1" y="54"/>
                      <a:pt x="0" y="27"/>
                      <a:pt x="0" y="0"/>
                    </a:cubicBezTo>
                    <a:lnTo>
                      <a:pt x="21600" y="82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Arc 184"/>
              <p:cNvSpPr>
                <a:spLocks/>
              </p:cNvSpPr>
              <p:nvPr/>
            </p:nvSpPr>
            <p:spPr bwMode="auto">
              <a:xfrm>
                <a:off x="1579" y="1236"/>
                <a:ext cx="334" cy="29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Freeform 185"/>
              <p:cNvSpPr>
                <a:spLocks/>
              </p:cNvSpPr>
              <p:nvPr/>
            </p:nvSpPr>
            <p:spPr bwMode="auto">
              <a:xfrm>
                <a:off x="1539" y="1229"/>
                <a:ext cx="80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Line 186"/>
              <p:cNvSpPr>
                <a:spLocks noChangeShapeType="1"/>
              </p:cNvSpPr>
              <p:nvPr/>
            </p:nvSpPr>
            <p:spPr bwMode="auto">
              <a:xfrm>
                <a:off x="1539" y="1229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Arc 187"/>
              <p:cNvSpPr>
                <a:spLocks/>
              </p:cNvSpPr>
              <p:nvPr/>
            </p:nvSpPr>
            <p:spPr bwMode="auto">
              <a:xfrm>
                <a:off x="1507" y="1580"/>
                <a:ext cx="239" cy="7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Arc 188"/>
              <p:cNvSpPr>
                <a:spLocks/>
              </p:cNvSpPr>
              <p:nvPr/>
            </p:nvSpPr>
            <p:spPr bwMode="auto">
              <a:xfrm>
                <a:off x="1746" y="645"/>
                <a:ext cx="822" cy="100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Freeform 189"/>
              <p:cNvSpPr>
                <a:spLocks/>
              </p:cNvSpPr>
              <p:nvPr/>
            </p:nvSpPr>
            <p:spPr bwMode="auto">
              <a:xfrm>
                <a:off x="2547" y="645"/>
                <a:ext cx="41" cy="52"/>
              </a:xfrm>
              <a:custGeom>
                <a:avLst/>
                <a:gdLst>
                  <a:gd name="T0" fmla="*/ 21 w 41"/>
                  <a:gd name="T1" fmla="*/ 0 h 52"/>
                  <a:gd name="T2" fmla="*/ 0 w 41"/>
                  <a:gd name="T3" fmla="*/ 52 h 52"/>
                  <a:gd name="T4" fmla="*/ 21 w 41"/>
                  <a:gd name="T5" fmla="*/ 39 h 52"/>
                  <a:gd name="T6" fmla="*/ 41 w 41"/>
                  <a:gd name="T7" fmla="*/ 52 h 52"/>
                  <a:gd name="T8" fmla="*/ 21 w 41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2">
                    <a:moveTo>
                      <a:pt x="21" y="0"/>
                    </a:moveTo>
                    <a:lnTo>
                      <a:pt x="0" y="52"/>
                    </a:lnTo>
                    <a:lnTo>
                      <a:pt x="21" y="39"/>
                    </a:lnTo>
                    <a:lnTo>
                      <a:pt x="41" y="52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Line 190"/>
              <p:cNvSpPr>
                <a:spLocks noChangeShapeType="1"/>
              </p:cNvSpPr>
              <p:nvPr/>
            </p:nvSpPr>
            <p:spPr bwMode="auto">
              <a:xfrm flipV="1">
                <a:off x="913" y="1104"/>
                <a:ext cx="444" cy="20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Arc 191"/>
              <p:cNvSpPr>
                <a:spLocks/>
              </p:cNvSpPr>
              <p:nvPr/>
            </p:nvSpPr>
            <p:spPr bwMode="auto">
              <a:xfrm>
                <a:off x="1357" y="589"/>
                <a:ext cx="1467" cy="51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558 h 21600"/>
                  <a:gd name="T2" fmla="*/ 21585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558"/>
                    </a:moveTo>
                    <a:cubicBezTo>
                      <a:pt x="23" y="9650"/>
                      <a:pt x="9677" y="8"/>
                      <a:pt x="21585" y="0"/>
                    </a:cubicBezTo>
                  </a:path>
                  <a:path w="21600" h="21600" stroke="0" extrusionOk="0">
                    <a:moveTo>
                      <a:pt x="0" y="21558"/>
                    </a:moveTo>
                    <a:cubicBezTo>
                      <a:pt x="23" y="9650"/>
                      <a:pt x="9677" y="8"/>
                      <a:pt x="21585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Freeform 192"/>
              <p:cNvSpPr>
                <a:spLocks/>
              </p:cNvSpPr>
              <p:nvPr/>
            </p:nvSpPr>
            <p:spPr bwMode="auto">
              <a:xfrm>
                <a:off x="2823" y="552"/>
                <a:ext cx="9" cy="74"/>
              </a:xfrm>
              <a:custGeom>
                <a:avLst/>
                <a:gdLst>
                  <a:gd name="T0" fmla="*/ 23 w 23"/>
                  <a:gd name="T1" fmla="*/ 218 h 218"/>
                  <a:gd name="T2" fmla="*/ 0 w 23"/>
                  <a:gd name="T3" fmla="*/ 218 h 218"/>
                  <a:gd name="T4" fmla="*/ 0 w 23"/>
                  <a:gd name="T5" fmla="*/ 0 h 218"/>
                  <a:gd name="T6" fmla="*/ 23 w 23"/>
                  <a:gd name="T7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218">
                    <a:moveTo>
                      <a:pt x="23" y="218"/>
                    </a:moveTo>
                    <a:lnTo>
                      <a:pt x="0" y="218"/>
                    </a:lnTo>
                    <a:lnTo>
                      <a:pt x="0" y="0"/>
                    </a:lnTo>
                    <a:lnTo>
                      <a:pt x="2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Line 193"/>
              <p:cNvSpPr>
                <a:spLocks noChangeShapeType="1"/>
              </p:cNvSpPr>
              <p:nvPr/>
            </p:nvSpPr>
            <p:spPr bwMode="auto">
              <a:xfrm flipH="1">
                <a:off x="2823" y="552"/>
                <a:ext cx="9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3" name="Line 194"/>
              <p:cNvSpPr>
                <a:spLocks noChangeShapeType="1"/>
              </p:cNvSpPr>
              <p:nvPr/>
            </p:nvSpPr>
            <p:spPr bwMode="auto">
              <a:xfrm flipV="1">
                <a:off x="346" y="2722"/>
                <a:ext cx="278" cy="16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Arc 195"/>
              <p:cNvSpPr>
                <a:spLocks/>
              </p:cNvSpPr>
              <p:nvPr/>
            </p:nvSpPr>
            <p:spPr bwMode="auto">
              <a:xfrm>
                <a:off x="624" y="2510"/>
                <a:ext cx="558" cy="212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5" name="Freeform 196"/>
              <p:cNvSpPr>
                <a:spLocks/>
              </p:cNvSpPr>
              <p:nvPr/>
            </p:nvSpPr>
            <p:spPr bwMode="auto">
              <a:xfrm>
                <a:off x="1182" y="2473"/>
                <a:ext cx="8" cy="74"/>
              </a:xfrm>
              <a:custGeom>
                <a:avLst/>
                <a:gdLst>
                  <a:gd name="T0" fmla="*/ 22 w 22"/>
                  <a:gd name="T1" fmla="*/ 218 h 218"/>
                  <a:gd name="T2" fmla="*/ 0 w 22"/>
                  <a:gd name="T3" fmla="*/ 218 h 218"/>
                  <a:gd name="T4" fmla="*/ 0 w 22"/>
                  <a:gd name="T5" fmla="*/ 0 h 218"/>
                  <a:gd name="T6" fmla="*/ 22 w 22"/>
                  <a:gd name="T7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18">
                    <a:moveTo>
                      <a:pt x="22" y="218"/>
                    </a:moveTo>
                    <a:lnTo>
                      <a:pt x="0" y="218"/>
                    </a:lnTo>
                    <a:lnTo>
                      <a:pt x="0" y="0"/>
                    </a:lnTo>
                    <a:lnTo>
                      <a:pt x="2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6" name="Line 197"/>
              <p:cNvSpPr>
                <a:spLocks noChangeShapeType="1"/>
              </p:cNvSpPr>
              <p:nvPr/>
            </p:nvSpPr>
            <p:spPr bwMode="auto">
              <a:xfrm flipH="1">
                <a:off x="1182" y="2473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" name="Arc 198"/>
              <p:cNvSpPr>
                <a:spLocks/>
              </p:cNvSpPr>
              <p:nvPr/>
            </p:nvSpPr>
            <p:spPr bwMode="auto">
              <a:xfrm>
                <a:off x="896" y="2975"/>
                <a:ext cx="228" cy="16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05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05" y="21599"/>
                    </a:moveTo>
                    <a:cubicBezTo>
                      <a:pt x="9612" y="21547"/>
                      <a:pt x="0" y="11892"/>
                      <a:pt x="0" y="0"/>
                    </a:cubicBezTo>
                  </a:path>
                  <a:path w="21600" h="21600" stroke="0" extrusionOk="0">
                    <a:moveTo>
                      <a:pt x="21505" y="21599"/>
                    </a:moveTo>
                    <a:cubicBezTo>
                      <a:pt x="9612" y="21547"/>
                      <a:pt x="0" y="11892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" name="Arc 199"/>
              <p:cNvSpPr>
                <a:spLocks/>
              </p:cNvSpPr>
              <p:nvPr/>
            </p:nvSpPr>
            <p:spPr bwMode="auto">
              <a:xfrm>
                <a:off x="696" y="2829"/>
                <a:ext cx="200" cy="14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" name="Freeform 200"/>
              <p:cNvSpPr>
                <a:spLocks/>
              </p:cNvSpPr>
              <p:nvPr/>
            </p:nvSpPr>
            <p:spPr bwMode="auto">
              <a:xfrm>
                <a:off x="656" y="2822"/>
                <a:ext cx="80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" name="Line 201"/>
              <p:cNvSpPr>
                <a:spLocks noChangeShapeType="1"/>
              </p:cNvSpPr>
              <p:nvPr/>
            </p:nvSpPr>
            <p:spPr bwMode="auto">
              <a:xfrm>
                <a:off x="656" y="282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" name="Arc 202"/>
              <p:cNvSpPr>
                <a:spLocks/>
              </p:cNvSpPr>
              <p:nvPr/>
            </p:nvSpPr>
            <p:spPr bwMode="auto">
              <a:xfrm>
                <a:off x="674" y="2950"/>
                <a:ext cx="214" cy="7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498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498" y="21599"/>
                    </a:moveTo>
                    <a:cubicBezTo>
                      <a:pt x="9608" y="21543"/>
                      <a:pt x="0" y="11889"/>
                      <a:pt x="0" y="0"/>
                    </a:cubicBezTo>
                  </a:path>
                  <a:path w="21600" h="21600" stroke="0" extrusionOk="0">
                    <a:moveTo>
                      <a:pt x="21498" y="21599"/>
                    </a:moveTo>
                    <a:cubicBezTo>
                      <a:pt x="9608" y="21543"/>
                      <a:pt x="0" y="1188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" name="Arc 203"/>
              <p:cNvSpPr>
                <a:spLocks/>
              </p:cNvSpPr>
              <p:nvPr/>
            </p:nvSpPr>
            <p:spPr bwMode="auto">
              <a:xfrm>
                <a:off x="887" y="2315"/>
                <a:ext cx="392" cy="706"/>
              </a:xfrm>
              <a:custGeom>
                <a:avLst/>
                <a:gdLst>
                  <a:gd name="G0" fmla="+- 0 0 0"/>
                  <a:gd name="G1" fmla="+- 31 0 0"/>
                  <a:gd name="G2" fmla="+- 21600 0 0"/>
                  <a:gd name="T0" fmla="*/ 21600 w 21600"/>
                  <a:gd name="T1" fmla="*/ 0 h 21631"/>
                  <a:gd name="T2" fmla="*/ 0 w 21600"/>
                  <a:gd name="T3" fmla="*/ 21631 h 21631"/>
                  <a:gd name="T4" fmla="*/ 0 w 21600"/>
                  <a:gd name="T5" fmla="*/ 31 h 21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31" fill="none" extrusionOk="0">
                    <a:moveTo>
                      <a:pt x="21599" y="0"/>
                    </a:moveTo>
                    <a:cubicBezTo>
                      <a:pt x="21599" y="10"/>
                      <a:pt x="21600" y="20"/>
                      <a:pt x="21600" y="31"/>
                    </a:cubicBezTo>
                    <a:cubicBezTo>
                      <a:pt x="21600" y="11960"/>
                      <a:pt x="11929" y="21630"/>
                      <a:pt x="0" y="21631"/>
                    </a:cubicBezTo>
                  </a:path>
                  <a:path w="21600" h="21631" stroke="0" extrusionOk="0">
                    <a:moveTo>
                      <a:pt x="21599" y="0"/>
                    </a:moveTo>
                    <a:cubicBezTo>
                      <a:pt x="21599" y="10"/>
                      <a:pt x="21600" y="20"/>
                      <a:pt x="21600" y="31"/>
                    </a:cubicBezTo>
                    <a:cubicBezTo>
                      <a:pt x="21600" y="11960"/>
                      <a:pt x="11929" y="21630"/>
                      <a:pt x="0" y="21631"/>
                    </a:cubicBezTo>
                    <a:lnTo>
                      <a:pt x="0" y="31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" name="Freeform 204"/>
              <p:cNvSpPr>
                <a:spLocks/>
              </p:cNvSpPr>
              <p:nvPr/>
            </p:nvSpPr>
            <p:spPr bwMode="auto">
              <a:xfrm>
                <a:off x="1259" y="2315"/>
                <a:ext cx="41" cy="53"/>
              </a:xfrm>
              <a:custGeom>
                <a:avLst/>
                <a:gdLst>
                  <a:gd name="T0" fmla="*/ 20 w 41"/>
                  <a:gd name="T1" fmla="*/ 0 h 53"/>
                  <a:gd name="T2" fmla="*/ 0 w 41"/>
                  <a:gd name="T3" fmla="*/ 53 h 53"/>
                  <a:gd name="T4" fmla="*/ 20 w 41"/>
                  <a:gd name="T5" fmla="*/ 39 h 53"/>
                  <a:gd name="T6" fmla="*/ 41 w 41"/>
                  <a:gd name="T7" fmla="*/ 53 h 53"/>
                  <a:gd name="T8" fmla="*/ 20 w 41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3">
                    <a:moveTo>
                      <a:pt x="20" y="0"/>
                    </a:moveTo>
                    <a:lnTo>
                      <a:pt x="0" y="53"/>
                    </a:lnTo>
                    <a:lnTo>
                      <a:pt x="20" y="39"/>
                    </a:lnTo>
                    <a:lnTo>
                      <a:pt x="41" y="53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Line 206"/>
            <p:cNvSpPr>
              <a:spLocks noChangeShapeType="1"/>
            </p:cNvSpPr>
            <p:nvPr/>
          </p:nvSpPr>
          <p:spPr bwMode="auto">
            <a:xfrm flipV="1">
              <a:off x="357" y="3667"/>
              <a:ext cx="428" cy="20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Arc 207"/>
            <p:cNvSpPr>
              <a:spLocks/>
            </p:cNvSpPr>
            <p:nvPr/>
          </p:nvSpPr>
          <p:spPr bwMode="auto">
            <a:xfrm>
              <a:off x="785" y="3490"/>
              <a:ext cx="547" cy="17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8"/>
            <p:cNvSpPr>
              <a:spLocks/>
            </p:cNvSpPr>
            <p:nvPr/>
          </p:nvSpPr>
          <p:spPr bwMode="auto">
            <a:xfrm>
              <a:off x="1332" y="3454"/>
              <a:ext cx="9" cy="73"/>
            </a:xfrm>
            <a:custGeom>
              <a:avLst/>
              <a:gdLst>
                <a:gd name="T0" fmla="*/ 23 w 23"/>
                <a:gd name="T1" fmla="*/ 217 h 217"/>
                <a:gd name="T2" fmla="*/ 0 w 23"/>
                <a:gd name="T3" fmla="*/ 217 h 217"/>
                <a:gd name="T4" fmla="*/ 0 w 23"/>
                <a:gd name="T5" fmla="*/ 0 h 217"/>
                <a:gd name="T6" fmla="*/ 23 w 23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7">
                  <a:moveTo>
                    <a:pt x="23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09"/>
            <p:cNvSpPr>
              <a:spLocks noChangeShapeType="1"/>
            </p:cNvSpPr>
            <p:nvPr/>
          </p:nvSpPr>
          <p:spPr bwMode="auto">
            <a:xfrm flipH="1">
              <a:off x="1332" y="3454"/>
              <a:ext cx="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0"/>
            <p:cNvSpPr>
              <a:spLocks noChangeShapeType="1"/>
            </p:cNvSpPr>
            <p:nvPr/>
          </p:nvSpPr>
          <p:spPr bwMode="auto">
            <a:xfrm flipH="1" flipV="1">
              <a:off x="821" y="3852"/>
              <a:ext cx="3" cy="4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1"/>
            <p:cNvSpPr>
              <a:spLocks/>
            </p:cNvSpPr>
            <p:nvPr/>
          </p:nvSpPr>
          <p:spPr bwMode="auto">
            <a:xfrm>
              <a:off x="781" y="3843"/>
              <a:ext cx="80" cy="11"/>
            </a:xfrm>
            <a:custGeom>
              <a:avLst/>
              <a:gdLst>
                <a:gd name="T0" fmla="*/ 217 w 217"/>
                <a:gd name="T1" fmla="*/ 0 h 33"/>
                <a:gd name="T2" fmla="*/ 217 w 217"/>
                <a:gd name="T3" fmla="*/ 20 h 33"/>
                <a:gd name="T4" fmla="*/ 0 w 217"/>
                <a:gd name="T5" fmla="*/ 33 h 33"/>
                <a:gd name="T6" fmla="*/ 0 w 217"/>
                <a:gd name="T7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33">
                  <a:moveTo>
                    <a:pt x="217" y="0"/>
                  </a:moveTo>
                  <a:lnTo>
                    <a:pt x="217" y="20"/>
                  </a:lnTo>
                  <a:lnTo>
                    <a:pt x="0" y="33"/>
                  </a:lnTo>
                  <a:lnTo>
                    <a:pt x="0" y="1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2"/>
            <p:cNvSpPr>
              <a:spLocks noChangeShapeType="1"/>
            </p:cNvSpPr>
            <p:nvPr/>
          </p:nvSpPr>
          <p:spPr bwMode="auto">
            <a:xfrm>
              <a:off x="781" y="384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rc 213"/>
            <p:cNvSpPr>
              <a:spLocks/>
            </p:cNvSpPr>
            <p:nvPr/>
          </p:nvSpPr>
          <p:spPr bwMode="auto">
            <a:xfrm>
              <a:off x="905" y="3996"/>
              <a:ext cx="197" cy="17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49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490" y="21599"/>
                  </a:moveTo>
                  <a:cubicBezTo>
                    <a:pt x="9603" y="21539"/>
                    <a:pt x="0" y="11886"/>
                    <a:pt x="0" y="0"/>
                  </a:cubicBezTo>
                </a:path>
                <a:path w="21600" h="21600" stroke="0" extrusionOk="0">
                  <a:moveTo>
                    <a:pt x="21490" y="21599"/>
                  </a:moveTo>
                  <a:cubicBezTo>
                    <a:pt x="9603" y="21539"/>
                    <a:pt x="0" y="11886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214"/>
            <p:cNvSpPr>
              <a:spLocks/>
            </p:cNvSpPr>
            <p:nvPr/>
          </p:nvSpPr>
          <p:spPr bwMode="auto">
            <a:xfrm>
              <a:off x="699" y="3892"/>
              <a:ext cx="206" cy="104"/>
            </a:xfrm>
            <a:custGeom>
              <a:avLst/>
              <a:gdLst>
                <a:gd name="G0" fmla="+- 21600 0 0"/>
                <a:gd name="G1" fmla="+- 208 0 0"/>
                <a:gd name="G2" fmla="+- 21600 0 0"/>
                <a:gd name="T0" fmla="*/ 21600 w 21600"/>
                <a:gd name="T1" fmla="*/ 21808 h 21808"/>
                <a:gd name="T2" fmla="*/ 1 w 21600"/>
                <a:gd name="T3" fmla="*/ 0 h 21808"/>
                <a:gd name="T4" fmla="*/ 21600 w 21600"/>
                <a:gd name="T5" fmla="*/ 208 h 21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08" fill="none" extrusionOk="0">
                  <a:moveTo>
                    <a:pt x="21600" y="21808"/>
                  </a:moveTo>
                  <a:cubicBezTo>
                    <a:pt x="9670" y="21808"/>
                    <a:pt x="0" y="12137"/>
                    <a:pt x="0" y="208"/>
                  </a:cubicBezTo>
                  <a:cubicBezTo>
                    <a:pt x="-1" y="138"/>
                    <a:pt x="0" y="69"/>
                    <a:pt x="1" y="0"/>
                  </a:cubicBezTo>
                </a:path>
                <a:path w="21600" h="21808" stroke="0" extrusionOk="0">
                  <a:moveTo>
                    <a:pt x="21600" y="21808"/>
                  </a:moveTo>
                  <a:cubicBezTo>
                    <a:pt x="9670" y="21808"/>
                    <a:pt x="0" y="12137"/>
                    <a:pt x="0" y="208"/>
                  </a:cubicBezTo>
                  <a:cubicBezTo>
                    <a:pt x="-1" y="138"/>
                    <a:pt x="0" y="69"/>
                    <a:pt x="1" y="0"/>
                  </a:cubicBezTo>
                  <a:lnTo>
                    <a:pt x="21600" y="208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5"/>
            <p:cNvSpPr>
              <a:spLocks/>
            </p:cNvSpPr>
            <p:nvPr/>
          </p:nvSpPr>
          <p:spPr bwMode="auto">
            <a:xfrm>
              <a:off x="659" y="3885"/>
              <a:ext cx="81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6"/>
            <p:cNvSpPr>
              <a:spLocks noChangeShapeType="1"/>
            </p:cNvSpPr>
            <p:nvPr/>
          </p:nvSpPr>
          <p:spPr bwMode="auto">
            <a:xfrm>
              <a:off x="659" y="388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Arc 217"/>
            <p:cNvSpPr>
              <a:spLocks/>
            </p:cNvSpPr>
            <p:nvPr/>
          </p:nvSpPr>
          <p:spPr bwMode="auto">
            <a:xfrm>
              <a:off x="682" y="4026"/>
              <a:ext cx="220" cy="66"/>
            </a:xfrm>
            <a:custGeom>
              <a:avLst/>
              <a:gdLst>
                <a:gd name="G0" fmla="+- 21600 0 0"/>
                <a:gd name="G1" fmla="+- 329 0 0"/>
                <a:gd name="G2" fmla="+- 21600 0 0"/>
                <a:gd name="T0" fmla="*/ 21501 w 21600"/>
                <a:gd name="T1" fmla="*/ 21929 h 21929"/>
                <a:gd name="T2" fmla="*/ 3 w 21600"/>
                <a:gd name="T3" fmla="*/ 0 h 21929"/>
                <a:gd name="T4" fmla="*/ 21600 w 21600"/>
                <a:gd name="T5" fmla="*/ 329 h 21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29" fill="none" extrusionOk="0">
                  <a:moveTo>
                    <a:pt x="21501" y="21928"/>
                  </a:moveTo>
                  <a:cubicBezTo>
                    <a:pt x="9610" y="21874"/>
                    <a:pt x="0" y="12219"/>
                    <a:pt x="0" y="329"/>
                  </a:cubicBezTo>
                  <a:cubicBezTo>
                    <a:pt x="-1" y="219"/>
                    <a:pt x="0" y="109"/>
                    <a:pt x="2" y="-1"/>
                  </a:cubicBezTo>
                </a:path>
                <a:path w="21600" h="21929" stroke="0" extrusionOk="0">
                  <a:moveTo>
                    <a:pt x="21501" y="21928"/>
                  </a:moveTo>
                  <a:cubicBezTo>
                    <a:pt x="9610" y="21874"/>
                    <a:pt x="0" y="12219"/>
                    <a:pt x="0" y="329"/>
                  </a:cubicBezTo>
                  <a:cubicBezTo>
                    <a:pt x="-1" y="219"/>
                    <a:pt x="0" y="109"/>
                    <a:pt x="2" y="-1"/>
                  </a:cubicBezTo>
                  <a:lnTo>
                    <a:pt x="21600" y="329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Arc 218"/>
            <p:cNvSpPr>
              <a:spLocks/>
            </p:cNvSpPr>
            <p:nvPr/>
          </p:nvSpPr>
          <p:spPr bwMode="auto">
            <a:xfrm>
              <a:off x="901" y="3354"/>
              <a:ext cx="396" cy="739"/>
            </a:xfrm>
            <a:custGeom>
              <a:avLst/>
              <a:gdLst>
                <a:gd name="G0" fmla="+- 55 0 0"/>
                <a:gd name="G1" fmla="+- 0 0 0"/>
                <a:gd name="G2" fmla="+- 21600 0 0"/>
                <a:gd name="T0" fmla="*/ 21655 w 21655"/>
                <a:gd name="T1" fmla="*/ 0 h 21600"/>
                <a:gd name="T2" fmla="*/ 0 w 21655"/>
                <a:gd name="T3" fmla="*/ 21600 h 21600"/>
                <a:gd name="T4" fmla="*/ 55 w 2165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5" h="21600" fill="none" extrusionOk="0">
                  <a:moveTo>
                    <a:pt x="21655" y="0"/>
                  </a:moveTo>
                  <a:cubicBezTo>
                    <a:pt x="21655" y="11929"/>
                    <a:pt x="11984" y="21600"/>
                    <a:pt x="55" y="21600"/>
                  </a:cubicBezTo>
                  <a:cubicBezTo>
                    <a:pt x="36" y="21600"/>
                    <a:pt x="18" y="21599"/>
                    <a:pt x="0" y="21599"/>
                  </a:cubicBezTo>
                </a:path>
                <a:path w="21655" h="21600" stroke="0" extrusionOk="0">
                  <a:moveTo>
                    <a:pt x="21655" y="0"/>
                  </a:moveTo>
                  <a:cubicBezTo>
                    <a:pt x="21655" y="11929"/>
                    <a:pt x="11984" y="21600"/>
                    <a:pt x="55" y="21600"/>
                  </a:cubicBezTo>
                  <a:cubicBezTo>
                    <a:pt x="36" y="21600"/>
                    <a:pt x="18" y="21599"/>
                    <a:pt x="0" y="21599"/>
                  </a:cubicBezTo>
                  <a:lnTo>
                    <a:pt x="55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9"/>
            <p:cNvSpPr>
              <a:spLocks/>
            </p:cNvSpPr>
            <p:nvPr/>
          </p:nvSpPr>
          <p:spPr bwMode="auto">
            <a:xfrm>
              <a:off x="1275" y="3354"/>
              <a:ext cx="41" cy="52"/>
            </a:xfrm>
            <a:custGeom>
              <a:avLst/>
              <a:gdLst>
                <a:gd name="T0" fmla="*/ 21 w 41"/>
                <a:gd name="T1" fmla="*/ 0 h 52"/>
                <a:gd name="T2" fmla="*/ 0 w 41"/>
                <a:gd name="T3" fmla="*/ 52 h 52"/>
                <a:gd name="T4" fmla="*/ 21 w 41"/>
                <a:gd name="T5" fmla="*/ 38 h 52"/>
                <a:gd name="T6" fmla="*/ 41 w 41"/>
                <a:gd name="T7" fmla="*/ 52 h 52"/>
                <a:gd name="T8" fmla="*/ 21 w 41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2">
                  <a:moveTo>
                    <a:pt x="21" y="0"/>
                  </a:moveTo>
                  <a:lnTo>
                    <a:pt x="0" y="52"/>
                  </a:lnTo>
                  <a:lnTo>
                    <a:pt x="21" y="38"/>
                  </a:lnTo>
                  <a:lnTo>
                    <a:pt x="41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0"/>
            <p:cNvSpPr>
              <a:spLocks noChangeShapeType="1"/>
            </p:cNvSpPr>
            <p:nvPr/>
          </p:nvSpPr>
          <p:spPr bwMode="auto">
            <a:xfrm flipV="1">
              <a:off x="346" y="4817"/>
              <a:ext cx="233" cy="1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Arc 221"/>
            <p:cNvSpPr>
              <a:spLocks/>
            </p:cNvSpPr>
            <p:nvPr/>
          </p:nvSpPr>
          <p:spPr bwMode="auto">
            <a:xfrm>
              <a:off x="579" y="4597"/>
              <a:ext cx="584" cy="22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2"/>
            <p:cNvSpPr>
              <a:spLocks/>
            </p:cNvSpPr>
            <p:nvPr/>
          </p:nvSpPr>
          <p:spPr bwMode="auto">
            <a:xfrm>
              <a:off x="1163" y="4560"/>
              <a:ext cx="8" cy="73"/>
            </a:xfrm>
            <a:custGeom>
              <a:avLst/>
              <a:gdLst>
                <a:gd name="T0" fmla="*/ 22 w 22"/>
                <a:gd name="T1" fmla="*/ 217 h 217"/>
                <a:gd name="T2" fmla="*/ 0 w 22"/>
                <a:gd name="T3" fmla="*/ 217 h 217"/>
                <a:gd name="T4" fmla="*/ 0 w 22"/>
                <a:gd name="T5" fmla="*/ 0 h 217"/>
                <a:gd name="T6" fmla="*/ 22 w 22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7">
                  <a:moveTo>
                    <a:pt x="22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3"/>
            <p:cNvSpPr>
              <a:spLocks noChangeShapeType="1"/>
            </p:cNvSpPr>
            <p:nvPr/>
          </p:nvSpPr>
          <p:spPr bwMode="auto">
            <a:xfrm flipH="1">
              <a:off x="1163" y="4560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Arc 224"/>
            <p:cNvSpPr>
              <a:spLocks/>
            </p:cNvSpPr>
            <p:nvPr/>
          </p:nvSpPr>
          <p:spPr bwMode="auto">
            <a:xfrm>
              <a:off x="851" y="5029"/>
              <a:ext cx="270" cy="182"/>
            </a:xfrm>
            <a:custGeom>
              <a:avLst/>
              <a:gdLst>
                <a:gd name="G0" fmla="+- 21600 0 0"/>
                <a:gd name="G1" fmla="+- 119 0 0"/>
                <a:gd name="G2" fmla="+- 21600 0 0"/>
                <a:gd name="T0" fmla="*/ 21600 w 21600"/>
                <a:gd name="T1" fmla="*/ 21719 h 21719"/>
                <a:gd name="T2" fmla="*/ 0 w 21600"/>
                <a:gd name="T3" fmla="*/ 0 h 21719"/>
                <a:gd name="T4" fmla="*/ 21600 w 21600"/>
                <a:gd name="T5" fmla="*/ 119 h 2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9" fill="none" extrusionOk="0">
                  <a:moveTo>
                    <a:pt x="21600" y="21719"/>
                  </a:moveTo>
                  <a:cubicBezTo>
                    <a:pt x="9670" y="21719"/>
                    <a:pt x="0" y="12048"/>
                    <a:pt x="0" y="119"/>
                  </a:cubicBezTo>
                  <a:cubicBezTo>
                    <a:pt x="-1" y="79"/>
                    <a:pt x="0" y="39"/>
                    <a:pt x="0" y="0"/>
                  </a:cubicBezTo>
                </a:path>
                <a:path w="21600" h="21719" stroke="0" extrusionOk="0">
                  <a:moveTo>
                    <a:pt x="21600" y="21719"/>
                  </a:moveTo>
                  <a:cubicBezTo>
                    <a:pt x="9670" y="21719"/>
                    <a:pt x="0" y="12048"/>
                    <a:pt x="0" y="119"/>
                  </a:cubicBezTo>
                  <a:cubicBezTo>
                    <a:pt x="-1" y="79"/>
                    <a:pt x="0" y="39"/>
                    <a:pt x="0" y="0"/>
                  </a:cubicBezTo>
                  <a:lnTo>
                    <a:pt x="21600" y="119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Arc 225"/>
            <p:cNvSpPr>
              <a:spLocks/>
            </p:cNvSpPr>
            <p:nvPr/>
          </p:nvSpPr>
          <p:spPr bwMode="auto">
            <a:xfrm>
              <a:off x="699" y="4845"/>
              <a:ext cx="153" cy="18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458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458" y="21599"/>
                  </a:moveTo>
                  <a:cubicBezTo>
                    <a:pt x="9584" y="21521"/>
                    <a:pt x="0" y="11873"/>
                    <a:pt x="0" y="0"/>
                  </a:cubicBezTo>
                </a:path>
                <a:path w="21600" h="21600" stroke="0" extrusionOk="0">
                  <a:moveTo>
                    <a:pt x="21458" y="21599"/>
                  </a:moveTo>
                  <a:cubicBezTo>
                    <a:pt x="9584" y="21521"/>
                    <a:pt x="0" y="11873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6"/>
            <p:cNvSpPr>
              <a:spLocks/>
            </p:cNvSpPr>
            <p:nvPr/>
          </p:nvSpPr>
          <p:spPr bwMode="auto">
            <a:xfrm>
              <a:off x="659" y="4838"/>
              <a:ext cx="81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7"/>
            <p:cNvSpPr>
              <a:spLocks noChangeShapeType="1"/>
            </p:cNvSpPr>
            <p:nvPr/>
          </p:nvSpPr>
          <p:spPr bwMode="auto">
            <a:xfrm>
              <a:off x="659" y="483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Arc 228"/>
            <p:cNvSpPr>
              <a:spLocks/>
            </p:cNvSpPr>
            <p:nvPr/>
          </p:nvSpPr>
          <p:spPr bwMode="auto">
            <a:xfrm>
              <a:off x="693" y="5062"/>
              <a:ext cx="186" cy="67"/>
            </a:xfrm>
            <a:custGeom>
              <a:avLst/>
              <a:gdLst>
                <a:gd name="G0" fmla="+- 21600 0 0"/>
                <a:gd name="G1" fmla="+- 330 0 0"/>
                <a:gd name="G2" fmla="+- 21600 0 0"/>
                <a:gd name="T0" fmla="*/ 21600 w 21600"/>
                <a:gd name="T1" fmla="*/ 21930 h 21930"/>
                <a:gd name="T2" fmla="*/ 3 w 21600"/>
                <a:gd name="T3" fmla="*/ 0 h 21930"/>
                <a:gd name="T4" fmla="*/ 21600 w 21600"/>
                <a:gd name="T5" fmla="*/ 330 h 2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30" fill="none" extrusionOk="0">
                  <a:moveTo>
                    <a:pt x="21600" y="21930"/>
                  </a:moveTo>
                  <a:cubicBezTo>
                    <a:pt x="9670" y="21930"/>
                    <a:pt x="0" y="12259"/>
                    <a:pt x="0" y="330"/>
                  </a:cubicBezTo>
                  <a:cubicBezTo>
                    <a:pt x="-1" y="219"/>
                    <a:pt x="0" y="109"/>
                    <a:pt x="2" y="-1"/>
                  </a:cubicBezTo>
                </a:path>
                <a:path w="21600" h="21930" stroke="0" extrusionOk="0">
                  <a:moveTo>
                    <a:pt x="21600" y="21930"/>
                  </a:moveTo>
                  <a:cubicBezTo>
                    <a:pt x="9670" y="21930"/>
                    <a:pt x="0" y="12259"/>
                    <a:pt x="0" y="330"/>
                  </a:cubicBezTo>
                  <a:cubicBezTo>
                    <a:pt x="-1" y="219"/>
                    <a:pt x="0" y="109"/>
                    <a:pt x="2" y="-1"/>
                  </a:cubicBezTo>
                  <a:lnTo>
                    <a:pt x="21600" y="33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Arc 229"/>
            <p:cNvSpPr>
              <a:spLocks/>
            </p:cNvSpPr>
            <p:nvPr/>
          </p:nvSpPr>
          <p:spPr bwMode="auto">
            <a:xfrm>
              <a:off x="879" y="4360"/>
              <a:ext cx="492" cy="76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30"/>
            <p:cNvSpPr>
              <a:spLocks/>
            </p:cNvSpPr>
            <p:nvPr/>
          </p:nvSpPr>
          <p:spPr bwMode="auto">
            <a:xfrm>
              <a:off x="1350" y="4360"/>
              <a:ext cx="41" cy="52"/>
            </a:xfrm>
            <a:custGeom>
              <a:avLst/>
              <a:gdLst>
                <a:gd name="T0" fmla="*/ 21 w 41"/>
                <a:gd name="T1" fmla="*/ 0 h 52"/>
                <a:gd name="T2" fmla="*/ 0 w 41"/>
                <a:gd name="T3" fmla="*/ 52 h 52"/>
                <a:gd name="T4" fmla="*/ 21 w 41"/>
                <a:gd name="T5" fmla="*/ 39 h 52"/>
                <a:gd name="T6" fmla="*/ 41 w 41"/>
                <a:gd name="T7" fmla="*/ 52 h 52"/>
                <a:gd name="T8" fmla="*/ 21 w 41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2">
                  <a:moveTo>
                    <a:pt x="21" y="0"/>
                  </a:moveTo>
                  <a:lnTo>
                    <a:pt x="0" y="52"/>
                  </a:lnTo>
                  <a:lnTo>
                    <a:pt x="21" y="39"/>
                  </a:lnTo>
                  <a:lnTo>
                    <a:pt x="41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231"/>
            <p:cNvSpPr>
              <a:spLocks noChangeShapeType="1"/>
            </p:cNvSpPr>
            <p:nvPr/>
          </p:nvSpPr>
          <p:spPr bwMode="auto">
            <a:xfrm flipV="1">
              <a:off x="2566" y="1227"/>
              <a:ext cx="108" cy="6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32"/>
            <p:cNvSpPr>
              <a:spLocks/>
            </p:cNvSpPr>
            <p:nvPr/>
          </p:nvSpPr>
          <p:spPr bwMode="auto">
            <a:xfrm>
              <a:off x="2651" y="1192"/>
              <a:ext cx="51" cy="66"/>
            </a:xfrm>
            <a:custGeom>
              <a:avLst/>
              <a:gdLst>
                <a:gd name="T0" fmla="*/ 138 w 138"/>
                <a:gd name="T1" fmla="*/ 183 h 194"/>
                <a:gd name="T2" fmla="*/ 120 w 138"/>
                <a:gd name="T3" fmla="*/ 194 h 194"/>
                <a:gd name="T4" fmla="*/ 0 w 138"/>
                <a:gd name="T5" fmla="*/ 12 h 194"/>
                <a:gd name="T6" fmla="*/ 18 w 138"/>
                <a:gd name="T7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94">
                  <a:moveTo>
                    <a:pt x="138" y="183"/>
                  </a:moveTo>
                  <a:lnTo>
                    <a:pt x="120" y="194"/>
                  </a:lnTo>
                  <a:lnTo>
                    <a:pt x="0" y="12"/>
                  </a:lnTo>
                  <a:lnTo>
                    <a:pt x="1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233"/>
            <p:cNvSpPr>
              <a:spLocks noChangeShapeType="1"/>
            </p:cNvSpPr>
            <p:nvPr/>
          </p:nvSpPr>
          <p:spPr bwMode="auto">
            <a:xfrm flipH="1">
              <a:off x="2651" y="1192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234"/>
            <p:cNvSpPr>
              <a:spLocks noChangeShapeType="1"/>
            </p:cNvSpPr>
            <p:nvPr/>
          </p:nvSpPr>
          <p:spPr bwMode="auto">
            <a:xfrm flipH="1" flipV="1">
              <a:off x="2544" y="1027"/>
              <a:ext cx="305" cy="27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35"/>
            <p:cNvSpPr>
              <a:spLocks/>
            </p:cNvSpPr>
            <p:nvPr/>
          </p:nvSpPr>
          <p:spPr bwMode="auto">
            <a:xfrm>
              <a:off x="2510" y="997"/>
              <a:ext cx="62" cy="56"/>
            </a:xfrm>
            <a:custGeom>
              <a:avLst/>
              <a:gdLst>
                <a:gd name="T0" fmla="*/ 151 w 166"/>
                <a:gd name="T1" fmla="*/ 0 h 169"/>
                <a:gd name="T2" fmla="*/ 166 w 166"/>
                <a:gd name="T3" fmla="*/ 13 h 169"/>
                <a:gd name="T4" fmla="*/ 15 w 166"/>
                <a:gd name="T5" fmla="*/ 169 h 169"/>
                <a:gd name="T6" fmla="*/ 0 w 166"/>
                <a:gd name="T7" fmla="*/ 155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69">
                  <a:moveTo>
                    <a:pt x="151" y="0"/>
                  </a:moveTo>
                  <a:lnTo>
                    <a:pt x="166" y="13"/>
                  </a:lnTo>
                  <a:lnTo>
                    <a:pt x="15" y="169"/>
                  </a:lnTo>
                  <a:lnTo>
                    <a:pt x="0" y="15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236"/>
            <p:cNvSpPr>
              <a:spLocks noChangeShapeType="1"/>
            </p:cNvSpPr>
            <p:nvPr/>
          </p:nvSpPr>
          <p:spPr bwMode="auto">
            <a:xfrm>
              <a:off x="2510" y="1049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Arc 237"/>
            <p:cNvSpPr>
              <a:spLocks/>
            </p:cNvSpPr>
            <p:nvPr/>
          </p:nvSpPr>
          <p:spPr bwMode="auto">
            <a:xfrm>
              <a:off x="3062" y="1179"/>
              <a:ext cx="54" cy="13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38"/>
            <p:cNvSpPr>
              <a:spLocks/>
            </p:cNvSpPr>
            <p:nvPr/>
          </p:nvSpPr>
          <p:spPr bwMode="auto">
            <a:xfrm>
              <a:off x="3022" y="1172"/>
              <a:ext cx="81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239"/>
            <p:cNvSpPr>
              <a:spLocks noChangeShapeType="1"/>
            </p:cNvSpPr>
            <p:nvPr/>
          </p:nvSpPr>
          <p:spPr bwMode="auto">
            <a:xfrm>
              <a:off x="3022" y="117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40"/>
            <p:cNvSpPr>
              <a:spLocks/>
            </p:cNvSpPr>
            <p:nvPr/>
          </p:nvSpPr>
          <p:spPr bwMode="auto">
            <a:xfrm>
              <a:off x="2296" y="1538"/>
              <a:ext cx="1062" cy="45"/>
            </a:xfrm>
            <a:custGeom>
              <a:avLst/>
              <a:gdLst>
                <a:gd name="T0" fmla="*/ 2866 w 2866"/>
                <a:gd name="T1" fmla="*/ 73 h 132"/>
                <a:gd name="T2" fmla="*/ 2835 w 2866"/>
                <a:gd name="T3" fmla="*/ 132 h 132"/>
                <a:gd name="T4" fmla="*/ 2776 w 2866"/>
                <a:gd name="T5" fmla="*/ 12 h 132"/>
                <a:gd name="T6" fmla="*/ 2715 w 2866"/>
                <a:gd name="T7" fmla="*/ 132 h 132"/>
                <a:gd name="T8" fmla="*/ 2656 w 2866"/>
                <a:gd name="T9" fmla="*/ 12 h 132"/>
                <a:gd name="T10" fmla="*/ 2595 w 2866"/>
                <a:gd name="T11" fmla="*/ 131 h 132"/>
                <a:gd name="T12" fmla="*/ 2536 w 2866"/>
                <a:gd name="T13" fmla="*/ 11 h 132"/>
                <a:gd name="T14" fmla="*/ 2475 w 2866"/>
                <a:gd name="T15" fmla="*/ 131 h 132"/>
                <a:gd name="T16" fmla="*/ 2416 w 2866"/>
                <a:gd name="T17" fmla="*/ 10 h 132"/>
                <a:gd name="T18" fmla="*/ 2355 w 2866"/>
                <a:gd name="T19" fmla="*/ 130 h 132"/>
                <a:gd name="T20" fmla="*/ 2296 w 2866"/>
                <a:gd name="T21" fmla="*/ 10 h 132"/>
                <a:gd name="T22" fmla="*/ 2235 w 2866"/>
                <a:gd name="T23" fmla="*/ 130 h 132"/>
                <a:gd name="T24" fmla="*/ 2176 w 2866"/>
                <a:gd name="T25" fmla="*/ 9 h 132"/>
                <a:gd name="T26" fmla="*/ 2115 w 2866"/>
                <a:gd name="T27" fmla="*/ 129 h 132"/>
                <a:gd name="T28" fmla="*/ 2056 w 2866"/>
                <a:gd name="T29" fmla="*/ 9 h 132"/>
                <a:gd name="T30" fmla="*/ 1995 w 2866"/>
                <a:gd name="T31" fmla="*/ 129 h 132"/>
                <a:gd name="T32" fmla="*/ 1936 w 2866"/>
                <a:gd name="T33" fmla="*/ 8 h 132"/>
                <a:gd name="T34" fmla="*/ 1875 w 2866"/>
                <a:gd name="T35" fmla="*/ 128 h 132"/>
                <a:gd name="T36" fmla="*/ 1816 w 2866"/>
                <a:gd name="T37" fmla="*/ 8 h 132"/>
                <a:gd name="T38" fmla="*/ 1755 w 2866"/>
                <a:gd name="T39" fmla="*/ 127 h 132"/>
                <a:gd name="T40" fmla="*/ 1696 w 2866"/>
                <a:gd name="T41" fmla="*/ 7 h 132"/>
                <a:gd name="T42" fmla="*/ 1635 w 2866"/>
                <a:gd name="T43" fmla="*/ 127 h 132"/>
                <a:gd name="T44" fmla="*/ 1576 w 2866"/>
                <a:gd name="T45" fmla="*/ 7 h 132"/>
                <a:gd name="T46" fmla="*/ 1515 w 2866"/>
                <a:gd name="T47" fmla="*/ 126 h 132"/>
                <a:gd name="T48" fmla="*/ 1456 w 2866"/>
                <a:gd name="T49" fmla="*/ 6 h 132"/>
                <a:gd name="T50" fmla="*/ 1395 w 2866"/>
                <a:gd name="T51" fmla="*/ 126 h 132"/>
                <a:gd name="T52" fmla="*/ 1336 w 2866"/>
                <a:gd name="T53" fmla="*/ 6 h 132"/>
                <a:gd name="T54" fmla="*/ 1275 w 2866"/>
                <a:gd name="T55" fmla="*/ 125 h 132"/>
                <a:gd name="T56" fmla="*/ 1216 w 2866"/>
                <a:gd name="T57" fmla="*/ 5 h 132"/>
                <a:gd name="T58" fmla="*/ 1155 w 2866"/>
                <a:gd name="T59" fmla="*/ 125 h 132"/>
                <a:gd name="T60" fmla="*/ 1096 w 2866"/>
                <a:gd name="T61" fmla="*/ 4 h 132"/>
                <a:gd name="T62" fmla="*/ 1035 w 2866"/>
                <a:gd name="T63" fmla="*/ 124 h 132"/>
                <a:gd name="T64" fmla="*/ 976 w 2866"/>
                <a:gd name="T65" fmla="*/ 4 h 132"/>
                <a:gd name="T66" fmla="*/ 915 w 2866"/>
                <a:gd name="T67" fmla="*/ 124 h 132"/>
                <a:gd name="T68" fmla="*/ 856 w 2866"/>
                <a:gd name="T69" fmla="*/ 3 h 132"/>
                <a:gd name="T70" fmla="*/ 795 w 2866"/>
                <a:gd name="T71" fmla="*/ 123 h 132"/>
                <a:gd name="T72" fmla="*/ 736 w 2866"/>
                <a:gd name="T73" fmla="*/ 3 h 132"/>
                <a:gd name="T74" fmla="*/ 675 w 2866"/>
                <a:gd name="T75" fmla="*/ 123 h 132"/>
                <a:gd name="T76" fmla="*/ 616 w 2866"/>
                <a:gd name="T77" fmla="*/ 2 h 132"/>
                <a:gd name="T78" fmla="*/ 555 w 2866"/>
                <a:gd name="T79" fmla="*/ 122 h 132"/>
                <a:gd name="T80" fmla="*/ 496 w 2866"/>
                <a:gd name="T81" fmla="*/ 2 h 132"/>
                <a:gd name="T82" fmla="*/ 435 w 2866"/>
                <a:gd name="T83" fmla="*/ 121 h 132"/>
                <a:gd name="T84" fmla="*/ 376 w 2866"/>
                <a:gd name="T85" fmla="*/ 1 h 132"/>
                <a:gd name="T86" fmla="*/ 315 w 2866"/>
                <a:gd name="T87" fmla="*/ 121 h 132"/>
                <a:gd name="T88" fmla="*/ 256 w 2866"/>
                <a:gd name="T89" fmla="*/ 1 h 132"/>
                <a:gd name="T90" fmla="*/ 195 w 2866"/>
                <a:gd name="T91" fmla="*/ 120 h 132"/>
                <a:gd name="T92" fmla="*/ 136 w 2866"/>
                <a:gd name="T93" fmla="*/ 0 h 132"/>
                <a:gd name="T94" fmla="*/ 75 w 2866"/>
                <a:gd name="T95" fmla="*/ 120 h 132"/>
                <a:gd name="T96" fmla="*/ 46 w 2866"/>
                <a:gd name="T97" fmla="*/ 60 h 132"/>
                <a:gd name="T98" fmla="*/ 0 w 2866"/>
                <a:gd name="T99" fmla="*/ 6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66" h="132">
                  <a:moveTo>
                    <a:pt x="2866" y="73"/>
                  </a:moveTo>
                  <a:lnTo>
                    <a:pt x="2835" y="132"/>
                  </a:lnTo>
                  <a:lnTo>
                    <a:pt x="2776" y="12"/>
                  </a:lnTo>
                  <a:lnTo>
                    <a:pt x="2715" y="132"/>
                  </a:lnTo>
                  <a:lnTo>
                    <a:pt x="2656" y="12"/>
                  </a:lnTo>
                  <a:lnTo>
                    <a:pt x="2595" y="131"/>
                  </a:lnTo>
                  <a:lnTo>
                    <a:pt x="2536" y="11"/>
                  </a:lnTo>
                  <a:lnTo>
                    <a:pt x="2475" y="131"/>
                  </a:lnTo>
                  <a:lnTo>
                    <a:pt x="2416" y="10"/>
                  </a:lnTo>
                  <a:lnTo>
                    <a:pt x="2355" y="130"/>
                  </a:lnTo>
                  <a:lnTo>
                    <a:pt x="2296" y="10"/>
                  </a:lnTo>
                  <a:lnTo>
                    <a:pt x="2235" y="130"/>
                  </a:lnTo>
                  <a:lnTo>
                    <a:pt x="2176" y="9"/>
                  </a:lnTo>
                  <a:lnTo>
                    <a:pt x="2115" y="129"/>
                  </a:lnTo>
                  <a:lnTo>
                    <a:pt x="2056" y="9"/>
                  </a:lnTo>
                  <a:lnTo>
                    <a:pt x="1995" y="129"/>
                  </a:lnTo>
                  <a:lnTo>
                    <a:pt x="1936" y="8"/>
                  </a:lnTo>
                  <a:lnTo>
                    <a:pt x="1875" y="128"/>
                  </a:lnTo>
                  <a:lnTo>
                    <a:pt x="1816" y="8"/>
                  </a:lnTo>
                  <a:lnTo>
                    <a:pt x="1755" y="127"/>
                  </a:lnTo>
                  <a:lnTo>
                    <a:pt x="1696" y="7"/>
                  </a:lnTo>
                  <a:lnTo>
                    <a:pt x="1635" y="127"/>
                  </a:lnTo>
                  <a:lnTo>
                    <a:pt x="1576" y="7"/>
                  </a:lnTo>
                  <a:lnTo>
                    <a:pt x="1515" y="126"/>
                  </a:lnTo>
                  <a:lnTo>
                    <a:pt x="1456" y="6"/>
                  </a:lnTo>
                  <a:lnTo>
                    <a:pt x="1395" y="126"/>
                  </a:lnTo>
                  <a:lnTo>
                    <a:pt x="1336" y="6"/>
                  </a:lnTo>
                  <a:lnTo>
                    <a:pt x="1275" y="125"/>
                  </a:lnTo>
                  <a:lnTo>
                    <a:pt x="1216" y="5"/>
                  </a:lnTo>
                  <a:lnTo>
                    <a:pt x="1155" y="125"/>
                  </a:lnTo>
                  <a:lnTo>
                    <a:pt x="1096" y="4"/>
                  </a:lnTo>
                  <a:lnTo>
                    <a:pt x="1035" y="124"/>
                  </a:lnTo>
                  <a:lnTo>
                    <a:pt x="976" y="4"/>
                  </a:lnTo>
                  <a:lnTo>
                    <a:pt x="915" y="124"/>
                  </a:lnTo>
                  <a:lnTo>
                    <a:pt x="856" y="3"/>
                  </a:lnTo>
                  <a:lnTo>
                    <a:pt x="795" y="123"/>
                  </a:lnTo>
                  <a:lnTo>
                    <a:pt x="736" y="3"/>
                  </a:lnTo>
                  <a:lnTo>
                    <a:pt x="675" y="123"/>
                  </a:lnTo>
                  <a:lnTo>
                    <a:pt x="616" y="2"/>
                  </a:lnTo>
                  <a:lnTo>
                    <a:pt x="555" y="122"/>
                  </a:lnTo>
                  <a:lnTo>
                    <a:pt x="496" y="2"/>
                  </a:lnTo>
                  <a:lnTo>
                    <a:pt x="435" y="121"/>
                  </a:lnTo>
                  <a:lnTo>
                    <a:pt x="376" y="1"/>
                  </a:lnTo>
                  <a:lnTo>
                    <a:pt x="315" y="121"/>
                  </a:lnTo>
                  <a:lnTo>
                    <a:pt x="256" y="1"/>
                  </a:lnTo>
                  <a:lnTo>
                    <a:pt x="195" y="120"/>
                  </a:lnTo>
                  <a:lnTo>
                    <a:pt x="136" y="0"/>
                  </a:lnTo>
                  <a:lnTo>
                    <a:pt x="75" y="120"/>
                  </a:lnTo>
                  <a:lnTo>
                    <a:pt x="46" y="60"/>
                  </a:lnTo>
                  <a:lnTo>
                    <a:pt x="0" y="6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241"/>
            <p:cNvSpPr>
              <a:spLocks noChangeShapeType="1"/>
            </p:cNvSpPr>
            <p:nvPr/>
          </p:nvSpPr>
          <p:spPr bwMode="auto">
            <a:xfrm flipH="1" flipV="1">
              <a:off x="2264" y="1555"/>
              <a:ext cx="32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Arc 242"/>
            <p:cNvSpPr>
              <a:spLocks/>
            </p:cNvSpPr>
            <p:nvPr/>
          </p:nvSpPr>
          <p:spPr bwMode="auto">
            <a:xfrm>
              <a:off x="2191" y="1518"/>
              <a:ext cx="69" cy="36"/>
            </a:xfrm>
            <a:custGeom>
              <a:avLst/>
              <a:gdLst>
                <a:gd name="G0" fmla="+- 21589 0 0"/>
                <a:gd name="G1" fmla="+- 21600 0 0"/>
                <a:gd name="G2" fmla="+- 21600 0 0"/>
                <a:gd name="T0" fmla="*/ 0 w 43189"/>
                <a:gd name="T1" fmla="*/ 20905 h 24604"/>
                <a:gd name="T2" fmla="*/ 42979 w 43189"/>
                <a:gd name="T3" fmla="*/ 24604 h 24604"/>
                <a:gd name="T4" fmla="*/ 21589 w 43189"/>
                <a:gd name="T5" fmla="*/ 21600 h 24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89" h="24604" fill="none" extrusionOk="0">
                  <a:moveTo>
                    <a:pt x="0" y="20905"/>
                  </a:moveTo>
                  <a:cubicBezTo>
                    <a:pt x="375" y="9252"/>
                    <a:pt x="9930" y="-1"/>
                    <a:pt x="21589" y="0"/>
                  </a:cubicBezTo>
                  <a:cubicBezTo>
                    <a:pt x="33518" y="0"/>
                    <a:pt x="43189" y="9670"/>
                    <a:pt x="43189" y="21600"/>
                  </a:cubicBezTo>
                  <a:cubicBezTo>
                    <a:pt x="43189" y="22605"/>
                    <a:pt x="43118" y="23608"/>
                    <a:pt x="42979" y="24604"/>
                  </a:cubicBezTo>
                </a:path>
                <a:path w="43189" h="24604" stroke="0" extrusionOk="0">
                  <a:moveTo>
                    <a:pt x="0" y="20905"/>
                  </a:moveTo>
                  <a:cubicBezTo>
                    <a:pt x="375" y="9252"/>
                    <a:pt x="9930" y="-1"/>
                    <a:pt x="21589" y="0"/>
                  </a:cubicBezTo>
                  <a:cubicBezTo>
                    <a:pt x="33518" y="0"/>
                    <a:pt x="43189" y="9670"/>
                    <a:pt x="43189" y="21600"/>
                  </a:cubicBezTo>
                  <a:cubicBezTo>
                    <a:pt x="43189" y="22605"/>
                    <a:pt x="43118" y="23608"/>
                    <a:pt x="42979" y="24604"/>
                  </a:cubicBezTo>
                  <a:lnTo>
                    <a:pt x="21589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Arc 243"/>
            <p:cNvSpPr>
              <a:spLocks/>
            </p:cNvSpPr>
            <p:nvPr/>
          </p:nvSpPr>
          <p:spPr bwMode="auto">
            <a:xfrm>
              <a:off x="2117" y="1512"/>
              <a:ext cx="68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600 h 25106"/>
                <a:gd name="T2" fmla="*/ 42913 w 43200"/>
                <a:gd name="T3" fmla="*/ 25106 h 25106"/>
                <a:gd name="T4" fmla="*/ 21600 w 43200"/>
                <a:gd name="T5" fmla="*/ 21600 h 25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5106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774"/>
                    <a:pt x="43104" y="23947"/>
                    <a:pt x="42913" y="25106"/>
                  </a:cubicBezTo>
                </a:path>
                <a:path w="43200" h="25106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774"/>
                    <a:pt x="43104" y="23947"/>
                    <a:pt x="42913" y="2510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Arc 244"/>
            <p:cNvSpPr>
              <a:spLocks/>
            </p:cNvSpPr>
            <p:nvPr/>
          </p:nvSpPr>
          <p:spPr bwMode="auto">
            <a:xfrm>
              <a:off x="2044" y="1506"/>
              <a:ext cx="69" cy="36"/>
            </a:xfrm>
            <a:custGeom>
              <a:avLst/>
              <a:gdLst>
                <a:gd name="G0" fmla="+- 21589 0 0"/>
                <a:gd name="G1" fmla="+- 21600 0 0"/>
                <a:gd name="G2" fmla="+- 21600 0 0"/>
                <a:gd name="T0" fmla="*/ 0 w 43189"/>
                <a:gd name="T1" fmla="*/ 20914 h 25245"/>
                <a:gd name="T2" fmla="*/ 42879 w 43189"/>
                <a:gd name="T3" fmla="*/ 25245 h 25245"/>
                <a:gd name="T4" fmla="*/ 21589 w 43189"/>
                <a:gd name="T5" fmla="*/ 21600 h 25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89" h="25245" fill="none" extrusionOk="0">
                  <a:moveTo>
                    <a:pt x="-1" y="20913"/>
                  </a:moveTo>
                  <a:cubicBezTo>
                    <a:pt x="370" y="9257"/>
                    <a:pt x="9926" y="-1"/>
                    <a:pt x="21589" y="0"/>
                  </a:cubicBezTo>
                  <a:cubicBezTo>
                    <a:pt x="33518" y="0"/>
                    <a:pt x="43189" y="9670"/>
                    <a:pt x="43189" y="21600"/>
                  </a:cubicBezTo>
                  <a:cubicBezTo>
                    <a:pt x="43189" y="22821"/>
                    <a:pt x="43085" y="24040"/>
                    <a:pt x="42879" y="25245"/>
                  </a:cubicBezTo>
                </a:path>
                <a:path w="43189" h="25245" stroke="0" extrusionOk="0">
                  <a:moveTo>
                    <a:pt x="-1" y="20913"/>
                  </a:moveTo>
                  <a:cubicBezTo>
                    <a:pt x="370" y="9257"/>
                    <a:pt x="9926" y="-1"/>
                    <a:pt x="21589" y="0"/>
                  </a:cubicBezTo>
                  <a:cubicBezTo>
                    <a:pt x="33518" y="0"/>
                    <a:pt x="43189" y="9670"/>
                    <a:pt x="43189" y="21600"/>
                  </a:cubicBezTo>
                  <a:cubicBezTo>
                    <a:pt x="43189" y="22821"/>
                    <a:pt x="43085" y="24040"/>
                    <a:pt x="42879" y="25245"/>
                  </a:cubicBezTo>
                  <a:lnTo>
                    <a:pt x="21589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Arc 245"/>
            <p:cNvSpPr>
              <a:spLocks/>
            </p:cNvSpPr>
            <p:nvPr/>
          </p:nvSpPr>
          <p:spPr bwMode="auto">
            <a:xfrm>
              <a:off x="1970" y="1500"/>
              <a:ext cx="69" cy="35"/>
            </a:xfrm>
            <a:custGeom>
              <a:avLst/>
              <a:gdLst>
                <a:gd name="G0" fmla="+- 21589 0 0"/>
                <a:gd name="G1" fmla="+- 21600 0 0"/>
                <a:gd name="G2" fmla="+- 21600 0 0"/>
                <a:gd name="T0" fmla="*/ 0 w 43189"/>
                <a:gd name="T1" fmla="*/ 20914 h 24651"/>
                <a:gd name="T2" fmla="*/ 42972 w 43189"/>
                <a:gd name="T3" fmla="*/ 24651 h 24651"/>
                <a:gd name="T4" fmla="*/ 21589 w 43189"/>
                <a:gd name="T5" fmla="*/ 21600 h 24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89" h="24651" fill="none" extrusionOk="0">
                  <a:moveTo>
                    <a:pt x="-1" y="20913"/>
                  </a:moveTo>
                  <a:cubicBezTo>
                    <a:pt x="370" y="9257"/>
                    <a:pt x="9926" y="-1"/>
                    <a:pt x="21589" y="0"/>
                  </a:cubicBezTo>
                  <a:cubicBezTo>
                    <a:pt x="33518" y="0"/>
                    <a:pt x="43189" y="9670"/>
                    <a:pt x="43189" y="21600"/>
                  </a:cubicBezTo>
                  <a:cubicBezTo>
                    <a:pt x="43189" y="22620"/>
                    <a:pt x="43116" y="23640"/>
                    <a:pt x="42972" y="24651"/>
                  </a:cubicBezTo>
                </a:path>
                <a:path w="43189" h="24651" stroke="0" extrusionOk="0">
                  <a:moveTo>
                    <a:pt x="-1" y="20913"/>
                  </a:moveTo>
                  <a:cubicBezTo>
                    <a:pt x="370" y="9257"/>
                    <a:pt x="9926" y="-1"/>
                    <a:pt x="21589" y="0"/>
                  </a:cubicBezTo>
                  <a:cubicBezTo>
                    <a:pt x="33518" y="0"/>
                    <a:pt x="43189" y="9670"/>
                    <a:pt x="43189" y="21600"/>
                  </a:cubicBezTo>
                  <a:cubicBezTo>
                    <a:pt x="43189" y="22620"/>
                    <a:pt x="43116" y="23640"/>
                    <a:pt x="42972" y="24651"/>
                  </a:cubicBezTo>
                  <a:lnTo>
                    <a:pt x="21589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246"/>
            <p:cNvSpPr>
              <a:spLocks noChangeShapeType="1"/>
            </p:cNvSpPr>
            <p:nvPr/>
          </p:nvSpPr>
          <p:spPr bwMode="auto">
            <a:xfrm flipH="1" flipV="1">
              <a:off x="1938" y="1528"/>
              <a:ext cx="31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Arc 247"/>
            <p:cNvSpPr>
              <a:spLocks/>
            </p:cNvSpPr>
            <p:nvPr/>
          </p:nvSpPr>
          <p:spPr bwMode="auto">
            <a:xfrm>
              <a:off x="1938" y="1035"/>
              <a:ext cx="423" cy="49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48"/>
            <p:cNvSpPr>
              <a:spLocks/>
            </p:cNvSpPr>
            <p:nvPr/>
          </p:nvSpPr>
          <p:spPr bwMode="auto">
            <a:xfrm>
              <a:off x="2320" y="1028"/>
              <a:ext cx="81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249"/>
            <p:cNvSpPr>
              <a:spLocks noChangeShapeType="1"/>
            </p:cNvSpPr>
            <p:nvPr/>
          </p:nvSpPr>
          <p:spPr bwMode="auto">
            <a:xfrm>
              <a:off x="2320" y="102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250"/>
            <p:cNvSpPr>
              <a:spLocks noChangeShapeType="1"/>
            </p:cNvSpPr>
            <p:nvPr/>
          </p:nvSpPr>
          <p:spPr bwMode="auto">
            <a:xfrm flipH="1" flipV="1">
              <a:off x="1018" y="2703"/>
              <a:ext cx="28" cy="4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51"/>
            <p:cNvSpPr>
              <a:spLocks/>
            </p:cNvSpPr>
            <p:nvPr/>
          </p:nvSpPr>
          <p:spPr bwMode="auto">
            <a:xfrm>
              <a:off x="980" y="2677"/>
              <a:ext cx="73" cy="45"/>
            </a:xfrm>
            <a:custGeom>
              <a:avLst/>
              <a:gdLst>
                <a:gd name="T0" fmla="*/ 186 w 198"/>
                <a:gd name="T1" fmla="*/ 0 h 133"/>
                <a:gd name="T2" fmla="*/ 198 w 198"/>
                <a:gd name="T3" fmla="*/ 18 h 133"/>
                <a:gd name="T4" fmla="*/ 11 w 198"/>
                <a:gd name="T5" fmla="*/ 133 h 133"/>
                <a:gd name="T6" fmla="*/ 0 w 198"/>
                <a:gd name="T7" fmla="*/ 11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133">
                  <a:moveTo>
                    <a:pt x="186" y="0"/>
                  </a:moveTo>
                  <a:lnTo>
                    <a:pt x="198" y="18"/>
                  </a:lnTo>
                  <a:lnTo>
                    <a:pt x="11" y="133"/>
                  </a:lnTo>
                  <a:lnTo>
                    <a:pt x="0" y="11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252"/>
            <p:cNvSpPr>
              <a:spLocks noChangeShapeType="1"/>
            </p:cNvSpPr>
            <p:nvPr/>
          </p:nvSpPr>
          <p:spPr bwMode="auto">
            <a:xfrm>
              <a:off x="980" y="2716"/>
              <a:ext cx="4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253"/>
            <p:cNvSpPr>
              <a:spLocks noChangeShapeType="1"/>
            </p:cNvSpPr>
            <p:nvPr/>
          </p:nvSpPr>
          <p:spPr bwMode="auto">
            <a:xfrm flipV="1">
              <a:off x="1324" y="2816"/>
              <a:ext cx="44" cy="3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54"/>
            <p:cNvSpPr>
              <a:spLocks/>
            </p:cNvSpPr>
            <p:nvPr/>
          </p:nvSpPr>
          <p:spPr bwMode="auto">
            <a:xfrm>
              <a:off x="1344" y="2783"/>
              <a:ext cx="55" cy="63"/>
            </a:xfrm>
            <a:custGeom>
              <a:avLst/>
              <a:gdLst>
                <a:gd name="T0" fmla="*/ 149 w 149"/>
                <a:gd name="T1" fmla="*/ 173 h 187"/>
                <a:gd name="T2" fmla="*/ 134 w 149"/>
                <a:gd name="T3" fmla="*/ 187 h 187"/>
                <a:gd name="T4" fmla="*/ 0 w 149"/>
                <a:gd name="T5" fmla="*/ 14 h 187"/>
                <a:gd name="T6" fmla="*/ 16 w 149"/>
                <a:gd name="T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87">
                  <a:moveTo>
                    <a:pt x="149" y="173"/>
                  </a:moveTo>
                  <a:lnTo>
                    <a:pt x="134" y="187"/>
                  </a:lnTo>
                  <a:lnTo>
                    <a:pt x="0" y="14"/>
                  </a:lnTo>
                  <a:lnTo>
                    <a:pt x="1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255"/>
            <p:cNvSpPr>
              <a:spLocks noChangeShapeType="1"/>
            </p:cNvSpPr>
            <p:nvPr/>
          </p:nvSpPr>
          <p:spPr bwMode="auto">
            <a:xfrm flipH="1">
              <a:off x="1344" y="2783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256"/>
            <p:cNvSpPr>
              <a:spLocks noChangeShapeType="1"/>
            </p:cNvSpPr>
            <p:nvPr/>
          </p:nvSpPr>
          <p:spPr bwMode="auto">
            <a:xfrm flipH="1" flipV="1">
              <a:off x="1294" y="2710"/>
              <a:ext cx="169" cy="14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57"/>
            <p:cNvSpPr>
              <a:spLocks/>
            </p:cNvSpPr>
            <p:nvPr/>
          </p:nvSpPr>
          <p:spPr bwMode="auto">
            <a:xfrm>
              <a:off x="1261" y="2678"/>
              <a:ext cx="60" cy="60"/>
            </a:xfrm>
            <a:custGeom>
              <a:avLst/>
              <a:gdLst>
                <a:gd name="T0" fmla="*/ 147 w 162"/>
                <a:gd name="T1" fmla="*/ 0 h 178"/>
                <a:gd name="T2" fmla="*/ 162 w 162"/>
                <a:gd name="T3" fmla="*/ 14 h 178"/>
                <a:gd name="T4" fmla="*/ 16 w 162"/>
                <a:gd name="T5" fmla="*/ 178 h 178"/>
                <a:gd name="T6" fmla="*/ 0 w 162"/>
                <a:gd name="T7" fmla="*/ 16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178">
                  <a:moveTo>
                    <a:pt x="147" y="0"/>
                  </a:moveTo>
                  <a:lnTo>
                    <a:pt x="162" y="14"/>
                  </a:lnTo>
                  <a:lnTo>
                    <a:pt x="16" y="178"/>
                  </a:lnTo>
                  <a:lnTo>
                    <a:pt x="0" y="16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258"/>
            <p:cNvSpPr>
              <a:spLocks noChangeShapeType="1"/>
            </p:cNvSpPr>
            <p:nvPr/>
          </p:nvSpPr>
          <p:spPr bwMode="auto">
            <a:xfrm>
              <a:off x="1261" y="2734"/>
              <a:ext cx="5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259"/>
            <p:cNvSpPr>
              <a:spLocks noChangeShapeType="1"/>
            </p:cNvSpPr>
            <p:nvPr/>
          </p:nvSpPr>
          <p:spPr bwMode="auto">
            <a:xfrm flipH="1" flipV="1">
              <a:off x="1588" y="2799"/>
              <a:ext cx="33" cy="5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60"/>
            <p:cNvSpPr>
              <a:spLocks/>
            </p:cNvSpPr>
            <p:nvPr/>
          </p:nvSpPr>
          <p:spPr bwMode="auto">
            <a:xfrm>
              <a:off x="1548" y="2776"/>
              <a:ext cx="76" cy="39"/>
            </a:xfrm>
            <a:custGeom>
              <a:avLst/>
              <a:gdLst>
                <a:gd name="T0" fmla="*/ 196 w 204"/>
                <a:gd name="T1" fmla="*/ 0 h 116"/>
                <a:gd name="T2" fmla="*/ 204 w 204"/>
                <a:gd name="T3" fmla="*/ 18 h 116"/>
                <a:gd name="T4" fmla="*/ 9 w 204"/>
                <a:gd name="T5" fmla="*/ 116 h 116"/>
                <a:gd name="T6" fmla="*/ 0 w 204"/>
                <a:gd name="T7" fmla="*/ 9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16">
                  <a:moveTo>
                    <a:pt x="196" y="0"/>
                  </a:moveTo>
                  <a:lnTo>
                    <a:pt x="204" y="18"/>
                  </a:lnTo>
                  <a:lnTo>
                    <a:pt x="9" y="116"/>
                  </a:lnTo>
                  <a:lnTo>
                    <a:pt x="0" y="9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261"/>
            <p:cNvSpPr>
              <a:spLocks noChangeShapeType="1"/>
            </p:cNvSpPr>
            <p:nvPr/>
          </p:nvSpPr>
          <p:spPr bwMode="auto">
            <a:xfrm>
              <a:off x="1548" y="2809"/>
              <a:ext cx="4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62"/>
            <p:cNvSpPr>
              <a:spLocks/>
            </p:cNvSpPr>
            <p:nvPr/>
          </p:nvSpPr>
          <p:spPr bwMode="auto">
            <a:xfrm>
              <a:off x="1159" y="2968"/>
              <a:ext cx="603" cy="43"/>
            </a:xfrm>
            <a:custGeom>
              <a:avLst/>
              <a:gdLst>
                <a:gd name="T0" fmla="*/ 1627 w 1627"/>
                <a:gd name="T1" fmla="*/ 60 h 125"/>
                <a:gd name="T2" fmla="*/ 1597 w 1627"/>
                <a:gd name="T3" fmla="*/ 120 h 125"/>
                <a:gd name="T4" fmla="*/ 1536 w 1627"/>
                <a:gd name="T5" fmla="*/ 0 h 125"/>
                <a:gd name="T6" fmla="*/ 1477 w 1627"/>
                <a:gd name="T7" fmla="*/ 120 h 125"/>
                <a:gd name="T8" fmla="*/ 1416 w 1627"/>
                <a:gd name="T9" fmla="*/ 0 h 125"/>
                <a:gd name="T10" fmla="*/ 1357 w 1627"/>
                <a:gd name="T11" fmla="*/ 120 h 125"/>
                <a:gd name="T12" fmla="*/ 1296 w 1627"/>
                <a:gd name="T13" fmla="*/ 1 h 125"/>
                <a:gd name="T14" fmla="*/ 1237 w 1627"/>
                <a:gd name="T15" fmla="*/ 121 h 125"/>
                <a:gd name="T16" fmla="*/ 1176 w 1627"/>
                <a:gd name="T17" fmla="*/ 1 h 125"/>
                <a:gd name="T18" fmla="*/ 1117 w 1627"/>
                <a:gd name="T19" fmla="*/ 121 h 125"/>
                <a:gd name="T20" fmla="*/ 1056 w 1627"/>
                <a:gd name="T21" fmla="*/ 2 h 125"/>
                <a:gd name="T22" fmla="*/ 997 w 1627"/>
                <a:gd name="T23" fmla="*/ 122 h 125"/>
                <a:gd name="T24" fmla="*/ 936 w 1627"/>
                <a:gd name="T25" fmla="*/ 2 h 125"/>
                <a:gd name="T26" fmla="*/ 877 w 1627"/>
                <a:gd name="T27" fmla="*/ 122 h 125"/>
                <a:gd name="T28" fmla="*/ 816 w 1627"/>
                <a:gd name="T29" fmla="*/ 2 h 125"/>
                <a:gd name="T30" fmla="*/ 757 w 1627"/>
                <a:gd name="T31" fmla="*/ 123 h 125"/>
                <a:gd name="T32" fmla="*/ 696 w 1627"/>
                <a:gd name="T33" fmla="*/ 3 h 125"/>
                <a:gd name="T34" fmla="*/ 637 w 1627"/>
                <a:gd name="T35" fmla="*/ 123 h 125"/>
                <a:gd name="T36" fmla="*/ 576 w 1627"/>
                <a:gd name="T37" fmla="*/ 3 h 125"/>
                <a:gd name="T38" fmla="*/ 517 w 1627"/>
                <a:gd name="T39" fmla="*/ 124 h 125"/>
                <a:gd name="T40" fmla="*/ 456 w 1627"/>
                <a:gd name="T41" fmla="*/ 4 h 125"/>
                <a:gd name="T42" fmla="*/ 397 w 1627"/>
                <a:gd name="T43" fmla="*/ 124 h 125"/>
                <a:gd name="T44" fmla="*/ 336 w 1627"/>
                <a:gd name="T45" fmla="*/ 4 h 125"/>
                <a:gd name="T46" fmla="*/ 277 w 1627"/>
                <a:gd name="T47" fmla="*/ 124 h 125"/>
                <a:gd name="T48" fmla="*/ 216 w 1627"/>
                <a:gd name="T49" fmla="*/ 5 h 125"/>
                <a:gd name="T50" fmla="*/ 157 w 1627"/>
                <a:gd name="T51" fmla="*/ 125 h 125"/>
                <a:gd name="T52" fmla="*/ 96 w 1627"/>
                <a:gd name="T53" fmla="*/ 5 h 125"/>
                <a:gd name="T54" fmla="*/ 37 w 1627"/>
                <a:gd name="T55" fmla="*/ 125 h 125"/>
                <a:gd name="T56" fmla="*/ 7 w 1627"/>
                <a:gd name="T57" fmla="*/ 65 h 125"/>
                <a:gd name="T58" fmla="*/ 0 w 1627"/>
                <a:gd name="T59" fmla="*/ 6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7" h="125">
                  <a:moveTo>
                    <a:pt x="1627" y="60"/>
                  </a:moveTo>
                  <a:lnTo>
                    <a:pt x="1597" y="120"/>
                  </a:lnTo>
                  <a:lnTo>
                    <a:pt x="1536" y="0"/>
                  </a:lnTo>
                  <a:lnTo>
                    <a:pt x="1477" y="120"/>
                  </a:lnTo>
                  <a:lnTo>
                    <a:pt x="1416" y="0"/>
                  </a:lnTo>
                  <a:lnTo>
                    <a:pt x="1357" y="120"/>
                  </a:lnTo>
                  <a:lnTo>
                    <a:pt x="1296" y="1"/>
                  </a:lnTo>
                  <a:lnTo>
                    <a:pt x="1237" y="121"/>
                  </a:lnTo>
                  <a:lnTo>
                    <a:pt x="1176" y="1"/>
                  </a:lnTo>
                  <a:lnTo>
                    <a:pt x="1117" y="121"/>
                  </a:lnTo>
                  <a:lnTo>
                    <a:pt x="1056" y="2"/>
                  </a:lnTo>
                  <a:lnTo>
                    <a:pt x="997" y="122"/>
                  </a:lnTo>
                  <a:lnTo>
                    <a:pt x="936" y="2"/>
                  </a:lnTo>
                  <a:lnTo>
                    <a:pt x="877" y="122"/>
                  </a:lnTo>
                  <a:lnTo>
                    <a:pt x="816" y="2"/>
                  </a:lnTo>
                  <a:lnTo>
                    <a:pt x="757" y="123"/>
                  </a:lnTo>
                  <a:lnTo>
                    <a:pt x="696" y="3"/>
                  </a:lnTo>
                  <a:lnTo>
                    <a:pt x="637" y="123"/>
                  </a:lnTo>
                  <a:lnTo>
                    <a:pt x="576" y="3"/>
                  </a:lnTo>
                  <a:lnTo>
                    <a:pt x="517" y="124"/>
                  </a:lnTo>
                  <a:lnTo>
                    <a:pt x="456" y="4"/>
                  </a:lnTo>
                  <a:lnTo>
                    <a:pt x="397" y="124"/>
                  </a:lnTo>
                  <a:lnTo>
                    <a:pt x="336" y="4"/>
                  </a:lnTo>
                  <a:lnTo>
                    <a:pt x="277" y="124"/>
                  </a:lnTo>
                  <a:lnTo>
                    <a:pt x="216" y="5"/>
                  </a:lnTo>
                  <a:lnTo>
                    <a:pt x="157" y="125"/>
                  </a:lnTo>
                  <a:lnTo>
                    <a:pt x="96" y="5"/>
                  </a:lnTo>
                  <a:lnTo>
                    <a:pt x="37" y="125"/>
                  </a:lnTo>
                  <a:lnTo>
                    <a:pt x="7" y="65"/>
                  </a:lnTo>
                  <a:lnTo>
                    <a:pt x="0" y="6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263"/>
            <p:cNvSpPr>
              <a:spLocks noChangeShapeType="1"/>
            </p:cNvSpPr>
            <p:nvPr/>
          </p:nvSpPr>
          <p:spPr bwMode="auto">
            <a:xfrm>
              <a:off x="915" y="2991"/>
              <a:ext cx="1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Arc 264"/>
            <p:cNvSpPr>
              <a:spLocks/>
            </p:cNvSpPr>
            <p:nvPr/>
          </p:nvSpPr>
          <p:spPr bwMode="auto">
            <a:xfrm>
              <a:off x="926" y="2957"/>
              <a:ext cx="69" cy="3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667 w 43200"/>
                <a:gd name="T1" fmla="*/ 26925 h 26925"/>
                <a:gd name="T2" fmla="*/ 43121 w 43200"/>
                <a:gd name="T3" fmla="*/ 23442 h 26925"/>
                <a:gd name="T4" fmla="*/ 21600 w 43200"/>
                <a:gd name="T5" fmla="*/ 21600 h 26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6925" fill="none" extrusionOk="0">
                  <a:moveTo>
                    <a:pt x="666" y="26925"/>
                  </a:moveTo>
                  <a:cubicBezTo>
                    <a:pt x="223" y="25184"/>
                    <a:pt x="0" y="233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14"/>
                    <a:pt x="43173" y="22829"/>
                    <a:pt x="43121" y="23442"/>
                  </a:cubicBezTo>
                </a:path>
                <a:path w="43200" h="26925" stroke="0" extrusionOk="0">
                  <a:moveTo>
                    <a:pt x="666" y="26925"/>
                  </a:moveTo>
                  <a:cubicBezTo>
                    <a:pt x="223" y="25184"/>
                    <a:pt x="0" y="233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14"/>
                    <a:pt x="43173" y="22829"/>
                    <a:pt x="43121" y="2344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Arc 265"/>
            <p:cNvSpPr>
              <a:spLocks/>
            </p:cNvSpPr>
            <p:nvPr/>
          </p:nvSpPr>
          <p:spPr bwMode="auto">
            <a:xfrm>
              <a:off x="1000" y="2957"/>
              <a:ext cx="69" cy="3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667 w 43200"/>
                <a:gd name="T1" fmla="*/ 26925 h 26925"/>
                <a:gd name="T2" fmla="*/ 43121 w 43200"/>
                <a:gd name="T3" fmla="*/ 23442 h 26925"/>
                <a:gd name="T4" fmla="*/ 21600 w 43200"/>
                <a:gd name="T5" fmla="*/ 21600 h 26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6925" fill="none" extrusionOk="0">
                  <a:moveTo>
                    <a:pt x="666" y="26925"/>
                  </a:moveTo>
                  <a:cubicBezTo>
                    <a:pt x="223" y="25184"/>
                    <a:pt x="0" y="233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14"/>
                    <a:pt x="43173" y="22829"/>
                    <a:pt x="43121" y="23442"/>
                  </a:cubicBezTo>
                </a:path>
                <a:path w="43200" h="26925" stroke="0" extrusionOk="0">
                  <a:moveTo>
                    <a:pt x="666" y="26925"/>
                  </a:moveTo>
                  <a:cubicBezTo>
                    <a:pt x="223" y="25184"/>
                    <a:pt x="0" y="233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14"/>
                    <a:pt x="43173" y="22829"/>
                    <a:pt x="43121" y="2344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Arc 266"/>
            <p:cNvSpPr>
              <a:spLocks/>
            </p:cNvSpPr>
            <p:nvPr/>
          </p:nvSpPr>
          <p:spPr bwMode="auto">
            <a:xfrm>
              <a:off x="1074" y="2957"/>
              <a:ext cx="69" cy="3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667 w 43200"/>
                <a:gd name="T1" fmla="*/ 26925 h 26925"/>
                <a:gd name="T2" fmla="*/ 43121 w 43200"/>
                <a:gd name="T3" fmla="*/ 23442 h 26925"/>
                <a:gd name="T4" fmla="*/ 21600 w 43200"/>
                <a:gd name="T5" fmla="*/ 21600 h 26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6925" fill="none" extrusionOk="0">
                  <a:moveTo>
                    <a:pt x="666" y="26925"/>
                  </a:moveTo>
                  <a:cubicBezTo>
                    <a:pt x="223" y="25184"/>
                    <a:pt x="0" y="233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14"/>
                    <a:pt x="43173" y="22829"/>
                    <a:pt x="43121" y="23442"/>
                  </a:cubicBezTo>
                </a:path>
                <a:path w="43200" h="26925" stroke="0" extrusionOk="0">
                  <a:moveTo>
                    <a:pt x="666" y="26925"/>
                  </a:moveTo>
                  <a:cubicBezTo>
                    <a:pt x="223" y="25184"/>
                    <a:pt x="0" y="233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14"/>
                    <a:pt x="43173" y="22829"/>
                    <a:pt x="43121" y="2344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267"/>
            <p:cNvSpPr>
              <a:spLocks noChangeShapeType="1"/>
            </p:cNvSpPr>
            <p:nvPr/>
          </p:nvSpPr>
          <p:spPr bwMode="auto">
            <a:xfrm>
              <a:off x="1148" y="2991"/>
              <a:ext cx="1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Arc 268"/>
            <p:cNvSpPr>
              <a:spLocks/>
            </p:cNvSpPr>
            <p:nvPr/>
          </p:nvSpPr>
          <p:spPr bwMode="auto">
            <a:xfrm>
              <a:off x="915" y="2683"/>
              <a:ext cx="263" cy="308"/>
            </a:xfrm>
            <a:custGeom>
              <a:avLst/>
              <a:gdLst>
                <a:gd name="G0" fmla="+- 83 0 0"/>
                <a:gd name="G1" fmla="+- 0 0 0"/>
                <a:gd name="G2" fmla="+- 21600 0 0"/>
                <a:gd name="T0" fmla="*/ 21683 w 21683"/>
                <a:gd name="T1" fmla="*/ 0 h 21600"/>
                <a:gd name="T2" fmla="*/ 0 w 21683"/>
                <a:gd name="T3" fmla="*/ 21600 h 21600"/>
                <a:gd name="T4" fmla="*/ 83 w 2168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3" h="21600" fill="none" extrusionOk="0">
                  <a:moveTo>
                    <a:pt x="21683" y="0"/>
                  </a:moveTo>
                  <a:cubicBezTo>
                    <a:pt x="21683" y="11929"/>
                    <a:pt x="12012" y="21600"/>
                    <a:pt x="83" y="21600"/>
                  </a:cubicBezTo>
                  <a:cubicBezTo>
                    <a:pt x="55" y="21600"/>
                    <a:pt x="27" y="21599"/>
                    <a:pt x="0" y="21599"/>
                  </a:cubicBezTo>
                </a:path>
                <a:path w="21683" h="21600" stroke="0" extrusionOk="0">
                  <a:moveTo>
                    <a:pt x="21683" y="0"/>
                  </a:moveTo>
                  <a:cubicBezTo>
                    <a:pt x="21683" y="11929"/>
                    <a:pt x="12012" y="21600"/>
                    <a:pt x="83" y="21600"/>
                  </a:cubicBezTo>
                  <a:cubicBezTo>
                    <a:pt x="55" y="21600"/>
                    <a:pt x="27" y="21599"/>
                    <a:pt x="0" y="21599"/>
                  </a:cubicBezTo>
                  <a:lnTo>
                    <a:pt x="83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69"/>
            <p:cNvSpPr>
              <a:spLocks/>
            </p:cNvSpPr>
            <p:nvPr/>
          </p:nvSpPr>
          <p:spPr bwMode="auto">
            <a:xfrm>
              <a:off x="1137" y="2676"/>
              <a:ext cx="80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270"/>
            <p:cNvSpPr>
              <a:spLocks noChangeShapeType="1"/>
            </p:cNvSpPr>
            <p:nvPr/>
          </p:nvSpPr>
          <p:spPr bwMode="auto">
            <a:xfrm>
              <a:off x="1137" y="267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71"/>
            <p:cNvSpPr>
              <a:spLocks/>
            </p:cNvSpPr>
            <p:nvPr/>
          </p:nvSpPr>
          <p:spPr bwMode="auto">
            <a:xfrm>
              <a:off x="1035" y="3739"/>
              <a:ext cx="239" cy="149"/>
            </a:xfrm>
            <a:custGeom>
              <a:avLst/>
              <a:gdLst>
                <a:gd name="T0" fmla="*/ 646 w 646"/>
                <a:gd name="T1" fmla="*/ 442 h 442"/>
                <a:gd name="T2" fmla="*/ 421 w 646"/>
                <a:gd name="T3" fmla="*/ 262 h 442"/>
                <a:gd name="T4" fmla="*/ 0 w 646"/>
                <a:gd name="T5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6" h="442">
                  <a:moveTo>
                    <a:pt x="646" y="442"/>
                  </a:moveTo>
                  <a:lnTo>
                    <a:pt x="421" y="262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272"/>
            <p:cNvSpPr>
              <a:spLocks/>
            </p:cNvSpPr>
            <p:nvPr/>
          </p:nvSpPr>
          <p:spPr bwMode="auto">
            <a:xfrm>
              <a:off x="1007" y="3704"/>
              <a:ext cx="49" cy="66"/>
            </a:xfrm>
            <a:custGeom>
              <a:avLst/>
              <a:gdLst>
                <a:gd name="T0" fmla="*/ 116 w 133"/>
                <a:gd name="T1" fmla="*/ 0 h 198"/>
                <a:gd name="T2" fmla="*/ 133 w 133"/>
                <a:gd name="T3" fmla="*/ 11 h 198"/>
                <a:gd name="T4" fmla="*/ 18 w 133"/>
                <a:gd name="T5" fmla="*/ 198 h 198"/>
                <a:gd name="T6" fmla="*/ 0 w 133"/>
                <a:gd name="T7" fmla="*/ 186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198">
                  <a:moveTo>
                    <a:pt x="116" y="0"/>
                  </a:moveTo>
                  <a:lnTo>
                    <a:pt x="133" y="11"/>
                  </a:lnTo>
                  <a:lnTo>
                    <a:pt x="18" y="198"/>
                  </a:lnTo>
                  <a:lnTo>
                    <a:pt x="0" y="18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Line 273"/>
            <p:cNvSpPr>
              <a:spLocks noChangeShapeType="1"/>
            </p:cNvSpPr>
            <p:nvPr/>
          </p:nvSpPr>
          <p:spPr bwMode="auto">
            <a:xfrm>
              <a:off x="1007" y="3766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Line 274"/>
            <p:cNvSpPr>
              <a:spLocks noChangeShapeType="1"/>
            </p:cNvSpPr>
            <p:nvPr/>
          </p:nvSpPr>
          <p:spPr bwMode="auto">
            <a:xfrm flipV="1">
              <a:off x="1459" y="3843"/>
              <a:ext cx="6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275"/>
            <p:cNvSpPr>
              <a:spLocks/>
            </p:cNvSpPr>
            <p:nvPr/>
          </p:nvSpPr>
          <p:spPr bwMode="auto">
            <a:xfrm>
              <a:off x="1425" y="3832"/>
              <a:ext cx="81" cy="15"/>
            </a:xfrm>
            <a:custGeom>
              <a:avLst/>
              <a:gdLst>
                <a:gd name="T0" fmla="*/ 220 w 220"/>
                <a:gd name="T1" fmla="*/ 22 h 42"/>
                <a:gd name="T2" fmla="*/ 218 w 220"/>
                <a:gd name="T3" fmla="*/ 42 h 42"/>
                <a:gd name="T4" fmla="*/ 0 w 220"/>
                <a:gd name="T5" fmla="*/ 20 h 42"/>
                <a:gd name="T6" fmla="*/ 2 w 220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42">
                  <a:moveTo>
                    <a:pt x="220" y="22"/>
                  </a:moveTo>
                  <a:lnTo>
                    <a:pt x="218" y="42"/>
                  </a:lnTo>
                  <a:lnTo>
                    <a:pt x="0" y="20"/>
                  </a:lnTo>
                  <a:lnTo>
                    <a:pt x="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276"/>
            <p:cNvSpPr>
              <a:spLocks noChangeShapeType="1"/>
            </p:cNvSpPr>
            <p:nvPr/>
          </p:nvSpPr>
          <p:spPr bwMode="auto">
            <a:xfrm flipH="1">
              <a:off x="1425" y="3832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277"/>
            <p:cNvSpPr>
              <a:spLocks noChangeShapeType="1"/>
            </p:cNvSpPr>
            <p:nvPr/>
          </p:nvSpPr>
          <p:spPr bwMode="auto">
            <a:xfrm flipV="1">
              <a:off x="1604" y="3850"/>
              <a:ext cx="20" cy="3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278"/>
            <p:cNvSpPr>
              <a:spLocks/>
            </p:cNvSpPr>
            <p:nvPr/>
          </p:nvSpPr>
          <p:spPr bwMode="auto">
            <a:xfrm>
              <a:off x="1587" y="3828"/>
              <a:ext cx="77" cy="38"/>
            </a:xfrm>
            <a:custGeom>
              <a:avLst/>
              <a:gdLst>
                <a:gd name="T0" fmla="*/ 208 w 208"/>
                <a:gd name="T1" fmla="*/ 93 h 113"/>
                <a:gd name="T2" fmla="*/ 199 w 208"/>
                <a:gd name="T3" fmla="*/ 113 h 113"/>
                <a:gd name="T4" fmla="*/ 0 w 208"/>
                <a:gd name="T5" fmla="*/ 20 h 113"/>
                <a:gd name="T6" fmla="*/ 8 w 208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13">
                  <a:moveTo>
                    <a:pt x="208" y="93"/>
                  </a:moveTo>
                  <a:lnTo>
                    <a:pt x="199" y="113"/>
                  </a:lnTo>
                  <a:lnTo>
                    <a:pt x="0" y="20"/>
                  </a:lnTo>
                  <a:lnTo>
                    <a:pt x="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279"/>
            <p:cNvSpPr>
              <a:spLocks noChangeShapeType="1"/>
            </p:cNvSpPr>
            <p:nvPr/>
          </p:nvSpPr>
          <p:spPr bwMode="auto">
            <a:xfrm flipH="1">
              <a:off x="1587" y="3828"/>
              <a:ext cx="3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80"/>
            <p:cNvSpPr>
              <a:spLocks/>
            </p:cNvSpPr>
            <p:nvPr/>
          </p:nvSpPr>
          <p:spPr bwMode="auto">
            <a:xfrm>
              <a:off x="1168" y="4023"/>
              <a:ext cx="605" cy="42"/>
            </a:xfrm>
            <a:custGeom>
              <a:avLst/>
              <a:gdLst>
                <a:gd name="T0" fmla="*/ 1636 w 1636"/>
                <a:gd name="T1" fmla="*/ 66 h 125"/>
                <a:gd name="T2" fmla="*/ 1605 w 1636"/>
                <a:gd name="T3" fmla="*/ 125 h 125"/>
                <a:gd name="T4" fmla="*/ 1546 w 1636"/>
                <a:gd name="T5" fmla="*/ 5 h 125"/>
                <a:gd name="T6" fmla="*/ 1485 w 1636"/>
                <a:gd name="T7" fmla="*/ 125 h 125"/>
                <a:gd name="T8" fmla="*/ 1426 w 1636"/>
                <a:gd name="T9" fmla="*/ 5 h 125"/>
                <a:gd name="T10" fmla="*/ 1365 w 1636"/>
                <a:gd name="T11" fmla="*/ 125 h 125"/>
                <a:gd name="T12" fmla="*/ 1306 w 1636"/>
                <a:gd name="T13" fmla="*/ 4 h 125"/>
                <a:gd name="T14" fmla="*/ 1245 w 1636"/>
                <a:gd name="T15" fmla="*/ 124 h 125"/>
                <a:gd name="T16" fmla="*/ 1186 w 1636"/>
                <a:gd name="T17" fmla="*/ 4 h 125"/>
                <a:gd name="T18" fmla="*/ 1125 w 1636"/>
                <a:gd name="T19" fmla="*/ 124 h 125"/>
                <a:gd name="T20" fmla="*/ 1066 w 1636"/>
                <a:gd name="T21" fmla="*/ 3 h 125"/>
                <a:gd name="T22" fmla="*/ 1005 w 1636"/>
                <a:gd name="T23" fmla="*/ 123 h 125"/>
                <a:gd name="T24" fmla="*/ 946 w 1636"/>
                <a:gd name="T25" fmla="*/ 3 h 125"/>
                <a:gd name="T26" fmla="*/ 885 w 1636"/>
                <a:gd name="T27" fmla="*/ 123 h 125"/>
                <a:gd name="T28" fmla="*/ 826 w 1636"/>
                <a:gd name="T29" fmla="*/ 3 h 125"/>
                <a:gd name="T30" fmla="*/ 765 w 1636"/>
                <a:gd name="T31" fmla="*/ 122 h 125"/>
                <a:gd name="T32" fmla="*/ 706 w 1636"/>
                <a:gd name="T33" fmla="*/ 2 h 125"/>
                <a:gd name="T34" fmla="*/ 645 w 1636"/>
                <a:gd name="T35" fmla="*/ 122 h 125"/>
                <a:gd name="T36" fmla="*/ 586 w 1636"/>
                <a:gd name="T37" fmla="*/ 2 h 125"/>
                <a:gd name="T38" fmla="*/ 525 w 1636"/>
                <a:gd name="T39" fmla="*/ 121 h 125"/>
                <a:gd name="T40" fmla="*/ 466 w 1636"/>
                <a:gd name="T41" fmla="*/ 1 h 125"/>
                <a:gd name="T42" fmla="*/ 405 w 1636"/>
                <a:gd name="T43" fmla="*/ 121 h 125"/>
                <a:gd name="T44" fmla="*/ 346 w 1636"/>
                <a:gd name="T45" fmla="*/ 1 h 125"/>
                <a:gd name="T46" fmla="*/ 285 w 1636"/>
                <a:gd name="T47" fmla="*/ 121 h 125"/>
                <a:gd name="T48" fmla="*/ 226 w 1636"/>
                <a:gd name="T49" fmla="*/ 0 h 125"/>
                <a:gd name="T50" fmla="*/ 165 w 1636"/>
                <a:gd name="T51" fmla="*/ 120 h 125"/>
                <a:gd name="T52" fmla="*/ 106 w 1636"/>
                <a:gd name="T53" fmla="*/ 0 h 125"/>
                <a:gd name="T54" fmla="*/ 45 w 1636"/>
                <a:gd name="T55" fmla="*/ 120 h 125"/>
                <a:gd name="T56" fmla="*/ 16 w 1636"/>
                <a:gd name="T57" fmla="*/ 60 h 125"/>
                <a:gd name="T58" fmla="*/ 0 w 1636"/>
                <a:gd name="T59" fmla="*/ 6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36" h="125">
                  <a:moveTo>
                    <a:pt x="1636" y="66"/>
                  </a:moveTo>
                  <a:lnTo>
                    <a:pt x="1605" y="125"/>
                  </a:lnTo>
                  <a:lnTo>
                    <a:pt x="1546" y="5"/>
                  </a:lnTo>
                  <a:lnTo>
                    <a:pt x="1485" y="125"/>
                  </a:lnTo>
                  <a:lnTo>
                    <a:pt x="1426" y="5"/>
                  </a:lnTo>
                  <a:lnTo>
                    <a:pt x="1365" y="125"/>
                  </a:lnTo>
                  <a:lnTo>
                    <a:pt x="1306" y="4"/>
                  </a:lnTo>
                  <a:lnTo>
                    <a:pt x="1245" y="124"/>
                  </a:lnTo>
                  <a:lnTo>
                    <a:pt x="1186" y="4"/>
                  </a:lnTo>
                  <a:lnTo>
                    <a:pt x="1125" y="124"/>
                  </a:lnTo>
                  <a:lnTo>
                    <a:pt x="1066" y="3"/>
                  </a:lnTo>
                  <a:lnTo>
                    <a:pt x="1005" y="123"/>
                  </a:lnTo>
                  <a:lnTo>
                    <a:pt x="946" y="3"/>
                  </a:lnTo>
                  <a:lnTo>
                    <a:pt x="885" y="123"/>
                  </a:lnTo>
                  <a:lnTo>
                    <a:pt x="826" y="3"/>
                  </a:lnTo>
                  <a:lnTo>
                    <a:pt x="765" y="122"/>
                  </a:lnTo>
                  <a:lnTo>
                    <a:pt x="706" y="2"/>
                  </a:lnTo>
                  <a:lnTo>
                    <a:pt x="645" y="122"/>
                  </a:lnTo>
                  <a:lnTo>
                    <a:pt x="586" y="2"/>
                  </a:lnTo>
                  <a:lnTo>
                    <a:pt x="525" y="121"/>
                  </a:lnTo>
                  <a:lnTo>
                    <a:pt x="466" y="1"/>
                  </a:lnTo>
                  <a:lnTo>
                    <a:pt x="405" y="121"/>
                  </a:lnTo>
                  <a:lnTo>
                    <a:pt x="346" y="1"/>
                  </a:lnTo>
                  <a:lnTo>
                    <a:pt x="285" y="121"/>
                  </a:lnTo>
                  <a:lnTo>
                    <a:pt x="226" y="0"/>
                  </a:lnTo>
                  <a:lnTo>
                    <a:pt x="165" y="120"/>
                  </a:lnTo>
                  <a:lnTo>
                    <a:pt x="106" y="0"/>
                  </a:lnTo>
                  <a:lnTo>
                    <a:pt x="45" y="120"/>
                  </a:lnTo>
                  <a:lnTo>
                    <a:pt x="16" y="60"/>
                  </a:lnTo>
                  <a:lnTo>
                    <a:pt x="0" y="6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Line 281"/>
            <p:cNvSpPr>
              <a:spLocks noChangeShapeType="1"/>
            </p:cNvSpPr>
            <p:nvPr/>
          </p:nvSpPr>
          <p:spPr bwMode="auto">
            <a:xfrm flipH="1" flipV="1">
              <a:off x="1161" y="4042"/>
              <a:ext cx="7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Arc 282"/>
            <p:cNvSpPr>
              <a:spLocks/>
            </p:cNvSpPr>
            <p:nvPr/>
          </p:nvSpPr>
          <p:spPr bwMode="auto">
            <a:xfrm>
              <a:off x="1087" y="4007"/>
              <a:ext cx="68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1 w 43200"/>
                <a:gd name="T1" fmla="*/ 22296 h 23955"/>
                <a:gd name="T2" fmla="*/ 43071 w 43200"/>
                <a:gd name="T3" fmla="*/ 23955 h 23955"/>
                <a:gd name="T4" fmla="*/ 21600 w 43200"/>
                <a:gd name="T5" fmla="*/ 21600 h 23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955" fill="none" extrusionOk="0">
                  <a:moveTo>
                    <a:pt x="11" y="22295"/>
                  </a:moveTo>
                  <a:cubicBezTo>
                    <a:pt x="3" y="22064"/>
                    <a:pt x="0" y="2183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86"/>
                    <a:pt x="43157" y="23172"/>
                    <a:pt x="43071" y="23955"/>
                  </a:cubicBezTo>
                </a:path>
                <a:path w="43200" h="23955" stroke="0" extrusionOk="0">
                  <a:moveTo>
                    <a:pt x="11" y="22295"/>
                  </a:moveTo>
                  <a:cubicBezTo>
                    <a:pt x="3" y="22064"/>
                    <a:pt x="0" y="2183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86"/>
                    <a:pt x="43157" y="23172"/>
                    <a:pt x="43071" y="2395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Arc 283"/>
            <p:cNvSpPr>
              <a:spLocks/>
            </p:cNvSpPr>
            <p:nvPr/>
          </p:nvSpPr>
          <p:spPr bwMode="auto">
            <a:xfrm>
              <a:off x="1012" y="4004"/>
              <a:ext cx="69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1 w 43200"/>
                <a:gd name="T1" fmla="*/ 22286 h 23989"/>
                <a:gd name="T2" fmla="*/ 43067 w 43200"/>
                <a:gd name="T3" fmla="*/ 23989 h 23989"/>
                <a:gd name="T4" fmla="*/ 21600 w 43200"/>
                <a:gd name="T5" fmla="*/ 21600 h 23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989" fill="none" extrusionOk="0">
                  <a:moveTo>
                    <a:pt x="10" y="22286"/>
                  </a:moveTo>
                  <a:cubicBezTo>
                    <a:pt x="3" y="22057"/>
                    <a:pt x="0" y="2182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98"/>
                    <a:pt x="43155" y="23195"/>
                    <a:pt x="43067" y="23989"/>
                  </a:cubicBezTo>
                </a:path>
                <a:path w="43200" h="23989" stroke="0" extrusionOk="0">
                  <a:moveTo>
                    <a:pt x="10" y="22286"/>
                  </a:moveTo>
                  <a:cubicBezTo>
                    <a:pt x="3" y="22057"/>
                    <a:pt x="0" y="2182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98"/>
                    <a:pt x="43155" y="23195"/>
                    <a:pt x="43067" y="2398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Arc 284"/>
            <p:cNvSpPr>
              <a:spLocks/>
            </p:cNvSpPr>
            <p:nvPr/>
          </p:nvSpPr>
          <p:spPr bwMode="auto">
            <a:xfrm>
              <a:off x="938" y="4000"/>
              <a:ext cx="69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600 h 24011"/>
                <a:gd name="T2" fmla="*/ 43065 w 43200"/>
                <a:gd name="T3" fmla="*/ 24011 h 24011"/>
                <a:gd name="T4" fmla="*/ 21600 w 43200"/>
                <a:gd name="T5" fmla="*/ 21600 h 2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011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05"/>
                    <a:pt x="43154" y="23210"/>
                    <a:pt x="43065" y="24011"/>
                  </a:cubicBezTo>
                </a:path>
                <a:path w="43200" h="24011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05"/>
                    <a:pt x="43154" y="23210"/>
                    <a:pt x="43065" y="2401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Line 285"/>
            <p:cNvSpPr>
              <a:spLocks noChangeShapeType="1"/>
            </p:cNvSpPr>
            <p:nvPr/>
          </p:nvSpPr>
          <p:spPr bwMode="auto">
            <a:xfrm flipH="1">
              <a:off x="932" y="4032"/>
              <a:ext cx="6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Arc 286"/>
            <p:cNvSpPr>
              <a:spLocks/>
            </p:cNvSpPr>
            <p:nvPr/>
          </p:nvSpPr>
          <p:spPr bwMode="auto">
            <a:xfrm>
              <a:off x="932" y="3769"/>
              <a:ext cx="370" cy="263"/>
            </a:xfrm>
            <a:custGeom>
              <a:avLst/>
              <a:gdLst>
                <a:gd name="G0" fmla="+- 0 0 0"/>
                <a:gd name="G1" fmla="+- 82 0 0"/>
                <a:gd name="G2" fmla="+- 21600 0 0"/>
                <a:gd name="T0" fmla="*/ 21600 w 21600"/>
                <a:gd name="T1" fmla="*/ 0 h 21682"/>
                <a:gd name="T2" fmla="*/ 0 w 21600"/>
                <a:gd name="T3" fmla="*/ 21682 h 21682"/>
                <a:gd name="T4" fmla="*/ 0 w 21600"/>
                <a:gd name="T5" fmla="*/ 82 h 21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82" fill="none" extrusionOk="0">
                  <a:moveTo>
                    <a:pt x="21599" y="0"/>
                  </a:moveTo>
                  <a:cubicBezTo>
                    <a:pt x="21599" y="27"/>
                    <a:pt x="21600" y="54"/>
                    <a:pt x="21600" y="82"/>
                  </a:cubicBezTo>
                  <a:cubicBezTo>
                    <a:pt x="21600" y="12011"/>
                    <a:pt x="11929" y="21681"/>
                    <a:pt x="0" y="21682"/>
                  </a:cubicBezTo>
                </a:path>
                <a:path w="21600" h="21682" stroke="0" extrusionOk="0">
                  <a:moveTo>
                    <a:pt x="21599" y="0"/>
                  </a:moveTo>
                  <a:cubicBezTo>
                    <a:pt x="21599" y="27"/>
                    <a:pt x="21600" y="54"/>
                    <a:pt x="21600" y="82"/>
                  </a:cubicBezTo>
                  <a:cubicBezTo>
                    <a:pt x="21600" y="12011"/>
                    <a:pt x="11929" y="21681"/>
                    <a:pt x="0" y="21682"/>
                  </a:cubicBezTo>
                  <a:lnTo>
                    <a:pt x="0" y="82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287"/>
            <p:cNvSpPr>
              <a:spLocks/>
            </p:cNvSpPr>
            <p:nvPr/>
          </p:nvSpPr>
          <p:spPr bwMode="auto">
            <a:xfrm>
              <a:off x="1261" y="3763"/>
              <a:ext cx="81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Line 288"/>
            <p:cNvSpPr>
              <a:spLocks noChangeShapeType="1"/>
            </p:cNvSpPr>
            <p:nvPr/>
          </p:nvSpPr>
          <p:spPr bwMode="auto">
            <a:xfrm>
              <a:off x="1261" y="3763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Line 289"/>
            <p:cNvSpPr>
              <a:spLocks noChangeShapeType="1"/>
            </p:cNvSpPr>
            <p:nvPr/>
          </p:nvSpPr>
          <p:spPr bwMode="auto">
            <a:xfrm flipV="1">
              <a:off x="1468" y="4889"/>
              <a:ext cx="0" cy="5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290"/>
            <p:cNvSpPr>
              <a:spLocks/>
            </p:cNvSpPr>
            <p:nvPr/>
          </p:nvSpPr>
          <p:spPr bwMode="auto">
            <a:xfrm>
              <a:off x="1428" y="4882"/>
              <a:ext cx="80" cy="7"/>
            </a:xfrm>
            <a:custGeom>
              <a:avLst/>
              <a:gdLst>
                <a:gd name="T0" fmla="*/ 217 w 217"/>
                <a:gd name="T1" fmla="*/ 0 h 19"/>
                <a:gd name="T2" fmla="*/ 217 w 217"/>
                <a:gd name="T3" fmla="*/ 19 h 19"/>
                <a:gd name="T4" fmla="*/ 0 w 217"/>
                <a:gd name="T5" fmla="*/ 19 h 19"/>
                <a:gd name="T6" fmla="*/ 0 w 217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19">
                  <a:moveTo>
                    <a:pt x="217" y="0"/>
                  </a:moveTo>
                  <a:lnTo>
                    <a:pt x="217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Line 291"/>
            <p:cNvSpPr>
              <a:spLocks noChangeShapeType="1"/>
            </p:cNvSpPr>
            <p:nvPr/>
          </p:nvSpPr>
          <p:spPr bwMode="auto">
            <a:xfrm>
              <a:off x="1428" y="488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Line 292"/>
            <p:cNvSpPr>
              <a:spLocks noChangeShapeType="1"/>
            </p:cNvSpPr>
            <p:nvPr/>
          </p:nvSpPr>
          <p:spPr bwMode="auto">
            <a:xfrm flipV="1">
              <a:off x="1643" y="4859"/>
              <a:ext cx="62" cy="8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293"/>
            <p:cNvSpPr>
              <a:spLocks/>
            </p:cNvSpPr>
            <p:nvPr/>
          </p:nvSpPr>
          <p:spPr bwMode="auto">
            <a:xfrm>
              <a:off x="1671" y="4833"/>
              <a:ext cx="71" cy="46"/>
            </a:xfrm>
            <a:custGeom>
              <a:avLst/>
              <a:gdLst>
                <a:gd name="T0" fmla="*/ 193 w 193"/>
                <a:gd name="T1" fmla="*/ 120 h 138"/>
                <a:gd name="T2" fmla="*/ 182 w 193"/>
                <a:gd name="T3" fmla="*/ 138 h 138"/>
                <a:gd name="T4" fmla="*/ 0 w 193"/>
                <a:gd name="T5" fmla="*/ 18 h 138"/>
                <a:gd name="T6" fmla="*/ 11 w 193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3" h="138">
                  <a:moveTo>
                    <a:pt x="193" y="120"/>
                  </a:moveTo>
                  <a:lnTo>
                    <a:pt x="182" y="138"/>
                  </a:lnTo>
                  <a:lnTo>
                    <a:pt x="0" y="18"/>
                  </a:lnTo>
                  <a:lnTo>
                    <a:pt x="1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Line 294"/>
            <p:cNvSpPr>
              <a:spLocks noChangeShapeType="1"/>
            </p:cNvSpPr>
            <p:nvPr/>
          </p:nvSpPr>
          <p:spPr bwMode="auto">
            <a:xfrm flipH="1">
              <a:off x="1671" y="4833"/>
              <a:ext cx="4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295"/>
            <p:cNvSpPr>
              <a:spLocks/>
            </p:cNvSpPr>
            <p:nvPr/>
          </p:nvSpPr>
          <p:spPr bwMode="auto">
            <a:xfrm>
              <a:off x="1168" y="4798"/>
              <a:ext cx="148" cy="149"/>
            </a:xfrm>
            <a:custGeom>
              <a:avLst/>
              <a:gdLst>
                <a:gd name="T0" fmla="*/ 400 w 400"/>
                <a:gd name="T1" fmla="*/ 442 h 442"/>
                <a:gd name="T2" fmla="*/ 85 w 400"/>
                <a:gd name="T3" fmla="*/ 217 h 442"/>
                <a:gd name="T4" fmla="*/ 0 w 400"/>
                <a:gd name="T5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0" h="442">
                  <a:moveTo>
                    <a:pt x="400" y="442"/>
                  </a:moveTo>
                  <a:lnTo>
                    <a:pt x="85" y="217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296"/>
            <p:cNvSpPr>
              <a:spLocks/>
            </p:cNvSpPr>
            <p:nvPr/>
          </p:nvSpPr>
          <p:spPr bwMode="auto">
            <a:xfrm>
              <a:off x="1128" y="4778"/>
              <a:ext cx="77" cy="34"/>
            </a:xfrm>
            <a:custGeom>
              <a:avLst/>
              <a:gdLst>
                <a:gd name="T0" fmla="*/ 204 w 210"/>
                <a:gd name="T1" fmla="*/ 0 h 100"/>
                <a:gd name="T2" fmla="*/ 210 w 210"/>
                <a:gd name="T3" fmla="*/ 20 h 100"/>
                <a:gd name="T4" fmla="*/ 6 w 210"/>
                <a:gd name="T5" fmla="*/ 100 h 100"/>
                <a:gd name="T6" fmla="*/ 0 w 210"/>
                <a:gd name="T7" fmla="*/ 8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100">
                  <a:moveTo>
                    <a:pt x="204" y="0"/>
                  </a:moveTo>
                  <a:lnTo>
                    <a:pt x="210" y="20"/>
                  </a:lnTo>
                  <a:lnTo>
                    <a:pt x="6" y="100"/>
                  </a:lnTo>
                  <a:lnTo>
                    <a:pt x="0" y="8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Line 297"/>
            <p:cNvSpPr>
              <a:spLocks noChangeShapeType="1"/>
            </p:cNvSpPr>
            <p:nvPr/>
          </p:nvSpPr>
          <p:spPr bwMode="auto">
            <a:xfrm>
              <a:off x="1128" y="4805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Line 298"/>
            <p:cNvSpPr>
              <a:spLocks noChangeShapeType="1"/>
            </p:cNvSpPr>
            <p:nvPr/>
          </p:nvSpPr>
          <p:spPr bwMode="auto">
            <a:xfrm flipH="1" flipV="1">
              <a:off x="971" y="3815"/>
              <a:ext cx="11" cy="7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299"/>
            <p:cNvSpPr>
              <a:spLocks/>
            </p:cNvSpPr>
            <p:nvPr/>
          </p:nvSpPr>
          <p:spPr bwMode="auto">
            <a:xfrm>
              <a:off x="930" y="3803"/>
              <a:ext cx="82" cy="16"/>
            </a:xfrm>
            <a:custGeom>
              <a:avLst/>
              <a:gdLst>
                <a:gd name="T0" fmla="*/ 217 w 220"/>
                <a:gd name="T1" fmla="*/ 0 h 47"/>
                <a:gd name="T2" fmla="*/ 220 w 220"/>
                <a:gd name="T3" fmla="*/ 20 h 47"/>
                <a:gd name="T4" fmla="*/ 2 w 220"/>
                <a:gd name="T5" fmla="*/ 47 h 47"/>
                <a:gd name="T6" fmla="*/ 0 w 220"/>
                <a:gd name="T7" fmla="*/ 2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47">
                  <a:moveTo>
                    <a:pt x="217" y="0"/>
                  </a:moveTo>
                  <a:lnTo>
                    <a:pt x="220" y="20"/>
                  </a:lnTo>
                  <a:lnTo>
                    <a:pt x="2" y="47"/>
                  </a:lnTo>
                  <a:lnTo>
                    <a:pt x="0" y="2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Line 300"/>
            <p:cNvSpPr>
              <a:spLocks noChangeShapeType="1"/>
            </p:cNvSpPr>
            <p:nvPr/>
          </p:nvSpPr>
          <p:spPr bwMode="auto">
            <a:xfrm>
              <a:off x="930" y="3812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Line 301"/>
            <p:cNvSpPr>
              <a:spLocks noChangeShapeType="1"/>
            </p:cNvSpPr>
            <p:nvPr/>
          </p:nvSpPr>
          <p:spPr bwMode="auto">
            <a:xfrm flipH="1" flipV="1">
              <a:off x="962" y="4869"/>
              <a:ext cx="18" cy="7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302"/>
            <p:cNvSpPr>
              <a:spLocks/>
            </p:cNvSpPr>
            <p:nvPr/>
          </p:nvSpPr>
          <p:spPr bwMode="auto">
            <a:xfrm>
              <a:off x="921" y="4854"/>
              <a:ext cx="81" cy="22"/>
            </a:xfrm>
            <a:custGeom>
              <a:avLst/>
              <a:gdLst>
                <a:gd name="T0" fmla="*/ 213 w 218"/>
                <a:gd name="T1" fmla="*/ 0 h 65"/>
                <a:gd name="T2" fmla="*/ 218 w 218"/>
                <a:gd name="T3" fmla="*/ 20 h 65"/>
                <a:gd name="T4" fmla="*/ 5 w 218"/>
                <a:gd name="T5" fmla="*/ 65 h 65"/>
                <a:gd name="T6" fmla="*/ 0 w 218"/>
                <a:gd name="T7" fmla="*/ 4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65">
                  <a:moveTo>
                    <a:pt x="213" y="0"/>
                  </a:moveTo>
                  <a:lnTo>
                    <a:pt x="218" y="20"/>
                  </a:lnTo>
                  <a:lnTo>
                    <a:pt x="5" y="65"/>
                  </a:lnTo>
                  <a:lnTo>
                    <a:pt x="0" y="4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Line 303"/>
            <p:cNvSpPr>
              <a:spLocks noChangeShapeType="1"/>
            </p:cNvSpPr>
            <p:nvPr/>
          </p:nvSpPr>
          <p:spPr bwMode="auto">
            <a:xfrm>
              <a:off x="921" y="4869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304"/>
            <p:cNvSpPr>
              <a:spLocks/>
            </p:cNvSpPr>
            <p:nvPr/>
          </p:nvSpPr>
          <p:spPr bwMode="auto">
            <a:xfrm>
              <a:off x="1157" y="5068"/>
              <a:ext cx="616" cy="43"/>
            </a:xfrm>
            <a:custGeom>
              <a:avLst/>
              <a:gdLst>
                <a:gd name="T0" fmla="*/ 1665 w 1665"/>
                <a:gd name="T1" fmla="*/ 69 h 128"/>
                <a:gd name="T2" fmla="*/ 1634 w 1665"/>
                <a:gd name="T3" fmla="*/ 128 h 128"/>
                <a:gd name="T4" fmla="*/ 1575 w 1665"/>
                <a:gd name="T5" fmla="*/ 8 h 128"/>
                <a:gd name="T6" fmla="*/ 1514 w 1665"/>
                <a:gd name="T7" fmla="*/ 128 h 128"/>
                <a:gd name="T8" fmla="*/ 1455 w 1665"/>
                <a:gd name="T9" fmla="*/ 7 h 128"/>
                <a:gd name="T10" fmla="*/ 1394 w 1665"/>
                <a:gd name="T11" fmla="*/ 127 h 128"/>
                <a:gd name="T12" fmla="*/ 1335 w 1665"/>
                <a:gd name="T13" fmla="*/ 7 h 128"/>
                <a:gd name="T14" fmla="*/ 1274 w 1665"/>
                <a:gd name="T15" fmla="*/ 126 h 128"/>
                <a:gd name="T16" fmla="*/ 1215 w 1665"/>
                <a:gd name="T17" fmla="*/ 6 h 128"/>
                <a:gd name="T18" fmla="*/ 1154 w 1665"/>
                <a:gd name="T19" fmla="*/ 126 h 128"/>
                <a:gd name="T20" fmla="*/ 1095 w 1665"/>
                <a:gd name="T21" fmla="*/ 5 h 128"/>
                <a:gd name="T22" fmla="*/ 1034 w 1665"/>
                <a:gd name="T23" fmla="*/ 125 h 128"/>
                <a:gd name="T24" fmla="*/ 975 w 1665"/>
                <a:gd name="T25" fmla="*/ 5 h 128"/>
                <a:gd name="T26" fmla="*/ 914 w 1665"/>
                <a:gd name="T27" fmla="*/ 124 h 128"/>
                <a:gd name="T28" fmla="*/ 855 w 1665"/>
                <a:gd name="T29" fmla="*/ 4 h 128"/>
                <a:gd name="T30" fmla="*/ 794 w 1665"/>
                <a:gd name="T31" fmla="*/ 124 h 128"/>
                <a:gd name="T32" fmla="*/ 735 w 1665"/>
                <a:gd name="T33" fmla="*/ 3 h 128"/>
                <a:gd name="T34" fmla="*/ 674 w 1665"/>
                <a:gd name="T35" fmla="*/ 123 h 128"/>
                <a:gd name="T36" fmla="*/ 615 w 1665"/>
                <a:gd name="T37" fmla="*/ 3 h 128"/>
                <a:gd name="T38" fmla="*/ 554 w 1665"/>
                <a:gd name="T39" fmla="*/ 122 h 128"/>
                <a:gd name="T40" fmla="*/ 495 w 1665"/>
                <a:gd name="T41" fmla="*/ 2 h 128"/>
                <a:gd name="T42" fmla="*/ 434 w 1665"/>
                <a:gd name="T43" fmla="*/ 122 h 128"/>
                <a:gd name="T44" fmla="*/ 375 w 1665"/>
                <a:gd name="T45" fmla="*/ 2 h 128"/>
                <a:gd name="T46" fmla="*/ 314 w 1665"/>
                <a:gd name="T47" fmla="*/ 121 h 128"/>
                <a:gd name="T48" fmla="*/ 255 w 1665"/>
                <a:gd name="T49" fmla="*/ 1 h 128"/>
                <a:gd name="T50" fmla="*/ 194 w 1665"/>
                <a:gd name="T51" fmla="*/ 121 h 128"/>
                <a:gd name="T52" fmla="*/ 135 w 1665"/>
                <a:gd name="T53" fmla="*/ 0 h 128"/>
                <a:gd name="T54" fmla="*/ 74 w 1665"/>
                <a:gd name="T55" fmla="*/ 120 h 128"/>
                <a:gd name="T56" fmla="*/ 45 w 1665"/>
                <a:gd name="T57" fmla="*/ 60 h 128"/>
                <a:gd name="T58" fmla="*/ 0 w 1665"/>
                <a:gd name="T59" fmla="*/ 6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5" h="128">
                  <a:moveTo>
                    <a:pt x="1665" y="69"/>
                  </a:moveTo>
                  <a:lnTo>
                    <a:pt x="1634" y="128"/>
                  </a:lnTo>
                  <a:lnTo>
                    <a:pt x="1575" y="8"/>
                  </a:lnTo>
                  <a:lnTo>
                    <a:pt x="1514" y="128"/>
                  </a:lnTo>
                  <a:lnTo>
                    <a:pt x="1455" y="7"/>
                  </a:lnTo>
                  <a:lnTo>
                    <a:pt x="1394" y="127"/>
                  </a:lnTo>
                  <a:lnTo>
                    <a:pt x="1335" y="7"/>
                  </a:lnTo>
                  <a:lnTo>
                    <a:pt x="1274" y="126"/>
                  </a:lnTo>
                  <a:lnTo>
                    <a:pt x="1215" y="6"/>
                  </a:lnTo>
                  <a:lnTo>
                    <a:pt x="1154" y="126"/>
                  </a:lnTo>
                  <a:lnTo>
                    <a:pt x="1095" y="5"/>
                  </a:lnTo>
                  <a:lnTo>
                    <a:pt x="1034" y="125"/>
                  </a:lnTo>
                  <a:lnTo>
                    <a:pt x="975" y="5"/>
                  </a:lnTo>
                  <a:lnTo>
                    <a:pt x="914" y="124"/>
                  </a:lnTo>
                  <a:lnTo>
                    <a:pt x="855" y="4"/>
                  </a:lnTo>
                  <a:lnTo>
                    <a:pt x="794" y="124"/>
                  </a:lnTo>
                  <a:lnTo>
                    <a:pt x="735" y="3"/>
                  </a:lnTo>
                  <a:lnTo>
                    <a:pt x="674" y="123"/>
                  </a:lnTo>
                  <a:lnTo>
                    <a:pt x="615" y="3"/>
                  </a:lnTo>
                  <a:lnTo>
                    <a:pt x="554" y="122"/>
                  </a:lnTo>
                  <a:lnTo>
                    <a:pt x="495" y="2"/>
                  </a:lnTo>
                  <a:lnTo>
                    <a:pt x="434" y="122"/>
                  </a:lnTo>
                  <a:lnTo>
                    <a:pt x="375" y="2"/>
                  </a:lnTo>
                  <a:lnTo>
                    <a:pt x="314" y="121"/>
                  </a:lnTo>
                  <a:lnTo>
                    <a:pt x="255" y="1"/>
                  </a:lnTo>
                  <a:lnTo>
                    <a:pt x="194" y="121"/>
                  </a:lnTo>
                  <a:lnTo>
                    <a:pt x="135" y="0"/>
                  </a:lnTo>
                  <a:lnTo>
                    <a:pt x="74" y="120"/>
                  </a:lnTo>
                  <a:lnTo>
                    <a:pt x="45" y="60"/>
                  </a:lnTo>
                  <a:lnTo>
                    <a:pt x="0" y="6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Line 305"/>
            <p:cNvSpPr>
              <a:spLocks noChangeShapeType="1"/>
            </p:cNvSpPr>
            <p:nvPr/>
          </p:nvSpPr>
          <p:spPr bwMode="auto">
            <a:xfrm flipH="1" flipV="1">
              <a:off x="1121" y="5086"/>
              <a:ext cx="36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Arc 306"/>
            <p:cNvSpPr>
              <a:spLocks/>
            </p:cNvSpPr>
            <p:nvPr/>
          </p:nvSpPr>
          <p:spPr bwMode="auto">
            <a:xfrm>
              <a:off x="1047" y="5050"/>
              <a:ext cx="68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600 h 23918"/>
                <a:gd name="T2" fmla="*/ 43075 w 43200"/>
                <a:gd name="T3" fmla="*/ 23918 h 23918"/>
                <a:gd name="T4" fmla="*/ 21600 w 43200"/>
                <a:gd name="T5" fmla="*/ 21600 h 23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918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74"/>
                    <a:pt x="43158" y="23148"/>
                    <a:pt x="43075" y="23918"/>
                  </a:cubicBezTo>
                </a:path>
                <a:path w="43200" h="23918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74"/>
                    <a:pt x="43158" y="23148"/>
                    <a:pt x="43075" y="2391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Arc 307"/>
            <p:cNvSpPr>
              <a:spLocks/>
            </p:cNvSpPr>
            <p:nvPr/>
          </p:nvSpPr>
          <p:spPr bwMode="auto">
            <a:xfrm>
              <a:off x="973" y="5046"/>
              <a:ext cx="69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1 w 43200"/>
                <a:gd name="T1" fmla="*/ 22286 h 24651"/>
                <a:gd name="T2" fmla="*/ 42983 w 43200"/>
                <a:gd name="T3" fmla="*/ 24651 h 24651"/>
                <a:gd name="T4" fmla="*/ 21600 w 43200"/>
                <a:gd name="T5" fmla="*/ 21600 h 24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651" fill="none" extrusionOk="0">
                  <a:moveTo>
                    <a:pt x="10" y="22286"/>
                  </a:moveTo>
                  <a:cubicBezTo>
                    <a:pt x="3" y="22057"/>
                    <a:pt x="0" y="2182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620"/>
                    <a:pt x="43127" y="23640"/>
                    <a:pt x="42983" y="24651"/>
                  </a:cubicBezTo>
                </a:path>
                <a:path w="43200" h="24651" stroke="0" extrusionOk="0">
                  <a:moveTo>
                    <a:pt x="10" y="22286"/>
                  </a:moveTo>
                  <a:cubicBezTo>
                    <a:pt x="3" y="22057"/>
                    <a:pt x="0" y="2182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620"/>
                    <a:pt x="43127" y="23640"/>
                    <a:pt x="42983" y="2465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Line 308"/>
            <p:cNvSpPr>
              <a:spLocks noChangeShapeType="1"/>
            </p:cNvSpPr>
            <p:nvPr/>
          </p:nvSpPr>
          <p:spPr bwMode="auto">
            <a:xfrm flipH="1" flipV="1">
              <a:off x="938" y="5076"/>
              <a:ext cx="35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Arc 309"/>
            <p:cNvSpPr>
              <a:spLocks/>
            </p:cNvSpPr>
            <p:nvPr/>
          </p:nvSpPr>
          <p:spPr bwMode="auto">
            <a:xfrm>
              <a:off x="938" y="4798"/>
              <a:ext cx="450" cy="279"/>
            </a:xfrm>
            <a:custGeom>
              <a:avLst/>
              <a:gdLst>
                <a:gd name="G0" fmla="+- 0 0 0"/>
                <a:gd name="G1" fmla="+- 78 0 0"/>
                <a:gd name="G2" fmla="+- 21600 0 0"/>
                <a:gd name="T0" fmla="*/ 21600 w 21600"/>
                <a:gd name="T1" fmla="*/ 0 h 21678"/>
                <a:gd name="T2" fmla="*/ 0 w 21600"/>
                <a:gd name="T3" fmla="*/ 21678 h 21678"/>
                <a:gd name="T4" fmla="*/ 0 w 21600"/>
                <a:gd name="T5" fmla="*/ 78 h 21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8" fill="none" extrusionOk="0">
                  <a:moveTo>
                    <a:pt x="21599" y="0"/>
                  </a:moveTo>
                  <a:cubicBezTo>
                    <a:pt x="21599" y="26"/>
                    <a:pt x="21600" y="52"/>
                    <a:pt x="21600" y="78"/>
                  </a:cubicBezTo>
                  <a:cubicBezTo>
                    <a:pt x="21600" y="12007"/>
                    <a:pt x="11929" y="21677"/>
                    <a:pt x="0" y="21678"/>
                  </a:cubicBezTo>
                </a:path>
                <a:path w="21600" h="21678" stroke="0" extrusionOk="0">
                  <a:moveTo>
                    <a:pt x="21599" y="0"/>
                  </a:moveTo>
                  <a:cubicBezTo>
                    <a:pt x="21599" y="26"/>
                    <a:pt x="21600" y="52"/>
                    <a:pt x="21600" y="78"/>
                  </a:cubicBezTo>
                  <a:cubicBezTo>
                    <a:pt x="21600" y="12007"/>
                    <a:pt x="11929" y="21677"/>
                    <a:pt x="0" y="21678"/>
                  </a:cubicBezTo>
                  <a:lnTo>
                    <a:pt x="0" y="78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310"/>
            <p:cNvSpPr>
              <a:spLocks/>
            </p:cNvSpPr>
            <p:nvPr/>
          </p:nvSpPr>
          <p:spPr bwMode="auto">
            <a:xfrm>
              <a:off x="1347" y="4791"/>
              <a:ext cx="81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Line 311"/>
            <p:cNvSpPr>
              <a:spLocks noChangeShapeType="1"/>
            </p:cNvSpPr>
            <p:nvPr/>
          </p:nvSpPr>
          <p:spPr bwMode="auto">
            <a:xfrm>
              <a:off x="3378" y="13792"/>
              <a:ext cx="0" cy="2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81000" y="533400"/>
            <a:ext cx="6173787" cy="8342313"/>
            <a:chOff x="355" y="336"/>
            <a:chExt cx="3889" cy="5255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55" y="336"/>
              <a:ext cx="3677" cy="5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81" y="362"/>
              <a:ext cx="3863" cy="5050"/>
              <a:chOff x="381" y="362"/>
              <a:chExt cx="3863" cy="5050"/>
            </a:xfrm>
          </p:grpSpPr>
          <p:sp>
            <p:nvSpPr>
              <p:cNvPr id="15397" name="Rectangle 5"/>
              <p:cNvSpPr>
                <a:spLocks noChangeArrowheads="1"/>
              </p:cNvSpPr>
              <p:nvPr/>
            </p:nvSpPr>
            <p:spPr bwMode="auto">
              <a:xfrm>
                <a:off x="381" y="4396"/>
                <a:ext cx="1743" cy="98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98" name="Rectangle 6"/>
              <p:cNvSpPr>
                <a:spLocks noChangeArrowheads="1"/>
              </p:cNvSpPr>
              <p:nvPr/>
            </p:nvSpPr>
            <p:spPr bwMode="auto">
              <a:xfrm>
                <a:off x="381" y="2345"/>
                <a:ext cx="1743" cy="98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99" name="Rectangle 7"/>
              <p:cNvSpPr>
                <a:spLocks noChangeArrowheads="1"/>
              </p:cNvSpPr>
              <p:nvPr/>
            </p:nvSpPr>
            <p:spPr bwMode="auto">
              <a:xfrm>
                <a:off x="381" y="3371"/>
                <a:ext cx="1743" cy="98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0" name="Rectangle 8"/>
              <p:cNvSpPr>
                <a:spLocks noChangeArrowheads="1"/>
              </p:cNvSpPr>
              <p:nvPr/>
            </p:nvSpPr>
            <p:spPr bwMode="auto">
              <a:xfrm>
                <a:off x="783" y="514"/>
                <a:ext cx="3020" cy="1706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1" name="Oval 9"/>
              <p:cNvSpPr>
                <a:spLocks noChangeArrowheads="1"/>
              </p:cNvSpPr>
              <p:nvPr/>
            </p:nvSpPr>
            <p:spPr bwMode="auto">
              <a:xfrm>
                <a:off x="531" y="401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2" name="Rectangle 10"/>
              <p:cNvSpPr>
                <a:spLocks noChangeArrowheads="1"/>
              </p:cNvSpPr>
              <p:nvPr/>
            </p:nvSpPr>
            <p:spPr bwMode="auto">
              <a:xfrm>
                <a:off x="975" y="389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03" name="Oval 11"/>
              <p:cNvSpPr>
                <a:spLocks noChangeArrowheads="1"/>
              </p:cNvSpPr>
              <p:nvPr/>
            </p:nvSpPr>
            <p:spPr bwMode="auto">
              <a:xfrm>
                <a:off x="967" y="401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4" name="Rectangle 12"/>
              <p:cNvSpPr>
                <a:spLocks noChangeArrowheads="1"/>
              </p:cNvSpPr>
              <p:nvPr/>
            </p:nvSpPr>
            <p:spPr bwMode="auto">
              <a:xfrm>
                <a:off x="1262" y="389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05" name="Oval 13"/>
              <p:cNvSpPr>
                <a:spLocks noChangeArrowheads="1"/>
              </p:cNvSpPr>
              <p:nvPr/>
            </p:nvSpPr>
            <p:spPr bwMode="auto">
              <a:xfrm>
                <a:off x="1114" y="401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6" name="Rectangle 14"/>
              <p:cNvSpPr>
                <a:spLocks noChangeArrowheads="1"/>
              </p:cNvSpPr>
              <p:nvPr/>
            </p:nvSpPr>
            <p:spPr bwMode="auto">
              <a:xfrm>
                <a:off x="1559" y="389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07" name="Rectangle 15"/>
              <p:cNvSpPr>
                <a:spLocks noChangeArrowheads="1"/>
              </p:cNvSpPr>
              <p:nvPr/>
            </p:nvSpPr>
            <p:spPr bwMode="auto">
              <a:xfrm>
                <a:off x="1262" y="4013"/>
                <a:ext cx="60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8" name="Line 16"/>
              <p:cNvSpPr>
                <a:spLocks noChangeShapeType="1"/>
              </p:cNvSpPr>
              <p:nvPr/>
            </p:nvSpPr>
            <p:spPr bwMode="auto">
              <a:xfrm>
                <a:off x="1262" y="4013"/>
                <a:ext cx="60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9" name="Line 17"/>
              <p:cNvSpPr>
                <a:spLocks noChangeShapeType="1"/>
              </p:cNvSpPr>
              <p:nvPr/>
            </p:nvSpPr>
            <p:spPr bwMode="auto">
              <a:xfrm flipV="1">
                <a:off x="1262" y="4013"/>
                <a:ext cx="60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0" name="Rectangle 18"/>
              <p:cNvSpPr>
                <a:spLocks noChangeArrowheads="1"/>
              </p:cNvSpPr>
              <p:nvPr/>
            </p:nvSpPr>
            <p:spPr bwMode="auto">
              <a:xfrm>
                <a:off x="826" y="389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1" name="Oval 19"/>
              <p:cNvSpPr>
                <a:spLocks noChangeArrowheads="1"/>
              </p:cNvSpPr>
              <p:nvPr/>
            </p:nvSpPr>
            <p:spPr bwMode="auto">
              <a:xfrm>
                <a:off x="1409" y="4013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2" name="Rectangle 20"/>
              <p:cNvSpPr>
                <a:spLocks noChangeArrowheads="1"/>
              </p:cNvSpPr>
              <p:nvPr/>
            </p:nvSpPr>
            <p:spPr bwMode="auto">
              <a:xfrm>
                <a:off x="1120" y="38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3" name="Oval 21"/>
              <p:cNvSpPr>
                <a:spLocks noChangeArrowheads="1"/>
              </p:cNvSpPr>
              <p:nvPr/>
            </p:nvSpPr>
            <p:spPr bwMode="auto">
              <a:xfrm>
                <a:off x="1556" y="401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4" name="Rectangle 22"/>
              <p:cNvSpPr>
                <a:spLocks noChangeArrowheads="1"/>
              </p:cNvSpPr>
              <p:nvPr/>
            </p:nvSpPr>
            <p:spPr bwMode="auto">
              <a:xfrm>
                <a:off x="1409" y="38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5" name="Oval 23"/>
              <p:cNvSpPr>
                <a:spLocks noChangeArrowheads="1"/>
              </p:cNvSpPr>
              <p:nvPr/>
            </p:nvSpPr>
            <p:spPr bwMode="auto">
              <a:xfrm>
                <a:off x="1703" y="401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6" name="Rectangle 24"/>
              <p:cNvSpPr>
                <a:spLocks noChangeArrowheads="1"/>
              </p:cNvSpPr>
              <p:nvPr/>
            </p:nvSpPr>
            <p:spPr bwMode="auto">
              <a:xfrm>
                <a:off x="1704" y="389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7" name="Oval 25"/>
              <p:cNvSpPr>
                <a:spLocks noChangeArrowheads="1"/>
              </p:cNvSpPr>
              <p:nvPr/>
            </p:nvSpPr>
            <p:spPr bwMode="auto">
              <a:xfrm>
                <a:off x="1262" y="4102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8" name="Rectangle 26"/>
              <p:cNvSpPr>
                <a:spLocks noChangeArrowheads="1"/>
              </p:cNvSpPr>
              <p:nvPr/>
            </p:nvSpPr>
            <p:spPr bwMode="auto">
              <a:xfrm>
                <a:off x="531" y="38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9" name="Oval 27"/>
              <p:cNvSpPr>
                <a:spLocks noChangeArrowheads="1"/>
              </p:cNvSpPr>
              <p:nvPr/>
            </p:nvSpPr>
            <p:spPr bwMode="auto">
              <a:xfrm>
                <a:off x="1262" y="4234"/>
                <a:ext cx="60" cy="60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0" name="Rectangle 28"/>
              <p:cNvSpPr>
                <a:spLocks noChangeArrowheads="1"/>
              </p:cNvSpPr>
              <p:nvPr/>
            </p:nvSpPr>
            <p:spPr bwMode="auto">
              <a:xfrm>
                <a:off x="1924" y="38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1" name="Oval 29"/>
              <p:cNvSpPr>
                <a:spLocks noChangeArrowheads="1"/>
              </p:cNvSpPr>
              <p:nvPr/>
            </p:nvSpPr>
            <p:spPr bwMode="auto">
              <a:xfrm>
                <a:off x="820" y="40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2" name="Rectangle 30"/>
              <p:cNvSpPr>
                <a:spLocks noChangeArrowheads="1"/>
              </p:cNvSpPr>
              <p:nvPr/>
            </p:nvSpPr>
            <p:spPr bwMode="auto">
              <a:xfrm>
                <a:off x="878" y="358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3" name="Oval 31"/>
              <p:cNvSpPr>
                <a:spLocks noChangeArrowheads="1"/>
              </p:cNvSpPr>
              <p:nvPr/>
            </p:nvSpPr>
            <p:spPr bwMode="auto">
              <a:xfrm>
                <a:off x="1845" y="40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4" name="Rectangle 32"/>
              <p:cNvSpPr>
                <a:spLocks noChangeArrowheads="1"/>
              </p:cNvSpPr>
              <p:nvPr/>
            </p:nvSpPr>
            <p:spPr bwMode="auto">
              <a:xfrm>
                <a:off x="1680" y="358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5" name="Oval 33"/>
              <p:cNvSpPr>
                <a:spLocks noChangeArrowheads="1"/>
              </p:cNvSpPr>
              <p:nvPr/>
            </p:nvSpPr>
            <p:spPr bwMode="auto">
              <a:xfrm>
                <a:off x="531" y="50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6" name="Rectangle 34"/>
              <p:cNvSpPr>
                <a:spLocks noChangeArrowheads="1"/>
              </p:cNvSpPr>
              <p:nvPr/>
            </p:nvSpPr>
            <p:spPr bwMode="auto">
              <a:xfrm>
                <a:off x="975" y="491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7" name="Oval 35"/>
              <p:cNvSpPr>
                <a:spLocks noChangeArrowheads="1"/>
              </p:cNvSpPr>
              <p:nvPr/>
            </p:nvSpPr>
            <p:spPr bwMode="auto">
              <a:xfrm>
                <a:off x="967" y="50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8" name="Rectangle 36"/>
              <p:cNvSpPr>
                <a:spLocks noChangeArrowheads="1"/>
              </p:cNvSpPr>
              <p:nvPr/>
            </p:nvSpPr>
            <p:spPr bwMode="auto">
              <a:xfrm>
                <a:off x="1262" y="491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9" name="Oval 37"/>
              <p:cNvSpPr>
                <a:spLocks noChangeArrowheads="1"/>
              </p:cNvSpPr>
              <p:nvPr/>
            </p:nvSpPr>
            <p:spPr bwMode="auto">
              <a:xfrm>
                <a:off x="1114" y="50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0" name="Rectangle 38"/>
              <p:cNvSpPr>
                <a:spLocks noChangeArrowheads="1"/>
              </p:cNvSpPr>
              <p:nvPr/>
            </p:nvSpPr>
            <p:spPr bwMode="auto">
              <a:xfrm>
                <a:off x="1559" y="491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1" name="Rectangle 39"/>
              <p:cNvSpPr>
                <a:spLocks noChangeArrowheads="1"/>
              </p:cNvSpPr>
              <p:nvPr/>
            </p:nvSpPr>
            <p:spPr bwMode="auto">
              <a:xfrm>
                <a:off x="1262" y="5038"/>
                <a:ext cx="60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2" name="Line 40"/>
              <p:cNvSpPr>
                <a:spLocks noChangeShapeType="1"/>
              </p:cNvSpPr>
              <p:nvPr/>
            </p:nvSpPr>
            <p:spPr bwMode="auto">
              <a:xfrm>
                <a:off x="1262" y="5038"/>
                <a:ext cx="60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3" name="Line 41"/>
              <p:cNvSpPr>
                <a:spLocks noChangeShapeType="1"/>
              </p:cNvSpPr>
              <p:nvPr/>
            </p:nvSpPr>
            <p:spPr bwMode="auto">
              <a:xfrm flipV="1">
                <a:off x="1262" y="5038"/>
                <a:ext cx="60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4" name="Rectangle 42"/>
              <p:cNvSpPr>
                <a:spLocks noChangeArrowheads="1"/>
              </p:cNvSpPr>
              <p:nvPr/>
            </p:nvSpPr>
            <p:spPr bwMode="auto">
              <a:xfrm>
                <a:off x="802" y="484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5" name="Oval 43"/>
              <p:cNvSpPr>
                <a:spLocks noChangeArrowheads="1"/>
              </p:cNvSpPr>
              <p:nvPr/>
            </p:nvSpPr>
            <p:spPr bwMode="auto">
              <a:xfrm>
                <a:off x="1409" y="5038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6" name="Rectangle 44"/>
              <p:cNvSpPr>
                <a:spLocks noChangeArrowheads="1"/>
              </p:cNvSpPr>
              <p:nvPr/>
            </p:nvSpPr>
            <p:spPr bwMode="auto">
              <a:xfrm>
                <a:off x="973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7" name="Oval 45"/>
              <p:cNvSpPr>
                <a:spLocks noChangeArrowheads="1"/>
              </p:cNvSpPr>
              <p:nvPr/>
            </p:nvSpPr>
            <p:spPr bwMode="auto">
              <a:xfrm>
                <a:off x="1556" y="50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8" name="Rectangle 46"/>
              <p:cNvSpPr>
                <a:spLocks noChangeArrowheads="1"/>
              </p:cNvSpPr>
              <p:nvPr/>
            </p:nvSpPr>
            <p:spPr bwMode="auto">
              <a:xfrm>
                <a:off x="1262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9" name="Oval 47"/>
              <p:cNvSpPr>
                <a:spLocks noChangeArrowheads="1"/>
              </p:cNvSpPr>
              <p:nvPr/>
            </p:nvSpPr>
            <p:spPr bwMode="auto">
              <a:xfrm>
                <a:off x="1703" y="50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0" name="Rectangle 48"/>
              <p:cNvSpPr>
                <a:spLocks noChangeArrowheads="1"/>
              </p:cNvSpPr>
              <p:nvPr/>
            </p:nvSpPr>
            <p:spPr bwMode="auto">
              <a:xfrm>
                <a:off x="1556" y="484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1" name="Oval 49"/>
              <p:cNvSpPr>
                <a:spLocks noChangeArrowheads="1"/>
              </p:cNvSpPr>
              <p:nvPr/>
            </p:nvSpPr>
            <p:spPr bwMode="auto">
              <a:xfrm>
                <a:off x="1262" y="5128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2" name="Rectangle 50"/>
              <p:cNvSpPr>
                <a:spLocks noChangeArrowheads="1"/>
              </p:cNvSpPr>
              <p:nvPr/>
            </p:nvSpPr>
            <p:spPr bwMode="auto">
              <a:xfrm>
                <a:off x="531" y="475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3" name="Oval 51"/>
              <p:cNvSpPr>
                <a:spLocks noChangeArrowheads="1"/>
              </p:cNvSpPr>
              <p:nvPr/>
            </p:nvSpPr>
            <p:spPr bwMode="auto">
              <a:xfrm>
                <a:off x="1267" y="5280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4" name="Rectangle 52"/>
              <p:cNvSpPr>
                <a:spLocks noChangeArrowheads="1"/>
              </p:cNvSpPr>
              <p:nvPr/>
            </p:nvSpPr>
            <p:spPr bwMode="auto">
              <a:xfrm>
                <a:off x="1924" y="475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5" name="Oval 53"/>
              <p:cNvSpPr>
                <a:spLocks noChangeArrowheads="1"/>
              </p:cNvSpPr>
              <p:nvPr/>
            </p:nvSpPr>
            <p:spPr bwMode="auto">
              <a:xfrm>
                <a:off x="820" y="508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6" name="Rectangle 54"/>
              <p:cNvSpPr>
                <a:spLocks noChangeArrowheads="1"/>
              </p:cNvSpPr>
              <p:nvPr/>
            </p:nvSpPr>
            <p:spPr bwMode="auto">
              <a:xfrm>
                <a:off x="1167" y="461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7" name="Oval 55"/>
              <p:cNvSpPr>
                <a:spLocks noChangeArrowheads="1"/>
              </p:cNvSpPr>
              <p:nvPr/>
            </p:nvSpPr>
            <p:spPr bwMode="auto">
              <a:xfrm>
                <a:off x="1845" y="508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8" name="Rectangle 56"/>
              <p:cNvSpPr>
                <a:spLocks noChangeArrowheads="1"/>
              </p:cNvSpPr>
              <p:nvPr/>
            </p:nvSpPr>
            <p:spPr bwMode="auto">
              <a:xfrm>
                <a:off x="1753" y="4904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9" name="Oval 57"/>
              <p:cNvSpPr>
                <a:spLocks noChangeArrowheads="1"/>
              </p:cNvSpPr>
              <p:nvPr/>
            </p:nvSpPr>
            <p:spPr bwMode="auto">
              <a:xfrm>
                <a:off x="531" y="298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0" name="Rectangle 58"/>
              <p:cNvSpPr>
                <a:spLocks noChangeArrowheads="1"/>
              </p:cNvSpPr>
              <p:nvPr/>
            </p:nvSpPr>
            <p:spPr bwMode="auto">
              <a:xfrm>
                <a:off x="975" y="2865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1" name="Oval 59"/>
              <p:cNvSpPr>
                <a:spLocks noChangeArrowheads="1"/>
              </p:cNvSpPr>
              <p:nvPr/>
            </p:nvSpPr>
            <p:spPr bwMode="auto">
              <a:xfrm>
                <a:off x="967" y="298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2" name="Rectangle 60"/>
              <p:cNvSpPr>
                <a:spLocks noChangeArrowheads="1"/>
              </p:cNvSpPr>
              <p:nvPr/>
            </p:nvSpPr>
            <p:spPr bwMode="auto">
              <a:xfrm>
                <a:off x="1191" y="286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3" name="Oval 61"/>
              <p:cNvSpPr>
                <a:spLocks noChangeArrowheads="1"/>
              </p:cNvSpPr>
              <p:nvPr/>
            </p:nvSpPr>
            <p:spPr bwMode="auto">
              <a:xfrm>
                <a:off x="1114" y="298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4" name="Rectangle 62"/>
              <p:cNvSpPr>
                <a:spLocks noChangeArrowheads="1"/>
              </p:cNvSpPr>
              <p:nvPr/>
            </p:nvSpPr>
            <p:spPr bwMode="auto">
              <a:xfrm>
                <a:off x="1485" y="286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5" name="Rectangle 63"/>
              <p:cNvSpPr>
                <a:spLocks noChangeArrowheads="1"/>
              </p:cNvSpPr>
              <p:nvPr/>
            </p:nvSpPr>
            <p:spPr bwMode="auto">
              <a:xfrm>
                <a:off x="1262" y="2988"/>
                <a:ext cx="60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6" name="Line 64"/>
              <p:cNvSpPr>
                <a:spLocks noChangeShapeType="1"/>
              </p:cNvSpPr>
              <p:nvPr/>
            </p:nvSpPr>
            <p:spPr bwMode="auto">
              <a:xfrm>
                <a:off x="1262" y="2988"/>
                <a:ext cx="60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7" name="Line 65"/>
              <p:cNvSpPr>
                <a:spLocks noChangeShapeType="1"/>
              </p:cNvSpPr>
              <p:nvPr/>
            </p:nvSpPr>
            <p:spPr bwMode="auto">
              <a:xfrm flipV="1">
                <a:off x="1262" y="2988"/>
                <a:ext cx="60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8" name="Rectangle 66"/>
              <p:cNvSpPr>
                <a:spLocks noChangeArrowheads="1"/>
              </p:cNvSpPr>
              <p:nvPr/>
            </p:nvSpPr>
            <p:spPr bwMode="auto">
              <a:xfrm>
                <a:off x="826" y="286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9" name="Oval 67"/>
              <p:cNvSpPr>
                <a:spLocks noChangeArrowheads="1"/>
              </p:cNvSpPr>
              <p:nvPr/>
            </p:nvSpPr>
            <p:spPr bwMode="auto">
              <a:xfrm>
                <a:off x="1409" y="2988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0" name="Rectangle 68"/>
              <p:cNvSpPr>
                <a:spLocks noChangeArrowheads="1"/>
              </p:cNvSpPr>
              <p:nvPr/>
            </p:nvSpPr>
            <p:spPr bwMode="auto">
              <a:xfrm>
                <a:off x="1120" y="27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1" name="Oval 69"/>
              <p:cNvSpPr>
                <a:spLocks noChangeArrowheads="1"/>
              </p:cNvSpPr>
              <p:nvPr/>
            </p:nvSpPr>
            <p:spPr bwMode="auto">
              <a:xfrm>
                <a:off x="1556" y="298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2" name="Rectangle 70"/>
              <p:cNvSpPr>
                <a:spLocks noChangeArrowheads="1"/>
              </p:cNvSpPr>
              <p:nvPr/>
            </p:nvSpPr>
            <p:spPr bwMode="auto">
              <a:xfrm>
                <a:off x="1409" y="27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3" name="Oval 71"/>
              <p:cNvSpPr>
                <a:spLocks noChangeArrowheads="1"/>
              </p:cNvSpPr>
              <p:nvPr/>
            </p:nvSpPr>
            <p:spPr bwMode="auto">
              <a:xfrm>
                <a:off x="1703" y="298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4" name="Rectangle 72"/>
              <p:cNvSpPr>
                <a:spLocks noChangeArrowheads="1"/>
              </p:cNvSpPr>
              <p:nvPr/>
            </p:nvSpPr>
            <p:spPr bwMode="auto">
              <a:xfrm>
                <a:off x="1706" y="2865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5" name="Oval 73"/>
              <p:cNvSpPr>
                <a:spLocks noChangeArrowheads="1"/>
              </p:cNvSpPr>
              <p:nvPr/>
            </p:nvSpPr>
            <p:spPr bwMode="auto">
              <a:xfrm>
                <a:off x="1262" y="3077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6" name="Rectangle 74"/>
              <p:cNvSpPr>
                <a:spLocks noChangeArrowheads="1"/>
              </p:cNvSpPr>
              <p:nvPr/>
            </p:nvSpPr>
            <p:spPr bwMode="auto">
              <a:xfrm>
                <a:off x="531" y="270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7" name="Oval 75"/>
              <p:cNvSpPr>
                <a:spLocks noChangeArrowheads="1"/>
              </p:cNvSpPr>
              <p:nvPr/>
            </p:nvSpPr>
            <p:spPr bwMode="auto">
              <a:xfrm>
                <a:off x="1262" y="3219"/>
                <a:ext cx="60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8" name="Rectangle 76"/>
              <p:cNvSpPr>
                <a:spLocks noChangeArrowheads="1"/>
              </p:cNvSpPr>
              <p:nvPr/>
            </p:nvSpPr>
            <p:spPr bwMode="auto">
              <a:xfrm>
                <a:off x="1851" y="27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9" name="Oval 77"/>
              <p:cNvSpPr>
                <a:spLocks noChangeArrowheads="1"/>
              </p:cNvSpPr>
              <p:nvPr/>
            </p:nvSpPr>
            <p:spPr bwMode="auto">
              <a:xfrm>
                <a:off x="820" y="303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0" name="Rectangle 78"/>
              <p:cNvSpPr>
                <a:spLocks noChangeArrowheads="1"/>
              </p:cNvSpPr>
              <p:nvPr/>
            </p:nvSpPr>
            <p:spPr bwMode="auto">
              <a:xfrm>
                <a:off x="1167" y="256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1" name="Oval 79"/>
              <p:cNvSpPr>
                <a:spLocks noChangeArrowheads="1"/>
              </p:cNvSpPr>
              <p:nvPr/>
            </p:nvSpPr>
            <p:spPr bwMode="auto">
              <a:xfrm>
                <a:off x="1845" y="303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2" name="Rectangle 80"/>
              <p:cNvSpPr>
                <a:spLocks noChangeArrowheads="1"/>
              </p:cNvSpPr>
              <p:nvPr/>
            </p:nvSpPr>
            <p:spPr bwMode="auto">
              <a:xfrm>
                <a:off x="1998" y="270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3" name="Oval 81"/>
              <p:cNvSpPr>
                <a:spLocks noChangeArrowheads="1"/>
              </p:cNvSpPr>
              <p:nvPr/>
            </p:nvSpPr>
            <p:spPr bwMode="auto">
              <a:xfrm>
                <a:off x="981" y="1472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4" name="Rectangle 82"/>
              <p:cNvSpPr>
                <a:spLocks noChangeArrowheads="1"/>
              </p:cNvSpPr>
              <p:nvPr/>
            </p:nvSpPr>
            <p:spPr bwMode="auto">
              <a:xfrm>
                <a:off x="1746" y="1275"/>
                <a:ext cx="14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5" name="Oval 83"/>
              <p:cNvSpPr>
                <a:spLocks noChangeArrowheads="1"/>
              </p:cNvSpPr>
              <p:nvPr/>
            </p:nvSpPr>
            <p:spPr bwMode="auto">
              <a:xfrm>
                <a:off x="1743" y="1472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6" name="Rectangle 84"/>
              <p:cNvSpPr>
                <a:spLocks noChangeArrowheads="1"/>
              </p:cNvSpPr>
              <p:nvPr/>
            </p:nvSpPr>
            <p:spPr bwMode="auto">
              <a:xfrm>
                <a:off x="2114" y="1275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7" name="Oval 85"/>
              <p:cNvSpPr>
                <a:spLocks noChangeArrowheads="1"/>
              </p:cNvSpPr>
              <p:nvPr/>
            </p:nvSpPr>
            <p:spPr bwMode="auto">
              <a:xfrm>
                <a:off x="1995" y="1472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8" name="Rectangle 86"/>
              <p:cNvSpPr>
                <a:spLocks noChangeArrowheads="1"/>
              </p:cNvSpPr>
              <p:nvPr/>
            </p:nvSpPr>
            <p:spPr bwMode="auto">
              <a:xfrm>
                <a:off x="2545" y="1301"/>
                <a:ext cx="14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9" name="Rectangle 87"/>
              <p:cNvSpPr>
                <a:spLocks noChangeArrowheads="1"/>
              </p:cNvSpPr>
              <p:nvPr/>
            </p:nvSpPr>
            <p:spPr bwMode="auto">
              <a:xfrm>
                <a:off x="2247" y="1472"/>
                <a:ext cx="106" cy="105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0" name="Line 88"/>
              <p:cNvSpPr>
                <a:spLocks noChangeShapeType="1"/>
              </p:cNvSpPr>
              <p:nvPr/>
            </p:nvSpPr>
            <p:spPr bwMode="auto">
              <a:xfrm>
                <a:off x="2247" y="1472"/>
                <a:ext cx="100" cy="9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1" name="Line 89"/>
              <p:cNvSpPr>
                <a:spLocks noChangeShapeType="1"/>
              </p:cNvSpPr>
              <p:nvPr/>
            </p:nvSpPr>
            <p:spPr bwMode="auto">
              <a:xfrm flipV="1">
                <a:off x="2247" y="1472"/>
                <a:ext cx="100" cy="9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2" name="Rectangle 90"/>
              <p:cNvSpPr>
                <a:spLocks noChangeArrowheads="1"/>
              </p:cNvSpPr>
              <p:nvPr/>
            </p:nvSpPr>
            <p:spPr bwMode="auto">
              <a:xfrm>
                <a:off x="1488" y="1133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3" name="Oval 91"/>
              <p:cNvSpPr>
                <a:spLocks noChangeArrowheads="1"/>
              </p:cNvSpPr>
              <p:nvPr/>
            </p:nvSpPr>
            <p:spPr bwMode="auto">
              <a:xfrm>
                <a:off x="2505" y="1472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4" name="Rectangle 92"/>
              <p:cNvSpPr>
                <a:spLocks noChangeArrowheads="1"/>
              </p:cNvSpPr>
              <p:nvPr/>
            </p:nvSpPr>
            <p:spPr bwMode="auto">
              <a:xfrm>
                <a:off x="2250" y="1112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5" name="Oval 93"/>
              <p:cNvSpPr>
                <a:spLocks noChangeArrowheads="1"/>
              </p:cNvSpPr>
              <p:nvPr/>
            </p:nvSpPr>
            <p:spPr bwMode="auto">
              <a:xfrm>
                <a:off x="2757" y="1472"/>
                <a:ext cx="106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6" name="Rectangle 94"/>
              <p:cNvSpPr>
                <a:spLocks noChangeArrowheads="1"/>
              </p:cNvSpPr>
              <p:nvPr/>
            </p:nvSpPr>
            <p:spPr bwMode="auto">
              <a:xfrm>
                <a:off x="2834" y="1112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7" name="Oval 95"/>
              <p:cNvSpPr>
                <a:spLocks noChangeArrowheads="1"/>
              </p:cNvSpPr>
              <p:nvPr/>
            </p:nvSpPr>
            <p:spPr bwMode="auto">
              <a:xfrm>
                <a:off x="3010" y="1472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8" name="Rectangle 96"/>
              <p:cNvSpPr>
                <a:spLocks noChangeArrowheads="1"/>
              </p:cNvSpPr>
              <p:nvPr/>
            </p:nvSpPr>
            <p:spPr bwMode="auto">
              <a:xfrm>
                <a:off x="3102" y="1290"/>
                <a:ext cx="15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9" name="Oval 97"/>
              <p:cNvSpPr>
                <a:spLocks noChangeArrowheads="1"/>
              </p:cNvSpPr>
              <p:nvPr/>
            </p:nvSpPr>
            <p:spPr bwMode="auto">
              <a:xfrm>
                <a:off x="2247" y="1629"/>
                <a:ext cx="106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0" name="Rectangle 98"/>
              <p:cNvSpPr>
                <a:spLocks noChangeArrowheads="1"/>
              </p:cNvSpPr>
              <p:nvPr/>
            </p:nvSpPr>
            <p:spPr bwMode="auto">
              <a:xfrm>
                <a:off x="983" y="1038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1" name="Oval 99"/>
              <p:cNvSpPr>
                <a:spLocks noChangeArrowheads="1"/>
              </p:cNvSpPr>
              <p:nvPr/>
            </p:nvSpPr>
            <p:spPr bwMode="auto">
              <a:xfrm>
                <a:off x="2247" y="1908"/>
                <a:ext cx="106" cy="105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2" name="Rectangle 100"/>
              <p:cNvSpPr>
                <a:spLocks noChangeArrowheads="1"/>
              </p:cNvSpPr>
              <p:nvPr/>
            </p:nvSpPr>
            <p:spPr bwMode="auto">
              <a:xfrm>
                <a:off x="3391" y="1112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3" name="Oval 101"/>
              <p:cNvSpPr>
                <a:spLocks noChangeArrowheads="1"/>
              </p:cNvSpPr>
              <p:nvPr/>
            </p:nvSpPr>
            <p:spPr bwMode="auto">
              <a:xfrm>
                <a:off x="1517" y="1655"/>
                <a:ext cx="105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4" name="Rectangle 102"/>
              <p:cNvSpPr>
                <a:spLocks noChangeArrowheads="1"/>
              </p:cNvSpPr>
              <p:nvPr/>
            </p:nvSpPr>
            <p:spPr bwMode="auto">
              <a:xfrm>
                <a:off x="2613" y="728"/>
                <a:ext cx="239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5" name="Oval 103"/>
              <p:cNvSpPr>
                <a:spLocks noChangeArrowheads="1"/>
              </p:cNvSpPr>
              <p:nvPr/>
            </p:nvSpPr>
            <p:spPr bwMode="auto">
              <a:xfrm>
                <a:off x="3257" y="1666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6" name="Rectangle 104"/>
              <p:cNvSpPr>
                <a:spLocks noChangeArrowheads="1"/>
              </p:cNvSpPr>
              <p:nvPr/>
            </p:nvSpPr>
            <p:spPr bwMode="auto">
              <a:xfrm>
                <a:off x="1585" y="728"/>
                <a:ext cx="247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7" name="Rectangle 105"/>
              <p:cNvSpPr>
                <a:spLocks noChangeArrowheads="1"/>
              </p:cNvSpPr>
              <p:nvPr/>
            </p:nvSpPr>
            <p:spPr bwMode="auto">
              <a:xfrm>
                <a:off x="1876" y="320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8" name="Rectangle 106"/>
              <p:cNvSpPr>
                <a:spLocks noChangeArrowheads="1"/>
              </p:cNvSpPr>
              <p:nvPr/>
            </p:nvSpPr>
            <p:spPr bwMode="auto">
              <a:xfrm>
                <a:off x="1899" y="5293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9" name="Rectangle 107"/>
              <p:cNvSpPr>
                <a:spLocks noChangeArrowheads="1"/>
              </p:cNvSpPr>
              <p:nvPr/>
            </p:nvSpPr>
            <p:spPr bwMode="auto">
              <a:xfrm>
                <a:off x="1911" y="426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0" name="Rectangle 108"/>
              <p:cNvSpPr>
                <a:spLocks noChangeArrowheads="1"/>
              </p:cNvSpPr>
              <p:nvPr/>
            </p:nvSpPr>
            <p:spPr bwMode="auto">
              <a:xfrm>
                <a:off x="2156" y="2362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1" name="Rectangle 109"/>
              <p:cNvSpPr>
                <a:spLocks noChangeArrowheads="1"/>
              </p:cNvSpPr>
              <p:nvPr/>
            </p:nvSpPr>
            <p:spPr bwMode="auto">
              <a:xfrm>
                <a:off x="2261" y="2362"/>
                <a:ext cx="42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 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2" name="Rectangle 110"/>
              <p:cNvSpPr>
                <a:spLocks noChangeArrowheads="1"/>
              </p:cNvSpPr>
              <p:nvPr/>
            </p:nvSpPr>
            <p:spPr bwMode="auto">
              <a:xfrm>
                <a:off x="2156" y="2462"/>
                <a:ext cx="6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3" name="Rectangle 111"/>
              <p:cNvSpPr>
                <a:spLocks noChangeArrowheads="1"/>
              </p:cNvSpPr>
              <p:nvPr/>
            </p:nvSpPr>
            <p:spPr bwMode="auto">
              <a:xfrm>
                <a:off x="2156" y="2562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4" name="Rectangle 112"/>
              <p:cNvSpPr>
                <a:spLocks noChangeArrowheads="1"/>
              </p:cNvSpPr>
              <p:nvPr/>
            </p:nvSpPr>
            <p:spPr bwMode="auto">
              <a:xfrm>
                <a:off x="2272" y="2562"/>
                <a:ext cx="40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5" name="Rectangle 113"/>
              <p:cNvSpPr>
                <a:spLocks noChangeArrowheads="1"/>
              </p:cNvSpPr>
              <p:nvPr/>
            </p:nvSpPr>
            <p:spPr bwMode="auto">
              <a:xfrm>
                <a:off x="2156" y="2762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6" name="Rectangle 114"/>
              <p:cNvSpPr>
                <a:spLocks noChangeArrowheads="1"/>
              </p:cNvSpPr>
              <p:nvPr/>
            </p:nvSpPr>
            <p:spPr bwMode="auto">
              <a:xfrm>
                <a:off x="2282" y="2762"/>
                <a:ext cx="77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:1st Backer from 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7" name="Rectangle 115"/>
              <p:cNvSpPr>
                <a:spLocks noChangeArrowheads="1"/>
              </p:cNvSpPr>
              <p:nvPr/>
            </p:nvSpPr>
            <p:spPr bwMode="auto">
              <a:xfrm>
                <a:off x="2156" y="2961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8" name="Rectangle 116"/>
              <p:cNvSpPr>
                <a:spLocks noChangeArrowheads="1"/>
              </p:cNvSpPr>
              <p:nvPr/>
            </p:nvSpPr>
            <p:spPr bwMode="auto">
              <a:xfrm>
                <a:off x="2277" y="2961"/>
                <a:ext cx="91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:Away-1st Backer Left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9" name="Rectangle 117"/>
              <p:cNvSpPr>
                <a:spLocks noChangeArrowheads="1"/>
              </p:cNvSpPr>
              <p:nvPr/>
            </p:nvSpPr>
            <p:spPr bwMode="auto">
              <a:xfrm>
                <a:off x="2156" y="3161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0" name="Rectangle 118"/>
              <p:cNvSpPr>
                <a:spLocks noChangeArrowheads="1"/>
              </p:cNvSpPr>
              <p:nvPr/>
            </p:nvSpPr>
            <p:spPr bwMode="auto">
              <a:xfrm>
                <a:off x="2272" y="3161"/>
                <a:ext cx="44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1" name="Rectangle 119"/>
              <p:cNvSpPr>
                <a:spLocks noChangeArrowheads="1"/>
              </p:cNvSpPr>
              <p:nvPr/>
            </p:nvSpPr>
            <p:spPr bwMode="auto">
              <a:xfrm>
                <a:off x="2156" y="3361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2" name="Rectangle 120"/>
              <p:cNvSpPr>
                <a:spLocks noChangeArrowheads="1"/>
              </p:cNvSpPr>
              <p:nvPr/>
            </p:nvSpPr>
            <p:spPr bwMode="auto">
              <a:xfrm>
                <a:off x="2261" y="3361"/>
                <a:ext cx="44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3" name="Rectangle 121"/>
              <p:cNvSpPr>
                <a:spLocks noChangeArrowheads="1"/>
              </p:cNvSpPr>
              <p:nvPr/>
            </p:nvSpPr>
            <p:spPr bwMode="auto">
              <a:xfrm>
                <a:off x="2156" y="3561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4" name="Rectangle 122"/>
              <p:cNvSpPr>
                <a:spLocks noChangeArrowheads="1"/>
              </p:cNvSpPr>
              <p:nvPr/>
            </p:nvSpPr>
            <p:spPr bwMode="auto">
              <a:xfrm>
                <a:off x="2256" y="3561"/>
                <a:ext cx="122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:Crossfield-Block back @ hole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5" name="Rectangle 123"/>
              <p:cNvSpPr>
                <a:spLocks noChangeArrowheads="1"/>
              </p:cNvSpPr>
              <p:nvPr/>
            </p:nvSpPr>
            <p:spPr bwMode="auto">
              <a:xfrm>
                <a:off x="2156" y="3760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6" name="Rectangle 124"/>
              <p:cNvSpPr>
                <a:spLocks noChangeArrowheads="1"/>
              </p:cNvSpPr>
              <p:nvPr/>
            </p:nvSpPr>
            <p:spPr bwMode="auto">
              <a:xfrm>
                <a:off x="2277" y="3760"/>
                <a:ext cx="131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pivot-Quick Belly-Boot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7" name="Rectangle 125"/>
              <p:cNvSpPr>
                <a:spLocks noChangeArrowheads="1"/>
              </p:cNvSpPr>
              <p:nvPr/>
            </p:nvSpPr>
            <p:spPr bwMode="auto">
              <a:xfrm>
                <a:off x="2156" y="3960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8" name="Rectangle 126"/>
              <p:cNvSpPr>
                <a:spLocks noChangeArrowheads="1"/>
              </p:cNvSpPr>
              <p:nvPr/>
            </p:nvSpPr>
            <p:spPr bwMode="auto">
              <a:xfrm>
                <a:off x="2282" y="3960"/>
                <a:ext cx="178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:Inside motion-Block 1st DL on or inside 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9" name="Rectangle 127"/>
              <p:cNvSpPr>
                <a:spLocks noChangeArrowheads="1"/>
              </p:cNvSpPr>
              <p:nvPr/>
            </p:nvSpPr>
            <p:spPr bwMode="auto">
              <a:xfrm>
                <a:off x="2156" y="4160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0" name="Rectangle 128"/>
              <p:cNvSpPr>
                <a:spLocks noChangeArrowheads="1"/>
              </p:cNvSpPr>
              <p:nvPr/>
            </p:nvSpPr>
            <p:spPr bwMode="auto">
              <a:xfrm>
                <a:off x="2272" y="4160"/>
                <a:ext cx="122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 Block Across hole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1" name="Rectangle 129"/>
              <p:cNvSpPr>
                <a:spLocks noChangeArrowheads="1"/>
              </p:cNvSpPr>
              <p:nvPr/>
            </p:nvSpPr>
            <p:spPr bwMode="auto">
              <a:xfrm>
                <a:off x="2156" y="4360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2" name="Rectangle 130"/>
              <p:cNvSpPr>
                <a:spLocks noChangeArrowheads="1"/>
              </p:cNvSpPr>
              <p:nvPr/>
            </p:nvSpPr>
            <p:spPr bwMode="auto">
              <a:xfrm>
                <a:off x="2261" y="4360"/>
                <a:ext cx="198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Carrier- Lateral step, Croosover 45 for B gap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3" name="Rectangle 131"/>
              <p:cNvSpPr>
                <a:spLocks noChangeArrowheads="1"/>
              </p:cNvSpPr>
              <p:nvPr/>
            </p:nvSpPr>
            <p:spPr bwMode="auto">
              <a:xfrm>
                <a:off x="2156" y="4559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4" name="Rectangle 132"/>
              <p:cNvSpPr>
                <a:spLocks noChangeArrowheads="1"/>
              </p:cNvSpPr>
              <p:nvPr/>
            </p:nvSpPr>
            <p:spPr bwMode="auto">
              <a:xfrm>
                <a:off x="892" y="2032"/>
                <a:ext cx="161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5" name="Rectangle 133"/>
              <p:cNvSpPr>
                <a:spLocks noChangeArrowheads="1"/>
              </p:cNvSpPr>
              <p:nvPr/>
            </p:nvSpPr>
            <p:spPr bwMode="auto">
              <a:xfrm>
                <a:off x="2262" y="362"/>
                <a:ext cx="63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6" name="Rectangle 134"/>
              <p:cNvSpPr>
                <a:spLocks noChangeArrowheads="1"/>
              </p:cNvSpPr>
              <p:nvPr/>
            </p:nvSpPr>
            <p:spPr bwMode="auto">
              <a:xfrm>
                <a:off x="1724" y="368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7" name="Rectangle 135"/>
              <p:cNvSpPr>
                <a:spLocks noChangeArrowheads="1"/>
              </p:cNvSpPr>
              <p:nvPr/>
            </p:nvSpPr>
            <p:spPr bwMode="auto">
              <a:xfrm>
                <a:off x="1992" y="368"/>
                <a:ext cx="1022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32  Wham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8" name="Line 136"/>
              <p:cNvSpPr>
                <a:spLocks noChangeShapeType="1"/>
              </p:cNvSpPr>
              <p:nvPr/>
            </p:nvSpPr>
            <p:spPr bwMode="auto">
              <a:xfrm flipV="1">
                <a:off x="3061" y="1421"/>
                <a:ext cx="47" cy="4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29" name="Freeform 137"/>
              <p:cNvSpPr>
                <a:spLocks/>
              </p:cNvSpPr>
              <p:nvPr/>
            </p:nvSpPr>
            <p:spPr bwMode="auto">
              <a:xfrm>
                <a:off x="3083" y="1390"/>
                <a:ext cx="56" cy="56"/>
              </a:xfrm>
              <a:custGeom>
                <a:avLst/>
                <a:gdLst>
                  <a:gd name="T0" fmla="*/ 161 w 161"/>
                  <a:gd name="T1" fmla="*/ 146 h 161"/>
                  <a:gd name="T2" fmla="*/ 146 w 161"/>
                  <a:gd name="T3" fmla="*/ 161 h 161"/>
                  <a:gd name="T4" fmla="*/ 0 w 161"/>
                  <a:gd name="T5" fmla="*/ 15 h 161"/>
                  <a:gd name="T6" fmla="*/ 14 w 161"/>
                  <a:gd name="T7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1" h="161">
                    <a:moveTo>
                      <a:pt x="161" y="146"/>
                    </a:moveTo>
                    <a:lnTo>
                      <a:pt x="146" y="161"/>
                    </a:lnTo>
                    <a:lnTo>
                      <a:pt x="0" y="15"/>
                    </a:lnTo>
                    <a:lnTo>
                      <a:pt x="1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0" name="Line 138"/>
              <p:cNvSpPr>
                <a:spLocks noChangeShapeType="1"/>
              </p:cNvSpPr>
              <p:nvPr/>
            </p:nvSpPr>
            <p:spPr bwMode="auto">
              <a:xfrm flipH="1">
                <a:off x="3083" y="1390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1" name="Arc 139"/>
              <p:cNvSpPr>
                <a:spLocks/>
              </p:cNvSpPr>
              <p:nvPr/>
            </p:nvSpPr>
            <p:spPr bwMode="auto">
              <a:xfrm>
                <a:off x="1258" y="5180"/>
                <a:ext cx="153" cy="5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457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457" y="21599"/>
                    </a:moveTo>
                    <a:cubicBezTo>
                      <a:pt x="9583" y="21520"/>
                      <a:pt x="0" y="11873"/>
                      <a:pt x="0" y="0"/>
                    </a:cubicBezTo>
                  </a:path>
                  <a:path w="21600" h="21600" stroke="0" extrusionOk="0">
                    <a:moveTo>
                      <a:pt x="21457" y="21599"/>
                    </a:moveTo>
                    <a:cubicBezTo>
                      <a:pt x="9583" y="21520"/>
                      <a:pt x="0" y="11873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2" name="Arc 140"/>
              <p:cNvSpPr>
                <a:spLocks/>
              </p:cNvSpPr>
              <p:nvPr/>
            </p:nvSpPr>
            <p:spPr bwMode="auto">
              <a:xfrm>
                <a:off x="922" y="5232"/>
                <a:ext cx="489" cy="10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3" name="Freeform 141"/>
              <p:cNvSpPr>
                <a:spLocks/>
              </p:cNvSpPr>
              <p:nvPr/>
            </p:nvSpPr>
            <p:spPr bwMode="auto">
              <a:xfrm>
                <a:off x="922" y="5314"/>
                <a:ext cx="51" cy="36"/>
              </a:xfrm>
              <a:custGeom>
                <a:avLst/>
                <a:gdLst>
                  <a:gd name="T0" fmla="*/ 0 w 51"/>
                  <a:gd name="T1" fmla="*/ 18 h 36"/>
                  <a:gd name="T2" fmla="*/ 51 w 51"/>
                  <a:gd name="T3" fmla="*/ 36 h 36"/>
                  <a:gd name="T4" fmla="*/ 38 w 51"/>
                  <a:gd name="T5" fmla="*/ 18 h 36"/>
                  <a:gd name="T6" fmla="*/ 51 w 51"/>
                  <a:gd name="T7" fmla="*/ 0 h 36"/>
                  <a:gd name="T8" fmla="*/ 0 w 51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6">
                    <a:moveTo>
                      <a:pt x="0" y="18"/>
                    </a:moveTo>
                    <a:lnTo>
                      <a:pt x="51" y="36"/>
                    </a:lnTo>
                    <a:lnTo>
                      <a:pt x="38" y="18"/>
                    </a:lnTo>
                    <a:lnTo>
                      <a:pt x="51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4" name="Arc 142"/>
              <p:cNvSpPr>
                <a:spLocks/>
              </p:cNvSpPr>
              <p:nvPr/>
            </p:nvSpPr>
            <p:spPr bwMode="auto">
              <a:xfrm>
                <a:off x="1258" y="4139"/>
                <a:ext cx="147" cy="5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5" name="Arc 143"/>
              <p:cNvSpPr>
                <a:spLocks/>
              </p:cNvSpPr>
              <p:nvPr/>
            </p:nvSpPr>
            <p:spPr bwMode="auto">
              <a:xfrm>
                <a:off x="974" y="4197"/>
                <a:ext cx="432" cy="13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6" name="Freeform 144"/>
              <p:cNvSpPr>
                <a:spLocks/>
              </p:cNvSpPr>
              <p:nvPr/>
            </p:nvSpPr>
            <p:spPr bwMode="auto">
              <a:xfrm>
                <a:off x="974" y="4310"/>
                <a:ext cx="51" cy="37"/>
              </a:xfrm>
              <a:custGeom>
                <a:avLst/>
                <a:gdLst>
                  <a:gd name="T0" fmla="*/ 0 w 51"/>
                  <a:gd name="T1" fmla="*/ 18 h 37"/>
                  <a:gd name="T2" fmla="*/ 51 w 51"/>
                  <a:gd name="T3" fmla="*/ 37 h 37"/>
                  <a:gd name="T4" fmla="*/ 38 w 51"/>
                  <a:gd name="T5" fmla="*/ 18 h 37"/>
                  <a:gd name="T6" fmla="*/ 51 w 51"/>
                  <a:gd name="T7" fmla="*/ 0 h 37"/>
                  <a:gd name="T8" fmla="*/ 0 w 51"/>
                  <a:gd name="T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7">
                    <a:moveTo>
                      <a:pt x="0" y="18"/>
                    </a:moveTo>
                    <a:lnTo>
                      <a:pt x="51" y="37"/>
                    </a:lnTo>
                    <a:lnTo>
                      <a:pt x="38" y="18"/>
                    </a:lnTo>
                    <a:lnTo>
                      <a:pt x="51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7" name="Arc 145"/>
              <p:cNvSpPr>
                <a:spLocks/>
              </p:cNvSpPr>
              <p:nvPr/>
            </p:nvSpPr>
            <p:spPr bwMode="auto">
              <a:xfrm>
                <a:off x="1268" y="3135"/>
                <a:ext cx="153" cy="4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8" name="Arc 146"/>
              <p:cNvSpPr>
                <a:spLocks/>
              </p:cNvSpPr>
              <p:nvPr/>
            </p:nvSpPr>
            <p:spPr bwMode="auto">
              <a:xfrm>
                <a:off x="1037" y="3177"/>
                <a:ext cx="384" cy="121"/>
              </a:xfrm>
              <a:custGeom>
                <a:avLst/>
                <a:gdLst>
                  <a:gd name="G0" fmla="+- 56 0 0"/>
                  <a:gd name="G1" fmla="+- 0 0 0"/>
                  <a:gd name="G2" fmla="+- 21600 0 0"/>
                  <a:gd name="T0" fmla="*/ 21656 w 21656"/>
                  <a:gd name="T1" fmla="*/ 0 h 21600"/>
                  <a:gd name="T2" fmla="*/ 0 w 21656"/>
                  <a:gd name="T3" fmla="*/ 21600 h 21600"/>
                  <a:gd name="T4" fmla="*/ 56 w 2165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56" h="21600" fill="none" extrusionOk="0">
                    <a:moveTo>
                      <a:pt x="21656" y="0"/>
                    </a:moveTo>
                    <a:cubicBezTo>
                      <a:pt x="21656" y="11929"/>
                      <a:pt x="11985" y="21600"/>
                      <a:pt x="56" y="21600"/>
                    </a:cubicBezTo>
                    <a:cubicBezTo>
                      <a:pt x="37" y="21600"/>
                      <a:pt x="18" y="21599"/>
                      <a:pt x="0" y="21599"/>
                    </a:cubicBezTo>
                  </a:path>
                  <a:path w="21656" h="21600" stroke="0" extrusionOk="0">
                    <a:moveTo>
                      <a:pt x="21656" y="0"/>
                    </a:moveTo>
                    <a:cubicBezTo>
                      <a:pt x="21656" y="11929"/>
                      <a:pt x="11985" y="21600"/>
                      <a:pt x="56" y="21600"/>
                    </a:cubicBezTo>
                    <a:cubicBezTo>
                      <a:pt x="37" y="21600"/>
                      <a:pt x="18" y="21599"/>
                      <a:pt x="0" y="21599"/>
                    </a:cubicBezTo>
                    <a:lnTo>
                      <a:pt x="56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9" name="Freeform 147"/>
              <p:cNvSpPr>
                <a:spLocks/>
              </p:cNvSpPr>
              <p:nvPr/>
            </p:nvSpPr>
            <p:spPr bwMode="auto">
              <a:xfrm>
                <a:off x="1037" y="3280"/>
                <a:ext cx="52" cy="36"/>
              </a:xfrm>
              <a:custGeom>
                <a:avLst/>
                <a:gdLst>
                  <a:gd name="T0" fmla="*/ 0 w 52"/>
                  <a:gd name="T1" fmla="*/ 18 h 36"/>
                  <a:gd name="T2" fmla="*/ 52 w 52"/>
                  <a:gd name="T3" fmla="*/ 36 h 36"/>
                  <a:gd name="T4" fmla="*/ 39 w 52"/>
                  <a:gd name="T5" fmla="*/ 18 h 36"/>
                  <a:gd name="T6" fmla="*/ 52 w 52"/>
                  <a:gd name="T7" fmla="*/ 0 h 36"/>
                  <a:gd name="T8" fmla="*/ 0 w 52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6">
                    <a:moveTo>
                      <a:pt x="0" y="18"/>
                    </a:moveTo>
                    <a:lnTo>
                      <a:pt x="52" y="36"/>
                    </a:lnTo>
                    <a:lnTo>
                      <a:pt x="39" y="18"/>
                    </a:lnTo>
                    <a:lnTo>
                      <a:pt x="52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0" name="Freeform 148"/>
              <p:cNvSpPr>
                <a:spLocks/>
              </p:cNvSpPr>
              <p:nvPr/>
            </p:nvSpPr>
            <p:spPr bwMode="auto">
              <a:xfrm>
                <a:off x="1289" y="4496"/>
                <a:ext cx="326" cy="789"/>
              </a:xfrm>
              <a:custGeom>
                <a:avLst/>
                <a:gdLst>
                  <a:gd name="T0" fmla="*/ 0 w 930"/>
                  <a:gd name="T1" fmla="*/ 2251 h 2251"/>
                  <a:gd name="T2" fmla="*/ 285 w 930"/>
                  <a:gd name="T3" fmla="*/ 2251 h 2251"/>
                  <a:gd name="T4" fmla="*/ 930 w 930"/>
                  <a:gd name="T5" fmla="*/ 0 h 2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30" h="2251">
                    <a:moveTo>
                      <a:pt x="0" y="2251"/>
                    </a:moveTo>
                    <a:lnTo>
                      <a:pt x="285" y="2251"/>
                    </a:lnTo>
                    <a:lnTo>
                      <a:pt x="93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1" name="Freeform 149"/>
              <p:cNvSpPr>
                <a:spLocks/>
              </p:cNvSpPr>
              <p:nvPr/>
            </p:nvSpPr>
            <p:spPr bwMode="auto">
              <a:xfrm>
                <a:off x="1583" y="4496"/>
                <a:ext cx="36" cy="54"/>
              </a:xfrm>
              <a:custGeom>
                <a:avLst/>
                <a:gdLst>
                  <a:gd name="T0" fmla="*/ 32 w 36"/>
                  <a:gd name="T1" fmla="*/ 0 h 54"/>
                  <a:gd name="T2" fmla="*/ 0 w 36"/>
                  <a:gd name="T3" fmla="*/ 44 h 54"/>
                  <a:gd name="T4" fmla="*/ 22 w 36"/>
                  <a:gd name="T5" fmla="*/ 37 h 54"/>
                  <a:gd name="T6" fmla="*/ 36 w 36"/>
                  <a:gd name="T7" fmla="*/ 54 h 54"/>
                  <a:gd name="T8" fmla="*/ 32 w 36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4">
                    <a:moveTo>
                      <a:pt x="32" y="0"/>
                    </a:moveTo>
                    <a:lnTo>
                      <a:pt x="0" y="44"/>
                    </a:lnTo>
                    <a:lnTo>
                      <a:pt x="22" y="37"/>
                    </a:lnTo>
                    <a:lnTo>
                      <a:pt x="36" y="54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2" name="Freeform 150"/>
              <p:cNvSpPr>
                <a:spLocks/>
              </p:cNvSpPr>
              <p:nvPr/>
            </p:nvSpPr>
            <p:spPr bwMode="auto">
              <a:xfrm>
                <a:off x="1295" y="2536"/>
                <a:ext cx="515" cy="683"/>
              </a:xfrm>
              <a:custGeom>
                <a:avLst/>
                <a:gdLst>
                  <a:gd name="T0" fmla="*/ 0 w 1471"/>
                  <a:gd name="T1" fmla="*/ 1950 h 1950"/>
                  <a:gd name="T2" fmla="*/ 286 w 1471"/>
                  <a:gd name="T3" fmla="*/ 1950 h 1950"/>
                  <a:gd name="T4" fmla="*/ 1471 w 1471"/>
                  <a:gd name="T5" fmla="*/ 0 h 19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71" h="1950">
                    <a:moveTo>
                      <a:pt x="0" y="1950"/>
                    </a:moveTo>
                    <a:lnTo>
                      <a:pt x="286" y="1950"/>
                    </a:lnTo>
                    <a:lnTo>
                      <a:pt x="147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3" name="Freeform 151"/>
              <p:cNvSpPr>
                <a:spLocks/>
              </p:cNvSpPr>
              <p:nvPr/>
            </p:nvSpPr>
            <p:spPr bwMode="auto">
              <a:xfrm>
                <a:off x="1768" y="2536"/>
                <a:ext cx="42" cy="53"/>
              </a:xfrm>
              <a:custGeom>
                <a:avLst/>
                <a:gdLst>
                  <a:gd name="T0" fmla="*/ 42 w 42"/>
                  <a:gd name="T1" fmla="*/ 0 h 53"/>
                  <a:gd name="T2" fmla="*/ 0 w 42"/>
                  <a:gd name="T3" fmla="*/ 33 h 53"/>
                  <a:gd name="T4" fmla="*/ 22 w 42"/>
                  <a:gd name="T5" fmla="*/ 32 h 53"/>
                  <a:gd name="T6" fmla="*/ 32 w 42"/>
                  <a:gd name="T7" fmla="*/ 53 h 53"/>
                  <a:gd name="T8" fmla="*/ 42 w 42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3">
                    <a:moveTo>
                      <a:pt x="42" y="0"/>
                    </a:moveTo>
                    <a:lnTo>
                      <a:pt x="0" y="33"/>
                    </a:lnTo>
                    <a:lnTo>
                      <a:pt x="22" y="32"/>
                    </a:lnTo>
                    <a:lnTo>
                      <a:pt x="32" y="53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4" name="Freeform 152"/>
              <p:cNvSpPr>
                <a:spLocks/>
              </p:cNvSpPr>
              <p:nvPr/>
            </p:nvSpPr>
            <p:spPr bwMode="auto">
              <a:xfrm>
                <a:off x="1284" y="3576"/>
                <a:ext cx="284" cy="658"/>
              </a:xfrm>
              <a:custGeom>
                <a:avLst/>
                <a:gdLst>
                  <a:gd name="T0" fmla="*/ 0 w 808"/>
                  <a:gd name="T1" fmla="*/ 1875 h 1875"/>
                  <a:gd name="T2" fmla="*/ 299 w 808"/>
                  <a:gd name="T3" fmla="*/ 1875 h 1875"/>
                  <a:gd name="T4" fmla="*/ 808 w 808"/>
                  <a:gd name="T5" fmla="*/ 0 h 18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8" h="1875">
                    <a:moveTo>
                      <a:pt x="0" y="1875"/>
                    </a:moveTo>
                    <a:lnTo>
                      <a:pt x="299" y="1875"/>
                    </a:lnTo>
                    <a:lnTo>
                      <a:pt x="808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5" name="Freeform 153"/>
              <p:cNvSpPr>
                <a:spLocks/>
              </p:cNvSpPr>
              <p:nvPr/>
            </p:nvSpPr>
            <p:spPr bwMode="auto">
              <a:xfrm>
                <a:off x="1536" y="3576"/>
                <a:ext cx="36" cy="54"/>
              </a:xfrm>
              <a:custGeom>
                <a:avLst/>
                <a:gdLst>
                  <a:gd name="T0" fmla="*/ 32 w 36"/>
                  <a:gd name="T1" fmla="*/ 0 h 54"/>
                  <a:gd name="T2" fmla="*/ 0 w 36"/>
                  <a:gd name="T3" fmla="*/ 45 h 54"/>
                  <a:gd name="T4" fmla="*/ 22 w 36"/>
                  <a:gd name="T5" fmla="*/ 37 h 54"/>
                  <a:gd name="T6" fmla="*/ 36 w 36"/>
                  <a:gd name="T7" fmla="*/ 54 h 54"/>
                  <a:gd name="T8" fmla="*/ 32 w 36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4">
                    <a:moveTo>
                      <a:pt x="32" y="0"/>
                    </a:moveTo>
                    <a:lnTo>
                      <a:pt x="0" y="45"/>
                    </a:lnTo>
                    <a:lnTo>
                      <a:pt x="22" y="37"/>
                    </a:lnTo>
                    <a:lnTo>
                      <a:pt x="36" y="54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6" name="Freeform 154"/>
              <p:cNvSpPr>
                <a:spLocks/>
              </p:cNvSpPr>
              <p:nvPr/>
            </p:nvSpPr>
            <p:spPr bwMode="auto">
              <a:xfrm>
                <a:off x="1358" y="4991"/>
                <a:ext cx="520" cy="192"/>
              </a:xfrm>
              <a:custGeom>
                <a:avLst/>
                <a:gdLst>
                  <a:gd name="T0" fmla="*/ 1486 w 1486"/>
                  <a:gd name="T1" fmla="*/ 449 h 549"/>
                  <a:gd name="T2" fmla="*/ 1458 w 1486"/>
                  <a:gd name="T3" fmla="*/ 510 h 549"/>
                  <a:gd name="T4" fmla="*/ 1393 w 1486"/>
                  <a:gd name="T5" fmla="*/ 393 h 549"/>
                  <a:gd name="T6" fmla="*/ 1338 w 1486"/>
                  <a:gd name="T7" fmla="*/ 515 h 549"/>
                  <a:gd name="T8" fmla="*/ 1273 w 1486"/>
                  <a:gd name="T9" fmla="*/ 398 h 549"/>
                  <a:gd name="T10" fmla="*/ 1219 w 1486"/>
                  <a:gd name="T11" fmla="*/ 521 h 549"/>
                  <a:gd name="T12" fmla="*/ 1153 w 1486"/>
                  <a:gd name="T13" fmla="*/ 404 h 549"/>
                  <a:gd name="T14" fmla="*/ 1099 w 1486"/>
                  <a:gd name="T15" fmla="*/ 527 h 549"/>
                  <a:gd name="T16" fmla="*/ 1033 w 1486"/>
                  <a:gd name="T17" fmla="*/ 409 h 549"/>
                  <a:gd name="T18" fmla="*/ 979 w 1486"/>
                  <a:gd name="T19" fmla="*/ 532 h 549"/>
                  <a:gd name="T20" fmla="*/ 913 w 1486"/>
                  <a:gd name="T21" fmla="*/ 415 h 549"/>
                  <a:gd name="T22" fmla="*/ 859 w 1486"/>
                  <a:gd name="T23" fmla="*/ 538 h 549"/>
                  <a:gd name="T24" fmla="*/ 793 w 1486"/>
                  <a:gd name="T25" fmla="*/ 421 h 549"/>
                  <a:gd name="T26" fmla="*/ 739 w 1486"/>
                  <a:gd name="T27" fmla="*/ 543 h 549"/>
                  <a:gd name="T28" fmla="*/ 674 w 1486"/>
                  <a:gd name="T29" fmla="*/ 426 h 549"/>
                  <a:gd name="T30" fmla="*/ 619 w 1486"/>
                  <a:gd name="T31" fmla="*/ 549 h 549"/>
                  <a:gd name="T32" fmla="*/ 554 w 1486"/>
                  <a:gd name="T33" fmla="*/ 432 h 549"/>
                  <a:gd name="T34" fmla="*/ 527 w 1486"/>
                  <a:gd name="T35" fmla="*/ 493 h 549"/>
                  <a:gd name="T36" fmla="*/ 495 w 1486"/>
                  <a:gd name="T37" fmla="*/ 495 h 549"/>
                  <a:gd name="T38" fmla="*/ 0 w 1486"/>
                  <a:gd name="T39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86" h="549">
                    <a:moveTo>
                      <a:pt x="1486" y="449"/>
                    </a:moveTo>
                    <a:lnTo>
                      <a:pt x="1458" y="510"/>
                    </a:lnTo>
                    <a:lnTo>
                      <a:pt x="1393" y="393"/>
                    </a:lnTo>
                    <a:lnTo>
                      <a:pt x="1338" y="515"/>
                    </a:lnTo>
                    <a:lnTo>
                      <a:pt x="1273" y="398"/>
                    </a:lnTo>
                    <a:lnTo>
                      <a:pt x="1219" y="521"/>
                    </a:lnTo>
                    <a:lnTo>
                      <a:pt x="1153" y="404"/>
                    </a:lnTo>
                    <a:lnTo>
                      <a:pt x="1099" y="527"/>
                    </a:lnTo>
                    <a:lnTo>
                      <a:pt x="1033" y="409"/>
                    </a:lnTo>
                    <a:lnTo>
                      <a:pt x="979" y="532"/>
                    </a:lnTo>
                    <a:lnTo>
                      <a:pt x="913" y="415"/>
                    </a:lnTo>
                    <a:lnTo>
                      <a:pt x="859" y="538"/>
                    </a:lnTo>
                    <a:lnTo>
                      <a:pt x="793" y="421"/>
                    </a:lnTo>
                    <a:lnTo>
                      <a:pt x="739" y="543"/>
                    </a:lnTo>
                    <a:lnTo>
                      <a:pt x="674" y="426"/>
                    </a:lnTo>
                    <a:lnTo>
                      <a:pt x="619" y="549"/>
                    </a:lnTo>
                    <a:lnTo>
                      <a:pt x="554" y="432"/>
                    </a:lnTo>
                    <a:lnTo>
                      <a:pt x="527" y="493"/>
                    </a:lnTo>
                    <a:lnTo>
                      <a:pt x="495" y="49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7" name="Freeform 155"/>
              <p:cNvSpPr>
                <a:spLocks/>
              </p:cNvSpPr>
              <p:nvPr/>
            </p:nvSpPr>
            <p:spPr bwMode="auto">
              <a:xfrm>
                <a:off x="1327" y="4960"/>
                <a:ext cx="56" cy="56"/>
              </a:xfrm>
              <a:custGeom>
                <a:avLst/>
                <a:gdLst>
                  <a:gd name="T0" fmla="*/ 146 w 161"/>
                  <a:gd name="T1" fmla="*/ 0 h 161"/>
                  <a:gd name="T2" fmla="*/ 161 w 161"/>
                  <a:gd name="T3" fmla="*/ 14 h 161"/>
                  <a:gd name="T4" fmla="*/ 14 w 161"/>
                  <a:gd name="T5" fmla="*/ 161 h 161"/>
                  <a:gd name="T6" fmla="*/ 0 w 161"/>
                  <a:gd name="T7" fmla="*/ 146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1" h="161">
                    <a:moveTo>
                      <a:pt x="146" y="0"/>
                    </a:moveTo>
                    <a:lnTo>
                      <a:pt x="161" y="14"/>
                    </a:lnTo>
                    <a:lnTo>
                      <a:pt x="14" y="161"/>
                    </a:lnTo>
                    <a:lnTo>
                      <a:pt x="0" y="14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8" name="Line 156"/>
              <p:cNvSpPr>
                <a:spLocks noChangeShapeType="1"/>
              </p:cNvSpPr>
              <p:nvPr/>
            </p:nvSpPr>
            <p:spPr bwMode="auto">
              <a:xfrm>
                <a:off x="1327" y="5011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9" name="Freeform 157"/>
              <p:cNvSpPr>
                <a:spLocks/>
              </p:cNvSpPr>
              <p:nvPr/>
            </p:nvSpPr>
            <p:spPr bwMode="auto">
              <a:xfrm>
                <a:off x="1321" y="3965"/>
                <a:ext cx="568" cy="184"/>
              </a:xfrm>
              <a:custGeom>
                <a:avLst/>
                <a:gdLst>
                  <a:gd name="T0" fmla="*/ 1620 w 1620"/>
                  <a:gd name="T1" fmla="*/ 451 h 524"/>
                  <a:gd name="T2" fmla="*/ 1590 w 1620"/>
                  <a:gd name="T3" fmla="*/ 511 h 524"/>
                  <a:gd name="T4" fmla="*/ 1529 w 1620"/>
                  <a:gd name="T5" fmla="*/ 392 h 524"/>
                  <a:gd name="T6" fmla="*/ 1470 w 1620"/>
                  <a:gd name="T7" fmla="*/ 513 h 524"/>
                  <a:gd name="T8" fmla="*/ 1409 w 1620"/>
                  <a:gd name="T9" fmla="*/ 393 h 524"/>
                  <a:gd name="T10" fmla="*/ 1350 w 1620"/>
                  <a:gd name="T11" fmla="*/ 514 h 524"/>
                  <a:gd name="T12" fmla="*/ 1289 w 1620"/>
                  <a:gd name="T13" fmla="*/ 395 h 524"/>
                  <a:gd name="T14" fmla="*/ 1230 w 1620"/>
                  <a:gd name="T15" fmla="*/ 516 h 524"/>
                  <a:gd name="T16" fmla="*/ 1169 w 1620"/>
                  <a:gd name="T17" fmla="*/ 397 h 524"/>
                  <a:gd name="T18" fmla="*/ 1110 w 1620"/>
                  <a:gd name="T19" fmla="*/ 517 h 524"/>
                  <a:gd name="T20" fmla="*/ 1049 w 1620"/>
                  <a:gd name="T21" fmla="*/ 398 h 524"/>
                  <a:gd name="T22" fmla="*/ 990 w 1620"/>
                  <a:gd name="T23" fmla="*/ 519 h 524"/>
                  <a:gd name="T24" fmla="*/ 929 w 1620"/>
                  <a:gd name="T25" fmla="*/ 400 h 524"/>
                  <a:gd name="T26" fmla="*/ 870 w 1620"/>
                  <a:gd name="T27" fmla="*/ 521 h 524"/>
                  <a:gd name="T28" fmla="*/ 809 w 1620"/>
                  <a:gd name="T29" fmla="*/ 402 h 524"/>
                  <a:gd name="T30" fmla="*/ 750 w 1620"/>
                  <a:gd name="T31" fmla="*/ 522 h 524"/>
                  <a:gd name="T32" fmla="*/ 689 w 1620"/>
                  <a:gd name="T33" fmla="*/ 403 h 524"/>
                  <a:gd name="T34" fmla="*/ 630 w 1620"/>
                  <a:gd name="T35" fmla="*/ 524 h 524"/>
                  <a:gd name="T36" fmla="*/ 569 w 1620"/>
                  <a:gd name="T37" fmla="*/ 405 h 524"/>
                  <a:gd name="T38" fmla="*/ 540 w 1620"/>
                  <a:gd name="T39" fmla="*/ 465 h 524"/>
                  <a:gd name="T40" fmla="*/ 525 w 1620"/>
                  <a:gd name="T41" fmla="*/ 466 h 524"/>
                  <a:gd name="T42" fmla="*/ 0 w 1620"/>
                  <a:gd name="T43" fmla="*/ 0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20" h="524">
                    <a:moveTo>
                      <a:pt x="1620" y="451"/>
                    </a:moveTo>
                    <a:lnTo>
                      <a:pt x="1590" y="511"/>
                    </a:lnTo>
                    <a:lnTo>
                      <a:pt x="1529" y="392"/>
                    </a:lnTo>
                    <a:lnTo>
                      <a:pt x="1470" y="513"/>
                    </a:lnTo>
                    <a:lnTo>
                      <a:pt x="1409" y="393"/>
                    </a:lnTo>
                    <a:lnTo>
                      <a:pt x="1350" y="514"/>
                    </a:lnTo>
                    <a:lnTo>
                      <a:pt x="1289" y="395"/>
                    </a:lnTo>
                    <a:lnTo>
                      <a:pt x="1230" y="516"/>
                    </a:lnTo>
                    <a:lnTo>
                      <a:pt x="1169" y="397"/>
                    </a:lnTo>
                    <a:lnTo>
                      <a:pt x="1110" y="517"/>
                    </a:lnTo>
                    <a:lnTo>
                      <a:pt x="1049" y="398"/>
                    </a:lnTo>
                    <a:lnTo>
                      <a:pt x="990" y="519"/>
                    </a:lnTo>
                    <a:lnTo>
                      <a:pt x="929" y="400"/>
                    </a:lnTo>
                    <a:lnTo>
                      <a:pt x="870" y="521"/>
                    </a:lnTo>
                    <a:lnTo>
                      <a:pt x="809" y="402"/>
                    </a:lnTo>
                    <a:lnTo>
                      <a:pt x="750" y="522"/>
                    </a:lnTo>
                    <a:lnTo>
                      <a:pt x="689" y="403"/>
                    </a:lnTo>
                    <a:lnTo>
                      <a:pt x="630" y="524"/>
                    </a:lnTo>
                    <a:lnTo>
                      <a:pt x="569" y="405"/>
                    </a:lnTo>
                    <a:lnTo>
                      <a:pt x="540" y="465"/>
                    </a:lnTo>
                    <a:lnTo>
                      <a:pt x="525" y="466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0" name="Freeform 158"/>
              <p:cNvSpPr>
                <a:spLocks/>
              </p:cNvSpPr>
              <p:nvPr/>
            </p:nvSpPr>
            <p:spPr bwMode="auto">
              <a:xfrm>
                <a:off x="1292" y="3934"/>
                <a:ext cx="53" cy="58"/>
              </a:xfrm>
              <a:custGeom>
                <a:avLst/>
                <a:gdLst>
                  <a:gd name="T0" fmla="*/ 137 w 152"/>
                  <a:gd name="T1" fmla="*/ 0 h 167"/>
                  <a:gd name="T2" fmla="*/ 152 w 152"/>
                  <a:gd name="T3" fmla="*/ 12 h 167"/>
                  <a:gd name="T4" fmla="*/ 14 w 152"/>
                  <a:gd name="T5" fmla="*/ 167 h 167"/>
                  <a:gd name="T6" fmla="*/ 0 w 152"/>
                  <a:gd name="T7" fmla="*/ 15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167">
                    <a:moveTo>
                      <a:pt x="137" y="0"/>
                    </a:moveTo>
                    <a:lnTo>
                      <a:pt x="152" y="12"/>
                    </a:lnTo>
                    <a:lnTo>
                      <a:pt x="14" y="167"/>
                    </a:lnTo>
                    <a:lnTo>
                      <a:pt x="0" y="15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1" name="Line 159"/>
              <p:cNvSpPr>
                <a:spLocks noChangeShapeType="1"/>
              </p:cNvSpPr>
              <p:nvPr/>
            </p:nvSpPr>
            <p:spPr bwMode="auto">
              <a:xfrm>
                <a:off x="1292" y="3988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2" name="Freeform 160"/>
              <p:cNvSpPr>
                <a:spLocks/>
              </p:cNvSpPr>
              <p:nvPr/>
            </p:nvSpPr>
            <p:spPr bwMode="auto">
              <a:xfrm>
                <a:off x="1521" y="2956"/>
                <a:ext cx="357" cy="158"/>
              </a:xfrm>
              <a:custGeom>
                <a:avLst/>
                <a:gdLst>
                  <a:gd name="T0" fmla="*/ 1020 w 1020"/>
                  <a:gd name="T1" fmla="*/ 390 h 450"/>
                  <a:gd name="T2" fmla="*/ 990 w 1020"/>
                  <a:gd name="T3" fmla="*/ 450 h 450"/>
                  <a:gd name="T4" fmla="*/ 930 w 1020"/>
                  <a:gd name="T5" fmla="*/ 330 h 450"/>
                  <a:gd name="T6" fmla="*/ 870 w 1020"/>
                  <a:gd name="T7" fmla="*/ 450 h 450"/>
                  <a:gd name="T8" fmla="*/ 810 w 1020"/>
                  <a:gd name="T9" fmla="*/ 330 h 450"/>
                  <a:gd name="T10" fmla="*/ 750 w 1020"/>
                  <a:gd name="T11" fmla="*/ 450 h 450"/>
                  <a:gd name="T12" fmla="*/ 690 w 1020"/>
                  <a:gd name="T13" fmla="*/ 330 h 450"/>
                  <a:gd name="T14" fmla="*/ 630 w 1020"/>
                  <a:gd name="T15" fmla="*/ 450 h 450"/>
                  <a:gd name="T16" fmla="*/ 570 w 1020"/>
                  <a:gd name="T17" fmla="*/ 330 h 450"/>
                  <a:gd name="T18" fmla="*/ 510 w 1020"/>
                  <a:gd name="T19" fmla="*/ 450 h 450"/>
                  <a:gd name="T20" fmla="*/ 450 w 1020"/>
                  <a:gd name="T21" fmla="*/ 330 h 450"/>
                  <a:gd name="T22" fmla="*/ 390 w 1020"/>
                  <a:gd name="T23" fmla="*/ 450 h 450"/>
                  <a:gd name="T24" fmla="*/ 330 w 1020"/>
                  <a:gd name="T25" fmla="*/ 330 h 450"/>
                  <a:gd name="T26" fmla="*/ 300 w 1020"/>
                  <a:gd name="T27" fmla="*/ 390 h 450"/>
                  <a:gd name="T28" fmla="*/ 299 w 1020"/>
                  <a:gd name="T29" fmla="*/ 390 h 450"/>
                  <a:gd name="T30" fmla="*/ 0 w 1020"/>
                  <a:gd name="T31" fmla="*/ 0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0" h="450">
                    <a:moveTo>
                      <a:pt x="1020" y="390"/>
                    </a:moveTo>
                    <a:lnTo>
                      <a:pt x="990" y="450"/>
                    </a:lnTo>
                    <a:lnTo>
                      <a:pt x="930" y="330"/>
                    </a:lnTo>
                    <a:lnTo>
                      <a:pt x="870" y="450"/>
                    </a:lnTo>
                    <a:lnTo>
                      <a:pt x="810" y="330"/>
                    </a:lnTo>
                    <a:lnTo>
                      <a:pt x="750" y="450"/>
                    </a:lnTo>
                    <a:lnTo>
                      <a:pt x="690" y="330"/>
                    </a:lnTo>
                    <a:lnTo>
                      <a:pt x="630" y="450"/>
                    </a:lnTo>
                    <a:lnTo>
                      <a:pt x="570" y="330"/>
                    </a:lnTo>
                    <a:lnTo>
                      <a:pt x="510" y="450"/>
                    </a:lnTo>
                    <a:lnTo>
                      <a:pt x="450" y="330"/>
                    </a:lnTo>
                    <a:lnTo>
                      <a:pt x="390" y="450"/>
                    </a:lnTo>
                    <a:lnTo>
                      <a:pt x="330" y="330"/>
                    </a:lnTo>
                    <a:lnTo>
                      <a:pt x="300" y="390"/>
                    </a:lnTo>
                    <a:lnTo>
                      <a:pt x="299" y="39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3" name="Freeform 161"/>
              <p:cNvSpPr>
                <a:spLocks/>
              </p:cNvSpPr>
              <p:nvPr/>
            </p:nvSpPr>
            <p:spPr bwMode="auto">
              <a:xfrm>
                <a:off x="1488" y="2929"/>
                <a:ext cx="61" cy="49"/>
              </a:xfrm>
              <a:custGeom>
                <a:avLst/>
                <a:gdLst>
                  <a:gd name="T0" fmla="*/ 163 w 175"/>
                  <a:gd name="T1" fmla="*/ 0 h 140"/>
                  <a:gd name="T2" fmla="*/ 175 w 175"/>
                  <a:gd name="T3" fmla="*/ 15 h 140"/>
                  <a:gd name="T4" fmla="*/ 12 w 175"/>
                  <a:gd name="T5" fmla="*/ 140 h 140"/>
                  <a:gd name="T6" fmla="*/ 0 w 175"/>
                  <a:gd name="T7" fmla="*/ 126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" h="140">
                    <a:moveTo>
                      <a:pt x="163" y="0"/>
                    </a:moveTo>
                    <a:lnTo>
                      <a:pt x="175" y="15"/>
                    </a:lnTo>
                    <a:lnTo>
                      <a:pt x="12" y="140"/>
                    </a:lnTo>
                    <a:lnTo>
                      <a:pt x="0" y="12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4" name="Line 162"/>
              <p:cNvSpPr>
                <a:spLocks noChangeShapeType="1"/>
              </p:cNvSpPr>
              <p:nvPr/>
            </p:nvSpPr>
            <p:spPr bwMode="auto">
              <a:xfrm>
                <a:off x="1488" y="2973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5" name="Freeform 163"/>
              <p:cNvSpPr>
                <a:spLocks/>
              </p:cNvSpPr>
              <p:nvPr/>
            </p:nvSpPr>
            <p:spPr bwMode="auto">
              <a:xfrm>
                <a:off x="558" y="3661"/>
                <a:ext cx="700" cy="347"/>
              </a:xfrm>
              <a:custGeom>
                <a:avLst/>
                <a:gdLst>
                  <a:gd name="T0" fmla="*/ 0 w 1996"/>
                  <a:gd name="T1" fmla="*/ 991 h 991"/>
                  <a:gd name="T2" fmla="*/ 1996 w 1996"/>
                  <a:gd name="T3" fmla="*/ 75 h 991"/>
                  <a:gd name="T4" fmla="*/ 1996 w 1996"/>
                  <a:gd name="T5" fmla="*/ 0 h 991"/>
                  <a:gd name="T6" fmla="*/ 1877 w 1996"/>
                  <a:gd name="T7" fmla="*/ 0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96" h="991">
                    <a:moveTo>
                      <a:pt x="0" y="991"/>
                    </a:moveTo>
                    <a:lnTo>
                      <a:pt x="1996" y="75"/>
                    </a:lnTo>
                    <a:lnTo>
                      <a:pt x="1996" y="0"/>
                    </a:lnTo>
                    <a:lnTo>
                      <a:pt x="187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6" name="Freeform 164"/>
              <p:cNvSpPr>
                <a:spLocks/>
              </p:cNvSpPr>
              <p:nvPr/>
            </p:nvSpPr>
            <p:spPr bwMode="auto">
              <a:xfrm>
                <a:off x="1209" y="3625"/>
                <a:ext cx="7" cy="72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7" name="Line 165"/>
              <p:cNvSpPr>
                <a:spLocks noChangeShapeType="1"/>
              </p:cNvSpPr>
              <p:nvPr/>
            </p:nvSpPr>
            <p:spPr bwMode="auto">
              <a:xfrm>
                <a:off x="1209" y="3697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8" name="Line 166"/>
              <p:cNvSpPr>
                <a:spLocks noChangeShapeType="1"/>
              </p:cNvSpPr>
              <p:nvPr/>
            </p:nvSpPr>
            <p:spPr bwMode="auto">
              <a:xfrm flipV="1">
                <a:off x="853" y="3650"/>
                <a:ext cx="778" cy="41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9" name="Freeform 167"/>
              <p:cNvSpPr>
                <a:spLocks/>
              </p:cNvSpPr>
              <p:nvPr/>
            </p:nvSpPr>
            <p:spPr bwMode="auto">
              <a:xfrm>
                <a:off x="1615" y="3615"/>
                <a:ext cx="39" cy="68"/>
              </a:xfrm>
              <a:custGeom>
                <a:avLst/>
                <a:gdLst>
                  <a:gd name="T0" fmla="*/ 113 w 113"/>
                  <a:gd name="T1" fmla="*/ 183 h 192"/>
                  <a:gd name="T2" fmla="*/ 96 w 113"/>
                  <a:gd name="T3" fmla="*/ 192 h 192"/>
                  <a:gd name="T4" fmla="*/ 0 w 113"/>
                  <a:gd name="T5" fmla="*/ 8 h 192"/>
                  <a:gd name="T6" fmla="*/ 17 w 113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192">
                    <a:moveTo>
                      <a:pt x="113" y="183"/>
                    </a:moveTo>
                    <a:lnTo>
                      <a:pt x="96" y="192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0" name="Line 168"/>
              <p:cNvSpPr>
                <a:spLocks noChangeShapeType="1"/>
              </p:cNvSpPr>
              <p:nvPr/>
            </p:nvSpPr>
            <p:spPr bwMode="auto">
              <a:xfrm flipH="1">
                <a:off x="1615" y="3615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1" name="Line 169"/>
              <p:cNvSpPr>
                <a:spLocks noChangeShapeType="1"/>
              </p:cNvSpPr>
              <p:nvPr/>
            </p:nvSpPr>
            <p:spPr bwMode="auto">
              <a:xfrm flipV="1">
                <a:off x="990" y="3955"/>
                <a:ext cx="5" cy="4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2" name="Freeform 170"/>
              <p:cNvSpPr>
                <a:spLocks/>
              </p:cNvSpPr>
              <p:nvPr/>
            </p:nvSpPr>
            <p:spPr bwMode="auto">
              <a:xfrm>
                <a:off x="959" y="3945"/>
                <a:ext cx="73" cy="14"/>
              </a:xfrm>
              <a:custGeom>
                <a:avLst/>
                <a:gdLst>
                  <a:gd name="T0" fmla="*/ 207 w 207"/>
                  <a:gd name="T1" fmla="*/ 21 h 40"/>
                  <a:gd name="T2" fmla="*/ 205 w 207"/>
                  <a:gd name="T3" fmla="*/ 40 h 40"/>
                  <a:gd name="T4" fmla="*/ 0 w 207"/>
                  <a:gd name="T5" fmla="*/ 19 h 40"/>
                  <a:gd name="T6" fmla="*/ 2 w 207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40">
                    <a:moveTo>
                      <a:pt x="207" y="21"/>
                    </a:moveTo>
                    <a:lnTo>
                      <a:pt x="205" y="40"/>
                    </a:lnTo>
                    <a:lnTo>
                      <a:pt x="0" y="19"/>
                    </a:lnTo>
                    <a:lnTo>
                      <a:pt x="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3" name="Line 171"/>
              <p:cNvSpPr>
                <a:spLocks noChangeShapeType="1"/>
              </p:cNvSpPr>
              <p:nvPr/>
            </p:nvSpPr>
            <p:spPr bwMode="auto">
              <a:xfrm flipH="1">
                <a:off x="959" y="3945"/>
                <a:ext cx="1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4" name="Line 172"/>
              <p:cNvSpPr>
                <a:spLocks noChangeShapeType="1"/>
              </p:cNvSpPr>
              <p:nvPr/>
            </p:nvSpPr>
            <p:spPr bwMode="auto">
              <a:xfrm flipV="1">
                <a:off x="1721" y="4975"/>
                <a:ext cx="0" cy="6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5" name="Freeform 173"/>
              <p:cNvSpPr>
                <a:spLocks/>
              </p:cNvSpPr>
              <p:nvPr/>
            </p:nvSpPr>
            <p:spPr bwMode="auto">
              <a:xfrm>
                <a:off x="1685" y="4968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6" name="Line 174"/>
              <p:cNvSpPr>
                <a:spLocks noChangeShapeType="1"/>
              </p:cNvSpPr>
              <p:nvPr/>
            </p:nvSpPr>
            <p:spPr bwMode="auto">
              <a:xfrm>
                <a:off x="1685" y="496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7" name="Line 175"/>
              <p:cNvSpPr>
                <a:spLocks noChangeShapeType="1"/>
              </p:cNvSpPr>
              <p:nvPr/>
            </p:nvSpPr>
            <p:spPr bwMode="auto">
              <a:xfrm flipV="1">
                <a:off x="1432" y="4906"/>
                <a:ext cx="94" cy="13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8" name="Freeform 176"/>
              <p:cNvSpPr>
                <a:spLocks/>
              </p:cNvSpPr>
              <p:nvPr/>
            </p:nvSpPr>
            <p:spPr bwMode="auto">
              <a:xfrm>
                <a:off x="1497" y="4879"/>
                <a:ext cx="62" cy="49"/>
              </a:xfrm>
              <a:custGeom>
                <a:avLst/>
                <a:gdLst>
                  <a:gd name="T0" fmla="*/ 177 w 177"/>
                  <a:gd name="T1" fmla="*/ 121 h 138"/>
                  <a:gd name="T2" fmla="*/ 167 w 177"/>
                  <a:gd name="T3" fmla="*/ 138 h 138"/>
                  <a:gd name="T4" fmla="*/ 0 w 177"/>
                  <a:gd name="T5" fmla="*/ 17 h 138"/>
                  <a:gd name="T6" fmla="*/ 10 w 177"/>
                  <a:gd name="T7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7" h="138">
                    <a:moveTo>
                      <a:pt x="177" y="121"/>
                    </a:moveTo>
                    <a:lnTo>
                      <a:pt x="167" y="138"/>
                    </a:lnTo>
                    <a:lnTo>
                      <a:pt x="0" y="17"/>
                    </a:lnTo>
                    <a:lnTo>
                      <a:pt x="1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9" name="Line 177"/>
              <p:cNvSpPr>
                <a:spLocks noChangeShapeType="1"/>
              </p:cNvSpPr>
              <p:nvPr/>
            </p:nvSpPr>
            <p:spPr bwMode="auto">
              <a:xfrm flipH="1">
                <a:off x="1497" y="4879"/>
                <a:ext cx="3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0" name="Line 178"/>
              <p:cNvSpPr>
                <a:spLocks noChangeShapeType="1"/>
              </p:cNvSpPr>
              <p:nvPr/>
            </p:nvSpPr>
            <p:spPr bwMode="auto">
              <a:xfrm flipV="1">
                <a:off x="1574" y="5001"/>
                <a:ext cx="0" cy="3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1" name="Freeform 179"/>
              <p:cNvSpPr>
                <a:spLocks/>
              </p:cNvSpPr>
              <p:nvPr/>
            </p:nvSpPr>
            <p:spPr bwMode="auto">
              <a:xfrm>
                <a:off x="1538" y="4994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2" name="Line 180"/>
              <p:cNvSpPr>
                <a:spLocks noChangeShapeType="1"/>
              </p:cNvSpPr>
              <p:nvPr/>
            </p:nvSpPr>
            <p:spPr bwMode="auto">
              <a:xfrm>
                <a:off x="1538" y="499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3" name="Freeform 181"/>
              <p:cNvSpPr>
                <a:spLocks/>
              </p:cNvSpPr>
              <p:nvPr/>
            </p:nvSpPr>
            <p:spPr bwMode="auto">
              <a:xfrm>
                <a:off x="580" y="4660"/>
                <a:ext cx="783" cy="378"/>
              </a:xfrm>
              <a:custGeom>
                <a:avLst/>
                <a:gdLst>
                  <a:gd name="T0" fmla="*/ 0 w 2236"/>
                  <a:gd name="T1" fmla="*/ 1080 h 1080"/>
                  <a:gd name="T2" fmla="*/ 2220 w 2236"/>
                  <a:gd name="T3" fmla="*/ 134 h 1080"/>
                  <a:gd name="T4" fmla="*/ 2236 w 2236"/>
                  <a:gd name="T5" fmla="*/ 15 h 1080"/>
                  <a:gd name="T6" fmla="*/ 2101 w 2236"/>
                  <a:gd name="T7" fmla="*/ 0 h 10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36" h="1080">
                    <a:moveTo>
                      <a:pt x="0" y="1080"/>
                    </a:moveTo>
                    <a:lnTo>
                      <a:pt x="2220" y="134"/>
                    </a:lnTo>
                    <a:lnTo>
                      <a:pt x="2236" y="15"/>
                    </a:lnTo>
                    <a:lnTo>
                      <a:pt x="210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4" name="Freeform 182"/>
              <p:cNvSpPr>
                <a:spLocks/>
              </p:cNvSpPr>
              <p:nvPr/>
            </p:nvSpPr>
            <p:spPr bwMode="auto">
              <a:xfrm>
                <a:off x="1305" y="4623"/>
                <a:ext cx="14" cy="72"/>
              </a:xfrm>
              <a:custGeom>
                <a:avLst/>
                <a:gdLst>
                  <a:gd name="T0" fmla="*/ 21 w 40"/>
                  <a:gd name="T1" fmla="*/ 0 h 207"/>
                  <a:gd name="T2" fmla="*/ 40 w 40"/>
                  <a:gd name="T3" fmla="*/ 2 h 207"/>
                  <a:gd name="T4" fmla="*/ 19 w 40"/>
                  <a:gd name="T5" fmla="*/ 207 h 207"/>
                  <a:gd name="T6" fmla="*/ 0 w 40"/>
                  <a:gd name="T7" fmla="*/ 205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207">
                    <a:moveTo>
                      <a:pt x="21" y="0"/>
                    </a:moveTo>
                    <a:lnTo>
                      <a:pt x="40" y="2"/>
                    </a:lnTo>
                    <a:lnTo>
                      <a:pt x="19" y="207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5" name="Line 183"/>
              <p:cNvSpPr>
                <a:spLocks noChangeShapeType="1"/>
              </p:cNvSpPr>
              <p:nvPr/>
            </p:nvSpPr>
            <p:spPr bwMode="auto">
              <a:xfrm>
                <a:off x="1305" y="4695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6" name="Line 184"/>
              <p:cNvSpPr>
                <a:spLocks noChangeShapeType="1"/>
              </p:cNvSpPr>
              <p:nvPr/>
            </p:nvSpPr>
            <p:spPr bwMode="auto">
              <a:xfrm flipV="1">
                <a:off x="864" y="4681"/>
                <a:ext cx="804" cy="39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7" name="Freeform 185"/>
              <p:cNvSpPr>
                <a:spLocks/>
              </p:cNvSpPr>
              <p:nvPr/>
            </p:nvSpPr>
            <p:spPr bwMode="auto">
              <a:xfrm>
                <a:off x="1652" y="4646"/>
                <a:ext cx="38" cy="67"/>
              </a:xfrm>
              <a:custGeom>
                <a:avLst/>
                <a:gdLst>
                  <a:gd name="T0" fmla="*/ 109 w 109"/>
                  <a:gd name="T1" fmla="*/ 184 h 192"/>
                  <a:gd name="T2" fmla="*/ 92 w 109"/>
                  <a:gd name="T3" fmla="*/ 192 h 192"/>
                  <a:gd name="T4" fmla="*/ 0 w 109"/>
                  <a:gd name="T5" fmla="*/ 9 h 192"/>
                  <a:gd name="T6" fmla="*/ 17 w 109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192">
                    <a:moveTo>
                      <a:pt x="109" y="184"/>
                    </a:moveTo>
                    <a:lnTo>
                      <a:pt x="92" y="192"/>
                    </a:lnTo>
                    <a:lnTo>
                      <a:pt x="0" y="9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8" name="Line 186"/>
              <p:cNvSpPr>
                <a:spLocks noChangeShapeType="1"/>
              </p:cNvSpPr>
              <p:nvPr/>
            </p:nvSpPr>
            <p:spPr bwMode="auto">
              <a:xfrm flipH="1">
                <a:off x="1652" y="4646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9" name="Line 187"/>
              <p:cNvSpPr>
                <a:spLocks noChangeShapeType="1"/>
              </p:cNvSpPr>
              <p:nvPr/>
            </p:nvSpPr>
            <p:spPr bwMode="auto">
              <a:xfrm flipH="1" flipV="1">
                <a:off x="1063" y="4912"/>
                <a:ext cx="79" cy="12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0" name="Freeform 188"/>
              <p:cNvSpPr>
                <a:spLocks/>
              </p:cNvSpPr>
              <p:nvPr/>
            </p:nvSpPr>
            <p:spPr bwMode="auto">
              <a:xfrm>
                <a:off x="1029" y="4887"/>
                <a:ext cx="65" cy="44"/>
              </a:xfrm>
              <a:custGeom>
                <a:avLst/>
                <a:gdLst>
                  <a:gd name="T0" fmla="*/ 176 w 186"/>
                  <a:gd name="T1" fmla="*/ 0 h 125"/>
                  <a:gd name="T2" fmla="*/ 186 w 186"/>
                  <a:gd name="T3" fmla="*/ 17 h 125"/>
                  <a:gd name="T4" fmla="*/ 11 w 186"/>
                  <a:gd name="T5" fmla="*/ 125 h 125"/>
                  <a:gd name="T6" fmla="*/ 0 w 186"/>
                  <a:gd name="T7" fmla="*/ 108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6" h="125">
                    <a:moveTo>
                      <a:pt x="176" y="0"/>
                    </a:moveTo>
                    <a:lnTo>
                      <a:pt x="186" y="17"/>
                    </a:lnTo>
                    <a:lnTo>
                      <a:pt x="11" y="125"/>
                    </a:lnTo>
                    <a:lnTo>
                      <a:pt x="0" y="10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1" name="Line 189"/>
              <p:cNvSpPr>
                <a:spLocks noChangeShapeType="1"/>
              </p:cNvSpPr>
              <p:nvPr/>
            </p:nvSpPr>
            <p:spPr bwMode="auto">
              <a:xfrm>
                <a:off x="1029" y="4925"/>
                <a:ext cx="3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2" name="Line 190"/>
              <p:cNvSpPr>
                <a:spLocks noChangeShapeType="1"/>
              </p:cNvSpPr>
              <p:nvPr/>
            </p:nvSpPr>
            <p:spPr bwMode="auto">
              <a:xfrm flipV="1">
                <a:off x="990" y="4996"/>
                <a:ext cx="0" cy="3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3" name="Freeform 191"/>
              <p:cNvSpPr>
                <a:spLocks/>
              </p:cNvSpPr>
              <p:nvPr/>
            </p:nvSpPr>
            <p:spPr bwMode="auto">
              <a:xfrm>
                <a:off x="954" y="4989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4" name="Line 192"/>
              <p:cNvSpPr>
                <a:spLocks noChangeShapeType="1"/>
              </p:cNvSpPr>
              <p:nvPr/>
            </p:nvSpPr>
            <p:spPr bwMode="auto">
              <a:xfrm>
                <a:off x="954" y="498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5" name="Freeform 193"/>
              <p:cNvSpPr>
                <a:spLocks/>
              </p:cNvSpPr>
              <p:nvPr/>
            </p:nvSpPr>
            <p:spPr bwMode="auto">
              <a:xfrm>
                <a:off x="1221" y="4875"/>
                <a:ext cx="68" cy="163"/>
              </a:xfrm>
              <a:custGeom>
                <a:avLst/>
                <a:gdLst>
                  <a:gd name="T0" fmla="*/ 194 w 194"/>
                  <a:gd name="T1" fmla="*/ 466 h 466"/>
                  <a:gd name="T2" fmla="*/ 15 w 194"/>
                  <a:gd name="T3" fmla="*/ 450 h 466"/>
                  <a:gd name="T4" fmla="*/ 0 w 194"/>
                  <a:gd name="T5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4" h="466">
                    <a:moveTo>
                      <a:pt x="194" y="466"/>
                    </a:moveTo>
                    <a:lnTo>
                      <a:pt x="15" y="45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6" name="Freeform 194"/>
              <p:cNvSpPr>
                <a:spLocks/>
              </p:cNvSpPr>
              <p:nvPr/>
            </p:nvSpPr>
            <p:spPr bwMode="auto">
              <a:xfrm>
                <a:off x="1185" y="4868"/>
                <a:ext cx="72" cy="8"/>
              </a:xfrm>
              <a:custGeom>
                <a:avLst/>
                <a:gdLst>
                  <a:gd name="T0" fmla="*/ 205 w 205"/>
                  <a:gd name="T1" fmla="*/ 0 h 23"/>
                  <a:gd name="T2" fmla="*/ 205 w 205"/>
                  <a:gd name="T3" fmla="*/ 19 h 23"/>
                  <a:gd name="T4" fmla="*/ 0 w 205"/>
                  <a:gd name="T5" fmla="*/ 23 h 23"/>
                  <a:gd name="T6" fmla="*/ 0 w 205"/>
                  <a:gd name="T7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23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23"/>
                    </a:lnTo>
                    <a:lnTo>
                      <a:pt x="0" y="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7" name="Line 195"/>
              <p:cNvSpPr>
                <a:spLocks noChangeShapeType="1"/>
              </p:cNvSpPr>
              <p:nvPr/>
            </p:nvSpPr>
            <p:spPr bwMode="auto">
              <a:xfrm>
                <a:off x="1185" y="486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8" name="Freeform 196"/>
              <p:cNvSpPr>
                <a:spLocks/>
              </p:cNvSpPr>
              <p:nvPr/>
            </p:nvSpPr>
            <p:spPr bwMode="auto">
              <a:xfrm>
                <a:off x="1210" y="3839"/>
                <a:ext cx="69" cy="174"/>
              </a:xfrm>
              <a:custGeom>
                <a:avLst/>
                <a:gdLst>
                  <a:gd name="T0" fmla="*/ 196 w 196"/>
                  <a:gd name="T1" fmla="*/ 495 h 495"/>
                  <a:gd name="T2" fmla="*/ 0 w 196"/>
                  <a:gd name="T3" fmla="*/ 481 h 495"/>
                  <a:gd name="T4" fmla="*/ 16 w 196"/>
                  <a:gd name="T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6" h="495">
                    <a:moveTo>
                      <a:pt x="196" y="495"/>
                    </a:moveTo>
                    <a:lnTo>
                      <a:pt x="0" y="481"/>
                    </a:lnTo>
                    <a:lnTo>
                      <a:pt x="1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9" name="Freeform 197"/>
              <p:cNvSpPr>
                <a:spLocks/>
              </p:cNvSpPr>
              <p:nvPr/>
            </p:nvSpPr>
            <p:spPr bwMode="auto">
              <a:xfrm>
                <a:off x="1180" y="3832"/>
                <a:ext cx="72" cy="8"/>
              </a:xfrm>
              <a:custGeom>
                <a:avLst/>
                <a:gdLst>
                  <a:gd name="T0" fmla="*/ 205 w 205"/>
                  <a:gd name="T1" fmla="*/ 4 h 23"/>
                  <a:gd name="T2" fmla="*/ 205 w 205"/>
                  <a:gd name="T3" fmla="*/ 23 h 23"/>
                  <a:gd name="T4" fmla="*/ 0 w 205"/>
                  <a:gd name="T5" fmla="*/ 19 h 23"/>
                  <a:gd name="T6" fmla="*/ 0 w 205"/>
                  <a:gd name="T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23">
                    <a:moveTo>
                      <a:pt x="205" y="4"/>
                    </a:moveTo>
                    <a:lnTo>
                      <a:pt x="205" y="23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0" name="Line 198"/>
              <p:cNvSpPr>
                <a:spLocks noChangeShapeType="1"/>
              </p:cNvSpPr>
              <p:nvPr/>
            </p:nvSpPr>
            <p:spPr bwMode="auto">
              <a:xfrm>
                <a:off x="1180" y="383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1" name="Line 199"/>
              <p:cNvSpPr>
                <a:spLocks noChangeShapeType="1"/>
              </p:cNvSpPr>
              <p:nvPr/>
            </p:nvSpPr>
            <p:spPr bwMode="auto">
              <a:xfrm flipV="1">
                <a:off x="1142" y="3908"/>
                <a:ext cx="0" cy="10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2" name="Freeform 200"/>
              <p:cNvSpPr>
                <a:spLocks/>
              </p:cNvSpPr>
              <p:nvPr/>
            </p:nvSpPr>
            <p:spPr bwMode="auto">
              <a:xfrm>
                <a:off x="1106" y="3902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3" name="Line 201"/>
              <p:cNvSpPr>
                <a:spLocks noChangeShapeType="1"/>
              </p:cNvSpPr>
              <p:nvPr/>
            </p:nvSpPr>
            <p:spPr bwMode="auto">
              <a:xfrm>
                <a:off x="1106" y="3902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4" name="Line 202"/>
              <p:cNvSpPr>
                <a:spLocks noChangeShapeType="1"/>
              </p:cNvSpPr>
              <p:nvPr/>
            </p:nvSpPr>
            <p:spPr bwMode="auto">
              <a:xfrm flipV="1">
                <a:off x="1731" y="3976"/>
                <a:ext cx="0" cy="3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5" name="Freeform 203"/>
              <p:cNvSpPr>
                <a:spLocks/>
              </p:cNvSpPr>
              <p:nvPr/>
            </p:nvSpPr>
            <p:spPr bwMode="auto">
              <a:xfrm>
                <a:off x="1695" y="3970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6" name="Line 204"/>
              <p:cNvSpPr>
                <a:spLocks noChangeShapeType="1"/>
              </p:cNvSpPr>
              <p:nvPr/>
            </p:nvSpPr>
            <p:spPr bwMode="auto">
              <a:xfrm>
                <a:off x="1695" y="3970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 flipV="1">
              <a:off x="1579" y="397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1543" y="3970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>
              <a:off x="1543" y="397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 flipH="1" flipV="1">
              <a:off x="1437" y="3887"/>
              <a:ext cx="5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1401" y="3879"/>
              <a:ext cx="72" cy="9"/>
            </a:xfrm>
            <a:custGeom>
              <a:avLst/>
              <a:gdLst>
                <a:gd name="T0" fmla="*/ 205 w 205"/>
                <a:gd name="T1" fmla="*/ 0 h 27"/>
                <a:gd name="T2" fmla="*/ 205 w 205"/>
                <a:gd name="T3" fmla="*/ 19 h 27"/>
                <a:gd name="T4" fmla="*/ 0 w 205"/>
                <a:gd name="T5" fmla="*/ 27 h 27"/>
                <a:gd name="T6" fmla="*/ 0 w 205"/>
                <a:gd name="T7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27">
                  <a:moveTo>
                    <a:pt x="205" y="0"/>
                  </a:moveTo>
                  <a:lnTo>
                    <a:pt x="205" y="19"/>
                  </a:lnTo>
                  <a:lnTo>
                    <a:pt x="0" y="27"/>
                  </a:lnTo>
                  <a:lnTo>
                    <a:pt x="0" y="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>
              <a:off x="1401" y="388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569" y="2609"/>
              <a:ext cx="868" cy="373"/>
            </a:xfrm>
            <a:custGeom>
              <a:avLst/>
              <a:gdLst>
                <a:gd name="T0" fmla="*/ 0 w 2474"/>
                <a:gd name="T1" fmla="*/ 1064 h 1064"/>
                <a:gd name="T2" fmla="*/ 2474 w 2474"/>
                <a:gd name="T3" fmla="*/ 104 h 1064"/>
                <a:gd name="T4" fmla="*/ 2474 w 2474"/>
                <a:gd name="T5" fmla="*/ 0 h 1064"/>
                <a:gd name="T6" fmla="*/ 2309 w 2474"/>
                <a:gd name="T7" fmla="*/ 15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4" h="1064">
                  <a:moveTo>
                    <a:pt x="0" y="1064"/>
                  </a:moveTo>
                  <a:lnTo>
                    <a:pt x="2474" y="104"/>
                  </a:lnTo>
                  <a:lnTo>
                    <a:pt x="2474" y="0"/>
                  </a:lnTo>
                  <a:lnTo>
                    <a:pt x="2309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1369" y="2579"/>
              <a:ext cx="13" cy="71"/>
            </a:xfrm>
            <a:custGeom>
              <a:avLst/>
              <a:gdLst>
                <a:gd name="T0" fmla="*/ 0 w 36"/>
                <a:gd name="T1" fmla="*/ 0 h 205"/>
                <a:gd name="T2" fmla="*/ 19 w 36"/>
                <a:gd name="T3" fmla="*/ 0 h 205"/>
                <a:gd name="T4" fmla="*/ 36 w 36"/>
                <a:gd name="T5" fmla="*/ 205 h 205"/>
                <a:gd name="T6" fmla="*/ 17 w 36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05">
                  <a:moveTo>
                    <a:pt x="0" y="0"/>
                  </a:moveTo>
                  <a:lnTo>
                    <a:pt x="19" y="0"/>
                  </a:lnTo>
                  <a:lnTo>
                    <a:pt x="36" y="205"/>
                  </a:lnTo>
                  <a:lnTo>
                    <a:pt x="17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4"/>
            <p:cNvSpPr>
              <a:spLocks noChangeShapeType="1"/>
            </p:cNvSpPr>
            <p:nvPr/>
          </p:nvSpPr>
          <p:spPr bwMode="auto">
            <a:xfrm>
              <a:off x="1375" y="265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 flipV="1">
              <a:off x="848" y="2667"/>
              <a:ext cx="836" cy="3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6"/>
            <p:cNvSpPr>
              <a:spLocks/>
            </p:cNvSpPr>
            <p:nvPr/>
          </p:nvSpPr>
          <p:spPr bwMode="auto">
            <a:xfrm>
              <a:off x="1670" y="2632"/>
              <a:ext cx="34" cy="68"/>
            </a:xfrm>
            <a:custGeom>
              <a:avLst/>
              <a:gdLst>
                <a:gd name="T0" fmla="*/ 98 w 98"/>
                <a:gd name="T1" fmla="*/ 188 h 194"/>
                <a:gd name="T2" fmla="*/ 79 w 98"/>
                <a:gd name="T3" fmla="*/ 194 h 194"/>
                <a:gd name="T4" fmla="*/ 0 w 98"/>
                <a:gd name="T5" fmla="*/ 6 h 194"/>
                <a:gd name="T6" fmla="*/ 19 w 98"/>
                <a:gd name="T7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94">
                  <a:moveTo>
                    <a:pt x="98" y="188"/>
                  </a:moveTo>
                  <a:lnTo>
                    <a:pt x="79" y="194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 flipH="1">
              <a:off x="1670" y="2632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 flipV="1">
              <a:off x="995" y="2946"/>
              <a:ext cx="0" cy="3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959" y="2939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0"/>
            <p:cNvSpPr>
              <a:spLocks noChangeShapeType="1"/>
            </p:cNvSpPr>
            <p:nvPr/>
          </p:nvSpPr>
          <p:spPr bwMode="auto">
            <a:xfrm>
              <a:off x="959" y="293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 flipV="1">
              <a:off x="1741" y="2856"/>
              <a:ext cx="101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2"/>
            <p:cNvSpPr>
              <a:spLocks/>
            </p:cNvSpPr>
            <p:nvPr/>
          </p:nvSpPr>
          <p:spPr bwMode="auto">
            <a:xfrm>
              <a:off x="1814" y="2829"/>
              <a:ext cx="60" cy="50"/>
            </a:xfrm>
            <a:custGeom>
              <a:avLst/>
              <a:gdLst>
                <a:gd name="T0" fmla="*/ 171 w 171"/>
                <a:gd name="T1" fmla="*/ 129 h 144"/>
                <a:gd name="T2" fmla="*/ 159 w 171"/>
                <a:gd name="T3" fmla="*/ 144 h 144"/>
                <a:gd name="T4" fmla="*/ 0 w 171"/>
                <a:gd name="T5" fmla="*/ 15 h 144"/>
                <a:gd name="T6" fmla="*/ 12 w 171"/>
                <a:gd name="T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44">
                  <a:moveTo>
                    <a:pt x="171" y="129"/>
                  </a:moveTo>
                  <a:lnTo>
                    <a:pt x="159" y="144"/>
                  </a:lnTo>
                  <a:lnTo>
                    <a:pt x="0" y="15"/>
                  </a:lnTo>
                  <a:lnTo>
                    <a:pt x="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3"/>
            <p:cNvSpPr>
              <a:spLocks noChangeShapeType="1"/>
            </p:cNvSpPr>
            <p:nvPr/>
          </p:nvSpPr>
          <p:spPr bwMode="auto">
            <a:xfrm flipH="1">
              <a:off x="1814" y="2829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 flipV="1">
              <a:off x="1584" y="2925"/>
              <a:ext cx="94" cy="5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1661" y="2890"/>
              <a:ext cx="41" cy="66"/>
            </a:xfrm>
            <a:custGeom>
              <a:avLst/>
              <a:gdLst>
                <a:gd name="T0" fmla="*/ 117 w 117"/>
                <a:gd name="T1" fmla="*/ 180 h 189"/>
                <a:gd name="T2" fmla="*/ 100 w 117"/>
                <a:gd name="T3" fmla="*/ 189 h 189"/>
                <a:gd name="T4" fmla="*/ 0 w 117"/>
                <a:gd name="T5" fmla="*/ 9 h 189"/>
                <a:gd name="T6" fmla="*/ 17 w 117"/>
                <a:gd name="T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189">
                  <a:moveTo>
                    <a:pt x="117" y="180"/>
                  </a:moveTo>
                  <a:lnTo>
                    <a:pt x="100" y="189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 flipH="1">
              <a:off x="1661" y="2890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1379" y="2861"/>
              <a:ext cx="58" cy="116"/>
            </a:xfrm>
            <a:custGeom>
              <a:avLst/>
              <a:gdLst>
                <a:gd name="T0" fmla="*/ 165 w 165"/>
                <a:gd name="T1" fmla="*/ 330 h 330"/>
                <a:gd name="T2" fmla="*/ 0 w 165"/>
                <a:gd name="T3" fmla="*/ 240 h 330"/>
                <a:gd name="T4" fmla="*/ 0 w 165"/>
                <a:gd name="T5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330">
                  <a:moveTo>
                    <a:pt x="165" y="330"/>
                  </a:moveTo>
                  <a:lnTo>
                    <a:pt x="0" y="24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8"/>
            <p:cNvSpPr>
              <a:spLocks/>
            </p:cNvSpPr>
            <p:nvPr/>
          </p:nvSpPr>
          <p:spPr bwMode="auto">
            <a:xfrm>
              <a:off x="1343" y="2855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>
              <a:off x="1343" y="285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 flipV="1">
              <a:off x="1152" y="2861"/>
              <a:ext cx="0" cy="11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0" name="Freeform 231"/>
            <p:cNvSpPr>
              <a:spLocks/>
            </p:cNvSpPr>
            <p:nvPr/>
          </p:nvSpPr>
          <p:spPr bwMode="auto">
            <a:xfrm>
              <a:off x="1117" y="2855"/>
              <a:ext cx="71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1" name="Line 232"/>
            <p:cNvSpPr>
              <a:spLocks noChangeShapeType="1"/>
            </p:cNvSpPr>
            <p:nvPr/>
          </p:nvSpPr>
          <p:spPr bwMode="auto">
            <a:xfrm>
              <a:off x="1117" y="285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3" name="Freeform 233"/>
            <p:cNvSpPr>
              <a:spLocks/>
            </p:cNvSpPr>
            <p:nvPr/>
          </p:nvSpPr>
          <p:spPr bwMode="auto">
            <a:xfrm>
              <a:off x="1248" y="2914"/>
              <a:ext cx="41" cy="63"/>
            </a:xfrm>
            <a:custGeom>
              <a:avLst/>
              <a:gdLst>
                <a:gd name="T0" fmla="*/ 119 w 119"/>
                <a:gd name="T1" fmla="*/ 180 h 180"/>
                <a:gd name="T2" fmla="*/ 0 w 119"/>
                <a:gd name="T3" fmla="*/ 46 h 180"/>
                <a:gd name="T4" fmla="*/ 0 w 119"/>
                <a:gd name="T5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" h="180">
                  <a:moveTo>
                    <a:pt x="119" y="180"/>
                  </a:moveTo>
                  <a:lnTo>
                    <a:pt x="0" y="4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4" name="Freeform 234"/>
            <p:cNvSpPr>
              <a:spLocks/>
            </p:cNvSpPr>
            <p:nvPr/>
          </p:nvSpPr>
          <p:spPr bwMode="auto">
            <a:xfrm>
              <a:off x="1212" y="2908"/>
              <a:ext cx="72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5" name="Line 235"/>
            <p:cNvSpPr>
              <a:spLocks noChangeShapeType="1"/>
            </p:cNvSpPr>
            <p:nvPr/>
          </p:nvSpPr>
          <p:spPr bwMode="auto">
            <a:xfrm>
              <a:off x="1212" y="290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6" name="Line 236"/>
            <p:cNvSpPr>
              <a:spLocks noChangeShapeType="1"/>
            </p:cNvSpPr>
            <p:nvPr/>
          </p:nvSpPr>
          <p:spPr bwMode="auto">
            <a:xfrm flipV="1">
              <a:off x="2803" y="1237"/>
              <a:ext cx="48" cy="23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7" name="Freeform 237"/>
            <p:cNvSpPr>
              <a:spLocks/>
            </p:cNvSpPr>
            <p:nvPr/>
          </p:nvSpPr>
          <p:spPr bwMode="auto">
            <a:xfrm>
              <a:off x="2816" y="1223"/>
              <a:ext cx="72" cy="21"/>
            </a:xfrm>
            <a:custGeom>
              <a:avLst/>
              <a:gdLst>
                <a:gd name="T0" fmla="*/ 205 w 205"/>
                <a:gd name="T1" fmla="*/ 41 h 60"/>
                <a:gd name="T2" fmla="*/ 200 w 205"/>
                <a:gd name="T3" fmla="*/ 60 h 60"/>
                <a:gd name="T4" fmla="*/ 0 w 205"/>
                <a:gd name="T5" fmla="*/ 18 h 60"/>
                <a:gd name="T6" fmla="*/ 4 w 205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60">
                  <a:moveTo>
                    <a:pt x="205" y="41"/>
                  </a:moveTo>
                  <a:lnTo>
                    <a:pt x="200" y="60"/>
                  </a:lnTo>
                  <a:lnTo>
                    <a:pt x="0" y="18"/>
                  </a:lnTo>
                  <a:lnTo>
                    <a:pt x="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8" name="Line 238"/>
            <p:cNvSpPr>
              <a:spLocks noChangeShapeType="1"/>
            </p:cNvSpPr>
            <p:nvPr/>
          </p:nvSpPr>
          <p:spPr bwMode="auto">
            <a:xfrm flipH="1">
              <a:off x="2816" y="1223"/>
              <a:ext cx="1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9" name="Line 239"/>
            <p:cNvSpPr>
              <a:spLocks noChangeShapeType="1"/>
            </p:cNvSpPr>
            <p:nvPr/>
          </p:nvSpPr>
          <p:spPr bwMode="auto">
            <a:xfrm flipH="1" flipV="1">
              <a:off x="2362" y="1221"/>
              <a:ext cx="184" cy="2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0" name="Freeform 240"/>
            <p:cNvSpPr>
              <a:spLocks/>
            </p:cNvSpPr>
            <p:nvPr/>
          </p:nvSpPr>
          <p:spPr bwMode="auto">
            <a:xfrm>
              <a:off x="2329" y="1194"/>
              <a:ext cx="62" cy="49"/>
            </a:xfrm>
            <a:custGeom>
              <a:avLst/>
              <a:gdLst>
                <a:gd name="T0" fmla="*/ 167 w 178"/>
                <a:gd name="T1" fmla="*/ 0 h 138"/>
                <a:gd name="T2" fmla="*/ 178 w 178"/>
                <a:gd name="T3" fmla="*/ 17 h 138"/>
                <a:gd name="T4" fmla="*/ 10 w 178"/>
                <a:gd name="T5" fmla="*/ 138 h 138"/>
                <a:gd name="T6" fmla="*/ 0 w 178"/>
                <a:gd name="T7" fmla="*/ 12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138">
                  <a:moveTo>
                    <a:pt x="167" y="0"/>
                  </a:moveTo>
                  <a:lnTo>
                    <a:pt x="178" y="17"/>
                  </a:lnTo>
                  <a:lnTo>
                    <a:pt x="10" y="138"/>
                  </a:lnTo>
                  <a:lnTo>
                    <a:pt x="0" y="12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1" name="Line 241"/>
            <p:cNvSpPr>
              <a:spLocks noChangeShapeType="1"/>
            </p:cNvSpPr>
            <p:nvPr/>
          </p:nvSpPr>
          <p:spPr bwMode="auto">
            <a:xfrm>
              <a:off x="2329" y="1237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2" name="Line 242"/>
            <p:cNvSpPr>
              <a:spLocks noChangeShapeType="1"/>
            </p:cNvSpPr>
            <p:nvPr/>
          </p:nvSpPr>
          <p:spPr bwMode="auto">
            <a:xfrm flipH="1" flipV="1">
              <a:off x="2209" y="1353"/>
              <a:ext cx="106" cy="11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3" name="Freeform 243"/>
            <p:cNvSpPr>
              <a:spLocks/>
            </p:cNvSpPr>
            <p:nvPr/>
          </p:nvSpPr>
          <p:spPr bwMode="auto">
            <a:xfrm>
              <a:off x="2179" y="1323"/>
              <a:ext cx="57" cy="54"/>
            </a:xfrm>
            <a:custGeom>
              <a:avLst/>
              <a:gdLst>
                <a:gd name="T0" fmla="*/ 150 w 163"/>
                <a:gd name="T1" fmla="*/ 0 h 153"/>
                <a:gd name="T2" fmla="*/ 163 w 163"/>
                <a:gd name="T3" fmla="*/ 15 h 153"/>
                <a:gd name="T4" fmla="*/ 12 w 163"/>
                <a:gd name="T5" fmla="*/ 153 h 153"/>
                <a:gd name="T6" fmla="*/ 0 w 163"/>
                <a:gd name="T7" fmla="*/ 13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" h="153">
                  <a:moveTo>
                    <a:pt x="150" y="0"/>
                  </a:moveTo>
                  <a:lnTo>
                    <a:pt x="163" y="15"/>
                  </a:lnTo>
                  <a:lnTo>
                    <a:pt x="12" y="153"/>
                  </a:lnTo>
                  <a:lnTo>
                    <a:pt x="0" y="13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4" name="Line 244"/>
            <p:cNvSpPr>
              <a:spLocks noChangeShapeType="1"/>
            </p:cNvSpPr>
            <p:nvPr/>
          </p:nvSpPr>
          <p:spPr bwMode="auto">
            <a:xfrm>
              <a:off x="2179" y="1372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5" name="Line 245"/>
            <p:cNvSpPr>
              <a:spLocks noChangeShapeType="1"/>
            </p:cNvSpPr>
            <p:nvPr/>
          </p:nvSpPr>
          <p:spPr bwMode="auto">
            <a:xfrm flipV="1">
              <a:off x="1794" y="1400"/>
              <a:ext cx="5" cy="6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6" name="Freeform 246"/>
            <p:cNvSpPr>
              <a:spLocks/>
            </p:cNvSpPr>
            <p:nvPr/>
          </p:nvSpPr>
          <p:spPr bwMode="auto">
            <a:xfrm>
              <a:off x="1764" y="1391"/>
              <a:ext cx="71" cy="11"/>
            </a:xfrm>
            <a:custGeom>
              <a:avLst/>
              <a:gdLst>
                <a:gd name="T0" fmla="*/ 204 w 204"/>
                <a:gd name="T1" fmla="*/ 13 h 32"/>
                <a:gd name="T2" fmla="*/ 204 w 204"/>
                <a:gd name="T3" fmla="*/ 32 h 32"/>
                <a:gd name="T4" fmla="*/ 0 w 204"/>
                <a:gd name="T5" fmla="*/ 19 h 32"/>
                <a:gd name="T6" fmla="*/ 0 w 20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32">
                  <a:moveTo>
                    <a:pt x="204" y="13"/>
                  </a:moveTo>
                  <a:lnTo>
                    <a:pt x="204" y="32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7" name="Line 247"/>
            <p:cNvSpPr>
              <a:spLocks noChangeShapeType="1"/>
            </p:cNvSpPr>
            <p:nvPr/>
          </p:nvSpPr>
          <p:spPr bwMode="auto">
            <a:xfrm>
              <a:off x="1764" y="139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8" name="Freeform 248"/>
            <p:cNvSpPr>
              <a:spLocks/>
            </p:cNvSpPr>
            <p:nvPr/>
          </p:nvSpPr>
          <p:spPr bwMode="auto">
            <a:xfrm>
              <a:off x="1994" y="1227"/>
              <a:ext cx="47" cy="246"/>
            </a:xfrm>
            <a:custGeom>
              <a:avLst/>
              <a:gdLst>
                <a:gd name="T0" fmla="*/ 134 w 134"/>
                <a:gd name="T1" fmla="*/ 704 h 704"/>
                <a:gd name="T2" fmla="*/ 119 w 134"/>
                <a:gd name="T3" fmla="*/ 75 h 704"/>
                <a:gd name="T4" fmla="*/ 0 w 134"/>
                <a:gd name="T5" fmla="*/ 0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704">
                  <a:moveTo>
                    <a:pt x="134" y="704"/>
                  </a:moveTo>
                  <a:lnTo>
                    <a:pt x="119" y="7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9" name="Freeform 249"/>
            <p:cNvSpPr>
              <a:spLocks/>
            </p:cNvSpPr>
            <p:nvPr/>
          </p:nvSpPr>
          <p:spPr bwMode="auto">
            <a:xfrm>
              <a:off x="1969" y="1192"/>
              <a:ext cx="44" cy="65"/>
            </a:xfrm>
            <a:custGeom>
              <a:avLst/>
              <a:gdLst>
                <a:gd name="T0" fmla="*/ 108 w 125"/>
                <a:gd name="T1" fmla="*/ 0 h 186"/>
                <a:gd name="T2" fmla="*/ 125 w 125"/>
                <a:gd name="T3" fmla="*/ 10 h 186"/>
                <a:gd name="T4" fmla="*/ 17 w 125"/>
                <a:gd name="T5" fmla="*/ 186 h 186"/>
                <a:gd name="T6" fmla="*/ 0 w 125"/>
                <a:gd name="T7" fmla="*/ 17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86">
                  <a:moveTo>
                    <a:pt x="108" y="0"/>
                  </a:moveTo>
                  <a:lnTo>
                    <a:pt x="125" y="10"/>
                  </a:lnTo>
                  <a:lnTo>
                    <a:pt x="17" y="186"/>
                  </a:lnTo>
                  <a:lnTo>
                    <a:pt x="0" y="1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0" name="Line 250"/>
            <p:cNvSpPr>
              <a:spLocks noChangeShapeType="1"/>
            </p:cNvSpPr>
            <p:nvPr/>
          </p:nvSpPr>
          <p:spPr bwMode="auto">
            <a:xfrm>
              <a:off x="1969" y="1254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1" name="Freeform 251"/>
            <p:cNvSpPr>
              <a:spLocks/>
            </p:cNvSpPr>
            <p:nvPr/>
          </p:nvSpPr>
          <p:spPr bwMode="auto">
            <a:xfrm>
              <a:off x="2604" y="1421"/>
              <a:ext cx="656" cy="309"/>
            </a:xfrm>
            <a:custGeom>
              <a:avLst/>
              <a:gdLst>
                <a:gd name="T0" fmla="*/ 1874 w 1874"/>
                <a:gd name="T1" fmla="*/ 825 h 884"/>
                <a:gd name="T2" fmla="*/ 1842 w 1874"/>
                <a:gd name="T3" fmla="*/ 884 h 884"/>
                <a:gd name="T4" fmla="*/ 1785 w 1874"/>
                <a:gd name="T5" fmla="*/ 763 h 884"/>
                <a:gd name="T6" fmla="*/ 1722 w 1874"/>
                <a:gd name="T7" fmla="*/ 881 h 884"/>
                <a:gd name="T8" fmla="*/ 1665 w 1874"/>
                <a:gd name="T9" fmla="*/ 760 h 884"/>
                <a:gd name="T10" fmla="*/ 1602 w 1874"/>
                <a:gd name="T11" fmla="*/ 879 h 884"/>
                <a:gd name="T12" fmla="*/ 1545 w 1874"/>
                <a:gd name="T13" fmla="*/ 757 h 884"/>
                <a:gd name="T14" fmla="*/ 1482 w 1874"/>
                <a:gd name="T15" fmla="*/ 876 h 884"/>
                <a:gd name="T16" fmla="*/ 1425 w 1874"/>
                <a:gd name="T17" fmla="*/ 755 h 884"/>
                <a:gd name="T18" fmla="*/ 1362 w 1874"/>
                <a:gd name="T19" fmla="*/ 873 h 884"/>
                <a:gd name="T20" fmla="*/ 1305 w 1874"/>
                <a:gd name="T21" fmla="*/ 752 h 884"/>
                <a:gd name="T22" fmla="*/ 1242 w 1874"/>
                <a:gd name="T23" fmla="*/ 871 h 884"/>
                <a:gd name="T24" fmla="*/ 1185 w 1874"/>
                <a:gd name="T25" fmla="*/ 749 h 884"/>
                <a:gd name="T26" fmla="*/ 1122 w 1874"/>
                <a:gd name="T27" fmla="*/ 868 h 884"/>
                <a:gd name="T28" fmla="*/ 1065 w 1874"/>
                <a:gd name="T29" fmla="*/ 747 h 884"/>
                <a:gd name="T30" fmla="*/ 1002 w 1874"/>
                <a:gd name="T31" fmla="*/ 865 h 884"/>
                <a:gd name="T32" fmla="*/ 945 w 1874"/>
                <a:gd name="T33" fmla="*/ 744 h 884"/>
                <a:gd name="T34" fmla="*/ 882 w 1874"/>
                <a:gd name="T35" fmla="*/ 863 h 884"/>
                <a:gd name="T36" fmla="*/ 825 w 1874"/>
                <a:gd name="T37" fmla="*/ 741 h 884"/>
                <a:gd name="T38" fmla="*/ 762 w 1874"/>
                <a:gd name="T39" fmla="*/ 860 h 884"/>
                <a:gd name="T40" fmla="*/ 705 w 1874"/>
                <a:gd name="T41" fmla="*/ 739 h 884"/>
                <a:gd name="T42" fmla="*/ 643 w 1874"/>
                <a:gd name="T43" fmla="*/ 857 h 884"/>
                <a:gd name="T44" fmla="*/ 614 w 1874"/>
                <a:gd name="T45" fmla="*/ 797 h 884"/>
                <a:gd name="T46" fmla="*/ 556 w 1874"/>
                <a:gd name="T47" fmla="*/ 796 h 884"/>
                <a:gd name="T48" fmla="*/ 0 w 1874"/>
                <a:gd name="T49" fmla="*/ 0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74" h="884">
                  <a:moveTo>
                    <a:pt x="1874" y="825"/>
                  </a:moveTo>
                  <a:lnTo>
                    <a:pt x="1842" y="884"/>
                  </a:lnTo>
                  <a:lnTo>
                    <a:pt x="1785" y="763"/>
                  </a:lnTo>
                  <a:lnTo>
                    <a:pt x="1722" y="881"/>
                  </a:lnTo>
                  <a:lnTo>
                    <a:pt x="1665" y="760"/>
                  </a:lnTo>
                  <a:lnTo>
                    <a:pt x="1602" y="879"/>
                  </a:lnTo>
                  <a:lnTo>
                    <a:pt x="1545" y="757"/>
                  </a:lnTo>
                  <a:lnTo>
                    <a:pt x="1482" y="876"/>
                  </a:lnTo>
                  <a:lnTo>
                    <a:pt x="1425" y="755"/>
                  </a:lnTo>
                  <a:lnTo>
                    <a:pt x="1362" y="873"/>
                  </a:lnTo>
                  <a:lnTo>
                    <a:pt x="1305" y="752"/>
                  </a:lnTo>
                  <a:lnTo>
                    <a:pt x="1242" y="871"/>
                  </a:lnTo>
                  <a:lnTo>
                    <a:pt x="1185" y="749"/>
                  </a:lnTo>
                  <a:lnTo>
                    <a:pt x="1122" y="868"/>
                  </a:lnTo>
                  <a:lnTo>
                    <a:pt x="1065" y="747"/>
                  </a:lnTo>
                  <a:lnTo>
                    <a:pt x="1002" y="865"/>
                  </a:lnTo>
                  <a:lnTo>
                    <a:pt x="945" y="744"/>
                  </a:lnTo>
                  <a:lnTo>
                    <a:pt x="882" y="863"/>
                  </a:lnTo>
                  <a:lnTo>
                    <a:pt x="825" y="741"/>
                  </a:lnTo>
                  <a:lnTo>
                    <a:pt x="762" y="860"/>
                  </a:lnTo>
                  <a:lnTo>
                    <a:pt x="705" y="739"/>
                  </a:lnTo>
                  <a:lnTo>
                    <a:pt x="643" y="857"/>
                  </a:lnTo>
                  <a:lnTo>
                    <a:pt x="614" y="797"/>
                  </a:lnTo>
                  <a:lnTo>
                    <a:pt x="556" y="79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2" name="Freeform 252"/>
            <p:cNvSpPr>
              <a:spLocks/>
            </p:cNvSpPr>
            <p:nvPr/>
          </p:nvSpPr>
          <p:spPr bwMode="auto">
            <a:xfrm>
              <a:off x="2571" y="1394"/>
              <a:ext cx="62" cy="47"/>
            </a:xfrm>
            <a:custGeom>
              <a:avLst/>
              <a:gdLst>
                <a:gd name="T0" fmla="*/ 167 w 177"/>
                <a:gd name="T1" fmla="*/ 0 h 133"/>
                <a:gd name="T2" fmla="*/ 177 w 177"/>
                <a:gd name="T3" fmla="*/ 16 h 133"/>
                <a:gd name="T4" fmla="*/ 10 w 177"/>
                <a:gd name="T5" fmla="*/ 133 h 133"/>
                <a:gd name="T6" fmla="*/ 0 w 177"/>
                <a:gd name="T7" fmla="*/ 11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7" h="133">
                  <a:moveTo>
                    <a:pt x="167" y="0"/>
                  </a:moveTo>
                  <a:lnTo>
                    <a:pt x="177" y="16"/>
                  </a:lnTo>
                  <a:lnTo>
                    <a:pt x="10" y="133"/>
                  </a:lnTo>
                  <a:lnTo>
                    <a:pt x="0" y="1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3" name="Line 253"/>
            <p:cNvSpPr>
              <a:spLocks noChangeShapeType="1"/>
            </p:cNvSpPr>
            <p:nvPr/>
          </p:nvSpPr>
          <p:spPr bwMode="auto">
            <a:xfrm>
              <a:off x="2571" y="1435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4" name="Arc 254"/>
            <p:cNvSpPr>
              <a:spLocks/>
            </p:cNvSpPr>
            <p:nvPr/>
          </p:nvSpPr>
          <p:spPr bwMode="auto">
            <a:xfrm>
              <a:off x="1568" y="838"/>
              <a:ext cx="1009" cy="82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74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74"/>
                  </a:moveTo>
                  <a:cubicBezTo>
                    <a:pt x="14" y="9654"/>
                    <a:pt x="9680" y="0"/>
                    <a:pt x="21599" y="0"/>
                  </a:cubicBezTo>
                </a:path>
                <a:path w="21600" h="21600" stroke="0" extrusionOk="0">
                  <a:moveTo>
                    <a:pt x="0" y="21574"/>
                  </a:moveTo>
                  <a:cubicBezTo>
                    <a:pt x="14" y="9654"/>
                    <a:pt x="968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5" name="Freeform 255"/>
            <p:cNvSpPr>
              <a:spLocks/>
            </p:cNvSpPr>
            <p:nvPr/>
          </p:nvSpPr>
          <p:spPr bwMode="auto">
            <a:xfrm>
              <a:off x="2577" y="802"/>
              <a:ext cx="7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6" name="Line 256"/>
            <p:cNvSpPr>
              <a:spLocks noChangeShapeType="1"/>
            </p:cNvSpPr>
            <p:nvPr/>
          </p:nvSpPr>
          <p:spPr bwMode="auto">
            <a:xfrm flipH="1">
              <a:off x="2577" y="80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7" name="Freeform 257"/>
            <p:cNvSpPr>
              <a:spLocks/>
            </p:cNvSpPr>
            <p:nvPr/>
          </p:nvSpPr>
          <p:spPr bwMode="auto">
            <a:xfrm>
              <a:off x="1037" y="832"/>
              <a:ext cx="967" cy="631"/>
            </a:xfrm>
            <a:custGeom>
              <a:avLst/>
              <a:gdLst>
                <a:gd name="T0" fmla="*/ 0 w 2759"/>
                <a:gd name="T1" fmla="*/ 1801 h 1801"/>
                <a:gd name="T2" fmla="*/ 2759 w 2759"/>
                <a:gd name="T3" fmla="*/ 181 h 1801"/>
                <a:gd name="T4" fmla="*/ 2759 w 2759"/>
                <a:gd name="T5" fmla="*/ 0 h 1801"/>
                <a:gd name="T6" fmla="*/ 2550 w 2759"/>
                <a:gd name="T7" fmla="*/ 0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9" h="1801">
                  <a:moveTo>
                    <a:pt x="0" y="1801"/>
                  </a:moveTo>
                  <a:lnTo>
                    <a:pt x="2759" y="181"/>
                  </a:lnTo>
                  <a:lnTo>
                    <a:pt x="2759" y="0"/>
                  </a:lnTo>
                  <a:lnTo>
                    <a:pt x="25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8" name="Freeform 258"/>
            <p:cNvSpPr>
              <a:spLocks/>
            </p:cNvSpPr>
            <p:nvPr/>
          </p:nvSpPr>
          <p:spPr bwMode="auto">
            <a:xfrm>
              <a:off x="1924" y="796"/>
              <a:ext cx="7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9" name="Line 259"/>
            <p:cNvSpPr>
              <a:spLocks noChangeShapeType="1"/>
            </p:cNvSpPr>
            <p:nvPr/>
          </p:nvSpPr>
          <p:spPr bwMode="auto">
            <a:xfrm>
              <a:off x="1924" y="86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0" name="Freeform 260"/>
            <p:cNvSpPr>
              <a:spLocks/>
            </p:cNvSpPr>
            <p:nvPr/>
          </p:nvSpPr>
          <p:spPr bwMode="auto">
            <a:xfrm>
              <a:off x="2346" y="1290"/>
              <a:ext cx="389" cy="667"/>
            </a:xfrm>
            <a:custGeom>
              <a:avLst/>
              <a:gdLst>
                <a:gd name="T0" fmla="*/ 0 w 1110"/>
                <a:gd name="T1" fmla="*/ 1904 h 1904"/>
                <a:gd name="T2" fmla="*/ 330 w 1110"/>
                <a:gd name="T3" fmla="*/ 1904 h 1904"/>
                <a:gd name="T4" fmla="*/ 1110 w 1110"/>
                <a:gd name="T5" fmla="*/ 0 h 1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10" h="1904">
                  <a:moveTo>
                    <a:pt x="0" y="1904"/>
                  </a:moveTo>
                  <a:lnTo>
                    <a:pt x="330" y="1904"/>
                  </a:lnTo>
                  <a:lnTo>
                    <a:pt x="11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1" name="Freeform 261"/>
            <p:cNvSpPr>
              <a:spLocks/>
            </p:cNvSpPr>
            <p:nvPr/>
          </p:nvSpPr>
          <p:spPr bwMode="auto">
            <a:xfrm>
              <a:off x="2699" y="1290"/>
              <a:ext cx="36" cy="54"/>
            </a:xfrm>
            <a:custGeom>
              <a:avLst/>
              <a:gdLst>
                <a:gd name="T0" fmla="*/ 36 w 36"/>
                <a:gd name="T1" fmla="*/ 0 h 54"/>
                <a:gd name="T2" fmla="*/ 0 w 36"/>
                <a:gd name="T3" fmla="*/ 40 h 54"/>
                <a:gd name="T4" fmla="*/ 22 w 36"/>
                <a:gd name="T5" fmla="*/ 35 h 54"/>
                <a:gd name="T6" fmla="*/ 35 w 36"/>
                <a:gd name="T7" fmla="*/ 54 h 54"/>
                <a:gd name="T8" fmla="*/ 36 w 36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4">
                  <a:moveTo>
                    <a:pt x="36" y="0"/>
                  </a:moveTo>
                  <a:lnTo>
                    <a:pt x="0" y="40"/>
                  </a:lnTo>
                  <a:lnTo>
                    <a:pt x="22" y="35"/>
                  </a:lnTo>
                  <a:lnTo>
                    <a:pt x="35" y="54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2" name="Arc 262"/>
            <p:cNvSpPr>
              <a:spLocks/>
            </p:cNvSpPr>
            <p:nvPr/>
          </p:nvSpPr>
          <p:spPr bwMode="auto">
            <a:xfrm>
              <a:off x="2257" y="1700"/>
              <a:ext cx="163" cy="11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3" name="Line 263"/>
            <p:cNvSpPr>
              <a:spLocks noChangeShapeType="1"/>
            </p:cNvSpPr>
            <p:nvPr/>
          </p:nvSpPr>
          <p:spPr bwMode="auto">
            <a:xfrm>
              <a:off x="2420" y="1810"/>
              <a:ext cx="57" cy="1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4" name="Arc 264"/>
            <p:cNvSpPr>
              <a:spLocks/>
            </p:cNvSpPr>
            <p:nvPr/>
          </p:nvSpPr>
          <p:spPr bwMode="auto">
            <a:xfrm>
              <a:off x="1973" y="1910"/>
              <a:ext cx="505" cy="16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5" name="Arc 265"/>
            <p:cNvSpPr>
              <a:spLocks/>
            </p:cNvSpPr>
            <p:nvPr/>
          </p:nvSpPr>
          <p:spPr bwMode="auto">
            <a:xfrm>
              <a:off x="1526" y="1936"/>
              <a:ext cx="447" cy="137"/>
            </a:xfrm>
            <a:custGeom>
              <a:avLst/>
              <a:gdLst>
                <a:gd name="G0" fmla="+- 21600 0 0"/>
                <a:gd name="G1" fmla="+- 158 0 0"/>
                <a:gd name="G2" fmla="+- 21600 0 0"/>
                <a:gd name="T0" fmla="*/ 21600 w 21600"/>
                <a:gd name="T1" fmla="*/ 21758 h 21758"/>
                <a:gd name="T2" fmla="*/ 1 w 21600"/>
                <a:gd name="T3" fmla="*/ 0 h 21758"/>
                <a:gd name="T4" fmla="*/ 21600 w 21600"/>
                <a:gd name="T5" fmla="*/ 158 h 21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58" fill="none" extrusionOk="0">
                  <a:moveTo>
                    <a:pt x="21600" y="21758"/>
                  </a:moveTo>
                  <a:cubicBezTo>
                    <a:pt x="9670" y="21758"/>
                    <a:pt x="0" y="12087"/>
                    <a:pt x="0" y="158"/>
                  </a:cubicBezTo>
                  <a:cubicBezTo>
                    <a:pt x="-1" y="105"/>
                    <a:pt x="0" y="52"/>
                    <a:pt x="0" y="-1"/>
                  </a:cubicBezTo>
                </a:path>
                <a:path w="21600" h="21758" stroke="0" extrusionOk="0">
                  <a:moveTo>
                    <a:pt x="21600" y="21758"/>
                  </a:moveTo>
                  <a:cubicBezTo>
                    <a:pt x="9670" y="21758"/>
                    <a:pt x="0" y="12087"/>
                    <a:pt x="0" y="158"/>
                  </a:cubicBezTo>
                  <a:cubicBezTo>
                    <a:pt x="-1" y="105"/>
                    <a:pt x="0" y="52"/>
                    <a:pt x="0" y="-1"/>
                  </a:cubicBezTo>
                  <a:lnTo>
                    <a:pt x="21600" y="158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6" name="Freeform 266"/>
            <p:cNvSpPr>
              <a:spLocks/>
            </p:cNvSpPr>
            <p:nvPr/>
          </p:nvSpPr>
          <p:spPr bwMode="auto">
            <a:xfrm>
              <a:off x="1508" y="1936"/>
              <a:ext cx="36" cy="52"/>
            </a:xfrm>
            <a:custGeom>
              <a:avLst/>
              <a:gdLst>
                <a:gd name="T0" fmla="*/ 18 w 36"/>
                <a:gd name="T1" fmla="*/ 0 h 52"/>
                <a:gd name="T2" fmla="*/ 0 w 36"/>
                <a:gd name="T3" fmla="*/ 52 h 52"/>
                <a:gd name="T4" fmla="*/ 18 w 36"/>
                <a:gd name="T5" fmla="*/ 38 h 52"/>
                <a:gd name="T6" fmla="*/ 36 w 36"/>
                <a:gd name="T7" fmla="*/ 52 h 52"/>
                <a:gd name="T8" fmla="*/ 18 w 36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2">
                  <a:moveTo>
                    <a:pt x="18" y="0"/>
                  </a:moveTo>
                  <a:lnTo>
                    <a:pt x="0" y="52"/>
                  </a:lnTo>
                  <a:lnTo>
                    <a:pt x="18" y="38"/>
                  </a:lnTo>
                  <a:lnTo>
                    <a:pt x="36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73063" y="457200"/>
            <a:ext cx="6256337" cy="8332788"/>
            <a:chOff x="235" y="288"/>
            <a:chExt cx="3941" cy="524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5" y="288"/>
              <a:ext cx="3941" cy="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70" y="250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60" y="250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70" y="24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60" y="24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70" y="23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60" y="23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70" y="22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60" y="22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70" y="2224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66" y="220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10" y="220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70" y="215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60" y="215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70" y="20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60" y="20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70" y="201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60" y="201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70" y="194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60" y="194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70" y="1871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66" y="185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10" y="185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70" y="180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60" y="180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70" y="172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60" y="172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70" y="16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6" name="Line 32"/>
            <p:cNvSpPr>
              <a:spLocks noChangeShapeType="1"/>
            </p:cNvSpPr>
            <p:nvPr/>
          </p:nvSpPr>
          <p:spPr bwMode="auto">
            <a:xfrm>
              <a:off x="3960" y="16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7" name="Line 33"/>
            <p:cNvSpPr>
              <a:spLocks noChangeShapeType="1"/>
            </p:cNvSpPr>
            <p:nvPr/>
          </p:nvSpPr>
          <p:spPr bwMode="auto">
            <a:xfrm>
              <a:off x="270" y="15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9" name="Line 34"/>
            <p:cNvSpPr>
              <a:spLocks noChangeShapeType="1"/>
            </p:cNvSpPr>
            <p:nvPr/>
          </p:nvSpPr>
          <p:spPr bwMode="auto">
            <a:xfrm>
              <a:off x="3960" y="15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0" name="Line 35"/>
            <p:cNvSpPr>
              <a:spLocks noChangeShapeType="1"/>
            </p:cNvSpPr>
            <p:nvPr/>
          </p:nvSpPr>
          <p:spPr bwMode="auto">
            <a:xfrm>
              <a:off x="270" y="1518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1" name="Line 36"/>
            <p:cNvSpPr>
              <a:spLocks noChangeShapeType="1"/>
            </p:cNvSpPr>
            <p:nvPr/>
          </p:nvSpPr>
          <p:spPr bwMode="auto">
            <a:xfrm>
              <a:off x="1666" y="149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2" name="Line 37"/>
            <p:cNvSpPr>
              <a:spLocks noChangeShapeType="1"/>
            </p:cNvSpPr>
            <p:nvPr/>
          </p:nvSpPr>
          <p:spPr bwMode="auto">
            <a:xfrm>
              <a:off x="2610" y="149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3" name="Line 38"/>
            <p:cNvSpPr>
              <a:spLocks noChangeShapeType="1"/>
            </p:cNvSpPr>
            <p:nvPr/>
          </p:nvSpPr>
          <p:spPr bwMode="auto">
            <a:xfrm>
              <a:off x="270" y="14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4" name="Line 39"/>
            <p:cNvSpPr>
              <a:spLocks noChangeShapeType="1"/>
            </p:cNvSpPr>
            <p:nvPr/>
          </p:nvSpPr>
          <p:spPr bwMode="auto">
            <a:xfrm>
              <a:off x="3960" y="14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5" name="Line 40"/>
            <p:cNvSpPr>
              <a:spLocks noChangeShapeType="1"/>
            </p:cNvSpPr>
            <p:nvPr/>
          </p:nvSpPr>
          <p:spPr bwMode="auto">
            <a:xfrm>
              <a:off x="270" y="13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6" name="Line 41"/>
            <p:cNvSpPr>
              <a:spLocks noChangeShapeType="1"/>
            </p:cNvSpPr>
            <p:nvPr/>
          </p:nvSpPr>
          <p:spPr bwMode="auto">
            <a:xfrm>
              <a:off x="3960" y="13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7" name="Line 42"/>
            <p:cNvSpPr>
              <a:spLocks noChangeShapeType="1"/>
            </p:cNvSpPr>
            <p:nvPr/>
          </p:nvSpPr>
          <p:spPr bwMode="auto">
            <a:xfrm>
              <a:off x="270" y="130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8" name="Line 43"/>
            <p:cNvSpPr>
              <a:spLocks noChangeShapeType="1"/>
            </p:cNvSpPr>
            <p:nvPr/>
          </p:nvSpPr>
          <p:spPr bwMode="auto">
            <a:xfrm>
              <a:off x="3960" y="130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9" name="Line 44"/>
            <p:cNvSpPr>
              <a:spLocks noChangeShapeType="1"/>
            </p:cNvSpPr>
            <p:nvPr/>
          </p:nvSpPr>
          <p:spPr bwMode="auto">
            <a:xfrm>
              <a:off x="270" y="123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0" name="Line 45"/>
            <p:cNvSpPr>
              <a:spLocks noChangeShapeType="1"/>
            </p:cNvSpPr>
            <p:nvPr/>
          </p:nvSpPr>
          <p:spPr bwMode="auto">
            <a:xfrm>
              <a:off x="3960" y="123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1" name="Line 46"/>
            <p:cNvSpPr>
              <a:spLocks noChangeShapeType="1"/>
            </p:cNvSpPr>
            <p:nvPr/>
          </p:nvSpPr>
          <p:spPr bwMode="auto">
            <a:xfrm>
              <a:off x="270" y="1160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2" name="Line 47"/>
            <p:cNvSpPr>
              <a:spLocks noChangeShapeType="1"/>
            </p:cNvSpPr>
            <p:nvPr/>
          </p:nvSpPr>
          <p:spPr bwMode="auto">
            <a:xfrm>
              <a:off x="1666" y="113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3" name="Line 48"/>
            <p:cNvSpPr>
              <a:spLocks noChangeShapeType="1"/>
            </p:cNvSpPr>
            <p:nvPr/>
          </p:nvSpPr>
          <p:spPr bwMode="auto">
            <a:xfrm>
              <a:off x="2610" y="113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4" name="Line 49"/>
            <p:cNvSpPr>
              <a:spLocks noChangeShapeType="1"/>
            </p:cNvSpPr>
            <p:nvPr/>
          </p:nvSpPr>
          <p:spPr bwMode="auto">
            <a:xfrm>
              <a:off x="270" y="10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5" name="Line 50"/>
            <p:cNvSpPr>
              <a:spLocks noChangeShapeType="1"/>
            </p:cNvSpPr>
            <p:nvPr/>
          </p:nvSpPr>
          <p:spPr bwMode="auto">
            <a:xfrm>
              <a:off x="3960" y="10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6" name="Line 51"/>
            <p:cNvSpPr>
              <a:spLocks noChangeShapeType="1"/>
            </p:cNvSpPr>
            <p:nvPr/>
          </p:nvSpPr>
          <p:spPr bwMode="auto">
            <a:xfrm>
              <a:off x="270" y="10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7" name="Line 52"/>
            <p:cNvSpPr>
              <a:spLocks noChangeShapeType="1"/>
            </p:cNvSpPr>
            <p:nvPr/>
          </p:nvSpPr>
          <p:spPr bwMode="auto">
            <a:xfrm>
              <a:off x="3960" y="10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8" name="Line 53"/>
            <p:cNvSpPr>
              <a:spLocks noChangeShapeType="1"/>
            </p:cNvSpPr>
            <p:nvPr/>
          </p:nvSpPr>
          <p:spPr bwMode="auto">
            <a:xfrm>
              <a:off x="270" y="95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9" name="Line 54"/>
            <p:cNvSpPr>
              <a:spLocks noChangeShapeType="1"/>
            </p:cNvSpPr>
            <p:nvPr/>
          </p:nvSpPr>
          <p:spPr bwMode="auto">
            <a:xfrm>
              <a:off x="3960" y="95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0" name="Line 55"/>
            <p:cNvSpPr>
              <a:spLocks noChangeShapeType="1"/>
            </p:cNvSpPr>
            <p:nvPr/>
          </p:nvSpPr>
          <p:spPr bwMode="auto">
            <a:xfrm>
              <a:off x="270" y="8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1" name="Line 56"/>
            <p:cNvSpPr>
              <a:spLocks noChangeShapeType="1"/>
            </p:cNvSpPr>
            <p:nvPr/>
          </p:nvSpPr>
          <p:spPr bwMode="auto">
            <a:xfrm>
              <a:off x="3960" y="8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2" name="Line 57"/>
            <p:cNvSpPr>
              <a:spLocks noChangeShapeType="1"/>
            </p:cNvSpPr>
            <p:nvPr/>
          </p:nvSpPr>
          <p:spPr bwMode="auto">
            <a:xfrm>
              <a:off x="270" y="807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3" name="Line 58"/>
            <p:cNvSpPr>
              <a:spLocks noChangeShapeType="1"/>
            </p:cNvSpPr>
            <p:nvPr/>
          </p:nvSpPr>
          <p:spPr bwMode="auto">
            <a:xfrm>
              <a:off x="1666" y="78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4" name="Line 59"/>
            <p:cNvSpPr>
              <a:spLocks noChangeShapeType="1"/>
            </p:cNvSpPr>
            <p:nvPr/>
          </p:nvSpPr>
          <p:spPr bwMode="auto">
            <a:xfrm>
              <a:off x="2610" y="78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5" name="Line 60"/>
            <p:cNvSpPr>
              <a:spLocks noChangeShapeType="1"/>
            </p:cNvSpPr>
            <p:nvPr/>
          </p:nvSpPr>
          <p:spPr bwMode="auto">
            <a:xfrm>
              <a:off x="270" y="7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6" name="Line 61"/>
            <p:cNvSpPr>
              <a:spLocks noChangeShapeType="1"/>
            </p:cNvSpPr>
            <p:nvPr/>
          </p:nvSpPr>
          <p:spPr bwMode="auto">
            <a:xfrm>
              <a:off x="3960" y="7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7" name="Line 62"/>
            <p:cNvSpPr>
              <a:spLocks noChangeShapeType="1"/>
            </p:cNvSpPr>
            <p:nvPr/>
          </p:nvSpPr>
          <p:spPr bwMode="auto">
            <a:xfrm>
              <a:off x="270" y="6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8" name="Line 63"/>
            <p:cNvSpPr>
              <a:spLocks noChangeShapeType="1"/>
            </p:cNvSpPr>
            <p:nvPr/>
          </p:nvSpPr>
          <p:spPr bwMode="auto">
            <a:xfrm>
              <a:off x="3960" y="6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9" name="Line 64"/>
            <p:cNvSpPr>
              <a:spLocks noChangeShapeType="1"/>
            </p:cNvSpPr>
            <p:nvPr/>
          </p:nvSpPr>
          <p:spPr bwMode="auto">
            <a:xfrm>
              <a:off x="270" y="5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0" name="Line 65"/>
            <p:cNvSpPr>
              <a:spLocks noChangeShapeType="1"/>
            </p:cNvSpPr>
            <p:nvPr/>
          </p:nvSpPr>
          <p:spPr bwMode="auto">
            <a:xfrm>
              <a:off x="3960" y="5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1" name="Line 66"/>
            <p:cNvSpPr>
              <a:spLocks noChangeShapeType="1"/>
            </p:cNvSpPr>
            <p:nvPr/>
          </p:nvSpPr>
          <p:spPr bwMode="auto">
            <a:xfrm>
              <a:off x="270" y="5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2" name="Line 67"/>
            <p:cNvSpPr>
              <a:spLocks noChangeShapeType="1"/>
            </p:cNvSpPr>
            <p:nvPr/>
          </p:nvSpPr>
          <p:spPr bwMode="auto">
            <a:xfrm>
              <a:off x="3960" y="5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3" name="Rectangle 68"/>
            <p:cNvSpPr>
              <a:spLocks noChangeArrowheads="1"/>
            </p:cNvSpPr>
            <p:nvPr/>
          </p:nvSpPr>
          <p:spPr bwMode="auto">
            <a:xfrm>
              <a:off x="262" y="456"/>
              <a:ext cx="3747" cy="211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4" name="Oval 69"/>
            <p:cNvSpPr>
              <a:spLocks noChangeArrowheads="1"/>
            </p:cNvSpPr>
            <p:nvPr/>
          </p:nvSpPr>
          <p:spPr bwMode="auto">
            <a:xfrm>
              <a:off x="732" y="2170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5" name="Rectangle 70"/>
            <p:cNvSpPr>
              <a:spLocks noChangeArrowheads="1"/>
            </p:cNvSpPr>
            <p:nvPr/>
          </p:nvSpPr>
          <p:spPr bwMode="auto">
            <a:xfrm>
              <a:off x="1770" y="1914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76" name="Oval 71"/>
            <p:cNvSpPr>
              <a:spLocks noChangeArrowheads="1"/>
            </p:cNvSpPr>
            <p:nvPr/>
          </p:nvSpPr>
          <p:spPr bwMode="auto">
            <a:xfrm>
              <a:off x="1839" y="2176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7" name="Rectangle 72"/>
            <p:cNvSpPr>
              <a:spLocks noChangeArrowheads="1"/>
            </p:cNvSpPr>
            <p:nvPr/>
          </p:nvSpPr>
          <p:spPr bwMode="auto">
            <a:xfrm>
              <a:off x="2160" y="191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78" name="Oval 73"/>
            <p:cNvSpPr>
              <a:spLocks noChangeArrowheads="1"/>
            </p:cNvSpPr>
            <p:nvPr/>
          </p:nvSpPr>
          <p:spPr bwMode="auto">
            <a:xfrm>
              <a:off x="2075" y="2170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9" name="Rectangle 74"/>
            <p:cNvSpPr>
              <a:spLocks noChangeArrowheads="1"/>
            </p:cNvSpPr>
            <p:nvPr/>
          </p:nvSpPr>
          <p:spPr bwMode="auto">
            <a:xfrm>
              <a:off x="2636" y="1914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0" name="Rectangle 75"/>
            <p:cNvSpPr>
              <a:spLocks noChangeArrowheads="1"/>
            </p:cNvSpPr>
            <p:nvPr/>
          </p:nvSpPr>
          <p:spPr bwMode="auto">
            <a:xfrm>
              <a:off x="2315" y="2170"/>
              <a:ext cx="129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1" name="Line 76"/>
            <p:cNvSpPr>
              <a:spLocks noChangeShapeType="1"/>
            </p:cNvSpPr>
            <p:nvPr/>
          </p:nvSpPr>
          <p:spPr bwMode="auto">
            <a:xfrm>
              <a:off x="2315" y="2170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2" name="Line 77"/>
            <p:cNvSpPr>
              <a:spLocks noChangeShapeType="1"/>
            </p:cNvSpPr>
            <p:nvPr/>
          </p:nvSpPr>
          <p:spPr bwMode="auto">
            <a:xfrm flipV="1">
              <a:off x="2315" y="2170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3" name="Rectangle 78"/>
            <p:cNvSpPr>
              <a:spLocks noChangeArrowheads="1"/>
            </p:cNvSpPr>
            <p:nvPr/>
          </p:nvSpPr>
          <p:spPr bwMode="auto">
            <a:xfrm>
              <a:off x="1444" y="1753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4" name="Oval 79"/>
            <p:cNvSpPr>
              <a:spLocks noChangeArrowheads="1"/>
            </p:cNvSpPr>
            <p:nvPr/>
          </p:nvSpPr>
          <p:spPr bwMode="auto">
            <a:xfrm>
              <a:off x="2556" y="2170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5" name="Rectangle 80"/>
            <p:cNvSpPr>
              <a:spLocks noChangeArrowheads="1"/>
            </p:cNvSpPr>
            <p:nvPr/>
          </p:nvSpPr>
          <p:spPr bwMode="auto">
            <a:xfrm>
              <a:off x="2321" y="172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6" name="Oval 81"/>
            <p:cNvSpPr>
              <a:spLocks noChangeArrowheads="1"/>
            </p:cNvSpPr>
            <p:nvPr/>
          </p:nvSpPr>
          <p:spPr bwMode="auto">
            <a:xfrm>
              <a:off x="2813" y="2170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7" name="Rectangle 82"/>
            <p:cNvSpPr>
              <a:spLocks noChangeArrowheads="1"/>
            </p:cNvSpPr>
            <p:nvPr/>
          </p:nvSpPr>
          <p:spPr bwMode="auto">
            <a:xfrm>
              <a:off x="2877" y="172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8" name="Oval 83"/>
            <p:cNvSpPr>
              <a:spLocks noChangeArrowheads="1"/>
            </p:cNvSpPr>
            <p:nvPr/>
          </p:nvSpPr>
          <p:spPr bwMode="auto">
            <a:xfrm>
              <a:off x="3112" y="2170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9" name="Rectangle 84"/>
            <p:cNvSpPr>
              <a:spLocks noChangeArrowheads="1"/>
            </p:cNvSpPr>
            <p:nvPr/>
          </p:nvSpPr>
          <p:spPr bwMode="auto">
            <a:xfrm>
              <a:off x="3198" y="1914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0" name="Oval 85"/>
            <p:cNvSpPr>
              <a:spLocks noChangeArrowheads="1"/>
            </p:cNvSpPr>
            <p:nvPr/>
          </p:nvSpPr>
          <p:spPr bwMode="auto">
            <a:xfrm>
              <a:off x="2315" y="2293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1" name="Rectangle 86"/>
            <p:cNvSpPr>
              <a:spLocks noChangeArrowheads="1"/>
            </p:cNvSpPr>
            <p:nvPr/>
          </p:nvSpPr>
          <p:spPr bwMode="auto">
            <a:xfrm>
              <a:off x="738" y="172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2" name="Oval 87"/>
            <p:cNvSpPr>
              <a:spLocks noChangeArrowheads="1"/>
            </p:cNvSpPr>
            <p:nvPr/>
          </p:nvSpPr>
          <p:spPr bwMode="auto">
            <a:xfrm>
              <a:off x="2315" y="2588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3" name="Rectangle 88"/>
            <p:cNvSpPr>
              <a:spLocks noChangeArrowheads="1"/>
            </p:cNvSpPr>
            <p:nvPr/>
          </p:nvSpPr>
          <p:spPr bwMode="auto">
            <a:xfrm>
              <a:off x="3593" y="172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4" name="Oval 89"/>
            <p:cNvSpPr>
              <a:spLocks noChangeArrowheads="1"/>
            </p:cNvSpPr>
            <p:nvPr/>
          </p:nvSpPr>
          <p:spPr bwMode="auto">
            <a:xfrm>
              <a:off x="1476" y="2384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5" name="Rectangle 90"/>
            <p:cNvSpPr>
              <a:spLocks noChangeArrowheads="1"/>
            </p:cNvSpPr>
            <p:nvPr/>
          </p:nvSpPr>
          <p:spPr bwMode="auto">
            <a:xfrm>
              <a:off x="1489" y="1251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6" name="Oval 91"/>
            <p:cNvSpPr>
              <a:spLocks noChangeArrowheads="1"/>
            </p:cNvSpPr>
            <p:nvPr/>
          </p:nvSpPr>
          <p:spPr bwMode="auto">
            <a:xfrm>
              <a:off x="3428" y="2374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7" name="Rectangle 92"/>
            <p:cNvSpPr>
              <a:spLocks noChangeArrowheads="1"/>
            </p:cNvSpPr>
            <p:nvPr/>
          </p:nvSpPr>
          <p:spPr bwMode="auto">
            <a:xfrm>
              <a:off x="3075" y="1251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8" name="Rectangle 93"/>
            <p:cNvSpPr>
              <a:spLocks noChangeArrowheads="1"/>
            </p:cNvSpPr>
            <p:nvPr/>
          </p:nvSpPr>
          <p:spPr bwMode="auto">
            <a:xfrm>
              <a:off x="323" y="2645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9" name="Rectangle 94"/>
            <p:cNvSpPr>
              <a:spLocks noChangeArrowheads="1"/>
            </p:cNvSpPr>
            <p:nvPr/>
          </p:nvSpPr>
          <p:spPr bwMode="auto">
            <a:xfrm>
              <a:off x="1567" y="315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0" name="Rectangle 95"/>
            <p:cNvSpPr>
              <a:spLocks noChangeArrowheads="1"/>
            </p:cNvSpPr>
            <p:nvPr/>
          </p:nvSpPr>
          <p:spPr bwMode="auto">
            <a:xfrm>
              <a:off x="1840" y="315"/>
              <a:ext cx="132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32 Wham Boot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1" name="Rectangle 96"/>
            <p:cNvSpPr>
              <a:spLocks noChangeArrowheads="1"/>
            </p:cNvSpPr>
            <p:nvPr/>
          </p:nvSpPr>
          <p:spPr bwMode="auto">
            <a:xfrm>
              <a:off x="325" y="2893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2" name="Rectangle 97"/>
            <p:cNvSpPr>
              <a:spLocks noChangeArrowheads="1"/>
            </p:cNvSpPr>
            <p:nvPr/>
          </p:nvSpPr>
          <p:spPr bwMode="auto">
            <a:xfrm>
              <a:off x="443" y="2893"/>
              <a:ext cx="66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:On-Area-Hinge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3" name="Rectangle 98"/>
            <p:cNvSpPr>
              <a:spLocks noChangeArrowheads="1"/>
            </p:cNvSpPr>
            <p:nvPr/>
          </p:nvSpPr>
          <p:spPr bwMode="auto">
            <a:xfrm>
              <a:off x="325" y="3096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4" name="Rectangle 99"/>
            <p:cNvSpPr>
              <a:spLocks noChangeArrowheads="1"/>
            </p:cNvSpPr>
            <p:nvPr/>
          </p:nvSpPr>
          <p:spPr bwMode="auto">
            <a:xfrm>
              <a:off x="454" y="3096"/>
              <a:ext cx="108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:Pull left. Log C Gap 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5" name="Rectangle 100"/>
            <p:cNvSpPr>
              <a:spLocks noChangeArrowheads="1"/>
            </p:cNvSpPr>
            <p:nvPr/>
          </p:nvSpPr>
          <p:spPr bwMode="auto">
            <a:xfrm>
              <a:off x="325" y="3299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6" name="Rectangle 101"/>
            <p:cNvSpPr>
              <a:spLocks noChangeArrowheads="1"/>
            </p:cNvSpPr>
            <p:nvPr/>
          </p:nvSpPr>
          <p:spPr bwMode="auto">
            <a:xfrm>
              <a:off x="448" y="3299"/>
              <a:ext cx="4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7" name="Rectangle 102"/>
            <p:cNvSpPr>
              <a:spLocks noChangeArrowheads="1"/>
            </p:cNvSpPr>
            <p:nvPr/>
          </p:nvSpPr>
          <p:spPr bwMode="auto">
            <a:xfrm>
              <a:off x="325" y="3502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8" name="Rectangle 103"/>
            <p:cNvSpPr>
              <a:spLocks noChangeArrowheads="1"/>
            </p:cNvSpPr>
            <p:nvPr/>
          </p:nvSpPr>
          <p:spPr bwMode="auto">
            <a:xfrm>
              <a:off x="443" y="3502"/>
              <a:ext cx="61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9" name="Rectangle 104"/>
            <p:cNvSpPr>
              <a:spLocks noChangeArrowheads="1"/>
            </p:cNvSpPr>
            <p:nvPr/>
          </p:nvSpPr>
          <p:spPr bwMode="auto">
            <a:xfrm>
              <a:off x="325" y="3706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0" name="Rectangle 105"/>
            <p:cNvSpPr>
              <a:spLocks noChangeArrowheads="1"/>
            </p:cNvSpPr>
            <p:nvPr/>
          </p:nvSpPr>
          <p:spPr bwMode="auto">
            <a:xfrm>
              <a:off x="432" y="3706"/>
              <a:ext cx="61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1" name="Rectangle 106"/>
            <p:cNvSpPr>
              <a:spLocks noChangeArrowheads="1"/>
            </p:cNvSpPr>
            <p:nvPr/>
          </p:nvSpPr>
          <p:spPr bwMode="auto">
            <a:xfrm>
              <a:off x="325" y="3909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2" name="Rectangle 107"/>
            <p:cNvSpPr>
              <a:spLocks noChangeArrowheads="1"/>
            </p:cNvSpPr>
            <p:nvPr/>
          </p:nvSpPr>
          <p:spPr bwMode="auto">
            <a:xfrm>
              <a:off x="432" y="3909"/>
              <a:ext cx="116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:Drag Pattern 10-12yds.deep.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3" name="Rectangle 108"/>
            <p:cNvSpPr>
              <a:spLocks noChangeArrowheads="1"/>
            </p:cNvSpPr>
            <p:nvPr/>
          </p:nvSpPr>
          <p:spPr bwMode="auto">
            <a:xfrm>
              <a:off x="325" y="4112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4" name="Rectangle 109"/>
            <p:cNvSpPr>
              <a:spLocks noChangeArrowheads="1"/>
            </p:cNvSpPr>
            <p:nvPr/>
          </p:nvSpPr>
          <p:spPr bwMode="auto">
            <a:xfrm>
              <a:off x="427" y="4112"/>
              <a:ext cx="196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deep flag pattern. Sell the crossfield block.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5" name="Rectangle 110"/>
            <p:cNvSpPr>
              <a:spLocks noChangeArrowheads="1"/>
            </p:cNvSpPr>
            <p:nvPr/>
          </p:nvSpPr>
          <p:spPr bwMode="auto">
            <a:xfrm>
              <a:off x="325" y="4315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6" name="Rectangle 111"/>
            <p:cNvSpPr>
              <a:spLocks noChangeArrowheads="1"/>
            </p:cNvSpPr>
            <p:nvPr/>
          </p:nvSpPr>
          <p:spPr bwMode="auto">
            <a:xfrm>
              <a:off x="448" y="4315"/>
              <a:ext cx="341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pivot. Quick Belly,fake wham. Boot to SE.Look deep to flag. Pick up 3 levels.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7" name="Rectangle 112"/>
            <p:cNvSpPr>
              <a:spLocks noChangeArrowheads="1"/>
            </p:cNvSpPr>
            <p:nvPr/>
          </p:nvSpPr>
          <p:spPr bwMode="auto">
            <a:xfrm>
              <a:off x="325" y="4518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8" name="Rectangle 113"/>
            <p:cNvSpPr>
              <a:spLocks noChangeArrowheads="1"/>
            </p:cNvSpPr>
            <p:nvPr/>
          </p:nvSpPr>
          <p:spPr bwMode="auto">
            <a:xfrm>
              <a:off x="454" y="4518"/>
              <a:ext cx="285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:Inside motion.Block 1st DL on or inside RG. Responsible for off B 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9" name="Rectangle 114"/>
            <p:cNvSpPr>
              <a:spLocks noChangeArrowheads="1"/>
            </p:cNvSpPr>
            <p:nvPr/>
          </p:nvSpPr>
          <p:spPr bwMode="auto">
            <a:xfrm>
              <a:off x="325" y="4722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0" name="Rectangle 115"/>
            <p:cNvSpPr>
              <a:spLocks noChangeArrowheads="1"/>
            </p:cNvSpPr>
            <p:nvPr/>
          </p:nvSpPr>
          <p:spPr bwMode="auto">
            <a:xfrm>
              <a:off x="443" y="4722"/>
              <a:ext cx="242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.Slam 1st DL inside. Wheel and run arrow to flat 5-6yds.deep.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1" name="Rectangle 116"/>
            <p:cNvSpPr>
              <a:spLocks noChangeArrowheads="1"/>
            </p:cNvSpPr>
            <p:nvPr/>
          </p:nvSpPr>
          <p:spPr bwMode="auto">
            <a:xfrm>
              <a:off x="325" y="4925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2" name="Rectangle 117"/>
            <p:cNvSpPr>
              <a:spLocks noChangeArrowheads="1"/>
            </p:cNvSpPr>
            <p:nvPr/>
          </p:nvSpPr>
          <p:spPr bwMode="auto">
            <a:xfrm>
              <a:off x="432" y="4925"/>
              <a:ext cx="189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wham. Block B gap area.1st LB backside.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3" name="Rectangle 118"/>
            <p:cNvSpPr>
              <a:spLocks noChangeArrowheads="1"/>
            </p:cNvSpPr>
            <p:nvPr/>
          </p:nvSpPr>
          <p:spPr bwMode="auto">
            <a:xfrm>
              <a:off x="325" y="5128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4" name="Freeform 119"/>
            <p:cNvSpPr>
              <a:spLocks/>
            </p:cNvSpPr>
            <p:nvPr/>
          </p:nvSpPr>
          <p:spPr bwMode="auto">
            <a:xfrm>
              <a:off x="772" y="664"/>
              <a:ext cx="599" cy="1503"/>
            </a:xfrm>
            <a:custGeom>
              <a:avLst/>
              <a:gdLst>
                <a:gd name="T0" fmla="*/ 46 w 1680"/>
                <a:gd name="T1" fmla="*/ 4215 h 4215"/>
                <a:gd name="T2" fmla="*/ 1680 w 1680"/>
                <a:gd name="T3" fmla="*/ 2086 h 4215"/>
                <a:gd name="T4" fmla="*/ 0 w 1680"/>
                <a:gd name="T5" fmla="*/ 0 h 4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0" h="4215">
                  <a:moveTo>
                    <a:pt x="46" y="4215"/>
                  </a:moveTo>
                  <a:lnTo>
                    <a:pt x="1680" y="208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5" name="Freeform 120"/>
            <p:cNvSpPr>
              <a:spLocks/>
            </p:cNvSpPr>
            <p:nvPr/>
          </p:nvSpPr>
          <p:spPr bwMode="auto">
            <a:xfrm>
              <a:off x="772" y="664"/>
              <a:ext cx="48" cy="52"/>
            </a:xfrm>
            <a:custGeom>
              <a:avLst/>
              <a:gdLst>
                <a:gd name="T0" fmla="*/ 0 w 48"/>
                <a:gd name="T1" fmla="*/ 0 h 52"/>
                <a:gd name="T2" fmla="*/ 18 w 48"/>
                <a:gd name="T3" fmla="*/ 52 h 52"/>
                <a:gd name="T4" fmla="*/ 24 w 48"/>
                <a:gd name="T5" fmla="*/ 30 h 52"/>
                <a:gd name="T6" fmla="*/ 48 w 48"/>
                <a:gd name="T7" fmla="*/ 28 h 52"/>
                <a:gd name="T8" fmla="*/ 0 w 4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2">
                  <a:moveTo>
                    <a:pt x="0" y="0"/>
                  </a:moveTo>
                  <a:lnTo>
                    <a:pt x="18" y="52"/>
                  </a:lnTo>
                  <a:lnTo>
                    <a:pt x="24" y="30"/>
                  </a:lnTo>
                  <a:lnTo>
                    <a:pt x="48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6" name="Freeform 121"/>
            <p:cNvSpPr>
              <a:spLocks/>
            </p:cNvSpPr>
            <p:nvPr/>
          </p:nvSpPr>
          <p:spPr bwMode="auto">
            <a:xfrm>
              <a:off x="943" y="1835"/>
              <a:ext cx="787" cy="546"/>
            </a:xfrm>
            <a:custGeom>
              <a:avLst/>
              <a:gdLst>
                <a:gd name="T0" fmla="*/ 1620 w 2205"/>
                <a:gd name="T1" fmla="*/ 1530 h 1530"/>
                <a:gd name="T2" fmla="*/ 2205 w 2205"/>
                <a:gd name="T3" fmla="*/ 345 h 1530"/>
                <a:gd name="T4" fmla="*/ 0 w 2205"/>
                <a:gd name="T5" fmla="*/ 0 h 1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5" h="1530">
                  <a:moveTo>
                    <a:pt x="1620" y="1530"/>
                  </a:moveTo>
                  <a:lnTo>
                    <a:pt x="2205" y="34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7" name="Freeform 122"/>
            <p:cNvSpPr>
              <a:spLocks/>
            </p:cNvSpPr>
            <p:nvPr/>
          </p:nvSpPr>
          <p:spPr bwMode="auto">
            <a:xfrm>
              <a:off x="943" y="1825"/>
              <a:ext cx="55" cy="37"/>
            </a:xfrm>
            <a:custGeom>
              <a:avLst/>
              <a:gdLst>
                <a:gd name="T0" fmla="*/ 0 w 55"/>
                <a:gd name="T1" fmla="*/ 10 h 37"/>
                <a:gd name="T2" fmla="*/ 49 w 55"/>
                <a:gd name="T3" fmla="*/ 37 h 37"/>
                <a:gd name="T4" fmla="*/ 39 w 55"/>
                <a:gd name="T5" fmla="*/ 16 h 37"/>
                <a:gd name="T6" fmla="*/ 55 w 55"/>
                <a:gd name="T7" fmla="*/ 0 h 37"/>
                <a:gd name="T8" fmla="*/ 0 w 55"/>
                <a:gd name="T9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7">
                  <a:moveTo>
                    <a:pt x="0" y="10"/>
                  </a:moveTo>
                  <a:lnTo>
                    <a:pt x="49" y="37"/>
                  </a:lnTo>
                  <a:lnTo>
                    <a:pt x="39" y="16"/>
                  </a:lnTo>
                  <a:lnTo>
                    <a:pt x="55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8" name="Arc 123"/>
            <p:cNvSpPr>
              <a:spLocks/>
            </p:cNvSpPr>
            <p:nvPr/>
          </p:nvSpPr>
          <p:spPr bwMode="auto">
            <a:xfrm>
              <a:off x="1853" y="1349"/>
              <a:ext cx="1327" cy="81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9" name="Freeform 124"/>
            <p:cNvSpPr>
              <a:spLocks/>
            </p:cNvSpPr>
            <p:nvPr/>
          </p:nvSpPr>
          <p:spPr bwMode="auto">
            <a:xfrm>
              <a:off x="1853" y="1330"/>
              <a:ext cx="52" cy="38"/>
            </a:xfrm>
            <a:custGeom>
              <a:avLst/>
              <a:gdLst>
                <a:gd name="T0" fmla="*/ 0 w 52"/>
                <a:gd name="T1" fmla="*/ 19 h 38"/>
                <a:gd name="T2" fmla="*/ 52 w 52"/>
                <a:gd name="T3" fmla="*/ 38 h 38"/>
                <a:gd name="T4" fmla="*/ 38 w 52"/>
                <a:gd name="T5" fmla="*/ 19 h 38"/>
                <a:gd name="T6" fmla="*/ 52 w 52"/>
                <a:gd name="T7" fmla="*/ 0 h 38"/>
                <a:gd name="T8" fmla="*/ 0 w 52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8">
                  <a:moveTo>
                    <a:pt x="0" y="19"/>
                  </a:moveTo>
                  <a:lnTo>
                    <a:pt x="52" y="38"/>
                  </a:lnTo>
                  <a:lnTo>
                    <a:pt x="38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0" name="Freeform 125"/>
            <p:cNvSpPr>
              <a:spLocks/>
            </p:cNvSpPr>
            <p:nvPr/>
          </p:nvSpPr>
          <p:spPr bwMode="auto">
            <a:xfrm>
              <a:off x="2382" y="1980"/>
              <a:ext cx="460" cy="727"/>
            </a:xfrm>
            <a:custGeom>
              <a:avLst/>
              <a:gdLst>
                <a:gd name="T0" fmla="*/ 0 w 1290"/>
                <a:gd name="T1" fmla="*/ 2039 h 2039"/>
                <a:gd name="T2" fmla="*/ 360 w 1290"/>
                <a:gd name="T3" fmla="*/ 2025 h 2039"/>
                <a:gd name="T4" fmla="*/ 1290 w 1290"/>
                <a:gd name="T5" fmla="*/ 0 h 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0" h="2039">
                  <a:moveTo>
                    <a:pt x="0" y="2039"/>
                  </a:moveTo>
                  <a:lnTo>
                    <a:pt x="360" y="2025"/>
                  </a:lnTo>
                  <a:lnTo>
                    <a:pt x="129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1" name="Freeform 126"/>
            <p:cNvSpPr>
              <a:spLocks/>
            </p:cNvSpPr>
            <p:nvPr/>
          </p:nvSpPr>
          <p:spPr bwMode="auto">
            <a:xfrm>
              <a:off x="2803" y="1980"/>
              <a:ext cx="39" cy="55"/>
            </a:xfrm>
            <a:custGeom>
              <a:avLst/>
              <a:gdLst>
                <a:gd name="T0" fmla="*/ 39 w 39"/>
                <a:gd name="T1" fmla="*/ 0 h 55"/>
                <a:gd name="T2" fmla="*/ 0 w 39"/>
                <a:gd name="T3" fmla="*/ 39 h 55"/>
                <a:gd name="T4" fmla="*/ 24 w 39"/>
                <a:gd name="T5" fmla="*/ 35 h 55"/>
                <a:gd name="T6" fmla="*/ 35 w 39"/>
                <a:gd name="T7" fmla="*/ 55 h 55"/>
                <a:gd name="T8" fmla="*/ 39 w 3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5">
                  <a:moveTo>
                    <a:pt x="39" y="0"/>
                  </a:moveTo>
                  <a:lnTo>
                    <a:pt x="0" y="39"/>
                  </a:lnTo>
                  <a:lnTo>
                    <a:pt x="24" y="35"/>
                  </a:lnTo>
                  <a:lnTo>
                    <a:pt x="35" y="55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2" name="Arc 127"/>
            <p:cNvSpPr>
              <a:spLocks/>
            </p:cNvSpPr>
            <p:nvPr/>
          </p:nvSpPr>
          <p:spPr bwMode="auto">
            <a:xfrm>
              <a:off x="2318" y="2386"/>
              <a:ext cx="161" cy="15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3" name="Arc 128"/>
            <p:cNvSpPr>
              <a:spLocks/>
            </p:cNvSpPr>
            <p:nvPr/>
          </p:nvSpPr>
          <p:spPr bwMode="auto">
            <a:xfrm>
              <a:off x="1981" y="2536"/>
              <a:ext cx="498" cy="16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4" name="Arc 129"/>
            <p:cNvSpPr>
              <a:spLocks/>
            </p:cNvSpPr>
            <p:nvPr/>
          </p:nvSpPr>
          <p:spPr bwMode="auto">
            <a:xfrm>
              <a:off x="1184" y="2344"/>
              <a:ext cx="797" cy="35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5" name="Freeform 130"/>
            <p:cNvSpPr>
              <a:spLocks/>
            </p:cNvSpPr>
            <p:nvPr/>
          </p:nvSpPr>
          <p:spPr bwMode="auto">
            <a:xfrm>
              <a:off x="1166" y="2344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8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8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6" name="Line 131"/>
            <p:cNvSpPr>
              <a:spLocks noChangeShapeType="1"/>
            </p:cNvSpPr>
            <p:nvPr/>
          </p:nvSpPr>
          <p:spPr bwMode="auto">
            <a:xfrm flipV="1">
              <a:off x="1890" y="2049"/>
              <a:ext cx="0" cy="12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7" name="Freeform 132"/>
            <p:cNvSpPr>
              <a:spLocks/>
            </p:cNvSpPr>
            <p:nvPr/>
          </p:nvSpPr>
          <p:spPr bwMode="auto">
            <a:xfrm>
              <a:off x="1853" y="2042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8" name="Line 133"/>
            <p:cNvSpPr>
              <a:spLocks noChangeShapeType="1"/>
            </p:cNvSpPr>
            <p:nvPr/>
          </p:nvSpPr>
          <p:spPr bwMode="auto">
            <a:xfrm>
              <a:off x="1853" y="204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9" name="Line 134"/>
            <p:cNvSpPr>
              <a:spLocks noChangeShapeType="1"/>
            </p:cNvSpPr>
            <p:nvPr/>
          </p:nvSpPr>
          <p:spPr bwMode="auto">
            <a:xfrm flipV="1">
              <a:off x="1890" y="2001"/>
              <a:ext cx="129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0" name="Freeform 135"/>
            <p:cNvSpPr>
              <a:spLocks/>
            </p:cNvSpPr>
            <p:nvPr/>
          </p:nvSpPr>
          <p:spPr bwMode="auto">
            <a:xfrm>
              <a:off x="2006" y="1965"/>
              <a:ext cx="32" cy="71"/>
            </a:xfrm>
            <a:custGeom>
              <a:avLst/>
              <a:gdLst>
                <a:gd name="T0" fmla="*/ 90 w 90"/>
                <a:gd name="T1" fmla="*/ 192 h 198"/>
                <a:gd name="T2" fmla="*/ 71 w 90"/>
                <a:gd name="T3" fmla="*/ 198 h 198"/>
                <a:gd name="T4" fmla="*/ 0 w 90"/>
                <a:gd name="T5" fmla="*/ 6 h 198"/>
                <a:gd name="T6" fmla="*/ 18 w 90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198">
                  <a:moveTo>
                    <a:pt x="90" y="192"/>
                  </a:moveTo>
                  <a:lnTo>
                    <a:pt x="71" y="198"/>
                  </a:lnTo>
                  <a:lnTo>
                    <a:pt x="0" y="6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1" name="Line 136"/>
            <p:cNvSpPr>
              <a:spLocks noChangeShapeType="1"/>
            </p:cNvSpPr>
            <p:nvPr/>
          </p:nvSpPr>
          <p:spPr bwMode="auto">
            <a:xfrm flipH="1">
              <a:off x="2006" y="1965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2" name="Line 137"/>
            <p:cNvSpPr>
              <a:spLocks noChangeShapeType="1"/>
            </p:cNvSpPr>
            <p:nvPr/>
          </p:nvSpPr>
          <p:spPr bwMode="auto">
            <a:xfrm flipV="1">
              <a:off x="2115" y="2055"/>
              <a:ext cx="69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3" name="Freeform 138"/>
            <p:cNvSpPr>
              <a:spLocks/>
            </p:cNvSpPr>
            <p:nvPr/>
          </p:nvSpPr>
          <p:spPr bwMode="auto">
            <a:xfrm>
              <a:off x="2152" y="2031"/>
              <a:ext cx="67" cy="41"/>
            </a:xfrm>
            <a:custGeom>
              <a:avLst/>
              <a:gdLst>
                <a:gd name="T0" fmla="*/ 188 w 188"/>
                <a:gd name="T1" fmla="*/ 100 h 117"/>
                <a:gd name="T2" fmla="*/ 180 w 188"/>
                <a:gd name="T3" fmla="*/ 117 h 117"/>
                <a:gd name="T4" fmla="*/ 0 w 188"/>
                <a:gd name="T5" fmla="*/ 16 h 117"/>
                <a:gd name="T6" fmla="*/ 9 w 188"/>
                <a:gd name="T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117">
                  <a:moveTo>
                    <a:pt x="188" y="100"/>
                  </a:moveTo>
                  <a:lnTo>
                    <a:pt x="180" y="117"/>
                  </a:lnTo>
                  <a:lnTo>
                    <a:pt x="0" y="16"/>
                  </a:lnTo>
                  <a:lnTo>
                    <a:pt x="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4" name="Line 139"/>
            <p:cNvSpPr>
              <a:spLocks noChangeShapeType="1"/>
            </p:cNvSpPr>
            <p:nvPr/>
          </p:nvSpPr>
          <p:spPr bwMode="auto">
            <a:xfrm flipH="1">
              <a:off x="2152" y="2031"/>
              <a:ext cx="3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5" name="Line 140"/>
            <p:cNvSpPr>
              <a:spLocks noChangeShapeType="1"/>
            </p:cNvSpPr>
            <p:nvPr/>
          </p:nvSpPr>
          <p:spPr bwMode="auto">
            <a:xfrm flipV="1">
              <a:off x="2366" y="2071"/>
              <a:ext cx="113" cy="10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6" name="Freeform 141"/>
            <p:cNvSpPr>
              <a:spLocks/>
            </p:cNvSpPr>
            <p:nvPr/>
          </p:nvSpPr>
          <p:spPr bwMode="auto">
            <a:xfrm>
              <a:off x="2454" y="2039"/>
              <a:ext cx="54" cy="59"/>
            </a:xfrm>
            <a:custGeom>
              <a:avLst/>
              <a:gdLst>
                <a:gd name="T0" fmla="*/ 152 w 152"/>
                <a:gd name="T1" fmla="*/ 154 h 167"/>
                <a:gd name="T2" fmla="*/ 138 w 152"/>
                <a:gd name="T3" fmla="*/ 167 h 167"/>
                <a:gd name="T4" fmla="*/ 0 w 152"/>
                <a:gd name="T5" fmla="*/ 12 h 167"/>
                <a:gd name="T6" fmla="*/ 14 w 152"/>
                <a:gd name="T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167">
                  <a:moveTo>
                    <a:pt x="152" y="154"/>
                  </a:moveTo>
                  <a:lnTo>
                    <a:pt x="138" y="167"/>
                  </a:lnTo>
                  <a:lnTo>
                    <a:pt x="0" y="12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7" name="Line 142"/>
            <p:cNvSpPr>
              <a:spLocks noChangeShapeType="1"/>
            </p:cNvSpPr>
            <p:nvPr/>
          </p:nvSpPr>
          <p:spPr bwMode="auto">
            <a:xfrm flipH="1">
              <a:off x="2454" y="2039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8" name="Line 143"/>
            <p:cNvSpPr>
              <a:spLocks noChangeShapeType="1"/>
            </p:cNvSpPr>
            <p:nvPr/>
          </p:nvSpPr>
          <p:spPr bwMode="auto">
            <a:xfrm flipV="1">
              <a:off x="2869" y="2081"/>
              <a:ext cx="101" cy="8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9" name="Freeform 144"/>
            <p:cNvSpPr>
              <a:spLocks/>
            </p:cNvSpPr>
            <p:nvPr/>
          </p:nvSpPr>
          <p:spPr bwMode="auto">
            <a:xfrm>
              <a:off x="2946" y="2048"/>
              <a:ext cx="53" cy="61"/>
            </a:xfrm>
            <a:custGeom>
              <a:avLst/>
              <a:gdLst>
                <a:gd name="T0" fmla="*/ 149 w 149"/>
                <a:gd name="T1" fmla="*/ 159 h 171"/>
                <a:gd name="T2" fmla="*/ 134 w 149"/>
                <a:gd name="T3" fmla="*/ 171 h 171"/>
                <a:gd name="T4" fmla="*/ 0 w 149"/>
                <a:gd name="T5" fmla="*/ 12 h 171"/>
                <a:gd name="T6" fmla="*/ 15 w 149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71">
                  <a:moveTo>
                    <a:pt x="149" y="159"/>
                  </a:moveTo>
                  <a:lnTo>
                    <a:pt x="134" y="171"/>
                  </a:lnTo>
                  <a:lnTo>
                    <a:pt x="0" y="12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0" name="Line 145"/>
            <p:cNvSpPr>
              <a:spLocks noChangeShapeType="1"/>
            </p:cNvSpPr>
            <p:nvPr/>
          </p:nvSpPr>
          <p:spPr bwMode="auto">
            <a:xfrm flipH="1">
              <a:off x="2946" y="2048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1" name="Freeform 146"/>
            <p:cNvSpPr>
              <a:spLocks/>
            </p:cNvSpPr>
            <p:nvPr/>
          </p:nvSpPr>
          <p:spPr bwMode="auto">
            <a:xfrm>
              <a:off x="2724" y="2103"/>
              <a:ext cx="760" cy="416"/>
            </a:xfrm>
            <a:custGeom>
              <a:avLst/>
              <a:gdLst>
                <a:gd name="T0" fmla="*/ 2130 w 2130"/>
                <a:gd name="T1" fmla="*/ 1109 h 1168"/>
                <a:gd name="T2" fmla="*/ 2098 w 2130"/>
                <a:gd name="T3" fmla="*/ 1168 h 1168"/>
                <a:gd name="T4" fmla="*/ 2041 w 2130"/>
                <a:gd name="T5" fmla="*/ 1046 h 1168"/>
                <a:gd name="T6" fmla="*/ 1978 w 2130"/>
                <a:gd name="T7" fmla="*/ 1165 h 1168"/>
                <a:gd name="T8" fmla="*/ 1921 w 2130"/>
                <a:gd name="T9" fmla="*/ 1043 h 1168"/>
                <a:gd name="T10" fmla="*/ 1858 w 2130"/>
                <a:gd name="T11" fmla="*/ 1161 h 1168"/>
                <a:gd name="T12" fmla="*/ 1801 w 2130"/>
                <a:gd name="T13" fmla="*/ 1040 h 1168"/>
                <a:gd name="T14" fmla="*/ 1738 w 2130"/>
                <a:gd name="T15" fmla="*/ 1158 h 1168"/>
                <a:gd name="T16" fmla="*/ 1681 w 2130"/>
                <a:gd name="T17" fmla="*/ 1037 h 1168"/>
                <a:gd name="T18" fmla="*/ 1618 w 2130"/>
                <a:gd name="T19" fmla="*/ 1155 h 1168"/>
                <a:gd name="T20" fmla="*/ 1561 w 2130"/>
                <a:gd name="T21" fmla="*/ 1034 h 1168"/>
                <a:gd name="T22" fmla="*/ 1498 w 2130"/>
                <a:gd name="T23" fmla="*/ 1152 h 1168"/>
                <a:gd name="T24" fmla="*/ 1441 w 2130"/>
                <a:gd name="T25" fmla="*/ 1031 h 1168"/>
                <a:gd name="T26" fmla="*/ 1378 w 2130"/>
                <a:gd name="T27" fmla="*/ 1149 h 1168"/>
                <a:gd name="T28" fmla="*/ 1321 w 2130"/>
                <a:gd name="T29" fmla="*/ 1028 h 1168"/>
                <a:gd name="T30" fmla="*/ 1258 w 2130"/>
                <a:gd name="T31" fmla="*/ 1146 h 1168"/>
                <a:gd name="T32" fmla="*/ 1201 w 2130"/>
                <a:gd name="T33" fmla="*/ 1024 h 1168"/>
                <a:gd name="T34" fmla="*/ 1138 w 2130"/>
                <a:gd name="T35" fmla="*/ 1143 h 1168"/>
                <a:gd name="T36" fmla="*/ 1081 w 2130"/>
                <a:gd name="T37" fmla="*/ 1021 h 1168"/>
                <a:gd name="T38" fmla="*/ 1018 w 2130"/>
                <a:gd name="T39" fmla="*/ 1140 h 1168"/>
                <a:gd name="T40" fmla="*/ 961 w 2130"/>
                <a:gd name="T41" fmla="*/ 1018 h 1168"/>
                <a:gd name="T42" fmla="*/ 898 w 2130"/>
                <a:gd name="T43" fmla="*/ 1137 h 1168"/>
                <a:gd name="T44" fmla="*/ 842 w 2130"/>
                <a:gd name="T45" fmla="*/ 1015 h 1168"/>
                <a:gd name="T46" fmla="*/ 778 w 2130"/>
                <a:gd name="T47" fmla="*/ 1133 h 1168"/>
                <a:gd name="T48" fmla="*/ 722 w 2130"/>
                <a:gd name="T49" fmla="*/ 1012 h 1168"/>
                <a:gd name="T50" fmla="*/ 658 w 2130"/>
                <a:gd name="T51" fmla="*/ 1130 h 1168"/>
                <a:gd name="T52" fmla="*/ 602 w 2130"/>
                <a:gd name="T53" fmla="*/ 1009 h 1168"/>
                <a:gd name="T54" fmla="*/ 539 w 2130"/>
                <a:gd name="T55" fmla="*/ 1127 h 1168"/>
                <a:gd name="T56" fmla="*/ 482 w 2130"/>
                <a:gd name="T57" fmla="*/ 1006 h 1168"/>
                <a:gd name="T58" fmla="*/ 450 w 2130"/>
                <a:gd name="T59" fmla="*/ 1065 h 1168"/>
                <a:gd name="T60" fmla="*/ 435 w 2130"/>
                <a:gd name="T61" fmla="*/ 1065 h 1168"/>
                <a:gd name="T62" fmla="*/ 0 w 2130"/>
                <a:gd name="T63" fmla="*/ 0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0" h="1168">
                  <a:moveTo>
                    <a:pt x="2130" y="1109"/>
                  </a:moveTo>
                  <a:lnTo>
                    <a:pt x="2098" y="1168"/>
                  </a:lnTo>
                  <a:lnTo>
                    <a:pt x="2041" y="1046"/>
                  </a:lnTo>
                  <a:lnTo>
                    <a:pt x="1978" y="1165"/>
                  </a:lnTo>
                  <a:lnTo>
                    <a:pt x="1921" y="1043"/>
                  </a:lnTo>
                  <a:lnTo>
                    <a:pt x="1858" y="1161"/>
                  </a:lnTo>
                  <a:lnTo>
                    <a:pt x="1801" y="1040"/>
                  </a:lnTo>
                  <a:lnTo>
                    <a:pt x="1738" y="1158"/>
                  </a:lnTo>
                  <a:lnTo>
                    <a:pt x="1681" y="1037"/>
                  </a:lnTo>
                  <a:lnTo>
                    <a:pt x="1618" y="1155"/>
                  </a:lnTo>
                  <a:lnTo>
                    <a:pt x="1561" y="1034"/>
                  </a:lnTo>
                  <a:lnTo>
                    <a:pt x="1498" y="1152"/>
                  </a:lnTo>
                  <a:lnTo>
                    <a:pt x="1441" y="1031"/>
                  </a:lnTo>
                  <a:lnTo>
                    <a:pt x="1378" y="1149"/>
                  </a:lnTo>
                  <a:lnTo>
                    <a:pt x="1321" y="1028"/>
                  </a:lnTo>
                  <a:lnTo>
                    <a:pt x="1258" y="1146"/>
                  </a:lnTo>
                  <a:lnTo>
                    <a:pt x="1201" y="1024"/>
                  </a:lnTo>
                  <a:lnTo>
                    <a:pt x="1138" y="1143"/>
                  </a:lnTo>
                  <a:lnTo>
                    <a:pt x="1081" y="1021"/>
                  </a:lnTo>
                  <a:lnTo>
                    <a:pt x="1018" y="1140"/>
                  </a:lnTo>
                  <a:lnTo>
                    <a:pt x="961" y="1018"/>
                  </a:lnTo>
                  <a:lnTo>
                    <a:pt x="898" y="1137"/>
                  </a:lnTo>
                  <a:lnTo>
                    <a:pt x="842" y="1015"/>
                  </a:lnTo>
                  <a:lnTo>
                    <a:pt x="778" y="1133"/>
                  </a:lnTo>
                  <a:lnTo>
                    <a:pt x="722" y="1012"/>
                  </a:lnTo>
                  <a:lnTo>
                    <a:pt x="658" y="1130"/>
                  </a:lnTo>
                  <a:lnTo>
                    <a:pt x="602" y="1009"/>
                  </a:lnTo>
                  <a:lnTo>
                    <a:pt x="539" y="1127"/>
                  </a:lnTo>
                  <a:lnTo>
                    <a:pt x="482" y="1006"/>
                  </a:lnTo>
                  <a:lnTo>
                    <a:pt x="450" y="1065"/>
                  </a:lnTo>
                  <a:lnTo>
                    <a:pt x="435" y="106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2" name="Freeform 147"/>
            <p:cNvSpPr>
              <a:spLocks/>
            </p:cNvSpPr>
            <p:nvPr/>
          </p:nvSpPr>
          <p:spPr bwMode="auto">
            <a:xfrm>
              <a:off x="2688" y="2083"/>
              <a:ext cx="71" cy="33"/>
            </a:xfrm>
            <a:custGeom>
              <a:avLst/>
              <a:gdLst>
                <a:gd name="T0" fmla="*/ 192 w 199"/>
                <a:gd name="T1" fmla="*/ 0 h 94"/>
                <a:gd name="T2" fmla="*/ 199 w 199"/>
                <a:gd name="T3" fmla="*/ 19 h 94"/>
                <a:gd name="T4" fmla="*/ 6 w 199"/>
                <a:gd name="T5" fmla="*/ 94 h 94"/>
                <a:gd name="T6" fmla="*/ 0 w 199"/>
                <a:gd name="T7" fmla="*/ 7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9" h="94">
                  <a:moveTo>
                    <a:pt x="192" y="0"/>
                  </a:moveTo>
                  <a:lnTo>
                    <a:pt x="199" y="19"/>
                  </a:lnTo>
                  <a:lnTo>
                    <a:pt x="6" y="94"/>
                  </a:lnTo>
                  <a:lnTo>
                    <a:pt x="0" y="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3" name="Line 148"/>
            <p:cNvSpPr>
              <a:spLocks noChangeShapeType="1"/>
            </p:cNvSpPr>
            <p:nvPr/>
          </p:nvSpPr>
          <p:spPr bwMode="auto">
            <a:xfrm>
              <a:off x="2688" y="2109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4" name="Freeform 149"/>
            <p:cNvSpPr>
              <a:spLocks/>
            </p:cNvSpPr>
            <p:nvPr/>
          </p:nvSpPr>
          <p:spPr bwMode="auto">
            <a:xfrm>
              <a:off x="1954" y="2301"/>
              <a:ext cx="642" cy="69"/>
            </a:xfrm>
            <a:custGeom>
              <a:avLst/>
              <a:gdLst>
                <a:gd name="T0" fmla="*/ 1800 w 1800"/>
                <a:gd name="T1" fmla="*/ 0 h 195"/>
                <a:gd name="T2" fmla="*/ 1514 w 1800"/>
                <a:gd name="T3" fmla="*/ 195 h 195"/>
                <a:gd name="T4" fmla="*/ 0 w 1800"/>
                <a:gd name="T5" fmla="*/ 18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0" h="195">
                  <a:moveTo>
                    <a:pt x="1800" y="0"/>
                  </a:moveTo>
                  <a:lnTo>
                    <a:pt x="1514" y="195"/>
                  </a:lnTo>
                  <a:lnTo>
                    <a:pt x="0" y="18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5" name="Arc 150"/>
            <p:cNvSpPr>
              <a:spLocks/>
            </p:cNvSpPr>
            <p:nvPr/>
          </p:nvSpPr>
          <p:spPr bwMode="auto">
            <a:xfrm>
              <a:off x="1697" y="2162"/>
              <a:ext cx="258" cy="20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16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16" y="21599"/>
                  </a:moveTo>
                  <a:cubicBezTo>
                    <a:pt x="9619" y="21553"/>
                    <a:pt x="0" y="11896"/>
                    <a:pt x="0" y="0"/>
                  </a:cubicBezTo>
                </a:path>
                <a:path w="21600" h="21600" stroke="0" extrusionOk="0">
                  <a:moveTo>
                    <a:pt x="21516" y="21599"/>
                  </a:moveTo>
                  <a:cubicBezTo>
                    <a:pt x="9619" y="21553"/>
                    <a:pt x="0" y="11896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6" name="Arc 151"/>
            <p:cNvSpPr>
              <a:spLocks/>
            </p:cNvSpPr>
            <p:nvPr/>
          </p:nvSpPr>
          <p:spPr bwMode="auto">
            <a:xfrm>
              <a:off x="1697" y="2081"/>
              <a:ext cx="28" cy="8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7" name="Freeform 152"/>
            <p:cNvSpPr>
              <a:spLocks/>
            </p:cNvSpPr>
            <p:nvPr/>
          </p:nvSpPr>
          <p:spPr bwMode="auto">
            <a:xfrm>
              <a:off x="1689" y="2063"/>
              <a:ext cx="73" cy="29"/>
            </a:xfrm>
            <a:custGeom>
              <a:avLst/>
              <a:gdLst>
                <a:gd name="T0" fmla="*/ 203 w 203"/>
                <a:gd name="T1" fmla="*/ 62 h 81"/>
                <a:gd name="T2" fmla="*/ 197 w 203"/>
                <a:gd name="T3" fmla="*/ 81 h 81"/>
                <a:gd name="T4" fmla="*/ 0 w 203"/>
                <a:gd name="T5" fmla="*/ 19 h 81"/>
                <a:gd name="T6" fmla="*/ 7 w 203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" h="81">
                  <a:moveTo>
                    <a:pt x="203" y="62"/>
                  </a:moveTo>
                  <a:lnTo>
                    <a:pt x="197" y="81"/>
                  </a:lnTo>
                  <a:lnTo>
                    <a:pt x="0" y="19"/>
                  </a:lnTo>
                  <a:lnTo>
                    <a:pt x="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8" name="Line 153"/>
            <p:cNvSpPr>
              <a:spLocks noChangeShapeType="1"/>
            </p:cNvSpPr>
            <p:nvPr/>
          </p:nvSpPr>
          <p:spPr bwMode="auto">
            <a:xfrm flipH="1">
              <a:off x="4079" y="4980"/>
              <a:ext cx="7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69069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457200"/>
            <a:ext cx="6354762" cy="8413750"/>
            <a:chOff x="279" y="288"/>
            <a:chExt cx="4003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79" y="288"/>
              <a:ext cx="3801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06" y="315"/>
              <a:ext cx="3976" cy="5092"/>
              <a:chOff x="306" y="315"/>
              <a:chExt cx="3976" cy="5092"/>
            </a:xfrm>
          </p:grpSpPr>
          <p:sp>
            <p:nvSpPr>
              <p:cNvPr id="13383" name="Rectangle 5"/>
              <p:cNvSpPr>
                <a:spLocks noChangeArrowheads="1"/>
              </p:cNvSpPr>
              <p:nvPr/>
            </p:nvSpPr>
            <p:spPr bwMode="auto">
              <a:xfrm>
                <a:off x="306" y="4382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4" name="Rectangle 6"/>
              <p:cNvSpPr>
                <a:spLocks noChangeArrowheads="1"/>
              </p:cNvSpPr>
              <p:nvPr/>
            </p:nvSpPr>
            <p:spPr bwMode="auto">
              <a:xfrm>
                <a:off x="306" y="2311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5" name="Rectangle 7"/>
              <p:cNvSpPr>
                <a:spLocks noChangeArrowheads="1"/>
              </p:cNvSpPr>
              <p:nvPr/>
            </p:nvSpPr>
            <p:spPr bwMode="auto">
              <a:xfrm>
                <a:off x="306" y="3347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6" name="Rectangle 8"/>
              <p:cNvSpPr>
                <a:spLocks noChangeArrowheads="1"/>
              </p:cNvSpPr>
              <p:nvPr/>
            </p:nvSpPr>
            <p:spPr bwMode="auto">
              <a:xfrm>
                <a:off x="711" y="462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7" name="Oval 9"/>
              <p:cNvSpPr>
                <a:spLocks noChangeArrowheads="1"/>
              </p:cNvSpPr>
              <p:nvPr/>
            </p:nvSpPr>
            <p:spPr bwMode="auto">
              <a:xfrm>
                <a:off x="911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8" name="Rectangle 10"/>
              <p:cNvSpPr>
                <a:spLocks noChangeArrowheads="1"/>
              </p:cNvSpPr>
              <p:nvPr/>
            </p:nvSpPr>
            <p:spPr bwMode="auto">
              <a:xfrm>
                <a:off x="1689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9" name="Oval 11"/>
              <p:cNvSpPr>
                <a:spLocks noChangeArrowheads="1"/>
              </p:cNvSpPr>
              <p:nvPr/>
            </p:nvSpPr>
            <p:spPr bwMode="auto">
              <a:xfrm>
                <a:off x="1680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0" name="Rectangle 12"/>
              <p:cNvSpPr>
                <a:spLocks noChangeArrowheads="1"/>
              </p:cNvSpPr>
              <p:nvPr/>
            </p:nvSpPr>
            <p:spPr bwMode="auto">
              <a:xfrm>
                <a:off x="2055" y="1230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1" name="Oval 13"/>
              <p:cNvSpPr>
                <a:spLocks noChangeArrowheads="1"/>
              </p:cNvSpPr>
              <p:nvPr/>
            </p:nvSpPr>
            <p:spPr bwMode="auto">
              <a:xfrm>
                <a:off x="1935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2" name="Rectangle 14"/>
              <p:cNvSpPr>
                <a:spLocks noChangeArrowheads="1"/>
              </p:cNvSpPr>
              <p:nvPr/>
            </p:nvSpPr>
            <p:spPr bwMode="auto">
              <a:xfrm>
                <a:off x="2490" y="1257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3" name="Rectangle 15"/>
              <p:cNvSpPr>
                <a:spLocks noChangeArrowheads="1"/>
              </p:cNvSpPr>
              <p:nvPr/>
            </p:nvSpPr>
            <p:spPr bwMode="auto">
              <a:xfrm>
                <a:off x="2190" y="1429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4" name="Line 16"/>
              <p:cNvSpPr>
                <a:spLocks noChangeShapeType="1"/>
              </p:cNvSpPr>
              <p:nvPr/>
            </p:nvSpPr>
            <p:spPr bwMode="auto">
              <a:xfrm>
                <a:off x="2190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5" name="Line 17"/>
              <p:cNvSpPr>
                <a:spLocks noChangeShapeType="1"/>
              </p:cNvSpPr>
              <p:nvPr/>
            </p:nvSpPr>
            <p:spPr bwMode="auto">
              <a:xfrm flipV="1">
                <a:off x="2190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6" name="Rectangle 18"/>
              <p:cNvSpPr>
                <a:spLocks noChangeArrowheads="1"/>
              </p:cNvSpPr>
              <p:nvPr/>
            </p:nvSpPr>
            <p:spPr bwMode="auto">
              <a:xfrm>
                <a:off x="1423" y="10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7" name="Oval 19"/>
              <p:cNvSpPr>
                <a:spLocks noChangeArrowheads="1"/>
              </p:cNvSpPr>
              <p:nvPr/>
            </p:nvSpPr>
            <p:spPr bwMode="auto">
              <a:xfrm>
                <a:off x="2450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8" name="Rectangle 20"/>
              <p:cNvSpPr>
                <a:spLocks noChangeArrowheads="1"/>
              </p:cNvSpPr>
              <p:nvPr/>
            </p:nvSpPr>
            <p:spPr bwMode="auto">
              <a:xfrm>
                <a:off x="2193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9" name="Oval 21"/>
              <p:cNvSpPr>
                <a:spLocks noChangeArrowheads="1"/>
              </p:cNvSpPr>
              <p:nvPr/>
            </p:nvSpPr>
            <p:spPr bwMode="auto">
              <a:xfrm>
                <a:off x="2705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0" name="Rectangle 22"/>
              <p:cNvSpPr>
                <a:spLocks noChangeArrowheads="1"/>
              </p:cNvSpPr>
              <p:nvPr/>
            </p:nvSpPr>
            <p:spPr bwMode="auto">
              <a:xfrm>
                <a:off x="2708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1" name="Oval 23"/>
              <p:cNvSpPr>
                <a:spLocks noChangeArrowheads="1"/>
              </p:cNvSpPr>
              <p:nvPr/>
            </p:nvSpPr>
            <p:spPr bwMode="auto">
              <a:xfrm>
                <a:off x="2960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2" name="Rectangle 24"/>
              <p:cNvSpPr>
                <a:spLocks noChangeArrowheads="1"/>
              </p:cNvSpPr>
              <p:nvPr/>
            </p:nvSpPr>
            <p:spPr bwMode="auto">
              <a:xfrm>
                <a:off x="2968" y="121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3" name="Oval 25"/>
              <p:cNvSpPr>
                <a:spLocks noChangeArrowheads="1"/>
              </p:cNvSpPr>
              <p:nvPr/>
            </p:nvSpPr>
            <p:spPr bwMode="auto">
              <a:xfrm>
                <a:off x="2190" y="1588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4" name="Rectangle 26"/>
              <p:cNvSpPr>
                <a:spLocks noChangeArrowheads="1"/>
              </p:cNvSpPr>
              <p:nvPr/>
            </p:nvSpPr>
            <p:spPr bwMode="auto">
              <a:xfrm>
                <a:off x="914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5" name="Oval 27"/>
              <p:cNvSpPr>
                <a:spLocks noChangeArrowheads="1"/>
              </p:cNvSpPr>
              <p:nvPr/>
            </p:nvSpPr>
            <p:spPr bwMode="auto">
              <a:xfrm>
                <a:off x="2190" y="1870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6" name="Rectangle 28"/>
              <p:cNvSpPr>
                <a:spLocks noChangeArrowheads="1"/>
              </p:cNvSpPr>
              <p:nvPr/>
            </p:nvSpPr>
            <p:spPr bwMode="auto">
              <a:xfrm>
                <a:off x="3345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7" name="Oval 29"/>
              <p:cNvSpPr>
                <a:spLocks noChangeArrowheads="1"/>
              </p:cNvSpPr>
              <p:nvPr/>
            </p:nvSpPr>
            <p:spPr bwMode="auto">
              <a:xfrm>
                <a:off x="1452" y="1615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8" name="Rectangle 30"/>
              <p:cNvSpPr>
                <a:spLocks noChangeArrowheads="1"/>
              </p:cNvSpPr>
              <p:nvPr/>
            </p:nvSpPr>
            <p:spPr bwMode="auto">
              <a:xfrm>
                <a:off x="1524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9" name="Oval 31"/>
              <p:cNvSpPr>
                <a:spLocks noChangeArrowheads="1"/>
              </p:cNvSpPr>
              <p:nvPr/>
            </p:nvSpPr>
            <p:spPr bwMode="auto">
              <a:xfrm>
                <a:off x="3209" y="1626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0" name="Rectangle 32"/>
              <p:cNvSpPr>
                <a:spLocks noChangeArrowheads="1"/>
              </p:cNvSpPr>
              <p:nvPr/>
            </p:nvSpPr>
            <p:spPr bwMode="auto">
              <a:xfrm>
                <a:off x="2928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1" name="Oval 33"/>
              <p:cNvSpPr>
                <a:spLocks noChangeArrowheads="1"/>
              </p:cNvSpPr>
              <p:nvPr/>
            </p:nvSpPr>
            <p:spPr bwMode="auto">
              <a:xfrm>
                <a:off x="457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2" name="Rectangle 34"/>
              <p:cNvSpPr>
                <a:spLocks noChangeArrowheads="1"/>
              </p:cNvSpPr>
              <p:nvPr/>
            </p:nvSpPr>
            <p:spPr bwMode="auto">
              <a:xfrm>
                <a:off x="905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3" name="Oval 35"/>
              <p:cNvSpPr>
                <a:spLocks noChangeArrowheads="1"/>
              </p:cNvSpPr>
              <p:nvPr/>
            </p:nvSpPr>
            <p:spPr bwMode="auto">
              <a:xfrm>
                <a:off x="897" y="296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4" name="Rectangle 36"/>
              <p:cNvSpPr>
                <a:spLocks noChangeArrowheads="1"/>
              </p:cNvSpPr>
              <p:nvPr/>
            </p:nvSpPr>
            <p:spPr bwMode="auto">
              <a:xfrm>
                <a:off x="1123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5" name="Oval 37"/>
              <p:cNvSpPr>
                <a:spLocks noChangeArrowheads="1"/>
              </p:cNvSpPr>
              <p:nvPr/>
            </p:nvSpPr>
            <p:spPr bwMode="auto">
              <a:xfrm>
                <a:off x="1046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6" name="Rectangle 38"/>
              <p:cNvSpPr>
                <a:spLocks noChangeArrowheads="1"/>
              </p:cNvSpPr>
              <p:nvPr/>
            </p:nvSpPr>
            <p:spPr bwMode="auto">
              <a:xfrm>
                <a:off x="1420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7" name="Rectangle 39"/>
              <p:cNvSpPr>
                <a:spLocks noChangeArrowheads="1"/>
              </p:cNvSpPr>
              <p:nvPr/>
            </p:nvSpPr>
            <p:spPr bwMode="auto">
              <a:xfrm>
                <a:off x="1195" y="2960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8" name="Line 40"/>
              <p:cNvSpPr>
                <a:spLocks noChangeShapeType="1"/>
              </p:cNvSpPr>
              <p:nvPr/>
            </p:nvSpPr>
            <p:spPr bwMode="auto">
              <a:xfrm>
                <a:off x="1195" y="296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9" name="Line 41"/>
              <p:cNvSpPr>
                <a:spLocks noChangeShapeType="1"/>
              </p:cNvSpPr>
              <p:nvPr/>
            </p:nvSpPr>
            <p:spPr bwMode="auto">
              <a:xfrm flipV="1">
                <a:off x="1195" y="296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0" name="Rectangle 42"/>
              <p:cNvSpPr>
                <a:spLocks noChangeArrowheads="1"/>
              </p:cNvSpPr>
              <p:nvPr/>
            </p:nvSpPr>
            <p:spPr bwMode="auto">
              <a:xfrm>
                <a:off x="754" y="283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1" name="Oval 43"/>
              <p:cNvSpPr>
                <a:spLocks noChangeArrowheads="1"/>
              </p:cNvSpPr>
              <p:nvPr/>
            </p:nvSpPr>
            <p:spPr bwMode="auto">
              <a:xfrm>
                <a:off x="1343" y="296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2" name="Rectangle 44"/>
              <p:cNvSpPr>
                <a:spLocks noChangeArrowheads="1"/>
              </p:cNvSpPr>
              <p:nvPr/>
            </p:nvSpPr>
            <p:spPr bwMode="auto">
              <a:xfrm>
                <a:off x="1052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3" name="Oval 45"/>
              <p:cNvSpPr>
                <a:spLocks noChangeArrowheads="1"/>
              </p:cNvSpPr>
              <p:nvPr/>
            </p:nvSpPr>
            <p:spPr bwMode="auto">
              <a:xfrm>
                <a:off x="1492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4" name="Rectangle 46"/>
              <p:cNvSpPr>
                <a:spLocks noChangeArrowheads="1"/>
              </p:cNvSpPr>
              <p:nvPr/>
            </p:nvSpPr>
            <p:spPr bwMode="auto">
              <a:xfrm>
                <a:off x="1344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5" name="Oval 47"/>
              <p:cNvSpPr>
                <a:spLocks noChangeArrowheads="1"/>
              </p:cNvSpPr>
              <p:nvPr/>
            </p:nvSpPr>
            <p:spPr bwMode="auto">
              <a:xfrm>
                <a:off x="1640" y="296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6" name="Rectangle 48"/>
              <p:cNvSpPr>
                <a:spLocks noChangeArrowheads="1"/>
              </p:cNvSpPr>
              <p:nvPr/>
            </p:nvSpPr>
            <p:spPr bwMode="auto">
              <a:xfrm>
                <a:off x="1643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7" name="Oval 49"/>
              <p:cNvSpPr>
                <a:spLocks noChangeArrowheads="1"/>
              </p:cNvSpPr>
              <p:nvPr/>
            </p:nvSpPr>
            <p:spPr bwMode="auto">
              <a:xfrm>
                <a:off x="1195" y="3050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8" name="Rectangle 50"/>
              <p:cNvSpPr>
                <a:spLocks noChangeArrowheads="1"/>
              </p:cNvSpPr>
              <p:nvPr/>
            </p:nvSpPr>
            <p:spPr bwMode="auto">
              <a:xfrm>
                <a:off x="457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9" name="Oval 51"/>
              <p:cNvSpPr>
                <a:spLocks noChangeArrowheads="1"/>
              </p:cNvSpPr>
              <p:nvPr/>
            </p:nvSpPr>
            <p:spPr bwMode="auto">
              <a:xfrm>
                <a:off x="1195" y="3188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0" name="Rectangle 52"/>
              <p:cNvSpPr>
                <a:spLocks noChangeArrowheads="1"/>
              </p:cNvSpPr>
              <p:nvPr/>
            </p:nvSpPr>
            <p:spPr bwMode="auto">
              <a:xfrm>
                <a:off x="1789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1" name="Oval 53"/>
              <p:cNvSpPr>
                <a:spLocks noChangeArrowheads="1"/>
              </p:cNvSpPr>
              <p:nvPr/>
            </p:nvSpPr>
            <p:spPr bwMode="auto">
              <a:xfrm>
                <a:off x="749" y="306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2" name="Rectangle 54"/>
              <p:cNvSpPr>
                <a:spLocks noChangeArrowheads="1"/>
              </p:cNvSpPr>
              <p:nvPr/>
            </p:nvSpPr>
            <p:spPr bwMode="auto">
              <a:xfrm>
                <a:off x="1099" y="252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3" name="Oval 55"/>
              <p:cNvSpPr>
                <a:spLocks noChangeArrowheads="1"/>
              </p:cNvSpPr>
              <p:nvPr/>
            </p:nvSpPr>
            <p:spPr bwMode="auto">
              <a:xfrm>
                <a:off x="1784" y="3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4" name="Rectangle 56"/>
              <p:cNvSpPr>
                <a:spLocks noChangeArrowheads="1"/>
              </p:cNvSpPr>
              <p:nvPr/>
            </p:nvSpPr>
            <p:spPr bwMode="auto">
              <a:xfrm>
                <a:off x="1938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5" name="Oval 57"/>
              <p:cNvSpPr>
                <a:spLocks noChangeArrowheads="1"/>
              </p:cNvSpPr>
              <p:nvPr/>
            </p:nvSpPr>
            <p:spPr bwMode="auto">
              <a:xfrm>
                <a:off x="457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6" name="Rectangle 58"/>
              <p:cNvSpPr>
                <a:spLocks noChangeArrowheads="1"/>
              </p:cNvSpPr>
              <p:nvPr/>
            </p:nvSpPr>
            <p:spPr bwMode="auto">
              <a:xfrm>
                <a:off x="905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7" name="Oval 59"/>
              <p:cNvSpPr>
                <a:spLocks noChangeArrowheads="1"/>
              </p:cNvSpPr>
              <p:nvPr/>
            </p:nvSpPr>
            <p:spPr bwMode="auto">
              <a:xfrm>
                <a:off x="897" y="503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8" name="Rectangle 60"/>
              <p:cNvSpPr>
                <a:spLocks noChangeArrowheads="1"/>
              </p:cNvSpPr>
              <p:nvPr/>
            </p:nvSpPr>
            <p:spPr bwMode="auto">
              <a:xfrm>
                <a:off x="1195" y="49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9" name="Oval 61"/>
              <p:cNvSpPr>
                <a:spLocks noChangeArrowheads="1"/>
              </p:cNvSpPr>
              <p:nvPr/>
            </p:nvSpPr>
            <p:spPr bwMode="auto">
              <a:xfrm>
                <a:off x="1046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0" name="Rectangle 62"/>
              <p:cNvSpPr>
                <a:spLocks noChangeArrowheads="1"/>
              </p:cNvSpPr>
              <p:nvPr/>
            </p:nvSpPr>
            <p:spPr bwMode="auto">
              <a:xfrm>
                <a:off x="1495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1" name="Rectangle 63"/>
              <p:cNvSpPr>
                <a:spLocks noChangeArrowheads="1"/>
              </p:cNvSpPr>
              <p:nvPr/>
            </p:nvSpPr>
            <p:spPr bwMode="auto">
              <a:xfrm>
                <a:off x="1195" y="5030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2" name="Line 64"/>
              <p:cNvSpPr>
                <a:spLocks noChangeShapeType="1"/>
              </p:cNvSpPr>
              <p:nvPr/>
            </p:nvSpPr>
            <p:spPr bwMode="auto">
              <a:xfrm>
                <a:off x="1195" y="503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3" name="Line 65"/>
              <p:cNvSpPr>
                <a:spLocks noChangeShapeType="1"/>
              </p:cNvSpPr>
              <p:nvPr/>
            </p:nvSpPr>
            <p:spPr bwMode="auto">
              <a:xfrm flipV="1">
                <a:off x="1195" y="503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4" name="Rectangle 66"/>
              <p:cNvSpPr>
                <a:spLocks noChangeArrowheads="1"/>
              </p:cNvSpPr>
              <p:nvPr/>
            </p:nvSpPr>
            <p:spPr bwMode="auto">
              <a:xfrm>
                <a:off x="730" y="483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5" name="Oval 67"/>
              <p:cNvSpPr>
                <a:spLocks noChangeArrowheads="1"/>
              </p:cNvSpPr>
              <p:nvPr/>
            </p:nvSpPr>
            <p:spPr bwMode="auto">
              <a:xfrm>
                <a:off x="1343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6" name="Rectangle 68"/>
              <p:cNvSpPr>
                <a:spLocks noChangeArrowheads="1"/>
              </p:cNvSpPr>
              <p:nvPr/>
            </p:nvSpPr>
            <p:spPr bwMode="auto">
              <a:xfrm>
                <a:off x="903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7" name="Oval 69"/>
              <p:cNvSpPr>
                <a:spLocks noChangeArrowheads="1"/>
              </p:cNvSpPr>
              <p:nvPr/>
            </p:nvSpPr>
            <p:spPr bwMode="auto">
              <a:xfrm>
                <a:off x="1492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8" name="Rectangle 70"/>
              <p:cNvSpPr>
                <a:spLocks noChangeArrowheads="1"/>
              </p:cNvSpPr>
              <p:nvPr/>
            </p:nvSpPr>
            <p:spPr bwMode="auto">
              <a:xfrm>
                <a:off x="1195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9" name="Oval 71"/>
              <p:cNvSpPr>
                <a:spLocks noChangeArrowheads="1"/>
              </p:cNvSpPr>
              <p:nvPr/>
            </p:nvSpPr>
            <p:spPr bwMode="auto">
              <a:xfrm>
                <a:off x="1640" y="503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0" name="Rectangle 72"/>
              <p:cNvSpPr>
                <a:spLocks noChangeArrowheads="1"/>
              </p:cNvSpPr>
              <p:nvPr/>
            </p:nvSpPr>
            <p:spPr bwMode="auto">
              <a:xfrm>
                <a:off x="1492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1" name="Oval 73"/>
              <p:cNvSpPr>
                <a:spLocks noChangeArrowheads="1"/>
              </p:cNvSpPr>
              <p:nvPr/>
            </p:nvSpPr>
            <p:spPr bwMode="auto">
              <a:xfrm>
                <a:off x="1195" y="5120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2" name="Rectangle 74"/>
              <p:cNvSpPr>
                <a:spLocks noChangeArrowheads="1"/>
              </p:cNvSpPr>
              <p:nvPr/>
            </p:nvSpPr>
            <p:spPr bwMode="auto">
              <a:xfrm>
                <a:off x="457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3" name="Oval 75"/>
              <p:cNvSpPr>
                <a:spLocks noChangeArrowheads="1"/>
              </p:cNvSpPr>
              <p:nvPr/>
            </p:nvSpPr>
            <p:spPr bwMode="auto">
              <a:xfrm>
                <a:off x="1195" y="5264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4" name="Rectangle 76"/>
              <p:cNvSpPr>
                <a:spLocks noChangeArrowheads="1"/>
              </p:cNvSpPr>
              <p:nvPr/>
            </p:nvSpPr>
            <p:spPr bwMode="auto">
              <a:xfrm>
                <a:off x="1864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5" name="Oval 77"/>
              <p:cNvSpPr>
                <a:spLocks noChangeArrowheads="1"/>
              </p:cNvSpPr>
              <p:nvPr/>
            </p:nvSpPr>
            <p:spPr bwMode="auto">
              <a:xfrm>
                <a:off x="754" y="514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6" name="Rectangle 78"/>
              <p:cNvSpPr>
                <a:spLocks noChangeArrowheads="1"/>
              </p:cNvSpPr>
              <p:nvPr/>
            </p:nvSpPr>
            <p:spPr bwMode="auto">
              <a:xfrm>
                <a:off x="1099" y="459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7" name="Oval 79"/>
              <p:cNvSpPr>
                <a:spLocks noChangeArrowheads="1"/>
              </p:cNvSpPr>
              <p:nvPr/>
            </p:nvSpPr>
            <p:spPr bwMode="auto">
              <a:xfrm>
                <a:off x="1784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8" name="Rectangle 80"/>
              <p:cNvSpPr>
                <a:spLocks noChangeArrowheads="1"/>
              </p:cNvSpPr>
              <p:nvPr/>
            </p:nvSpPr>
            <p:spPr bwMode="auto">
              <a:xfrm>
                <a:off x="1691" y="489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9" name="Oval 81"/>
              <p:cNvSpPr>
                <a:spLocks noChangeArrowheads="1"/>
              </p:cNvSpPr>
              <p:nvPr/>
            </p:nvSpPr>
            <p:spPr bwMode="auto">
              <a:xfrm>
                <a:off x="457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0" name="Rectangle 82"/>
              <p:cNvSpPr>
                <a:spLocks noChangeArrowheads="1"/>
              </p:cNvSpPr>
              <p:nvPr/>
            </p:nvSpPr>
            <p:spPr bwMode="auto">
              <a:xfrm>
                <a:off x="905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1" name="Oval 83"/>
              <p:cNvSpPr>
                <a:spLocks noChangeArrowheads="1"/>
              </p:cNvSpPr>
              <p:nvPr/>
            </p:nvSpPr>
            <p:spPr bwMode="auto">
              <a:xfrm>
                <a:off x="897" y="399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2" name="Rectangle 84"/>
              <p:cNvSpPr>
                <a:spLocks noChangeArrowheads="1"/>
              </p:cNvSpPr>
              <p:nvPr/>
            </p:nvSpPr>
            <p:spPr bwMode="auto">
              <a:xfrm>
                <a:off x="1195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3" name="Oval 85"/>
              <p:cNvSpPr>
                <a:spLocks noChangeArrowheads="1"/>
              </p:cNvSpPr>
              <p:nvPr/>
            </p:nvSpPr>
            <p:spPr bwMode="auto">
              <a:xfrm>
                <a:off x="1046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4" name="Rectangle 86"/>
              <p:cNvSpPr>
                <a:spLocks noChangeArrowheads="1"/>
              </p:cNvSpPr>
              <p:nvPr/>
            </p:nvSpPr>
            <p:spPr bwMode="auto">
              <a:xfrm>
                <a:off x="1495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5" name="Rectangle 87"/>
              <p:cNvSpPr>
                <a:spLocks noChangeArrowheads="1"/>
              </p:cNvSpPr>
              <p:nvPr/>
            </p:nvSpPr>
            <p:spPr bwMode="auto">
              <a:xfrm>
                <a:off x="1195" y="3995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6" name="Line 88"/>
              <p:cNvSpPr>
                <a:spLocks noChangeShapeType="1"/>
              </p:cNvSpPr>
              <p:nvPr/>
            </p:nvSpPr>
            <p:spPr bwMode="auto">
              <a:xfrm>
                <a:off x="1195" y="3995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7" name="Line 89"/>
              <p:cNvSpPr>
                <a:spLocks noChangeShapeType="1"/>
              </p:cNvSpPr>
              <p:nvPr/>
            </p:nvSpPr>
            <p:spPr bwMode="auto">
              <a:xfrm flipV="1">
                <a:off x="1195" y="3995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8" name="Rectangle 90"/>
              <p:cNvSpPr>
                <a:spLocks noChangeArrowheads="1"/>
              </p:cNvSpPr>
              <p:nvPr/>
            </p:nvSpPr>
            <p:spPr bwMode="auto">
              <a:xfrm>
                <a:off x="754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9" name="Oval 91"/>
              <p:cNvSpPr>
                <a:spLocks noChangeArrowheads="1"/>
              </p:cNvSpPr>
              <p:nvPr/>
            </p:nvSpPr>
            <p:spPr bwMode="auto">
              <a:xfrm>
                <a:off x="1343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70" name="Rectangle 92"/>
              <p:cNvSpPr>
                <a:spLocks noChangeArrowheads="1"/>
              </p:cNvSpPr>
              <p:nvPr/>
            </p:nvSpPr>
            <p:spPr bwMode="auto">
              <a:xfrm>
                <a:off x="1052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1" name="Oval 93"/>
              <p:cNvSpPr>
                <a:spLocks noChangeArrowheads="1"/>
              </p:cNvSpPr>
              <p:nvPr/>
            </p:nvSpPr>
            <p:spPr bwMode="auto">
              <a:xfrm>
                <a:off x="1492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72" name="Rectangle 94"/>
              <p:cNvSpPr>
                <a:spLocks noChangeArrowheads="1"/>
              </p:cNvSpPr>
              <p:nvPr/>
            </p:nvSpPr>
            <p:spPr bwMode="auto">
              <a:xfrm>
                <a:off x="1344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3" name="Oval 95"/>
              <p:cNvSpPr>
                <a:spLocks noChangeArrowheads="1"/>
              </p:cNvSpPr>
              <p:nvPr/>
            </p:nvSpPr>
            <p:spPr bwMode="auto">
              <a:xfrm>
                <a:off x="1640" y="399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74" name="Rectangle 96"/>
              <p:cNvSpPr>
                <a:spLocks noChangeArrowheads="1"/>
              </p:cNvSpPr>
              <p:nvPr/>
            </p:nvSpPr>
            <p:spPr bwMode="auto">
              <a:xfrm>
                <a:off x="1641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5" name="Oval 97"/>
              <p:cNvSpPr>
                <a:spLocks noChangeArrowheads="1"/>
              </p:cNvSpPr>
              <p:nvPr/>
            </p:nvSpPr>
            <p:spPr bwMode="auto">
              <a:xfrm>
                <a:off x="1195" y="4085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76" name="Rectangle 98"/>
              <p:cNvSpPr>
                <a:spLocks noChangeArrowheads="1"/>
              </p:cNvSpPr>
              <p:nvPr/>
            </p:nvSpPr>
            <p:spPr bwMode="auto">
              <a:xfrm>
                <a:off x="457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7" name="Oval 99"/>
              <p:cNvSpPr>
                <a:spLocks noChangeArrowheads="1"/>
              </p:cNvSpPr>
              <p:nvPr/>
            </p:nvSpPr>
            <p:spPr bwMode="auto">
              <a:xfrm>
                <a:off x="1195" y="4239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78" name="Rectangle 100"/>
              <p:cNvSpPr>
                <a:spLocks noChangeArrowheads="1"/>
              </p:cNvSpPr>
              <p:nvPr/>
            </p:nvSpPr>
            <p:spPr bwMode="auto">
              <a:xfrm>
                <a:off x="1864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9" name="Oval 101"/>
              <p:cNvSpPr>
                <a:spLocks noChangeArrowheads="1"/>
              </p:cNvSpPr>
              <p:nvPr/>
            </p:nvSpPr>
            <p:spPr bwMode="auto">
              <a:xfrm>
                <a:off x="749" y="410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80" name="Rectangle 102"/>
              <p:cNvSpPr>
                <a:spLocks noChangeArrowheads="1"/>
              </p:cNvSpPr>
              <p:nvPr/>
            </p:nvSpPr>
            <p:spPr bwMode="auto">
              <a:xfrm>
                <a:off x="807" y="356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1" name="Oval 103"/>
              <p:cNvSpPr>
                <a:spLocks noChangeArrowheads="1"/>
              </p:cNvSpPr>
              <p:nvPr/>
            </p:nvSpPr>
            <p:spPr bwMode="auto">
              <a:xfrm>
                <a:off x="1784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82" name="Rectangle 104"/>
              <p:cNvSpPr>
                <a:spLocks noChangeArrowheads="1"/>
              </p:cNvSpPr>
              <p:nvPr/>
            </p:nvSpPr>
            <p:spPr bwMode="auto">
              <a:xfrm>
                <a:off x="1617" y="356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3" name="Rectangle 105"/>
              <p:cNvSpPr>
                <a:spLocks noChangeArrowheads="1"/>
              </p:cNvSpPr>
              <p:nvPr/>
            </p:nvSpPr>
            <p:spPr bwMode="auto">
              <a:xfrm>
                <a:off x="1815" y="31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4" name="Rectangle 106"/>
              <p:cNvSpPr>
                <a:spLocks noChangeArrowheads="1"/>
              </p:cNvSpPr>
              <p:nvPr/>
            </p:nvSpPr>
            <p:spPr bwMode="auto">
              <a:xfrm>
                <a:off x="1838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5" name="Rectangle 107"/>
              <p:cNvSpPr>
                <a:spLocks noChangeArrowheads="1"/>
              </p:cNvSpPr>
              <p:nvPr/>
            </p:nvSpPr>
            <p:spPr bwMode="auto">
              <a:xfrm>
                <a:off x="1850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6" name="Rectangle 108"/>
              <p:cNvSpPr>
                <a:spLocks noChangeArrowheads="1"/>
              </p:cNvSpPr>
              <p:nvPr/>
            </p:nvSpPr>
            <p:spPr bwMode="auto">
              <a:xfrm>
                <a:off x="821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7" name="Rectangle 109"/>
              <p:cNvSpPr>
                <a:spLocks noChangeArrowheads="1"/>
              </p:cNvSpPr>
              <p:nvPr/>
            </p:nvSpPr>
            <p:spPr bwMode="auto">
              <a:xfrm>
                <a:off x="1661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8" name="Rectangle 110"/>
              <p:cNvSpPr>
                <a:spLocks noChangeArrowheads="1"/>
              </p:cNvSpPr>
              <p:nvPr/>
            </p:nvSpPr>
            <p:spPr bwMode="auto">
              <a:xfrm>
                <a:off x="1932" y="315"/>
                <a:ext cx="1168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34 Belly Slide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9" name="Rectangle 111"/>
              <p:cNvSpPr>
                <a:spLocks noChangeArrowheads="1"/>
              </p:cNvSpPr>
              <p:nvPr/>
            </p:nvSpPr>
            <p:spPr bwMode="auto">
              <a:xfrm>
                <a:off x="2098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0" name="Rectangle 112"/>
              <p:cNvSpPr>
                <a:spLocks noChangeArrowheads="1"/>
              </p:cNvSpPr>
              <p:nvPr/>
            </p:nvSpPr>
            <p:spPr bwMode="auto">
              <a:xfrm>
                <a:off x="2204" y="2328"/>
                <a:ext cx="81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:On-Influence Right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1" name="Rectangle 113"/>
              <p:cNvSpPr>
                <a:spLocks noChangeArrowheads="1"/>
              </p:cNvSpPr>
              <p:nvPr/>
            </p:nvSpPr>
            <p:spPr bwMode="auto">
              <a:xfrm>
                <a:off x="2098" y="2429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2" name="Rectangle 114"/>
              <p:cNvSpPr>
                <a:spLocks noChangeArrowheads="1"/>
              </p:cNvSpPr>
              <p:nvPr/>
            </p:nvSpPr>
            <p:spPr bwMode="auto">
              <a:xfrm>
                <a:off x="2098" y="2530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3" name="Rectangle 115"/>
              <p:cNvSpPr>
                <a:spLocks noChangeArrowheads="1"/>
              </p:cNvSpPr>
              <p:nvPr/>
            </p:nvSpPr>
            <p:spPr bwMode="auto">
              <a:xfrm>
                <a:off x="2215" y="2530"/>
                <a:ext cx="64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:Gap-Down-On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4" name="Rectangle 116"/>
              <p:cNvSpPr>
                <a:spLocks noChangeArrowheads="1"/>
              </p:cNvSpPr>
              <p:nvPr/>
            </p:nvSpPr>
            <p:spPr bwMode="auto">
              <a:xfrm>
                <a:off x="2098" y="2732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5" name="Rectangle 117"/>
              <p:cNvSpPr>
                <a:spLocks noChangeArrowheads="1"/>
              </p:cNvSpPr>
              <p:nvPr/>
            </p:nvSpPr>
            <p:spPr bwMode="auto">
              <a:xfrm>
                <a:off x="2225" y="2732"/>
                <a:ext cx="127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:Gap-On-Lead.Whammy 2 tech.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6" name="Rectangle 118"/>
              <p:cNvSpPr>
                <a:spLocks noChangeArrowheads="1"/>
              </p:cNvSpPr>
              <p:nvPr/>
            </p:nvSpPr>
            <p:spPr bwMode="auto">
              <a:xfrm>
                <a:off x="2098" y="293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7" name="Rectangle 119"/>
              <p:cNvSpPr>
                <a:spLocks noChangeArrowheads="1"/>
              </p:cNvSpPr>
              <p:nvPr/>
            </p:nvSpPr>
            <p:spPr bwMode="auto">
              <a:xfrm>
                <a:off x="2220" y="2933"/>
                <a:ext cx="117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:On-Away. Whammy 2 tech.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8" name="Rectangle 120"/>
              <p:cNvSpPr>
                <a:spLocks noChangeArrowheads="1"/>
              </p:cNvSpPr>
              <p:nvPr/>
            </p:nvSpPr>
            <p:spPr bwMode="auto">
              <a:xfrm>
                <a:off x="2098" y="313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9" name="Rectangle 121"/>
              <p:cNvSpPr>
                <a:spLocks noChangeArrowheads="1"/>
              </p:cNvSpPr>
              <p:nvPr/>
            </p:nvSpPr>
            <p:spPr bwMode="auto">
              <a:xfrm>
                <a:off x="2215" y="3135"/>
                <a:ext cx="26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0" name="Rectangle 122"/>
              <p:cNvSpPr>
                <a:spLocks noChangeArrowheads="1"/>
              </p:cNvSpPr>
              <p:nvPr/>
            </p:nvSpPr>
            <p:spPr bwMode="auto">
              <a:xfrm>
                <a:off x="2098" y="3337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1" name="Rectangle 123"/>
              <p:cNvSpPr>
                <a:spLocks noChangeArrowheads="1"/>
              </p:cNvSpPr>
              <p:nvPr/>
            </p:nvSpPr>
            <p:spPr bwMode="auto">
              <a:xfrm>
                <a:off x="2204" y="3337"/>
                <a:ext cx="26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2" name="Rectangle 124"/>
              <p:cNvSpPr>
                <a:spLocks noChangeArrowheads="1"/>
              </p:cNvSpPr>
              <p:nvPr/>
            </p:nvSpPr>
            <p:spPr bwMode="auto">
              <a:xfrm>
                <a:off x="2098" y="3538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3" name="Rectangle 125"/>
              <p:cNvSpPr>
                <a:spLocks noChangeArrowheads="1"/>
              </p:cNvSpPr>
              <p:nvPr/>
            </p:nvSpPr>
            <p:spPr bwMode="auto">
              <a:xfrm>
                <a:off x="2199" y="3538"/>
                <a:ext cx="125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:Crossfield-Block back @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4" name="Rectangle 126"/>
              <p:cNvSpPr>
                <a:spLocks noChangeArrowheads="1"/>
              </p:cNvSpPr>
              <p:nvPr/>
            </p:nvSpPr>
            <p:spPr bwMode="auto">
              <a:xfrm>
                <a:off x="2098" y="3740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5" name="Rectangle 127"/>
              <p:cNvSpPr>
                <a:spLocks noChangeArrowheads="1"/>
              </p:cNvSpPr>
              <p:nvPr/>
            </p:nvSpPr>
            <p:spPr bwMode="auto">
              <a:xfrm>
                <a:off x="2220" y="3740"/>
                <a:ext cx="206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deep over midline-2nd step@45- 3rd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6" name="Rectangle 128"/>
              <p:cNvSpPr>
                <a:spLocks noChangeArrowheads="1"/>
              </p:cNvSpPr>
              <p:nvPr/>
            </p:nvSpPr>
            <p:spPr bwMode="auto">
              <a:xfrm>
                <a:off x="2098" y="3841"/>
                <a:ext cx="178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step even w/FB, cross behind-fake keep pass.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7" name="Rectangle 129"/>
              <p:cNvSpPr>
                <a:spLocks noChangeArrowheads="1"/>
              </p:cNvSpPr>
              <p:nvPr/>
            </p:nvSpPr>
            <p:spPr bwMode="auto">
              <a:xfrm>
                <a:off x="2098" y="404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8" name="Rectangle 130"/>
              <p:cNvSpPr>
                <a:spLocks noChangeArrowheads="1"/>
              </p:cNvSpPr>
              <p:nvPr/>
            </p:nvSpPr>
            <p:spPr bwMode="auto">
              <a:xfrm>
                <a:off x="2225" y="4043"/>
                <a:ext cx="87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1st outside 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9" name="Rectangle 131"/>
              <p:cNvSpPr>
                <a:spLocks noChangeArrowheads="1"/>
              </p:cNvSpPr>
              <p:nvPr/>
            </p:nvSpPr>
            <p:spPr bwMode="auto">
              <a:xfrm>
                <a:off x="2098" y="4244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10" name="Rectangle 132"/>
              <p:cNvSpPr>
                <a:spLocks noChangeArrowheads="1"/>
              </p:cNvSpPr>
              <p:nvPr/>
            </p:nvSpPr>
            <p:spPr bwMode="auto">
              <a:xfrm>
                <a:off x="2215" y="4244"/>
                <a:ext cx="185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:Jet motion. Slide 2 steps sideways @QB area.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11" name="Rectangle 133"/>
              <p:cNvSpPr>
                <a:spLocks noChangeArrowheads="1"/>
              </p:cNvSpPr>
              <p:nvPr/>
            </p:nvSpPr>
            <p:spPr bwMode="auto">
              <a:xfrm>
                <a:off x="2098" y="4345"/>
                <a:ext cx="87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Block 1st LB from C.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12" name="Rectangle 134"/>
              <p:cNvSpPr>
                <a:spLocks noChangeArrowheads="1"/>
              </p:cNvSpPr>
              <p:nvPr/>
            </p:nvSpPr>
            <p:spPr bwMode="auto">
              <a:xfrm>
                <a:off x="2098" y="4547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13" name="Rectangle 135"/>
              <p:cNvSpPr>
                <a:spLocks noChangeArrowheads="1"/>
              </p:cNvSpPr>
              <p:nvPr/>
            </p:nvSpPr>
            <p:spPr bwMode="auto">
              <a:xfrm>
                <a:off x="2204" y="4547"/>
                <a:ext cx="197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Lead step, Croosover, Square. Bend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14" name="Rectangle 136"/>
              <p:cNvSpPr>
                <a:spLocks noChangeArrowheads="1"/>
              </p:cNvSpPr>
              <p:nvPr/>
            </p:nvSpPr>
            <p:spPr bwMode="auto">
              <a:xfrm>
                <a:off x="2098" y="4648"/>
                <a:ext cx="111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path for inside foot of PST.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15" name="Rectangle 137"/>
              <p:cNvSpPr>
                <a:spLocks noChangeArrowheads="1"/>
              </p:cNvSpPr>
              <p:nvPr/>
            </p:nvSpPr>
            <p:spPr bwMode="auto">
              <a:xfrm>
                <a:off x="2098" y="4849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16" name="Line 138"/>
              <p:cNvSpPr>
                <a:spLocks noChangeShapeType="1"/>
              </p:cNvSpPr>
              <p:nvPr/>
            </p:nvSpPr>
            <p:spPr bwMode="auto">
              <a:xfrm flipV="1">
                <a:off x="3012" y="1346"/>
                <a:ext cx="0" cy="8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7" name="Freeform 139"/>
              <p:cNvSpPr>
                <a:spLocks/>
              </p:cNvSpPr>
              <p:nvPr/>
            </p:nvSpPr>
            <p:spPr bwMode="auto">
              <a:xfrm>
                <a:off x="2976" y="1339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8" name="Line 140"/>
              <p:cNvSpPr>
                <a:spLocks noChangeShapeType="1"/>
              </p:cNvSpPr>
              <p:nvPr/>
            </p:nvSpPr>
            <p:spPr bwMode="auto">
              <a:xfrm>
                <a:off x="2976" y="133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9" name="Arc 141"/>
              <p:cNvSpPr>
                <a:spLocks/>
              </p:cNvSpPr>
              <p:nvPr/>
            </p:nvSpPr>
            <p:spPr bwMode="auto">
              <a:xfrm>
                <a:off x="1196" y="5158"/>
                <a:ext cx="128" cy="11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430 w 21600"/>
                  <a:gd name="T1" fmla="*/ 21599 h 21599"/>
                  <a:gd name="T2" fmla="*/ 0 w 21600"/>
                  <a:gd name="T3" fmla="*/ 0 h 21599"/>
                  <a:gd name="T4" fmla="*/ 2160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429" y="21599"/>
                    </a:moveTo>
                    <a:cubicBezTo>
                      <a:pt x="9567" y="21505"/>
                      <a:pt x="0" y="11863"/>
                      <a:pt x="0" y="0"/>
                    </a:cubicBezTo>
                  </a:path>
                  <a:path w="21600" h="21599" stroke="0" extrusionOk="0">
                    <a:moveTo>
                      <a:pt x="21429" y="21599"/>
                    </a:moveTo>
                    <a:cubicBezTo>
                      <a:pt x="9567" y="21505"/>
                      <a:pt x="0" y="11863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0" name="Arc 142"/>
              <p:cNvSpPr>
                <a:spLocks/>
              </p:cNvSpPr>
              <p:nvPr/>
            </p:nvSpPr>
            <p:spPr bwMode="auto">
              <a:xfrm>
                <a:off x="1323" y="5274"/>
                <a:ext cx="271" cy="64"/>
              </a:xfrm>
              <a:custGeom>
                <a:avLst/>
                <a:gdLst>
                  <a:gd name="G0" fmla="+- 21600 0 0"/>
                  <a:gd name="G1" fmla="+- 339 0 0"/>
                  <a:gd name="G2" fmla="+- 21600 0 0"/>
                  <a:gd name="T0" fmla="*/ 21600 w 21600"/>
                  <a:gd name="T1" fmla="*/ 21939 h 21939"/>
                  <a:gd name="T2" fmla="*/ 3 w 21600"/>
                  <a:gd name="T3" fmla="*/ 0 h 21939"/>
                  <a:gd name="T4" fmla="*/ 21600 w 21600"/>
                  <a:gd name="T5" fmla="*/ 339 h 219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39" fill="none" extrusionOk="0">
                    <a:moveTo>
                      <a:pt x="21600" y="21939"/>
                    </a:moveTo>
                    <a:cubicBezTo>
                      <a:pt x="9670" y="21939"/>
                      <a:pt x="0" y="12268"/>
                      <a:pt x="0" y="339"/>
                    </a:cubicBezTo>
                    <a:cubicBezTo>
                      <a:pt x="-1" y="225"/>
                      <a:pt x="0" y="112"/>
                      <a:pt x="2" y="-1"/>
                    </a:cubicBezTo>
                  </a:path>
                  <a:path w="21600" h="21939" stroke="0" extrusionOk="0">
                    <a:moveTo>
                      <a:pt x="21600" y="21939"/>
                    </a:moveTo>
                    <a:cubicBezTo>
                      <a:pt x="9670" y="21939"/>
                      <a:pt x="0" y="12268"/>
                      <a:pt x="0" y="339"/>
                    </a:cubicBezTo>
                    <a:cubicBezTo>
                      <a:pt x="-1" y="225"/>
                      <a:pt x="0" y="112"/>
                      <a:pt x="2" y="-1"/>
                    </a:cubicBezTo>
                    <a:lnTo>
                      <a:pt x="21600" y="339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1" name="Arc 143"/>
              <p:cNvSpPr>
                <a:spLocks/>
              </p:cNvSpPr>
              <p:nvPr/>
            </p:nvSpPr>
            <p:spPr bwMode="auto">
              <a:xfrm>
                <a:off x="1594" y="5211"/>
                <a:ext cx="335" cy="12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2" name="Freeform 144"/>
              <p:cNvSpPr>
                <a:spLocks/>
              </p:cNvSpPr>
              <p:nvPr/>
            </p:nvSpPr>
            <p:spPr bwMode="auto">
              <a:xfrm>
                <a:off x="1911" y="5211"/>
                <a:ext cx="36" cy="52"/>
              </a:xfrm>
              <a:custGeom>
                <a:avLst/>
                <a:gdLst>
                  <a:gd name="T0" fmla="*/ 18 w 36"/>
                  <a:gd name="T1" fmla="*/ 0 h 52"/>
                  <a:gd name="T2" fmla="*/ 0 w 36"/>
                  <a:gd name="T3" fmla="*/ 52 h 52"/>
                  <a:gd name="T4" fmla="*/ 18 w 36"/>
                  <a:gd name="T5" fmla="*/ 38 h 52"/>
                  <a:gd name="T6" fmla="*/ 36 w 36"/>
                  <a:gd name="T7" fmla="*/ 52 h 52"/>
                  <a:gd name="T8" fmla="*/ 18 w 36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8"/>
                    </a:lnTo>
                    <a:lnTo>
                      <a:pt x="36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3" name="Arc 145"/>
              <p:cNvSpPr>
                <a:spLocks/>
              </p:cNvSpPr>
              <p:nvPr/>
            </p:nvSpPr>
            <p:spPr bwMode="auto">
              <a:xfrm>
                <a:off x="1196" y="3093"/>
                <a:ext cx="192" cy="10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487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487" y="21599"/>
                    </a:moveTo>
                    <a:cubicBezTo>
                      <a:pt x="9601" y="21537"/>
                      <a:pt x="0" y="11885"/>
                      <a:pt x="0" y="0"/>
                    </a:cubicBezTo>
                  </a:path>
                  <a:path w="21600" h="21600" stroke="0" extrusionOk="0">
                    <a:moveTo>
                      <a:pt x="21487" y="21599"/>
                    </a:moveTo>
                    <a:cubicBezTo>
                      <a:pt x="9601" y="21537"/>
                      <a:pt x="0" y="11885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4" name="Arc 146"/>
              <p:cNvSpPr>
                <a:spLocks/>
              </p:cNvSpPr>
              <p:nvPr/>
            </p:nvSpPr>
            <p:spPr bwMode="auto">
              <a:xfrm>
                <a:off x="1387" y="3199"/>
                <a:ext cx="239" cy="6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5" name="Arc 147"/>
              <p:cNvSpPr>
                <a:spLocks/>
              </p:cNvSpPr>
              <p:nvPr/>
            </p:nvSpPr>
            <p:spPr bwMode="auto">
              <a:xfrm>
                <a:off x="1626" y="3108"/>
                <a:ext cx="288" cy="156"/>
              </a:xfrm>
              <a:custGeom>
                <a:avLst/>
                <a:gdLst>
                  <a:gd name="G0" fmla="+- 76 0 0"/>
                  <a:gd name="G1" fmla="+- 140 0 0"/>
                  <a:gd name="G2" fmla="+- 21600 0 0"/>
                  <a:gd name="T0" fmla="*/ 21676 w 21676"/>
                  <a:gd name="T1" fmla="*/ 0 h 21740"/>
                  <a:gd name="T2" fmla="*/ 0 w 21676"/>
                  <a:gd name="T3" fmla="*/ 21740 h 21740"/>
                  <a:gd name="T4" fmla="*/ 76 w 21676"/>
                  <a:gd name="T5" fmla="*/ 140 h 21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76" h="21740" fill="none" extrusionOk="0">
                    <a:moveTo>
                      <a:pt x="21675" y="0"/>
                    </a:moveTo>
                    <a:cubicBezTo>
                      <a:pt x="21675" y="46"/>
                      <a:pt x="21676" y="93"/>
                      <a:pt x="21676" y="140"/>
                    </a:cubicBezTo>
                    <a:cubicBezTo>
                      <a:pt x="21676" y="12069"/>
                      <a:pt x="12005" y="21740"/>
                      <a:pt x="76" y="21740"/>
                    </a:cubicBezTo>
                    <a:cubicBezTo>
                      <a:pt x="50" y="21740"/>
                      <a:pt x="25" y="21739"/>
                      <a:pt x="0" y="21739"/>
                    </a:cubicBezTo>
                  </a:path>
                  <a:path w="21676" h="21740" stroke="0" extrusionOk="0">
                    <a:moveTo>
                      <a:pt x="21675" y="0"/>
                    </a:moveTo>
                    <a:cubicBezTo>
                      <a:pt x="21675" y="46"/>
                      <a:pt x="21676" y="93"/>
                      <a:pt x="21676" y="140"/>
                    </a:cubicBezTo>
                    <a:cubicBezTo>
                      <a:pt x="21676" y="12069"/>
                      <a:pt x="12005" y="21740"/>
                      <a:pt x="76" y="21740"/>
                    </a:cubicBezTo>
                    <a:cubicBezTo>
                      <a:pt x="50" y="21740"/>
                      <a:pt x="25" y="21739"/>
                      <a:pt x="0" y="21739"/>
                    </a:cubicBezTo>
                    <a:lnTo>
                      <a:pt x="76" y="14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6" name="Freeform 148"/>
              <p:cNvSpPr>
                <a:spLocks/>
              </p:cNvSpPr>
              <p:nvPr/>
            </p:nvSpPr>
            <p:spPr bwMode="auto">
              <a:xfrm>
                <a:off x="1894" y="3108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9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7" name="Arc 149"/>
              <p:cNvSpPr>
                <a:spLocks/>
              </p:cNvSpPr>
              <p:nvPr/>
            </p:nvSpPr>
            <p:spPr bwMode="auto">
              <a:xfrm>
                <a:off x="1191" y="4128"/>
                <a:ext cx="144" cy="12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449 w 21600"/>
                  <a:gd name="T1" fmla="*/ 21599 h 21599"/>
                  <a:gd name="T2" fmla="*/ 0 w 21600"/>
                  <a:gd name="T3" fmla="*/ 0 h 21599"/>
                  <a:gd name="T4" fmla="*/ 2160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448" y="21599"/>
                    </a:moveTo>
                    <a:cubicBezTo>
                      <a:pt x="9578" y="21516"/>
                      <a:pt x="0" y="11870"/>
                      <a:pt x="0" y="0"/>
                    </a:cubicBezTo>
                  </a:path>
                  <a:path w="21600" h="21599" stroke="0" extrusionOk="0">
                    <a:moveTo>
                      <a:pt x="21448" y="21599"/>
                    </a:moveTo>
                    <a:cubicBezTo>
                      <a:pt x="9578" y="21516"/>
                      <a:pt x="0" y="11870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8" name="Arc 150"/>
              <p:cNvSpPr>
                <a:spLocks/>
              </p:cNvSpPr>
              <p:nvPr/>
            </p:nvSpPr>
            <p:spPr bwMode="auto">
              <a:xfrm>
                <a:off x="1334" y="4255"/>
                <a:ext cx="298" cy="59"/>
              </a:xfrm>
              <a:custGeom>
                <a:avLst/>
                <a:gdLst>
                  <a:gd name="G0" fmla="+- 21600 0 0"/>
                  <a:gd name="G1" fmla="+- 369 0 0"/>
                  <a:gd name="G2" fmla="+- 21600 0 0"/>
                  <a:gd name="T0" fmla="*/ 21600 w 21600"/>
                  <a:gd name="T1" fmla="*/ 21969 h 21969"/>
                  <a:gd name="T2" fmla="*/ 3 w 21600"/>
                  <a:gd name="T3" fmla="*/ 0 h 21969"/>
                  <a:gd name="T4" fmla="*/ 21600 w 21600"/>
                  <a:gd name="T5" fmla="*/ 369 h 21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69" fill="none" extrusionOk="0">
                    <a:moveTo>
                      <a:pt x="21600" y="21969"/>
                    </a:moveTo>
                    <a:cubicBezTo>
                      <a:pt x="9670" y="21969"/>
                      <a:pt x="0" y="12298"/>
                      <a:pt x="0" y="369"/>
                    </a:cubicBezTo>
                    <a:cubicBezTo>
                      <a:pt x="-1" y="245"/>
                      <a:pt x="1" y="122"/>
                      <a:pt x="3" y="0"/>
                    </a:cubicBezTo>
                  </a:path>
                  <a:path w="21600" h="21969" stroke="0" extrusionOk="0">
                    <a:moveTo>
                      <a:pt x="21600" y="21969"/>
                    </a:moveTo>
                    <a:cubicBezTo>
                      <a:pt x="9670" y="21969"/>
                      <a:pt x="0" y="12298"/>
                      <a:pt x="0" y="369"/>
                    </a:cubicBezTo>
                    <a:cubicBezTo>
                      <a:pt x="-1" y="245"/>
                      <a:pt x="1" y="122"/>
                      <a:pt x="3" y="0"/>
                    </a:cubicBezTo>
                    <a:lnTo>
                      <a:pt x="21600" y="369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9" name="Arc 151"/>
              <p:cNvSpPr>
                <a:spLocks/>
              </p:cNvSpPr>
              <p:nvPr/>
            </p:nvSpPr>
            <p:spPr bwMode="auto">
              <a:xfrm>
                <a:off x="1632" y="4212"/>
                <a:ext cx="213" cy="103"/>
              </a:xfrm>
              <a:custGeom>
                <a:avLst/>
                <a:gdLst>
                  <a:gd name="G0" fmla="+- 0 0 0"/>
                  <a:gd name="G1" fmla="+- 213 0 0"/>
                  <a:gd name="G2" fmla="+- 21600 0 0"/>
                  <a:gd name="T0" fmla="*/ 21599 w 21600"/>
                  <a:gd name="T1" fmla="*/ 0 h 21813"/>
                  <a:gd name="T2" fmla="*/ 0 w 21600"/>
                  <a:gd name="T3" fmla="*/ 21813 h 21813"/>
                  <a:gd name="T4" fmla="*/ 0 w 21600"/>
                  <a:gd name="T5" fmla="*/ 213 h 21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13" fill="none" extrusionOk="0">
                    <a:moveTo>
                      <a:pt x="21598" y="0"/>
                    </a:moveTo>
                    <a:cubicBezTo>
                      <a:pt x="21599" y="70"/>
                      <a:pt x="21600" y="141"/>
                      <a:pt x="21600" y="213"/>
                    </a:cubicBezTo>
                    <a:cubicBezTo>
                      <a:pt x="21600" y="12142"/>
                      <a:pt x="11929" y="21812"/>
                      <a:pt x="0" y="21813"/>
                    </a:cubicBezTo>
                  </a:path>
                  <a:path w="21600" h="21813" stroke="0" extrusionOk="0">
                    <a:moveTo>
                      <a:pt x="21598" y="0"/>
                    </a:moveTo>
                    <a:cubicBezTo>
                      <a:pt x="21599" y="70"/>
                      <a:pt x="21600" y="141"/>
                      <a:pt x="21600" y="213"/>
                    </a:cubicBezTo>
                    <a:cubicBezTo>
                      <a:pt x="21600" y="12142"/>
                      <a:pt x="11929" y="21812"/>
                      <a:pt x="0" y="21813"/>
                    </a:cubicBezTo>
                    <a:lnTo>
                      <a:pt x="0" y="213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0" name="Freeform 152"/>
              <p:cNvSpPr>
                <a:spLocks/>
              </p:cNvSpPr>
              <p:nvPr/>
            </p:nvSpPr>
            <p:spPr bwMode="auto">
              <a:xfrm>
                <a:off x="1826" y="4212"/>
                <a:ext cx="36" cy="52"/>
              </a:xfrm>
              <a:custGeom>
                <a:avLst/>
                <a:gdLst>
                  <a:gd name="T0" fmla="*/ 18 w 36"/>
                  <a:gd name="T1" fmla="*/ 0 h 52"/>
                  <a:gd name="T2" fmla="*/ 0 w 36"/>
                  <a:gd name="T3" fmla="*/ 52 h 52"/>
                  <a:gd name="T4" fmla="*/ 18 w 36"/>
                  <a:gd name="T5" fmla="*/ 39 h 52"/>
                  <a:gd name="T6" fmla="*/ 36 w 36"/>
                  <a:gd name="T7" fmla="*/ 52 h 52"/>
                  <a:gd name="T8" fmla="*/ 18 w 36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6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1" name="Arc 153"/>
              <p:cNvSpPr>
                <a:spLocks/>
              </p:cNvSpPr>
              <p:nvPr/>
            </p:nvSpPr>
            <p:spPr bwMode="auto">
              <a:xfrm>
                <a:off x="1228" y="4754"/>
                <a:ext cx="239" cy="57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2" name="Freeform 154"/>
              <p:cNvSpPr>
                <a:spLocks/>
              </p:cNvSpPr>
              <p:nvPr/>
            </p:nvSpPr>
            <p:spPr bwMode="auto">
              <a:xfrm>
                <a:off x="1448" y="4754"/>
                <a:ext cx="37" cy="51"/>
              </a:xfrm>
              <a:custGeom>
                <a:avLst/>
                <a:gdLst>
                  <a:gd name="T0" fmla="*/ 19 w 37"/>
                  <a:gd name="T1" fmla="*/ 0 h 51"/>
                  <a:gd name="T2" fmla="*/ 0 w 37"/>
                  <a:gd name="T3" fmla="*/ 51 h 51"/>
                  <a:gd name="T4" fmla="*/ 19 w 37"/>
                  <a:gd name="T5" fmla="*/ 38 h 51"/>
                  <a:gd name="T6" fmla="*/ 37 w 37"/>
                  <a:gd name="T7" fmla="*/ 51 h 51"/>
                  <a:gd name="T8" fmla="*/ 19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9" y="0"/>
                    </a:moveTo>
                    <a:lnTo>
                      <a:pt x="0" y="51"/>
                    </a:lnTo>
                    <a:lnTo>
                      <a:pt x="19" y="38"/>
                    </a:lnTo>
                    <a:lnTo>
                      <a:pt x="37" y="5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3" name="Arc 155"/>
              <p:cNvSpPr>
                <a:spLocks/>
              </p:cNvSpPr>
              <p:nvPr/>
            </p:nvSpPr>
            <p:spPr bwMode="auto">
              <a:xfrm>
                <a:off x="1223" y="3783"/>
                <a:ext cx="266" cy="52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4" name="Freeform 156"/>
              <p:cNvSpPr>
                <a:spLocks/>
              </p:cNvSpPr>
              <p:nvPr/>
            </p:nvSpPr>
            <p:spPr bwMode="auto">
              <a:xfrm>
                <a:off x="1470" y="3783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8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8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5" name="Arc 157"/>
              <p:cNvSpPr>
                <a:spLocks/>
              </p:cNvSpPr>
              <p:nvPr/>
            </p:nvSpPr>
            <p:spPr bwMode="auto">
              <a:xfrm>
                <a:off x="1223" y="2721"/>
                <a:ext cx="399" cy="532"/>
              </a:xfrm>
              <a:custGeom>
                <a:avLst/>
                <a:gdLst>
                  <a:gd name="G0" fmla="+- 0 0 0"/>
                  <a:gd name="G1" fmla="+- 41 0 0"/>
                  <a:gd name="G2" fmla="+- 21600 0 0"/>
                  <a:gd name="T0" fmla="*/ 21600 w 21600"/>
                  <a:gd name="T1" fmla="*/ 0 h 21641"/>
                  <a:gd name="T2" fmla="*/ 0 w 21600"/>
                  <a:gd name="T3" fmla="*/ 21641 h 21641"/>
                  <a:gd name="T4" fmla="*/ 0 w 21600"/>
                  <a:gd name="T5" fmla="*/ 41 h 21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41" fill="none" extrusionOk="0">
                    <a:moveTo>
                      <a:pt x="21599" y="0"/>
                    </a:moveTo>
                    <a:cubicBezTo>
                      <a:pt x="21599" y="13"/>
                      <a:pt x="21600" y="27"/>
                      <a:pt x="21600" y="41"/>
                    </a:cubicBezTo>
                    <a:cubicBezTo>
                      <a:pt x="21600" y="11970"/>
                      <a:pt x="11929" y="21640"/>
                      <a:pt x="0" y="21641"/>
                    </a:cubicBezTo>
                  </a:path>
                  <a:path w="21600" h="21641" stroke="0" extrusionOk="0">
                    <a:moveTo>
                      <a:pt x="21599" y="0"/>
                    </a:moveTo>
                    <a:cubicBezTo>
                      <a:pt x="21599" y="13"/>
                      <a:pt x="21600" y="27"/>
                      <a:pt x="21600" y="41"/>
                    </a:cubicBezTo>
                    <a:cubicBezTo>
                      <a:pt x="21600" y="11970"/>
                      <a:pt x="11929" y="21640"/>
                      <a:pt x="0" y="21641"/>
                    </a:cubicBezTo>
                    <a:lnTo>
                      <a:pt x="0" y="41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6" name="Freeform 158"/>
              <p:cNvSpPr>
                <a:spLocks/>
              </p:cNvSpPr>
              <p:nvPr/>
            </p:nvSpPr>
            <p:spPr bwMode="auto">
              <a:xfrm>
                <a:off x="1602" y="2721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9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7" name="Freeform 159"/>
              <p:cNvSpPr>
                <a:spLocks/>
              </p:cNvSpPr>
              <p:nvPr/>
            </p:nvSpPr>
            <p:spPr bwMode="auto">
              <a:xfrm>
                <a:off x="777" y="5184"/>
                <a:ext cx="467" cy="58"/>
              </a:xfrm>
              <a:custGeom>
                <a:avLst/>
                <a:gdLst>
                  <a:gd name="T0" fmla="*/ 0 w 1321"/>
                  <a:gd name="T1" fmla="*/ 59 h 163"/>
                  <a:gd name="T2" fmla="*/ 32 w 1321"/>
                  <a:gd name="T3" fmla="*/ 0 h 163"/>
                  <a:gd name="T4" fmla="*/ 87 w 1321"/>
                  <a:gd name="T5" fmla="*/ 122 h 163"/>
                  <a:gd name="T6" fmla="*/ 151 w 1321"/>
                  <a:gd name="T7" fmla="*/ 4 h 163"/>
                  <a:gd name="T8" fmla="*/ 207 w 1321"/>
                  <a:gd name="T9" fmla="*/ 126 h 163"/>
                  <a:gd name="T10" fmla="*/ 271 w 1321"/>
                  <a:gd name="T11" fmla="*/ 8 h 163"/>
                  <a:gd name="T12" fmla="*/ 327 w 1321"/>
                  <a:gd name="T13" fmla="*/ 130 h 163"/>
                  <a:gd name="T14" fmla="*/ 391 w 1321"/>
                  <a:gd name="T15" fmla="*/ 12 h 163"/>
                  <a:gd name="T16" fmla="*/ 447 w 1321"/>
                  <a:gd name="T17" fmla="*/ 134 h 163"/>
                  <a:gd name="T18" fmla="*/ 511 w 1321"/>
                  <a:gd name="T19" fmla="*/ 16 h 163"/>
                  <a:gd name="T20" fmla="*/ 567 w 1321"/>
                  <a:gd name="T21" fmla="*/ 138 h 163"/>
                  <a:gd name="T22" fmla="*/ 631 w 1321"/>
                  <a:gd name="T23" fmla="*/ 20 h 163"/>
                  <a:gd name="T24" fmla="*/ 687 w 1321"/>
                  <a:gd name="T25" fmla="*/ 142 h 163"/>
                  <a:gd name="T26" fmla="*/ 751 w 1321"/>
                  <a:gd name="T27" fmla="*/ 25 h 163"/>
                  <a:gd name="T28" fmla="*/ 807 w 1321"/>
                  <a:gd name="T29" fmla="*/ 147 h 163"/>
                  <a:gd name="T30" fmla="*/ 871 w 1321"/>
                  <a:gd name="T31" fmla="*/ 29 h 163"/>
                  <a:gd name="T32" fmla="*/ 927 w 1321"/>
                  <a:gd name="T33" fmla="*/ 151 h 163"/>
                  <a:gd name="T34" fmla="*/ 991 w 1321"/>
                  <a:gd name="T35" fmla="*/ 33 h 163"/>
                  <a:gd name="T36" fmla="*/ 1047 w 1321"/>
                  <a:gd name="T37" fmla="*/ 155 h 163"/>
                  <a:gd name="T38" fmla="*/ 1111 w 1321"/>
                  <a:gd name="T39" fmla="*/ 37 h 163"/>
                  <a:gd name="T40" fmla="*/ 1167 w 1321"/>
                  <a:gd name="T41" fmla="*/ 159 h 163"/>
                  <a:gd name="T42" fmla="*/ 1231 w 1321"/>
                  <a:gd name="T43" fmla="*/ 41 h 163"/>
                  <a:gd name="T44" fmla="*/ 1287 w 1321"/>
                  <a:gd name="T45" fmla="*/ 163 h 163"/>
                  <a:gd name="T46" fmla="*/ 1319 w 1321"/>
                  <a:gd name="T47" fmla="*/ 104 h 163"/>
                  <a:gd name="T48" fmla="*/ 1321 w 1321"/>
                  <a:gd name="T49" fmla="*/ 10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21" h="163">
                    <a:moveTo>
                      <a:pt x="0" y="59"/>
                    </a:moveTo>
                    <a:lnTo>
                      <a:pt x="32" y="0"/>
                    </a:lnTo>
                    <a:lnTo>
                      <a:pt x="87" y="122"/>
                    </a:lnTo>
                    <a:lnTo>
                      <a:pt x="151" y="4"/>
                    </a:lnTo>
                    <a:lnTo>
                      <a:pt x="207" y="126"/>
                    </a:lnTo>
                    <a:lnTo>
                      <a:pt x="271" y="8"/>
                    </a:lnTo>
                    <a:lnTo>
                      <a:pt x="327" y="130"/>
                    </a:lnTo>
                    <a:lnTo>
                      <a:pt x="391" y="12"/>
                    </a:lnTo>
                    <a:lnTo>
                      <a:pt x="447" y="134"/>
                    </a:lnTo>
                    <a:lnTo>
                      <a:pt x="511" y="16"/>
                    </a:lnTo>
                    <a:lnTo>
                      <a:pt x="567" y="138"/>
                    </a:lnTo>
                    <a:lnTo>
                      <a:pt x="631" y="20"/>
                    </a:lnTo>
                    <a:lnTo>
                      <a:pt x="687" y="142"/>
                    </a:lnTo>
                    <a:lnTo>
                      <a:pt x="751" y="25"/>
                    </a:lnTo>
                    <a:lnTo>
                      <a:pt x="807" y="147"/>
                    </a:lnTo>
                    <a:lnTo>
                      <a:pt x="871" y="29"/>
                    </a:lnTo>
                    <a:lnTo>
                      <a:pt x="927" y="151"/>
                    </a:lnTo>
                    <a:lnTo>
                      <a:pt x="991" y="33"/>
                    </a:lnTo>
                    <a:lnTo>
                      <a:pt x="1047" y="155"/>
                    </a:lnTo>
                    <a:lnTo>
                      <a:pt x="1111" y="37"/>
                    </a:lnTo>
                    <a:lnTo>
                      <a:pt x="1167" y="159"/>
                    </a:lnTo>
                    <a:lnTo>
                      <a:pt x="1231" y="41"/>
                    </a:lnTo>
                    <a:lnTo>
                      <a:pt x="1287" y="163"/>
                    </a:lnTo>
                    <a:lnTo>
                      <a:pt x="1319" y="104"/>
                    </a:lnTo>
                    <a:lnTo>
                      <a:pt x="1321" y="1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8" name="Line 160"/>
              <p:cNvSpPr>
                <a:spLocks noChangeShapeType="1"/>
              </p:cNvSpPr>
              <p:nvPr/>
            </p:nvSpPr>
            <p:spPr bwMode="auto">
              <a:xfrm>
                <a:off x="1244" y="5221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9" name="Arc 161"/>
              <p:cNvSpPr>
                <a:spLocks/>
              </p:cNvSpPr>
              <p:nvPr/>
            </p:nvSpPr>
            <p:spPr bwMode="auto">
              <a:xfrm>
                <a:off x="1250" y="5187"/>
                <a:ext cx="66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0 w 43200"/>
                  <a:gd name="T1" fmla="*/ 22264 h 23326"/>
                  <a:gd name="T2" fmla="*/ 43131 w 43200"/>
                  <a:gd name="T3" fmla="*/ 23326 h 23326"/>
                  <a:gd name="T4" fmla="*/ 21600 w 43200"/>
                  <a:gd name="T5" fmla="*/ 21600 h 23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326" fill="none" extrusionOk="0">
                    <a:moveTo>
                      <a:pt x="10" y="22263"/>
                    </a:moveTo>
                    <a:cubicBezTo>
                      <a:pt x="3" y="22042"/>
                      <a:pt x="0" y="21821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76"/>
                      <a:pt x="43176" y="22751"/>
                      <a:pt x="43130" y="23325"/>
                    </a:cubicBezTo>
                  </a:path>
                  <a:path w="43200" h="23326" stroke="0" extrusionOk="0">
                    <a:moveTo>
                      <a:pt x="10" y="22263"/>
                    </a:moveTo>
                    <a:cubicBezTo>
                      <a:pt x="3" y="22042"/>
                      <a:pt x="0" y="21821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76"/>
                      <a:pt x="43176" y="22751"/>
                      <a:pt x="43130" y="23325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0" name="Arc 162"/>
              <p:cNvSpPr>
                <a:spLocks/>
              </p:cNvSpPr>
              <p:nvPr/>
            </p:nvSpPr>
            <p:spPr bwMode="auto">
              <a:xfrm>
                <a:off x="1321" y="5189"/>
                <a:ext cx="65" cy="3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8 w 43200"/>
                  <a:gd name="T1" fmla="*/ 22887 h 23827"/>
                  <a:gd name="T2" fmla="*/ 43085 w 43200"/>
                  <a:gd name="T3" fmla="*/ 23827 h 23827"/>
                  <a:gd name="T4" fmla="*/ 21600 w 43200"/>
                  <a:gd name="T5" fmla="*/ 21600 h 23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827" fill="none" extrusionOk="0">
                    <a:moveTo>
                      <a:pt x="38" y="22886"/>
                    </a:moveTo>
                    <a:cubicBezTo>
                      <a:pt x="12" y="22458"/>
                      <a:pt x="0" y="220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43"/>
                      <a:pt x="43161" y="23087"/>
                      <a:pt x="43084" y="23826"/>
                    </a:cubicBezTo>
                  </a:path>
                  <a:path w="43200" h="23827" stroke="0" extrusionOk="0">
                    <a:moveTo>
                      <a:pt x="38" y="22886"/>
                    </a:moveTo>
                    <a:cubicBezTo>
                      <a:pt x="12" y="22458"/>
                      <a:pt x="0" y="220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43"/>
                      <a:pt x="43161" y="23087"/>
                      <a:pt x="43084" y="23826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1" name="Freeform 163"/>
              <p:cNvSpPr>
                <a:spLocks/>
              </p:cNvSpPr>
              <p:nvPr/>
            </p:nvSpPr>
            <p:spPr bwMode="auto">
              <a:xfrm>
                <a:off x="1392" y="4924"/>
                <a:ext cx="69" cy="302"/>
              </a:xfrm>
              <a:custGeom>
                <a:avLst/>
                <a:gdLst>
                  <a:gd name="T0" fmla="*/ 0 w 197"/>
                  <a:gd name="T1" fmla="*/ 854 h 855"/>
                  <a:gd name="T2" fmla="*/ 18 w 197"/>
                  <a:gd name="T3" fmla="*/ 855 h 855"/>
                  <a:gd name="T4" fmla="*/ 197 w 197"/>
                  <a:gd name="T5" fmla="*/ 0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855">
                    <a:moveTo>
                      <a:pt x="0" y="854"/>
                    </a:moveTo>
                    <a:lnTo>
                      <a:pt x="18" y="855"/>
                    </a:lnTo>
                    <a:lnTo>
                      <a:pt x="19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2" name="Freeform 164"/>
              <p:cNvSpPr>
                <a:spLocks/>
              </p:cNvSpPr>
              <p:nvPr/>
            </p:nvSpPr>
            <p:spPr bwMode="auto">
              <a:xfrm>
                <a:off x="1426" y="4910"/>
                <a:ext cx="73" cy="21"/>
              </a:xfrm>
              <a:custGeom>
                <a:avLst/>
                <a:gdLst>
                  <a:gd name="T0" fmla="*/ 205 w 205"/>
                  <a:gd name="T1" fmla="*/ 42 h 60"/>
                  <a:gd name="T2" fmla="*/ 201 w 205"/>
                  <a:gd name="T3" fmla="*/ 60 h 60"/>
                  <a:gd name="T4" fmla="*/ 0 w 205"/>
                  <a:gd name="T5" fmla="*/ 19 h 60"/>
                  <a:gd name="T6" fmla="*/ 4 w 205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60">
                    <a:moveTo>
                      <a:pt x="205" y="42"/>
                    </a:moveTo>
                    <a:lnTo>
                      <a:pt x="201" y="60"/>
                    </a:lnTo>
                    <a:lnTo>
                      <a:pt x="0" y="19"/>
                    </a:lnTo>
                    <a:lnTo>
                      <a:pt x="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3" name="Line 165"/>
              <p:cNvSpPr>
                <a:spLocks noChangeShapeType="1"/>
              </p:cNvSpPr>
              <p:nvPr/>
            </p:nvSpPr>
            <p:spPr bwMode="auto">
              <a:xfrm flipH="1">
                <a:off x="1426" y="4910"/>
                <a:ext cx="1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4" name="Freeform 166"/>
              <p:cNvSpPr>
                <a:spLocks/>
              </p:cNvSpPr>
              <p:nvPr/>
            </p:nvSpPr>
            <p:spPr bwMode="auto">
              <a:xfrm>
                <a:off x="766" y="4144"/>
                <a:ext cx="457" cy="56"/>
              </a:xfrm>
              <a:custGeom>
                <a:avLst/>
                <a:gdLst>
                  <a:gd name="T0" fmla="*/ 0 w 1289"/>
                  <a:gd name="T1" fmla="*/ 59 h 158"/>
                  <a:gd name="T2" fmla="*/ 32 w 1289"/>
                  <a:gd name="T3" fmla="*/ 0 h 158"/>
                  <a:gd name="T4" fmla="*/ 87 w 1289"/>
                  <a:gd name="T5" fmla="*/ 122 h 158"/>
                  <a:gd name="T6" fmla="*/ 151 w 1289"/>
                  <a:gd name="T7" fmla="*/ 4 h 158"/>
                  <a:gd name="T8" fmla="*/ 207 w 1289"/>
                  <a:gd name="T9" fmla="*/ 126 h 158"/>
                  <a:gd name="T10" fmla="*/ 271 w 1289"/>
                  <a:gd name="T11" fmla="*/ 8 h 158"/>
                  <a:gd name="T12" fmla="*/ 327 w 1289"/>
                  <a:gd name="T13" fmla="*/ 130 h 158"/>
                  <a:gd name="T14" fmla="*/ 391 w 1289"/>
                  <a:gd name="T15" fmla="*/ 12 h 158"/>
                  <a:gd name="T16" fmla="*/ 447 w 1289"/>
                  <a:gd name="T17" fmla="*/ 134 h 158"/>
                  <a:gd name="T18" fmla="*/ 511 w 1289"/>
                  <a:gd name="T19" fmla="*/ 16 h 158"/>
                  <a:gd name="T20" fmla="*/ 567 w 1289"/>
                  <a:gd name="T21" fmla="*/ 138 h 158"/>
                  <a:gd name="T22" fmla="*/ 631 w 1289"/>
                  <a:gd name="T23" fmla="*/ 20 h 158"/>
                  <a:gd name="T24" fmla="*/ 687 w 1289"/>
                  <a:gd name="T25" fmla="*/ 142 h 158"/>
                  <a:gd name="T26" fmla="*/ 751 w 1289"/>
                  <a:gd name="T27" fmla="*/ 24 h 158"/>
                  <a:gd name="T28" fmla="*/ 807 w 1289"/>
                  <a:gd name="T29" fmla="*/ 146 h 158"/>
                  <a:gd name="T30" fmla="*/ 871 w 1289"/>
                  <a:gd name="T31" fmla="*/ 28 h 158"/>
                  <a:gd name="T32" fmla="*/ 927 w 1289"/>
                  <a:gd name="T33" fmla="*/ 150 h 158"/>
                  <a:gd name="T34" fmla="*/ 991 w 1289"/>
                  <a:gd name="T35" fmla="*/ 32 h 158"/>
                  <a:gd name="T36" fmla="*/ 1047 w 1289"/>
                  <a:gd name="T37" fmla="*/ 154 h 158"/>
                  <a:gd name="T38" fmla="*/ 1111 w 1289"/>
                  <a:gd name="T39" fmla="*/ 36 h 158"/>
                  <a:gd name="T40" fmla="*/ 1167 w 1289"/>
                  <a:gd name="T41" fmla="*/ 158 h 158"/>
                  <a:gd name="T42" fmla="*/ 1231 w 1289"/>
                  <a:gd name="T43" fmla="*/ 40 h 158"/>
                  <a:gd name="T44" fmla="*/ 1259 w 1289"/>
                  <a:gd name="T45" fmla="*/ 101 h 158"/>
                  <a:gd name="T46" fmla="*/ 1289 w 1289"/>
                  <a:gd name="T47" fmla="*/ 103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89" h="158">
                    <a:moveTo>
                      <a:pt x="0" y="59"/>
                    </a:moveTo>
                    <a:lnTo>
                      <a:pt x="32" y="0"/>
                    </a:lnTo>
                    <a:lnTo>
                      <a:pt x="87" y="122"/>
                    </a:lnTo>
                    <a:lnTo>
                      <a:pt x="151" y="4"/>
                    </a:lnTo>
                    <a:lnTo>
                      <a:pt x="207" y="126"/>
                    </a:lnTo>
                    <a:lnTo>
                      <a:pt x="271" y="8"/>
                    </a:lnTo>
                    <a:lnTo>
                      <a:pt x="327" y="130"/>
                    </a:lnTo>
                    <a:lnTo>
                      <a:pt x="391" y="12"/>
                    </a:lnTo>
                    <a:lnTo>
                      <a:pt x="447" y="134"/>
                    </a:lnTo>
                    <a:lnTo>
                      <a:pt x="511" y="16"/>
                    </a:lnTo>
                    <a:lnTo>
                      <a:pt x="567" y="138"/>
                    </a:lnTo>
                    <a:lnTo>
                      <a:pt x="631" y="20"/>
                    </a:lnTo>
                    <a:lnTo>
                      <a:pt x="687" y="142"/>
                    </a:lnTo>
                    <a:lnTo>
                      <a:pt x="751" y="24"/>
                    </a:lnTo>
                    <a:lnTo>
                      <a:pt x="807" y="146"/>
                    </a:lnTo>
                    <a:lnTo>
                      <a:pt x="871" y="28"/>
                    </a:lnTo>
                    <a:lnTo>
                      <a:pt x="927" y="150"/>
                    </a:lnTo>
                    <a:lnTo>
                      <a:pt x="991" y="32"/>
                    </a:lnTo>
                    <a:lnTo>
                      <a:pt x="1047" y="154"/>
                    </a:lnTo>
                    <a:lnTo>
                      <a:pt x="1111" y="36"/>
                    </a:lnTo>
                    <a:lnTo>
                      <a:pt x="1167" y="158"/>
                    </a:lnTo>
                    <a:lnTo>
                      <a:pt x="1231" y="40"/>
                    </a:lnTo>
                    <a:lnTo>
                      <a:pt x="1259" y="101"/>
                    </a:lnTo>
                    <a:lnTo>
                      <a:pt x="1289" y="10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5" name="Line 167"/>
              <p:cNvSpPr>
                <a:spLocks noChangeShapeType="1"/>
              </p:cNvSpPr>
              <p:nvPr/>
            </p:nvSpPr>
            <p:spPr bwMode="auto">
              <a:xfrm>
                <a:off x="1223" y="4181"/>
                <a:ext cx="0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6" name="Arc 168"/>
              <p:cNvSpPr>
                <a:spLocks/>
              </p:cNvSpPr>
              <p:nvPr/>
            </p:nvSpPr>
            <p:spPr bwMode="auto">
              <a:xfrm>
                <a:off x="1223" y="4145"/>
                <a:ext cx="65" cy="4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590 w 43200"/>
                  <a:gd name="T1" fmla="*/ 26616 h 26616"/>
                  <a:gd name="T2" fmla="*/ 43131 w 43200"/>
                  <a:gd name="T3" fmla="*/ 23319 h 26616"/>
                  <a:gd name="T4" fmla="*/ 21600 w 43200"/>
                  <a:gd name="T5" fmla="*/ 21600 h 26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6616" fill="none" extrusionOk="0">
                    <a:moveTo>
                      <a:pt x="590" y="26615"/>
                    </a:moveTo>
                    <a:cubicBezTo>
                      <a:pt x="198" y="24972"/>
                      <a:pt x="0" y="2328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73"/>
                      <a:pt x="43177" y="22747"/>
                      <a:pt x="43131" y="23319"/>
                    </a:cubicBezTo>
                  </a:path>
                  <a:path w="43200" h="26616" stroke="0" extrusionOk="0">
                    <a:moveTo>
                      <a:pt x="590" y="26615"/>
                    </a:moveTo>
                    <a:cubicBezTo>
                      <a:pt x="198" y="24972"/>
                      <a:pt x="0" y="2328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73"/>
                      <a:pt x="43177" y="22747"/>
                      <a:pt x="43131" y="2331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7" name="Arc 169"/>
              <p:cNvSpPr>
                <a:spLocks/>
              </p:cNvSpPr>
              <p:nvPr/>
            </p:nvSpPr>
            <p:spPr bwMode="auto">
              <a:xfrm>
                <a:off x="1293" y="4145"/>
                <a:ext cx="66" cy="4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608 w 43200"/>
                  <a:gd name="T1" fmla="*/ 26689 h 26689"/>
                  <a:gd name="T2" fmla="*/ 43133 w 43200"/>
                  <a:gd name="T3" fmla="*/ 23300 h 26689"/>
                  <a:gd name="T4" fmla="*/ 21600 w 43200"/>
                  <a:gd name="T5" fmla="*/ 21600 h 26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6689" fill="none" extrusionOk="0">
                    <a:moveTo>
                      <a:pt x="608" y="26688"/>
                    </a:moveTo>
                    <a:cubicBezTo>
                      <a:pt x="204" y="25022"/>
                      <a:pt x="0" y="2331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</a:path>
                  <a:path w="43200" h="26689" stroke="0" extrusionOk="0">
                    <a:moveTo>
                      <a:pt x="608" y="26688"/>
                    </a:moveTo>
                    <a:cubicBezTo>
                      <a:pt x="204" y="25022"/>
                      <a:pt x="0" y="2331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8" name="Arc 170"/>
              <p:cNvSpPr>
                <a:spLocks/>
              </p:cNvSpPr>
              <p:nvPr/>
            </p:nvSpPr>
            <p:spPr bwMode="auto">
              <a:xfrm>
                <a:off x="1364" y="4145"/>
                <a:ext cx="66" cy="4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608 w 43200"/>
                  <a:gd name="T1" fmla="*/ 26689 h 26689"/>
                  <a:gd name="T2" fmla="*/ 43133 w 43200"/>
                  <a:gd name="T3" fmla="*/ 23300 h 26689"/>
                  <a:gd name="T4" fmla="*/ 21600 w 43200"/>
                  <a:gd name="T5" fmla="*/ 21600 h 26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6689" fill="none" extrusionOk="0">
                    <a:moveTo>
                      <a:pt x="608" y="26688"/>
                    </a:moveTo>
                    <a:cubicBezTo>
                      <a:pt x="204" y="25022"/>
                      <a:pt x="0" y="2331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</a:path>
                  <a:path w="43200" h="26689" stroke="0" extrusionOk="0">
                    <a:moveTo>
                      <a:pt x="608" y="26688"/>
                    </a:moveTo>
                    <a:cubicBezTo>
                      <a:pt x="204" y="25022"/>
                      <a:pt x="0" y="2331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9" name="Freeform 171"/>
              <p:cNvSpPr>
                <a:spLocks/>
              </p:cNvSpPr>
              <p:nvPr/>
            </p:nvSpPr>
            <p:spPr bwMode="auto">
              <a:xfrm>
                <a:off x="1419" y="3857"/>
                <a:ext cx="16" cy="324"/>
              </a:xfrm>
              <a:custGeom>
                <a:avLst/>
                <a:gdLst>
                  <a:gd name="T0" fmla="*/ 44 w 44"/>
                  <a:gd name="T1" fmla="*/ 915 h 915"/>
                  <a:gd name="T2" fmla="*/ 44 w 44"/>
                  <a:gd name="T3" fmla="*/ 915 h 915"/>
                  <a:gd name="T4" fmla="*/ 0 w 44"/>
                  <a:gd name="T5" fmla="*/ 0 h 9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915">
                    <a:moveTo>
                      <a:pt x="44" y="915"/>
                    </a:moveTo>
                    <a:lnTo>
                      <a:pt x="44" y="91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0" name="Freeform 172"/>
              <p:cNvSpPr>
                <a:spLocks/>
              </p:cNvSpPr>
              <p:nvPr/>
            </p:nvSpPr>
            <p:spPr bwMode="auto">
              <a:xfrm>
                <a:off x="1383" y="3849"/>
                <a:ext cx="73" cy="9"/>
              </a:xfrm>
              <a:custGeom>
                <a:avLst/>
                <a:gdLst>
                  <a:gd name="T0" fmla="*/ 205 w 205"/>
                  <a:gd name="T1" fmla="*/ 0 h 27"/>
                  <a:gd name="T2" fmla="*/ 205 w 205"/>
                  <a:gd name="T3" fmla="*/ 18 h 27"/>
                  <a:gd name="T4" fmla="*/ 0 w 205"/>
                  <a:gd name="T5" fmla="*/ 27 h 27"/>
                  <a:gd name="T6" fmla="*/ 0 w 205"/>
                  <a:gd name="T7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27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27"/>
                    </a:lnTo>
                    <a:lnTo>
                      <a:pt x="0" y="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1" name="Line 173"/>
              <p:cNvSpPr>
                <a:spLocks noChangeShapeType="1"/>
              </p:cNvSpPr>
              <p:nvPr/>
            </p:nvSpPr>
            <p:spPr bwMode="auto">
              <a:xfrm>
                <a:off x="1383" y="3852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2" name="Freeform 174"/>
              <p:cNvSpPr>
                <a:spLocks/>
              </p:cNvSpPr>
              <p:nvPr/>
            </p:nvSpPr>
            <p:spPr bwMode="auto">
              <a:xfrm>
                <a:off x="782" y="3104"/>
                <a:ext cx="557" cy="47"/>
              </a:xfrm>
              <a:custGeom>
                <a:avLst/>
                <a:gdLst>
                  <a:gd name="T0" fmla="*/ 0 w 1575"/>
                  <a:gd name="T1" fmla="*/ 74 h 133"/>
                  <a:gd name="T2" fmla="*/ 29 w 1575"/>
                  <a:gd name="T3" fmla="*/ 13 h 133"/>
                  <a:gd name="T4" fmla="*/ 90 w 1575"/>
                  <a:gd name="T5" fmla="*/ 133 h 133"/>
                  <a:gd name="T6" fmla="*/ 149 w 1575"/>
                  <a:gd name="T7" fmla="*/ 12 h 133"/>
                  <a:gd name="T8" fmla="*/ 210 w 1575"/>
                  <a:gd name="T9" fmla="*/ 132 h 133"/>
                  <a:gd name="T10" fmla="*/ 269 w 1575"/>
                  <a:gd name="T11" fmla="*/ 11 h 133"/>
                  <a:gd name="T12" fmla="*/ 330 w 1575"/>
                  <a:gd name="T13" fmla="*/ 131 h 133"/>
                  <a:gd name="T14" fmla="*/ 389 w 1575"/>
                  <a:gd name="T15" fmla="*/ 10 h 133"/>
                  <a:gd name="T16" fmla="*/ 450 w 1575"/>
                  <a:gd name="T17" fmla="*/ 129 h 133"/>
                  <a:gd name="T18" fmla="*/ 509 w 1575"/>
                  <a:gd name="T19" fmla="*/ 9 h 133"/>
                  <a:gd name="T20" fmla="*/ 570 w 1575"/>
                  <a:gd name="T21" fmla="*/ 128 h 133"/>
                  <a:gd name="T22" fmla="*/ 629 w 1575"/>
                  <a:gd name="T23" fmla="*/ 8 h 133"/>
                  <a:gd name="T24" fmla="*/ 690 w 1575"/>
                  <a:gd name="T25" fmla="*/ 127 h 133"/>
                  <a:gd name="T26" fmla="*/ 749 w 1575"/>
                  <a:gd name="T27" fmla="*/ 7 h 133"/>
                  <a:gd name="T28" fmla="*/ 810 w 1575"/>
                  <a:gd name="T29" fmla="*/ 126 h 133"/>
                  <a:gd name="T30" fmla="*/ 869 w 1575"/>
                  <a:gd name="T31" fmla="*/ 6 h 133"/>
                  <a:gd name="T32" fmla="*/ 930 w 1575"/>
                  <a:gd name="T33" fmla="*/ 125 h 133"/>
                  <a:gd name="T34" fmla="*/ 989 w 1575"/>
                  <a:gd name="T35" fmla="*/ 5 h 133"/>
                  <a:gd name="T36" fmla="*/ 1050 w 1575"/>
                  <a:gd name="T37" fmla="*/ 124 h 133"/>
                  <a:gd name="T38" fmla="*/ 1109 w 1575"/>
                  <a:gd name="T39" fmla="*/ 4 h 133"/>
                  <a:gd name="T40" fmla="*/ 1170 w 1575"/>
                  <a:gd name="T41" fmla="*/ 123 h 133"/>
                  <a:gd name="T42" fmla="*/ 1229 w 1575"/>
                  <a:gd name="T43" fmla="*/ 3 h 133"/>
                  <a:gd name="T44" fmla="*/ 1290 w 1575"/>
                  <a:gd name="T45" fmla="*/ 122 h 133"/>
                  <a:gd name="T46" fmla="*/ 1349 w 1575"/>
                  <a:gd name="T47" fmla="*/ 2 h 133"/>
                  <a:gd name="T48" fmla="*/ 1410 w 1575"/>
                  <a:gd name="T49" fmla="*/ 121 h 133"/>
                  <a:gd name="T50" fmla="*/ 1469 w 1575"/>
                  <a:gd name="T51" fmla="*/ 0 h 133"/>
                  <a:gd name="T52" fmla="*/ 1530 w 1575"/>
                  <a:gd name="T53" fmla="*/ 120 h 133"/>
                  <a:gd name="T54" fmla="*/ 1559 w 1575"/>
                  <a:gd name="T55" fmla="*/ 60 h 133"/>
                  <a:gd name="T56" fmla="*/ 1575 w 1575"/>
                  <a:gd name="T57" fmla="*/ 6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575" h="133">
                    <a:moveTo>
                      <a:pt x="0" y="74"/>
                    </a:moveTo>
                    <a:lnTo>
                      <a:pt x="29" y="13"/>
                    </a:lnTo>
                    <a:lnTo>
                      <a:pt x="90" y="133"/>
                    </a:lnTo>
                    <a:lnTo>
                      <a:pt x="149" y="12"/>
                    </a:lnTo>
                    <a:lnTo>
                      <a:pt x="210" y="132"/>
                    </a:lnTo>
                    <a:lnTo>
                      <a:pt x="269" y="11"/>
                    </a:lnTo>
                    <a:lnTo>
                      <a:pt x="330" y="131"/>
                    </a:lnTo>
                    <a:lnTo>
                      <a:pt x="389" y="10"/>
                    </a:lnTo>
                    <a:lnTo>
                      <a:pt x="450" y="129"/>
                    </a:lnTo>
                    <a:lnTo>
                      <a:pt x="509" y="9"/>
                    </a:lnTo>
                    <a:lnTo>
                      <a:pt x="570" y="128"/>
                    </a:lnTo>
                    <a:lnTo>
                      <a:pt x="629" y="8"/>
                    </a:lnTo>
                    <a:lnTo>
                      <a:pt x="690" y="127"/>
                    </a:lnTo>
                    <a:lnTo>
                      <a:pt x="749" y="7"/>
                    </a:lnTo>
                    <a:lnTo>
                      <a:pt x="810" y="126"/>
                    </a:lnTo>
                    <a:lnTo>
                      <a:pt x="869" y="6"/>
                    </a:lnTo>
                    <a:lnTo>
                      <a:pt x="930" y="125"/>
                    </a:lnTo>
                    <a:lnTo>
                      <a:pt x="989" y="5"/>
                    </a:lnTo>
                    <a:lnTo>
                      <a:pt x="1050" y="124"/>
                    </a:lnTo>
                    <a:lnTo>
                      <a:pt x="1109" y="4"/>
                    </a:lnTo>
                    <a:lnTo>
                      <a:pt x="1170" y="123"/>
                    </a:lnTo>
                    <a:lnTo>
                      <a:pt x="1229" y="3"/>
                    </a:lnTo>
                    <a:lnTo>
                      <a:pt x="1290" y="122"/>
                    </a:lnTo>
                    <a:lnTo>
                      <a:pt x="1349" y="2"/>
                    </a:lnTo>
                    <a:lnTo>
                      <a:pt x="1410" y="121"/>
                    </a:lnTo>
                    <a:lnTo>
                      <a:pt x="1469" y="0"/>
                    </a:lnTo>
                    <a:lnTo>
                      <a:pt x="1530" y="120"/>
                    </a:lnTo>
                    <a:lnTo>
                      <a:pt x="1559" y="60"/>
                    </a:lnTo>
                    <a:lnTo>
                      <a:pt x="1575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3" name="Line 175"/>
              <p:cNvSpPr>
                <a:spLocks noChangeShapeType="1"/>
              </p:cNvSpPr>
              <p:nvPr/>
            </p:nvSpPr>
            <p:spPr bwMode="auto">
              <a:xfrm>
                <a:off x="1339" y="3125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4" name="Arc 176"/>
              <p:cNvSpPr>
                <a:spLocks/>
              </p:cNvSpPr>
              <p:nvPr/>
            </p:nvSpPr>
            <p:spPr bwMode="auto">
              <a:xfrm>
                <a:off x="1347" y="3089"/>
                <a:ext cx="66" cy="4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608 w 43200"/>
                  <a:gd name="T1" fmla="*/ 26689 h 26689"/>
                  <a:gd name="T2" fmla="*/ 43133 w 43200"/>
                  <a:gd name="T3" fmla="*/ 23300 h 26689"/>
                  <a:gd name="T4" fmla="*/ 21600 w 43200"/>
                  <a:gd name="T5" fmla="*/ 21600 h 26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6689" fill="none" extrusionOk="0">
                    <a:moveTo>
                      <a:pt x="608" y="26688"/>
                    </a:moveTo>
                    <a:cubicBezTo>
                      <a:pt x="204" y="25022"/>
                      <a:pt x="0" y="2331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</a:path>
                  <a:path w="43200" h="26689" stroke="0" extrusionOk="0">
                    <a:moveTo>
                      <a:pt x="608" y="26688"/>
                    </a:moveTo>
                    <a:cubicBezTo>
                      <a:pt x="204" y="25022"/>
                      <a:pt x="0" y="2331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5" name="Arc 177"/>
              <p:cNvSpPr>
                <a:spLocks/>
              </p:cNvSpPr>
              <p:nvPr/>
            </p:nvSpPr>
            <p:spPr bwMode="auto">
              <a:xfrm>
                <a:off x="1418" y="3089"/>
                <a:ext cx="66" cy="4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608 w 43200"/>
                  <a:gd name="T1" fmla="*/ 26689 h 26689"/>
                  <a:gd name="T2" fmla="*/ 43133 w 43200"/>
                  <a:gd name="T3" fmla="*/ 23300 h 26689"/>
                  <a:gd name="T4" fmla="*/ 21600 w 43200"/>
                  <a:gd name="T5" fmla="*/ 21600 h 26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6689" fill="none" extrusionOk="0">
                    <a:moveTo>
                      <a:pt x="608" y="26688"/>
                    </a:moveTo>
                    <a:cubicBezTo>
                      <a:pt x="204" y="25022"/>
                      <a:pt x="0" y="2331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</a:path>
                  <a:path w="43200" h="26689" stroke="0" extrusionOk="0">
                    <a:moveTo>
                      <a:pt x="608" y="26688"/>
                    </a:moveTo>
                    <a:cubicBezTo>
                      <a:pt x="204" y="25022"/>
                      <a:pt x="0" y="2331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6" name="Arc 178"/>
              <p:cNvSpPr>
                <a:spLocks/>
              </p:cNvSpPr>
              <p:nvPr/>
            </p:nvSpPr>
            <p:spPr bwMode="auto">
              <a:xfrm>
                <a:off x="1489" y="3089"/>
                <a:ext cx="65" cy="4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590 w 43200"/>
                  <a:gd name="T1" fmla="*/ 26616 h 26616"/>
                  <a:gd name="T2" fmla="*/ 43135 w 43200"/>
                  <a:gd name="T3" fmla="*/ 23274 h 26616"/>
                  <a:gd name="T4" fmla="*/ 21600 w 43200"/>
                  <a:gd name="T5" fmla="*/ 21600 h 26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6616" fill="none" extrusionOk="0">
                    <a:moveTo>
                      <a:pt x="590" y="26615"/>
                    </a:moveTo>
                    <a:cubicBezTo>
                      <a:pt x="198" y="24972"/>
                      <a:pt x="0" y="2328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58"/>
                      <a:pt x="43178" y="22717"/>
                      <a:pt x="43135" y="23274"/>
                    </a:cubicBezTo>
                  </a:path>
                  <a:path w="43200" h="26616" stroke="0" extrusionOk="0">
                    <a:moveTo>
                      <a:pt x="590" y="26615"/>
                    </a:moveTo>
                    <a:cubicBezTo>
                      <a:pt x="198" y="24972"/>
                      <a:pt x="0" y="2328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58"/>
                      <a:pt x="43178" y="22717"/>
                      <a:pt x="43135" y="23274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7" name="Freeform 179"/>
              <p:cNvSpPr>
                <a:spLocks/>
              </p:cNvSpPr>
              <p:nvPr/>
            </p:nvSpPr>
            <p:spPr bwMode="auto">
              <a:xfrm>
                <a:off x="1510" y="2801"/>
                <a:ext cx="58" cy="324"/>
              </a:xfrm>
              <a:custGeom>
                <a:avLst/>
                <a:gdLst>
                  <a:gd name="T0" fmla="*/ 142 w 165"/>
                  <a:gd name="T1" fmla="*/ 916 h 916"/>
                  <a:gd name="T2" fmla="*/ 165 w 165"/>
                  <a:gd name="T3" fmla="*/ 916 h 916"/>
                  <a:gd name="T4" fmla="*/ 134 w 165"/>
                  <a:gd name="T5" fmla="*/ 15 h 916"/>
                  <a:gd name="T6" fmla="*/ 0 w 165"/>
                  <a:gd name="T7" fmla="*/ 0 h 9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916">
                    <a:moveTo>
                      <a:pt x="142" y="916"/>
                    </a:moveTo>
                    <a:lnTo>
                      <a:pt x="165" y="916"/>
                    </a:lnTo>
                    <a:lnTo>
                      <a:pt x="134" y="1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8" name="Freeform 180"/>
              <p:cNvSpPr>
                <a:spLocks/>
              </p:cNvSpPr>
              <p:nvPr/>
            </p:nvSpPr>
            <p:spPr bwMode="auto">
              <a:xfrm>
                <a:off x="1499" y="2764"/>
                <a:ext cx="14" cy="73"/>
              </a:xfrm>
              <a:custGeom>
                <a:avLst/>
                <a:gdLst>
                  <a:gd name="T0" fmla="*/ 21 w 40"/>
                  <a:gd name="T1" fmla="*/ 0 h 206"/>
                  <a:gd name="T2" fmla="*/ 40 w 40"/>
                  <a:gd name="T3" fmla="*/ 2 h 206"/>
                  <a:gd name="T4" fmla="*/ 19 w 40"/>
                  <a:gd name="T5" fmla="*/ 206 h 206"/>
                  <a:gd name="T6" fmla="*/ 0 w 40"/>
                  <a:gd name="T7" fmla="*/ 204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206">
                    <a:moveTo>
                      <a:pt x="21" y="0"/>
                    </a:moveTo>
                    <a:lnTo>
                      <a:pt x="40" y="2"/>
                    </a:lnTo>
                    <a:lnTo>
                      <a:pt x="19" y="206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9" name="Line 181"/>
              <p:cNvSpPr>
                <a:spLocks noChangeShapeType="1"/>
              </p:cNvSpPr>
              <p:nvPr/>
            </p:nvSpPr>
            <p:spPr bwMode="auto">
              <a:xfrm>
                <a:off x="1499" y="2836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0" name="Arc 182"/>
              <p:cNvSpPr>
                <a:spLocks/>
              </p:cNvSpPr>
              <p:nvPr/>
            </p:nvSpPr>
            <p:spPr bwMode="auto">
              <a:xfrm>
                <a:off x="1807" y="2764"/>
                <a:ext cx="138" cy="30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1" name="Freeform 183"/>
              <p:cNvSpPr>
                <a:spLocks/>
              </p:cNvSpPr>
              <p:nvPr/>
            </p:nvSpPr>
            <p:spPr bwMode="auto">
              <a:xfrm>
                <a:off x="1908" y="2757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2" name="Line 184"/>
              <p:cNvSpPr>
                <a:spLocks noChangeShapeType="1"/>
              </p:cNvSpPr>
              <p:nvPr/>
            </p:nvSpPr>
            <p:spPr bwMode="auto">
              <a:xfrm>
                <a:off x="1908" y="275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3" name="Arc 185"/>
              <p:cNvSpPr>
                <a:spLocks/>
              </p:cNvSpPr>
              <p:nvPr/>
            </p:nvSpPr>
            <p:spPr bwMode="auto">
              <a:xfrm>
                <a:off x="1669" y="2854"/>
                <a:ext cx="144" cy="17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4" name="Freeform 186"/>
              <p:cNvSpPr>
                <a:spLocks/>
              </p:cNvSpPr>
              <p:nvPr/>
            </p:nvSpPr>
            <p:spPr bwMode="auto">
              <a:xfrm>
                <a:off x="1776" y="2847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5" name="Line 187"/>
              <p:cNvSpPr>
                <a:spLocks noChangeShapeType="1"/>
              </p:cNvSpPr>
              <p:nvPr/>
            </p:nvSpPr>
            <p:spPr bwMode="auto">
              <a:xfrm>
                <a:off x="1776" y="284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6" name="Line 188"/>
              <p:cNvSpPr>
                <a:spLocks noChangeShapeType="1"/>
              </p:cNvSpPr>
              <p:nvPr/>
            </p:nvSpPr>
            <p:spPr bwMode="auto">
              <a:xfrm flipH="1" flipV="1">
                <a:off x="1515" y="4982"/>
                <a:ext cx="5" cy="5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7" name="Freeform 189"/>
              <p:cNvSpPr>
                <a:spLocks/>
              </p:cNvSpPr>
              <p:nvPr/>
            </p:nvSpPr>
            <p:spPr bwMode="auto">
              <a:xfrm>
                <a:off x="1478" y="4972"/>
                <a:ext cx="73" cy="13"/>
              </a:xfrm>
              <a:custGeom>
                <a:avLst/>
                <a:gdLst>
                  <a:gd name="T0" fmla="*/ 205 w 205"/>
                  <a:gd name="T1" fmla="*/ 0 h 36"/>
                  <a:gd name="T2" fmla="*/ 205 w 205"/>
                  <a:gd name="T3" fmla="*/ 19 h 36"/>
                  <a:gd name="T4" fmla="*/ 0 w 205"/>
                  <a:gd name="T5" fmla="*/ 36 h 36"/>
                  <a:gd name="T6" fmla="*/ 0 w 205"/>
                  <a:gd name="T7" fmla="*/ 1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36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36"/>
                    </a:lnTo>
                    <a:lnTo>
                      <a:pt x="0" y="1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8" name="Line 190"/>
              <p:cNvSpPr>
                <a:spLocks noChangeShapeType="1"/>
              </p:cNvSpPr>
              <p:nvPr/>
            </p:nvSpPr>
            <p:spPr bwMode="auto">
              <a:xfrm>
                <a:off x="1478" y="497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9" name="Line 191"/>
              <p:cNvSpPr>
                <a:spLocks noChangeShapeType="1"/>
              </p:cNvSpPr>
              <p:nvPr/>
            </p:nvSpPr>
            <p:spPr bwMode="auto">
              <a:xfrm flipV="1">
                <a:off x="1090" y="4919"/>
                <a:ext cx="0" cy="11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0" name="Freeform 192"/>
              <p:cNvSpPr>
                <a:spLocks/>
              </p:cNvSpPr>
              <p:nvPr/>
            </p:nvSpPr>
            <p:spPr bwMode="auto">
              <a:xfrm>
                <a:off x="1054" y="4912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1" name="Line 193"/>
              <p:cNvSpPr>
                <a:spLocks noChangeShapeType="1"/>
              </p:cNvSpPr>
              <p:nvPr/>
            </p:nvSpPr>
            <p:spPr bwMode="auto">
              <a:xfrm>
                <a:off x="1054" y="491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2" name="Freeform 194"/>
              <p:cNvSpPr>
                <a:spLocks/>
              </p:cNvSpPr>
              <p:nvPr/>
            </p:nvSpPr>
            <p:spPr bwMode="auto">
              <a:xfrm>
                <a:off x="931" y="4977"/>
                <a:ext cx="37" cy="58"/>
              </a:xfrm>
              <a:custGeom>
                <a:avLst/>
                <a:gdLst>
                  <a:gd name="T0" fmla="*/ 0 w 106"/>
                  <a:gd name="T1" fmla="*/ 165 h 165"/>
                  <a:gd name="T2" fmla="*/ 106 w 106"/>
                  <a:gd name="T3" fmla="*/ 165 h 165"/>
                  <a:gd name="T4" fmla="*/ 106 w 106"/>
                  <a:gd name="T5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6" h="165">
                    <a:moveTo>
                      <a:pt x="0" y="165"/>
                    </a:moveTo>
                    <a:lnTo>
                      <a:pt x="106" y="165"/>
                    </a:lnTo>
                    <a:lnTo>
                      <a:pt x="10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3" name="Freeform 195"/>
              <p:cNvSpPr>
                <a:spLocks/>
              </p:cNvSpPr>
              <p:nvPr/>
            </p:nvSpPr>
            <p:spPr bwMode="auto">
              <a:xfrm>
                <a:off x="932" y="4970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4" name="Line 196"/>
              <p:cNvSpPr>
                <a:spLocks noChangeShapeType="1"/>
              </p:cNvSpPr>
              <p:nvPr/>
            </p:nvSpPr>
            <p:spPr bwMode="auto">
              <a:xfrm>
                <a:off x="932" y="4970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5" name="Line 197"/>
              <p:cNvSpPr>
                <a:spLocks noChangeShapeType="1"/>
              </p:cNvSpPr>
              <p:nvPr/>
            </p:nvSpPr>
            <p:spPr bwMode="auto">
              <a:xfrm flipH="1" flipV="1">
                <a:off x="1286" y="4860"/>
                <a:ext cx="48" cy="7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6" name="Freeform 198"/>
              <p:cNvSpPr>
                <a:spLocks/>
              </p:cNvSpPr>
              <p:nvPr/>
            </p:nvSpPr>
            <p:spPr bwMode="auto">
              <a:xfrm>
                <a:off x="1252" y="4834"/>
                <a:ext cx="65" cy="46"/>
              </a:xfrm>
              <a:custGeom>
                <a:avLst/>
                <a:gdLst>
                  <a:gd name="T0" fmla="*/ 171 w 182"/>
                  <a:gd name="T1" fmla="*/ 0 h 129"/>
                  <a:gd name="T2" fmla="*/ 182 w 182"/>
                  <a:gd name="T3" fmla="*/ 16 h 129"/>
                  <a:gd name="T4" fmla="*/ 10 w 182"/>
                  <a:gd name="T5" fmla="*/ 129 h 129"/>
                  <a:gd name="T6" fmla="*/ 0 w 182"/>
                  <a:gd name="T7" fmla="*/ 11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2" h="129">
                    <a:moveTo>
                      <a:pt x="171" y="0"/>
                    </a:moveTo>
                    <a:lnTo>
                      <a:pt x="182" y="16"/>
                    </a:lnTo>
                    <a:lnTo>
                      <a:pt x="10" y="129"/>
                    </a:lnTo>
                    <a:lnTo>
                      <a:pt x="0" y="11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7" name="Line 199"/>
              <p:cNvSpPr>
                <a:spLocks noChangeShapeType="1"/>
              </p:cNvSpPr>
              <p:nvPr/>
            </p:nvSpPr>
            <p:spPr bwMode="auto">
              <a:xfrm>
                <a:off x="1252" y="4874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8" name="Line 200"/>
              <p:cNvSpPr>
                <a:spLocks noChangeShapeType="1"/>
              </p:cNvSpPr>
              <p:nvPr/>
            </p:nvSpPr>
            <p:spPr bwMode="auto">
              <a:xfrm flipH="1" flipV="1">
                <a:off x="1323" y="4940"/>
                <a:ext cx="53" cy="8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9" name="Freeform 201"/>
              <p:cNvSpPr>
                <a:spLocks/>
              </p:cNvSpPr>
              <p:nvPr/>
            </p:nvSpPr>
            <p:spPr bwMode="auto">
              <a:xfrm>
                <a:off x="1288" y="4915"/>
                <a:ext cx="66" cy="44"/>
              </a:xfrm>
              <a:custGeom>
                <a:avLst/>
                <a:gdLst>
                  <a:gd name="T0" fmla="*/ 176 w 186"/>
                  <a:gd name="T1" fmla="*/ 0 h 126"/>
                  <a:gd name="T2" fmla="*/ 186 w 186"/>
                  <a:gd name="T3" fmla="*/ 17 h 126"/>
                  <a:gd name="T4" fmla="*/ 11 w 186"/>
                  <a:gd name="T5" fmla="*/ 126 h 126"/>
                  <a:gd name="T6" fmla="*/ 0 w 186"/>
                  <a:gd name="T7" fmla="*/ 10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6" h="126">
                    <a:moveTo>
                      <a:pt x="176" y="0"/>
                    </a:moveTo>
                    <a:lnTo>
                      <a:pt x="186" y="17"/>
                    </a:lnTo>
                    <a:lnTo>
                      <a:pt x="11" y="126"/>
                    </a:lnTo>
                    <a:lnTo>
                      <a:pt x="0" y="10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80" name="Line 202"/>
              <p:cNvSpPr>
                <a:spLocks noChangeShapeType="1"/>
              </p:cNvSpPr>
              <p:nvPr/>
            </p:nvSpPr>
            <p:spPr bwMode="auto">
              <a:xfrm>
                <a:off x="1288" y="4953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81" name="Freeform 203"/>
              <p:cNvSpPr>
                <a:spLocks/>
              </p:cNvSpPr>
              <p:nvPr/>
            </p:nvSpPr>
            <p:spPr bwMode="auto">
              <a:xfrm>
                <a:off x="1249" y="4987"/>
                <a:ext cx="32" cy="43"/>
              </a:xfrm>
              <a:custGeom>
                <a:avLst/>
                <a:gdLst>
                  <a:gd name="T0" fmla="*/ 0 w 89"/>
                  <a:gd name="T1" fmla="*/ 121 h 121"/>
                  <a:gd name="T2" fmla="*/ 89 w 89"/>
                  <a:gd name="T3" fmla="*/ 105 h 121"/>
                  <a:gd name="T4" fmla="*/ 89 w 89"/>
                  <a:gd name="T5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9" h="121">
                    <a:moveTo>
                      <a:pt x="0" y="121"/>
                    </a:moveTo>
                    <a:lnTo>
                      <a:pt x="89" y="105"/>
                    </a:lnTo>
                    <a:lnTo>
                      <a:pt x="8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82" name="Freeform 204"/>
              <p:cNvSpPr>
                <a:spLocks/>
              </p:cNvSpPr>
              <p:nvPr/>
            </p:nvSpPr>
            <p:spPr bwMode="auto">
              <a:xfrm>
                <a:off x="1245" y="4981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>
              <a:off x="1245" y="498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 flipV="1">
              <a:off x="1828" y="4828"/>
              <a:ext cx="48" cy="2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8"/>
            <p:cNvSpPr>
              <a:spLocks/>
            </p:cNvSpPr>
            <p:nvPr/>
          </p:nvSpPr>
          <p:spPr bwMode="auto">
            <a:xfrm>
              <a:off x="1839" y="4815"/>
              <a:ext cx="74" cy="20"/>
            </a:xfrm>
            <a:custGeom>
              <a:avLst/>
              <a:gdLst>
                <a:gd name="T0" fmla="*/ 207 w 207"/>
                <a:gd name="T1" fmla="*/ 38 h 57"/>
                <a:gd name="T2" fmla="*/ 205 w 207"/>
                <a:gd name="T3" fmla="*/ 57 h 57"/>
                <a:gd name="T4" fmla="*/ 0 w 207"/>
                <a:gd name="T5" fmla="*/ 19 h 57"/>
                <a:gd name="T6" fmla="*/ 2 w 207"/>
                <a:gd name="T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57">
                  <a:moveTo>
                    <a:pt x="207" y="38"/>
                  </a:moveTo>
                  <a:lnTo>
                    <a:pt x="205" y="57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 flipH="1">
              <a:off x="1839" y="4815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 flipV="1">
              <a:off x="1663" y="4977"/>
              <a:ext cx="59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1697" y="4946"/>
              <a:ext cx="55" cy="58"/>
            </a:xfrm>
            <a:custGeom>
              <a:avLst/>
              <a:gdLst>
                <a:gd name="T0" fmla="*/ 153 w 153"/>
                <a:gd name="T1" fmla="*/ 151 h 163"/>
                <a:gd name="T2" fmla="*/ 138 w 153"/>
                <a:gd name="T3" fmla="*/ 163 h 163"/>
                <a:gd name="T4" fmla="*/ 0 w 153"/>
                <a:gd name="T5" fmla="*/ 13 h 163"/>
                <a:gd name="T6" fmla="*/ 15 w 153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63">
                  <a:moveTo>
                    <a:pt x="153" y="151"/>
                  </a:moveTo>
                  <a:lnTo>
                    <a:pt x="138" y="163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 flipH="1">
              <a:off x="1697" y="4946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479" y="4632"/>
              <a:ext cx="877" cy="398"/>
            </a:xfrm>
            <a:custGeom>
              <a:avLst/>
              <a:gdLst>
                <a:gd name="T0" fmla="*/ 0 w 2476"/>
                <a:gd name="T1" fmla="*/ 1126 h 1126"/>
                <a:gd name="T2" fmla="*/ 2476 w 2476"/>
                <a:gd name="T3" fmla="*/ 136 h 1126"/>
                <a:gd name="T4" fmla="*/ 2476 w 2476"/>
                <a:gd name="T5" fmla="*/ 0 h 1126"/>
                <a:gd name="T6" fmla="*/ 2401 w 2476"/>
                <a:gd name="T7" fmla="*/ 0 h 1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6" h="1126">
                  <a:moveTo>
                    <a:pt x="0" y="1126"/>
                  </a:moveTo>
                  <a:lnTo>
                    <a:pt x="2476" y="136"/>
                  </a:lnTo>
                  <a:lnTo>
                    <a:pt x="2476" y="0"/>
                  </a:lnTo>
                  <a:lnTo>
                    <a:pt x="240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1322" y="4596"/>
              <a:ext cx="7" cy="72"/>
            </a:xfrm>
            <a:custGeom>
              <a:avLst/>
              <a:gdLst>
                <a:gd name="T0" fmla="*/ 0 w 19"/>
                <a:gd name="T1" fmla="*/ 0 h 204"/>
                <a:gd name="T2" fmla="*/ 19 w 19"/>
                <a:gd name="T3" fmla="*/ 0 h 204"/>
                <a:gd name="T4" fmla="*/ 19 w 19"/>
                <a:gd name="T5" fmla="*/ 204 h 204"/>
                <a:gd name="T6" fmla="*/ 0 w 19"/>
                <a:gd name="T7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4">
                  <a:moveTo>
                    <a:pt x="0" y="0"/>
                  </a:moveTo>
                  <a:lnTo>
                    <a:pt x="19" y="0"/>
                  </a:lnTo>
                  <a:lnTo>
                    <a:pt x="19" y="204"/>
                  </a:lnTo>
                  <a:lnTo>
                    <a:pt x="0" y="2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>
              <a:off x="1322" y="466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6"/>
            <p:cNvSpPr>
              <a:spLocks/>
            </p:cNvSpPr>
            <p:nvPr/>
          </p:nvSpPr>
          <p:spPr bwMode="auto">
            <a:xfrm>
              <a:off x="484" y="3607"/>
              <a:ext cx="813" cy="383"/>
            </a:xfrm>
            <a:custGeom>
              <a:avLst/>
              <a:gdLst>
                <a:gd name="T0" fmla="*/ 0 w 2297"/>
                <a:gd name="T1" fmla="*/ 1081 h 1081"/>
                <a:gd name="T2" fmla="*/ 2297 w 2297"/>
                <a:gd name="T3" fmla="*/ 90 h 1081"/>
                <a:gd name="T4" fmla="*/ 2297 w 2297"/>
                <a:gd name="T5" fmla="*/ 0 h 1081"/>
                <a:gd name="T6" fmla="*/ 2101 w 2297"/>
                <a:gd name="T7" fmla="*/ 0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97" h="1081">
                  <a:moveTo>
                    <a:pt x="0" y="1081"/>
                  </a:moveTo>
                  <a:lnTo>
                    <a:pt x="2297" y="90"/>
                  </a:lnTo>
                  <a:lnTo>
                    <a:pt x="2297" y="0"/>
                  </a:lnTo>
                  <a:lnTo>
                    <a:pt x="210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1221" y="3571"/>
              <a:ext cx="7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>
              <a:off x="1221" y="3644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1090" y="3894"/>
              <a:ext cx="64" cy="101"/>
            </a:xfrm>
            <a:custGeom>
              <a:avLst/>
              <a:gdLst>
                <a:gd name="T0" fmla="*/ 0 w 180"/>
                <a:gd name="T1" fmla="*/ 284 h 284"/>
                <a:gd name="T2" fmla="*/ 180 w 180"/>
                <a:gd name="T3" fmla="*/ 149 h 284"/>
                <a:gd name="T4" fmla="*/ 180 w 180"/>
                <a:gd name="T5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" h="284">
                  <a:moveTo>
                    <a:pt x="0" y="284"/>
                  </a:moveTo>
                  <a:lnTo>
                    <a:pt x="180" y="149"/>
                  </a:lnTo>
                  <a:lnTo>
                    <a:pt x="18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1117" y="3888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>
              <a:off x="1117" y="388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2"/>
            <p:cNvSpPr>
              <a:spLocks/>
            </p:cNvSpPr>
            <p:nvPr/>
          </p:nvSpPr>
          <p:spPr bwMode="auto">
            <a:xfrm>
              <a:off x="920" y="3963"/>
              <a:ext cx="90" cy="96"/>
            </a:xfrm>
            <a:custGeom>
              <a:avLst/>
              <a:gdLst>
                <a:gd name="T0" fmla="*/ 0 w 255"/>
                <a:gd name="T1" fmla="*/ 269 h 269"/>
                <a:gd name="T2" fmla="*/ 255 w 255"/>
                <a:gd name="T3" fmla="*/ 75 h 269"/>
                <a:gd name="T4" fmla="*/ 255 w 255"/>
                <a:gd name="T5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" h="269">
                  <a:moveTo>
                    <a:pt x="0" y="269"/>
                  </a:moveTo>
                  <a:lnTo>
                    <a:pt x="255" y="75"/>
                  </a:lnTo>
                  <a:lnTo>
                    <a:pt x="25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974" y="3957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>
              <a:off x="974" y="395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 flipV="1">
              <a:off x="1812" y="3857"/>
              <a:ext cx="37" cy="18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1814" y="3843"/>
              <a:ext cx="72" cy="21"/>
            </a:xfrm>
            <a:custGeom>
              <a:avLst/>
              <a:gdLst>
                <a:gd name="T0" fmla="*/ 205 w 205"/>
                <a:gd name="T1" fmla="*/ 42 h 61"/>
                <a:gd name="T2" fmla="*/ 201 w 205"/>
                <a:gd name="T3" fmla="*/ 61 h 61"/>
                <a:gd name="T4" fmla="*/ 0 w 205"/>
                <a:gd name="T5" fmla="*/ 19 h 61"/>
                <a:gd name="T6" fmla="*/ 4 w 205"/>
                <a:gd name="T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61">
                  <a:moveTo>
                    <a:pt x="205" y="42"/>
                  </a:moveTo>
                  <a:lnTo>
                    <a:pt x="201" y="61"/>
                  </a:lnTo>
                  <a:lnTo>
                    <a:pt x="0" y="19"/>
                  </a:lnTo>
                  <a:lnTo>
                    <a:pt x="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 flipH="1">
              <a:off x="1814" y="3843"/>
              <a:ext cx="1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 flipV="1">
              <a:off x="1658" y="3953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1622" y="394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>
              <a:off x="1622" y="394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2" name="Line 231"/>
            <p:cNvSpPr>
              <a:spLocks noChangeShapeType="1"/>
            </p:cNvSpPr>
            <p:nvPr/>
          </p:nvSpPr>
          <p:spPr bwMode="auto">
            <a:xfrm flipV="1">
              <a:off x="1515" y="3958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3" name="Freeform 232"/>
            <p:cNvSpPr>
              <a:spLocks/>
            </p:cNvSpPr>
            <p:nvPr/>
          </p:nvSpPr>
          <p:spPr bwMode="auto">
            <a:xfrm>
              <a:off x="1478" y="395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5" name="Line 233"/>
            <p:cNvSpPr>
              <a:spLocks noChangeShapeType="1"/>
            </p:cNvSpPr>
            <p:nvPr/>
          </p:nvSpPr>
          <p:spPr bwMode="auto">
            <a:xfrm>
              <a:off x="1478" y="395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6" name="Line 234"/>
            <p:cNvSpPr>
              <a:spLocks noChangeShapeType="1"/>
            </p:cNvSpPr>
            <p:nvPr/>
          </p:nvSpPr>
          <p:spPr bwMode="auto">
            <a:xfrm flipH="1" flipV="1">
              <a:off x="1265" y="3905"/>
              <a:ext cx="106" cy="8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7" name="Freeform 235"/>
            <p:cNvSpPr>
              <a:spLocks/>
            </p:cNvSpPr>
            <p:nvPr/>
          </p:nvSpPr>
          <p:spPr bwMode="auto">
            <a:xfrm>
              <a:off x="1237" y="3872"/>
              <a:ext cx="51" cy="61"/>
            </a:xfrm>
            <a:custGeom>
              <a:avLst/>
              <a:gdLst>
                <a:gd name="T0" fmla="*/ 130 w 144"/>
                <a:gd name="T1" fmla="*/ 0 h 172"/>
                <a:gd name="T2" fmla="*/ 144 w 144"/>
                <a:gd name="T3" fmla="*/ 13 h 172"/>
                <a:gd name="T4" fmla="*/ 15 w 144"/>
                <a:gd name="T5" fmla="*/ 172 h 172"/>
                <a:gd name="T6" fmla="*/ 0 w 144"/>
                <a:gd name="T7" fmla="*/ 15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72">
                  <a:moveTo>
                    <a:pt x="130" y="0"/>
                  </a:moveTo>
                  <a:lnTo>
                    <a:pt x="144" y="13"/>
                  </a:lnTo>
                  <a:lnTo>
                    <a:pt x="15" y="172"/>
                  </a:lnTo>
                  <a:lnTo>
                    <a:pt x="0" y="1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8" name="Line 236"/>
            <p:cNvSpPr>
              <a:spLocks noChangeShapeType="1"/>
            </p:cNvSpPr>
            <p:nvPr/>
          </p:nvSpPr>
          <p:spPr bwMode="auto">
            <a:xfrm>
              <a:off x="1237" y="3928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9" name="Line 237"/>
            <p:cNvSpPr>
              <a:spLocks noChangeShapeType="1"/>
            </p:cNvSpPr>
            <p:nvPr/>
          </p:nvSpPr>
          <p:spPr bwMode="auto">
            <a:xfrm flipV="1">
              <a:off x="1218" y="3958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0" name="Freeform 238"/>
            <p:cNvSpPr>
              <a:spLocks/>
            </p:cNvSpPr>
            <p:nvPr/>
          </p:nvSpPr>
          <p:spPr bwMode="auto">
            <a:xfrm>
              <a:off x="1181" y="395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1" name="Line 239"/>
            <p:cNvSpPr>
              <a:spLocks noChangeShapeType="1"/>
            </p:cNvSpPr>
            <p:nvPr/>
          </p:nvSpPr>
          <p:spPr bwMode="auto">
            <a:xfrm>
              <a:off x="1181" y="395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2" name="Freeform 240"/>
            <p:cNvSpPr>
              <a:spLocks/>
            </p:cNvSpPr>
            <p:nvPr/>
          </p:nvSpPr>
          <p:spPr bwMode="auto">
            <a:xfrm>
              <a:off x="501" y="2615"/>
              <a:ext cx="902" cy="340"/>
            </a:xfrm>
            <a:custGeom>
              <a:avLst/>
              <a:gdLst>
                <a:gd name="T0" fmla="*/ 0 w 2550"/>
                <a:gd name="T1" fmla="*/ 960 h 960"/>
                <a:gd name="T2" fmla="*/ 2550 w 2550"/>
                <a:gd name="T3" fmla="*/ 61 h 960"/>
                <a:gd name="T4" fmla="*/ 2550 w 2550"/>
                <a:gd name="T5" fmla="*/ 0 h 960"/>
                <a:gd name="T6" fmla="*/ 2400 w 2550"/>
                <a:gd name="T7" fmla="*/ 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0" h="960">
                  <a:moveTo>
                    <a:pt x="0" y="960"/>
                  </a:moveTo>
                  <a:lnTo>
                    <a:pt x="2550" y="61"/>
                  </a:lnTo>
                  <a:lnTo>
                    <a:pt x="2550" y="0"/>
                  </a:lnTo>
                  <a:lnTo>
                    <a:pt x="240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3" name="Freeform 241"/>
            <p:cNvSpPr>
              <a:spLocks/>
            </p:cNvSpPr>
            <p:nvPr/>
          </p:nvSpPr>
          <p:spPr bwMode="auto">
            <a:xfrm>
              <a:off x="1343" y="2579"/>
              <a:ext cx="7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4" name="Line 242"/>
            <p:cNvSpPr>
              <a:spLocks noChangeShapeType="1"/>
            </p:cNvSpPr>
            <p:nvPr/>
          </p:nvSpPr>
          <p:spPr bwMode="auto">
            <a:xfrm>
              <a:off x="1343" y="265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5" name="Freeform 243"/>
            <p:cNvSpPr>
              <a:spLocks/>
            </p:cNvSpPr>
            <p:nvPr/>
          </p:nvSpPr>
          <p:spPr bwMode="auto">
            <a:xfrm>
              <a:off x="931" y="2907"/>
              <a:ext cx="79" cy="111"/>
            </a:xfrm>
            <a:custGeom>
              <a:avLst/>
              <a:gdLst>
                <a:gd name="T0" fmla="*/ 0 w 225"/>
                <a:gd name="T1" fmla="*/ 314 h 314"/>
                <a:gd name="T2" fmla="*/ 225 w 225"/>
                <a:gd name="T3" fmla="*/ 151 h 314"/>
                <a:gd name="T4" fmla="*/ 225 w 225"/>
                <a:gd name="T5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" h="314">
                  <a:moveTo>
                    <a:pt x="0" y="314"/>
                  </a:moveTo>
                  <a:lnTo>
                    <a:pt x="225" y="151"/>
                  </a:lnTo>
                  <a:lnTo>
                    <a:pt x="22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6" name="Freeform 244"/>
            <p:cNvSpPr>
              <a:spLocks/>
            </p:cNvSpPr>
            <p:nvPr/>
          </p:nvSpPr>
          <p:spPr bwMode="auto">
            <a:xfrm>
              <a:off x="974" y="2900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7" name="Line 245"/>
            <p:cNvSpPr>
              <a:spLocks noChangeShapeType="1"/>
            </p:cNvSpPr>
            <p:nvPr/>
          </p:nvSpPr>
          <p:spPr bwMode="auto">
            <a:xfrm>
              <a:off x="974" y="290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8" name="Freeform 246"/>
            <p:cNvSpPr>
              <a:spLocks/>
            </p:cNvSpPr>
            <p:nvPr/>
          </p:nvSpPr>
          <p:spPr bwMode="auto">
            <a:xfrm>
              <a:off x="1106" y="2902"/>
              <a:ext cx="43" cy="84"/>
            </a:xfrm>
            <a:custGeom>
              <a:avLst/>
              <a:gdLst>
                <a:gd name="T0" fmla="*/ 0 w 121"/>
                <a:gd name="T1" fmla="*/ 239 h 239"/>
                <a:gd name="T2" fmla="*/ 121 w 121"/>
                <a:gd name="T3" fmla="*/ 105 h 239"/>
                <a:gd name="T4" fmla="*/ 121 w 121"/>
                <a:gd name="T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239">
                  <a:moveTo>
                    <a:pt x="0" y="239"/>
                  </a:moveTo>
                  <a:lnTo>
                    <a:pt x="121" y="105"/>
                  </a:lnTo>
                  <a:lnTo>
                    <a:pt x="1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9" name="Freeform 247"/>
            <p:cNvSpPr>
              <a:spLocks/>
            </p:cNvSpPr>
            <p:nvPr/>
          </p:nvSpPr>
          <p:spPr bwMode="auto">
            <a:xfrm>
              <a:off x="1112" y="2895"/>
              <a:ext cx="73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0" name="Line 248"/>
            <p:cNvSpPr>
              <a:spLocks noChangeShapeType="1"/>
            </p:cNvSpPr>
            <p:nvPr/>
          </p:nvSpPr>
          <p:spPr bwMode="auto">
            <a:xfrm>
              <a:off x="1112" y="289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1" name="Freeform 249"/>
            <p:cNvSpPr>
              <a:spLocks/>
            </p:cNvSpPr>
            <p:nvPr/>
          </p:nvSpPr>
          <p:spPr bwMode="auto">
            <a:xfrm>
              <a:off x="1223" y="2849"/>
              <a:ext cx="26" cy="106"/>
            </a:xfrm>
            <a:custGeom>
              <a:avLst/>
              <a:gdLst>
                <a:gd name="T0" fmla="*/ 0 w 76"/>
                <a:gd name="T1" fmla="*/ 299 h 299"/>
                <a:gd name="T2" fmla="*/ 76 w 76"/>
                <a:gd name="T3" fmla="*/ 165 h 299"/>
                <a:gd name="T4" fmla="*/ 76 w 76"/>
                <a:gd name="T5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" h="299">
                  <a:moveTo>
                    <a:pt x="0" y="299"/>
                  </a:moveTo>
                  <a:lnTo>
                    <a:pt x="76" y="165"/>
                  </a:lnTo>
                  <a:lnTo>
                    <a:pt x="7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2" name="Freeform 250"/>
            <p:cNvSpPr>
              <a:spLocks/>
            </p:cNvSpPr>
            <p:nvPr/>
          </p:nvSpPr>
          <p:spPr bwMode="auto">
            <a:xfrm>
              <a:off x="1213" y="2842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3" name="Line 251"/>
            <p:cNvSpPr>
              <a:spLocks noChangeShapeType="1"/>
            </p:cNvSpPr>
            <p:nvPr/>
          </p:nvSpPr>
          <p:spPr bwMode="auto">
            <a:xfrm>
              <a:off x="1213" y="284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4" name="Freeform 252"/>
            <p:cNvSpPr>
              <a:spLocks/>
            </p:cNvSpPr>
            <p:nvPr/>
          </p:nvSpPr>
          <p:spPr bwMode="auto">
            <a:xfrm>
              <a:off x="1371" y="2917"/>
              <a:ext cx="266" cy="128"/>
            </a:xfrm>
            <a:custGeom>
              <a:avLst/>
              <a:gdLst>
                <a:gd name="T0" fmla="*/ 0 w 751"/>
                <a:gd name="T1" fmla="*/ 285 h 360"/>
                <a:gd name="T2" fmla="*/ 241 w 751"/>
                <a:gd name="T3" fmla="*/ 360 h 360"/>
                <a:gd name="T4" fmla="*/ 751 w 751"/>
                <a:gd name="T5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1" h="360">
                  <a:moveTo>
                    <a:pt x="0" y="285"/>
                  </a:moveTo>
                  <a:lnTo>
                    <a:pt x="241" y="360"/>
                  </a:lnTo>
                  <a:lnTo>
                    <a:pt x="75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5" name="Freeform 253"/>
            <p:cNvSpPr>
              <a:spLocks/>
            </p:cNvSpPr>
            <p:nvPr/>
          </p:nvSpPr>
          <p:spPr bwMode="auto">
            <a:xfrm>
              <a:off x="1616" y="2884"/>
              <a:ext cx="47" cy="63"/>
            </a:xfrm>
            <a:custGeom>
              <a:avLst/>
              <a:gdLst>
                <a:gd name="T0" fmla="*/ 134 w 134"/>
                <a:gd name="T1" fmla="*/ 167 h 178"/>
                <a:gd name="T2" fmla="*/ 117 w 134"/>
                <a:gd name="T3" fmla="*/ 178 h 178"/>
                <a:gd name="T4" fmla="*/ 0 w 134"/>
                <a:gd name="T5" fmla="*/ 11 h 178"/>
                <a:gd name="T6" fmla="*/ 17 w 134"/>
                <a:gd name="T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78">
                  <a:moveTo>
                    <a:pt x="134" y="167"/>
                  </a:moveTo>
                  <a:lnTo>
                    <a:pt x="117" y="178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6" name="Line 254"/>
            <p:cNvSpPr>
              <a:spLocks noChangeShapeType="1"/>
            </p:cNvSpPr>
            <p:nvPr/>
          </p:nvSpPr>
          <p:spPr bwMode="auto">
            <a:xfrm flipH="1">
              <a:off x="1616" y="2884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7" name="Line 255"/>
            <p:cNvSpPr>
              <a:spLocks noChangeShapeType="1"/>
            </p:cNvSpPr>
            <p:nvPr/>
          </p:nvSpPr>
          <p:spPr bwMode="auto">
            <a:xfrm flipH="1" flipV="1">
              <a:off x="1456" y="2912"/>
              <a:ext cx="48" cy="4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8" name="Freeform 256"/>
            <p:cNvSpPr>
              <a:spLocks/>
            </p:cNvSpPr>
            <p:nvPr/>
          </p:nvSpPr>
          <p:spPr bwMode="auto">
            <a:xfrm>
              <a:off x="1425" y="2881"/>
              <a:ext cx="57" cy="57"/>
            </a:xfrm>
            <a:custGeom>
              <a:avLst/>
              <a:gdLst>
                <a:gd name="T0" fmla="*/ 146 w 161"/>
                <a:gd name="T1" fmla="*/ 0 h 161"/>
                <a:gd name="T2" fmla="*/ 161 w 161"/>
                <a:gd name="T3" fmla="*/ 15 h 161"/>
                <a:gd name="T4" fmla="*/ 15 w 161"/>
                <a:gd name="T5" fmla="*/ 161 h 161"/>
                <a:gd name="T6" fmla="*/ 0 w 161"/>
                <a:gd name="T7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46" y="0"/>
                  </a:moveTo>
                  <a:lnTo>
                    <a:pt x="161" y="15"/>
                  </a:lnTo>
                  <a:lnTo>
                    <a:pt x="15" y="161"/>
                  </a:lnTo>
                  <a:lnTo>
                    <a:pt x="0" y="14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9" name="Line 257"/>
            <p:cNvSpPr>
              <a:spLocks noChangeShapeType="1"/>
            </p:cNvSpPr>
            <p:nvPr/>
          </p:nvSpPr>
          <p:spPr bwMode="auto">
            <a:xfrm>
              <a:off x="1425" y="2933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0" name="Arc 258"/>
            <p:cNvSpPr>
              <a:spLocks/>
            </p:cNvSpPr>
            <p:nvPr/>
          </p:nvSpPr>
          <p:spPr bwMode="auto">
            <a:xfrm>
              <a:off x="2200" y="1659"/>
              <a:ext cx="323" cy="256"/>
            </a:xfrm>
            <a:custGeom>
              <a:avLst/>
              <a:gdLst>
                <a:gd name="G0" fmla="+- 21600 0 0"/>
                <a:gd name="G1" fmla="+- 85 0 0"/>
                <a:gd name="G2" fmla="+- 21600 0 0"/>
                <a:gd name="T0" fmla="*/ 21600 w 21600"/>
                <a:gd name="T1" fmla="*/ 21685 h 21685"/>
                <a:gd name="T2" fmla="*/ 0 w 21600"/>
                <a:gd name="T3" fmla="*/ 0 h 21685"/>
                <a:gd name="T4" fmla="*/ 21600 w 21600"/>
                <a:gd name="T5" fmla="*/ 85 h 21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85" fill="none" extrusionOk="0">
                  <a:moveTo>
                    <a:pt x="21600" y="21685"/>
                  </a:moveTo>
                  <a:cubicBezTo>
                    <a:pt x="9670" y="21685"/>
                    <a:pt x="0" y="12014"/>
                    <a:pt x="0" y="85"/>
                  </a:cubicBezTo>
                  <a:cubicBezTo>
                    <a:pt x="-1" y="56"/>
                    <a:pt x="0" y="28"/>
                    <a:pt x="0" y="0"/>
                  </a:cubicBezTo>
                </a:path>
                <a:path w="21600" h="21685" stroke="0" extrusionOk="0">
                  <a:moveTo>
                    <a:pt x="21600" y="21685"/>
                  </a:moveTo>
                  <a:cubicBezTo>
                    <a:pt x="9670" y="21685"/>
                    <a:pt x="0" y="12014"/>
                    <a:pt x="0" y="85"/>
                  </a:cubicBezTo>
                  <a:cubicBezTo>
                    <a:pt x="-1" y="56"/>
                    <a:pt x="0" y="28"/>
                    <a:pt x="0" y="0"/>
                  </a:cubicBezTo>
                  <a:lnTo>
                    <a:pt x="21600" y="8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1" name="Arc 259"/>
            <p:cNvSpPr>
              <a:spLocks/>
            </p:cNvSpPr>
            <p:nvPr/>
          </p:nvSpPr>
          <p:spPr bwMode="auto">
            <a:xfrm>
              <a:off x="2523" y="1914"/>
              <a:ext cx="404" cy="16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2" name="Arc 260"/>
            <p:cNvSpPr>
              <a:spLocks/>
            </p:cNvSpPr>
            <p:nvPr/>
          </p:nvSpPr>
          <p:spPr bwMode="auto">
            <a:xfrm>
              <a:off x="2927" y="1787"/>
              <a:ext cx="441" cy="29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3" name="Freeform 261"/>
            <p:cNvSpPr>
              <a:spLocks/>
            </p:cNvSpPr>
            <p:nvPr/>
          </p:nvSpPr>
          <p:spPr bwMode="auto">
            <a:xfrm>
              <a:off x="3349" y="1787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8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8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4" name="Arc 262"/>
            <p:cNvSpPr>
              <a:spLocks/>
            </p:cNvSpPr>
            <p:nvPr/>
          </p:nvSpPr>
          <p:spPr bwMode="auto">
            <a:xfrm>
              <a:off x="2263" y="1341"/>
              <a:ext cx="600" cy="63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5" name="Freeform 263"/>
            <p:cNvSpPr>
              <a:spLocks/>
            </p:cNvSpPr>
            <p:nvPr/>
          </p:nvSpPr>
          <p:spPr bwMode="auto">
            <a:xfrm>
              <a:off x="2845" y="1341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8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8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6" name="Freeform 264"/>
            <p:cNvSpPr>
              <a:spLocks/>
            </p:cNvSpPr>
            <p:nvPr/>
          </p:nvSpPr>
          <p:spPr bwMode="auto">
            <a:xfrm>
              <a:off x="1515" y="1691"/>
              <a:ext cx="817" cy="48"/>
            </a:xfrm>
            <a:custGeom>
              <a:avLst/>
              <a:gdLst>
                <a:gd name="T0" fmla="*/ 0 w 2309"/>
                <a:gd name="T1" fmla="*/ 76 h 135"/>
                <a:gd name="T2" fmla="*/ 29 w 2309"/>
                <a:gd name="T3" fmla="*/ 15 h 135"/>
                <a:gd name="T4" fmla="*/ 90 w 2309"/>
                <a:gd name="T5" fmla="*/ 135 h 135"/>
                <a:gd name="T6" fmla="*/ 149 w 2309"/>
                <a:gd name="T7" fmla="*/ 14 h 135"/>
                <a:gd name="T8" fmla="*/ 210 w 2309"/>
                <a:gd name="T9" fmla="*/ 134 h 135"/>
                <a:gd name="T10" fmla="*/ 269 w 2309"/>
                <a:gd name="T11" fmla="*/ 14 h 135"/>
                <a:gd name="T12" fmla="*/ 330 w 2309"/>
                <a:gd name="T13" fmla="*/ 133 h 135"/>
                <a:gd name="T14" fmla="*/ 389 w 2309"/>
                <a:gd name="T15" fmla="*/ 13 h 135"/>
                <a:gd name="T16" fmla="*/ 450 w 2309"/>
                <a:gd name="T17" fmla="*/ 132 h 135"/>
                <a:gd name="T18" fmla="*/ 509 w 2309"/>
                <a:gd name="T19" fmla="*/ 12 h 135"/>
                <a:gd name="T20" fmla="*/ 570 w 2309"/>
                <a:gd name="T21" fmla="*/ 132 h 135"/>
                <a:gd name="T22" fmla="*/ 629 w 2309"/>
                <a:gd name="T23" fmla="*/ 11 h 135"/>
                <a:gd name="T24" fmla="*/ 690 w 2309"/>
                <a:gd name="T25" fmla="*/ 131 h 135"/>
                <a:gd name="T26" fmla="*/ 749 w 2309"/>
                <a:gd name="T27" fmla="*/ 10 h 135"/>
                <a:gd name="T28" fmla="*/ 810 w 2309"/>
                <a:gd name="T29" fmla="*/ 130 h 135"/>
                <a:gd name="T30" fmla="*/ 869 w 2309"/>
                <a:gd name="T31" fmla="*/ 9 h 135"/>
                <a:gd name="T32" fmla="*/ 930 w 2309"/>
                <a:gd name="T33" fmla="*/ 129 h 135"/>
                <a:gd name="T34" fmla="*/ 989 w 2309"/>
                <a:gd name="T35" fmla="*/ 9 h 135"/>
                <a:gd name="T36" fmla="*/ 1050 w 2309"/>
                <a:gd name="T37" fmla="*/ 128 h 135"/>
                <a:gd name="T38" fmla="*/ 1109 w 2309"/>
                <a:gd name="T39" fmla="*/ 8 h 135"/>
                <a:gd name="T40" fmla="*/ 1170 w 2309"/>
                <a:gd name="T41" fmla="*/ 127 h 135"/>
                <a:gd name="T42" fmla="*/ 1229 w 2309"/>
                <a:gd name="T43" fmla="*/ 7 h 135"/>
                <a:gd name="T44" fmla="*/ 1290 w 2309"/>
                <a:gd name="T45" fmla="*/ 127 h 135"/>
                <a:gd name="T46" fmla="*/ 1349 w 2309"/>
                <a:gd name="T47" fmla="*/ 6 h 135"/>
                <a:gd name="T48" fmla="*/ 1410 w 2309"/>
                <a:gd name="T49" fmla="*/ 126 h 135"/>
                <a:gd name="T50" fmla="*/ 1469 w 2309"/>
                <a:gd name="T51" fmla="*/ 5 h 135"/>
                <a:gd name="T52" fmla="*/ 1530 w 2309"/>
                <a:gd name="T53" fmla="*/ 125 h 135"/>
                <a:gd name="T54" fmla="*/ 1589 w 2309"/>
                <a:gd name="T55" fmla="*/ 4 h 135"/>
                <a:gd name="T56" fmla="*/ 1650 w 2309"/>
                <a:gd name="T57" fmla="*/ 124 h 135"/>
                <a:gd name="T58" fmla="*/ 1709 w 2309"/>
                <a:gd name="T59" fmla="*/ 4 h 135"/>
                <a:gd name="T60" fmla="*/ 1770 w 2309"/>
                <a:gd name="T61" fmla="*/ 123 h 135"/>
                <a:gd name="T62" fmla="*/ 1829 w 2309"/>
                <a:gd name="T63" fmla="*/ 3 h 135"/>
                <a:gd name="T64" fmla="*/ 1890 w 2309"/>
                <a:gd name="T65" fmla="*/ 122 h 135"/>
                <a:gd name="T66" fmla="*/ 1949 w 2309"/>
                <a:gd name="T67" fmla="*/ 2 h 135"/>
                <a:gd name="T68" fmla="*/ 2010 w 2309"/>
                <a:gd name="T69" fmla="*/ 122 h 135"/>
                <a:gd name="T70" fmla="*/ 2069 w 2309"/>
                <a:gd name="T71" fmla="*/ 1 h 135"/>
                <a:gd name="T72" fmla="*/ 2130 w 2309"/>
                <a:gd name="T73" fmla="*/ 121 h 135"/>
                <a:gd name="T74" fmla="*/ 2189 w 2309"/>
                <a:gd name="T75" fmla="*/ 0 h 135"/>
                <a:gd name="T76" fmla="*/ 2250 w 2309"/>
                <a:gd name="T77" fmla="*/ 120 h 135"/>
                <a:gd name="T78" fmla="*/ 2279 w 2309"/>
                <a:gd name="T79" fmla="*/ 60 h 135"/>
                <a:gd name="T80" fmla="*/ 2309 w 2309"/>
                <a:gd name="T81" fmla="*/ 6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09" h="135">
                  <a:moveTo>
                    <a:pt x="0" y="76"/>
                  </a:moveTo>
                  <a:lnTo>
                    <a:pt x="29" y="15"/>
                  </a:lnTo>
                  <a:lnTo>
                    <a:pt x="90" y="135"/>
                  </a:lnTo>
                  <a:lnTo>
                    <a:pt x="149" y="14"/>
                  </a:lnTo>
                  <a:lnTo>
                    <a:pt x="210" y="134"/>
                  </a:lnTo>
                  <a:lnTo>
                    <a:pt x="269" y="14"/>
                  </a:lnTo>
                  <a:lnTo>
                    <a:pt x="330" y="133"/>
                  </a:lnTo>
                  <a:lnTo>
                    <a:pt x="389" y="13"/>
                  </a:lnTo>
                  <a:lnTo>
                    <a:pt x="450" y="132"/>
                  </a:lnTo>
                  <a:lnTo>
                    <a:pt x="509" y="12"/>
                  </a:lnTo>
                  <a:lnTo>
                    <a:pt x="570" y="132"/>
                  </a:lnTo>
                  <a:lnTo>
                    <a:pt x="629" y="11"/>
                  </a:lnTo>
                  <a:lnTo>
                    <a:pt x="690" y="131"/>
                  </a:lnTo>
                  <a:lnTo>
                    <a:pt x="749" y="10"/>
                  </a:lnTo>
                  <a:lnTo>
                    <a:pt x="810" y="130"/>
                  </a:lnTo>
                  <a:lnTo>
                    <a:pt x="869" y="9"/>
                  </a:lnTo>
                  <a:lnTo>
                    <a:pt x="930" y="129"/>
                  </a:lnTo>
                  <a:lnTo>
                    <a:pt x="989" y="9"/>
                  </a:lnTo>
                  <a:lnTo>
                    <a:pt x="1050" y="128"/>
                  </a:lnTo>
                  <a:lnTo>
                    <a:pt x="1109" y="8"/>
                  </a:lnTo>
                  <a:lnTo>
                    <a:pt x="1170" y="127"/>
                  </a:lnTo>
                  <a:lnTo>
                    <a:pt x="1229" y="7"/>
                  </a:lnTo>
                  <a:lnTo>
                    <a:pt x="1290" y="127"/>
                  </a:lnTo>
                  <a:lnTo>
                    <a:pt x="1349" y="6"/>
                  </a:lnTo>
                  <a:lnTo>
                    <a:pt x="1410" y="126"/>
                  </a:lnTo>
                  <a:lnTo>
                    <a:pt x="1469" y="5"/>
                  </a:lnTo>
                  <a:lnTo>
                    <a:pt x="1530" y="125"/>
                  </a:lnTo>
                  <a:lnTo>
                    <a:pt x="1589" y="4"/>
                  </a:lnTo>
                  <a:lnTo>
                    <a:pt x="1650" y="124"/>
                  </a:lnTo>
                  <a:lnTo>
                    <a:pt x="1709" y="4"/>
                  </a:lnTo>
                  <a:lnTo>
                    <a:pt x="1770" y="123"/>
                  </a:lnTo>
                  <a:lnTo>
                    <a:pt x="1829" y="3"/>
                  </a:lnTo>
                  <a:lnTo>
                    <a:pt x="1890" y="122"/>
                  </a:lnTo>
                  <a:lnTo>
                    <a:pt x="1949" y="2"/>
                  </a:lnTo>
                  <a:lnTo>
                    <a:pt x="2010" y="122"/>
                  </a:lnTo>
                  <a:lnTo>
                    <a:pt x="2069" y="1"/>
                  </a:lnTo>
                  <a:lnTo>
                    <a:pt x="2130" y="121"/>
                  </a:lnTo>
                  <a:lnTo>
                    <a:pt x="2189" y="0"/>
                  </a:lnTo>
                  <a:lnTo>
                    <a:pt x="2250" y="120"/>
                  </a:lnTo>
                  <a:lnTo>
                    <a:pt x="2279" y="60"/>
                  </a:lnTo>
                  <a:lnTo>
                    <a:pt x="2309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7" name="Line 265"/>
            <p:cNvSpPr>
              <a:spLocks noChangeShapeType="1"/>
            </p:cNvSpPr>
            <p:nvPr/>
          </p:nvSpPr>
          <p:spPr bwMode="auto">
            <a:xfrm>
              <a:off x="2332" y="1712"/>
              <a:ext cx="1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8" name="Arc 266"/>
            <p:cNvSpPr>
              <a:spLocks/>
            </p:cNvSpPr>
            <p:nvPr/>
          </p:nvSpPr>
          <p:spPr bwMode="auto">
            <a:xfrm>
              <a:off x="2349" y="1677"/>
              <a:ext cx="65" cy="4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608 w 43200"/>
                <a:gd name="T1" fmla="*/ 26689 h 26689"/>
                <a:gd name="T2" fmla="*/ 43169 w 43200"/>
                <a:gd name="T3" fmla="*/ 22766 h 26689"/>
                <a:gd name="T4" fmla="*/ 21600 w 43200"/>
                <a:gd name="T5" fmla="*/ 21600 h 26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6689" fill="none" extrusionOk="0">
                  <a:moveTo>
                    <a:pt x="608" y="26688"/>
                  </a:moveTo>
                  <a:cubicBezTo>
                    <a:pt x="204" y="25022"/>
                    <a:pt x="0" y="233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</a:path>
                <a:path w="43200" h="26689" stroke="0" extrusionOk="0">
                  <a:moveTo>
                    <a:pt x="608" y="26688"/>
                  </a:moveTo>
                  <a:cubicBezTo>
                    <a:pt x="204" y="25022"/>
                    <a:pt x="0" y="233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9" name="Arc 267"/>
            <p:cNvSpPr>
              <a:spLocks/>
            </p:cNvSpPr>
            <p:nvPr/>
          </p:nvSpPr>
          <p:spPr bwMode="auto">
            <a:xfrm>
              <a:off x="2419" y="1677"/>
              <a:ext cx="66" cy="4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626 w 43200"/>
                <a:gd name="T1" fmla="*/ 26763 h 26763"/>
                <a:gd name="T2" fmla="*/ 43169 w 43200"/>
                <a:gd name="T3" fmla="*/ 22753 h 26763"/>
                <a:gd name="T4" fmla="*/ 21600 w 43200"/>
                <a:gd name="T5" fmla="*/ 21600 h 26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6763" fill="none" extrusionOk="0">
                  <a:moveTo>
                    <a:pt x="626" y="26762"/>
                  </a:moveTo>
                  <a:cubicBezTo>
                    <a:pt x="210" y="25073"/>
                    <a:pt x="0" y="2333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4"/>
                    <a:pt x="43189" y="22369"/>
                    <a:pt x="43169" y="22753"/>
                  </a:cubicBezTo>
                </a:path>
                <a:path w="43200" h="26763" stroke="0" extrusionOk="0">
                  <a:moveTo>
                    <a:pt x="626" y="26762"/>
                  </a:moveTo>
                  <a:cubicBezTo>
                    <a:pt x="210" y="25073"/>
                    <a:pt x="0" y="2333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4"/>
                    <a:pt x="43189" y="22369"/>
                    <a:pt x="43169" y="22753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0" name="Arc 268"/>
            <p:cNvSpPr>
              <a:spLocks/>
            </p:cNvSpPr>
            <p:nvPr/>
          </p:nvSpPr>
          <p:spPr bwMode="auto">
            <a:xfrm>
              <a:off x="2490" y="1677"/>
              <a:ext cx="66" cy="4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626 w 43200"/>
                <a:gd name="T1" fmla="*/ 26763 h 26763"/>
                <a:gd name="T2" fmla="*/ 43169 w 43200"/>
                <a:gd name="T3" fmla="*/ 22753 h 26763"/>
                <a:gd name="T4" fmla="*/ 21600 w 43200"/>
                <a:gd name="T5" fmla="*/ 21600 h 26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6763" fill="none" extrusionOk="0">
                  <a:moveTo>
                    <a:pt x="626" y="26762"/>
                  </a:moveTo>
                  <a:cubicBezTo>
                    <a:pt x="210" y="25073"/>
                    <a:pt x="0" y="2333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4"/>
                    <a:pt x="43189" y="22369"/>
                    <a:pt x="43169" y="22753"/>
                  </a:cubicBezTo>
                </a:path>
                <a:path w="43200" h="26763" stroke="0" extrusionOk="0">
                  <a:moveTo>
                    <a:pt x="626" y="26762"/>
                  </a:moveTo>
                  <a:cubicBezTo>
                    <a:pt x="210" y="25073"/>
                    <a:pt x="0" y="2333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4"/>
                    <a:pt x="43189" y="22369"/>
                    <a:pt x="43169" y="22753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1" name="Arc 269"/>
            <p:cNvSpPr>
              <a:spLocks/>
            </p:cNvSpPr>
            <p:nvPr/>
          </p:nvSpPr>
          <p:spPr bwMode="auto">
            <a:xfrm>
              <a:off x="2561" y="1677"/>
              <a:ext cx="65" cy="4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608 w 43200"/>
                <a:gd name="T1" fmla="*/ 26689 h 26689"/>
                <a:gd name="T2" fmla="*/ 43170 w 43200"/>
                <a:gd name="T3" fmla="*/ 22735 h 26689"/>
                <a:gd name="T4" fmla="*/ 21600 w 43200"/>
                <a:gd name="T5" fmla="*/ 21600 h 26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6689" fill="none" extrusionOk="0">
                  <a:moveTo>
                    <a:pt x="608" y="26688"/>
                  </a:moveTo>
                  <a:cubicBezTo>
                    <a:pt x="204" y="25022"/>
                    <a:pt x="0" y="233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</a:path>
                <a:path w="43200" h="26689" stroke="0" extrusionOk="0">
                  <a:moveTo>
                    <a:pt x="608" y="26688"/>
                  </a:moveTo>
                  <a:cubicBezTo>
                    <a:pt x="204" y="25022"/>
                    <a:pt x="0" y="233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2" name="Arc 270"/>
            <p:cNvSpPr>
              <a:spLocks/>
            </p:cNvSpPr>
            <p:nvPr/>
          </p:nvSpPr>
          <p:spPr bwMode="auto">
            <a:xfrm>
              <a:off x="2632" y="1677"/>
              <a:ext cx="65" cy="4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608 w 43200"/>
                <a:gd name="T1" fmla="*/ 26689 h 26689"/>
                <a:gd name="T2" fmla="*/ 43170 w 43200"/>
                <a:gd name="T3" fmla="*/ 22735 h 26689"/>
                <a:gd name="T4" fmla="*/ 21600 w 43200"/>
                <a:gd name="T5" fmla="*/ 21600 h 26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6689" fill="none" extrusionOk="0">
                  <a:moveTo>
                    <a:pt x="608" y="26688"/>
                  </a:moveTo>
                  <a:cubicBezTo>
                    <a:pt x="204" y="25022"/>
                    <a:pt x="0" y="233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</a:path>
                <a:path w="43200" h="26689" stroke="0" extrusionOk="0">
                  <a:moveTo>
                    <a:pt x="608" y="26688"/>
                  </a:moveTo>
                  <a:cubicBezTo>
                    <a:pt x="204" y="25022"/>
                    <a:pt x="0" y="233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3" name="Freeform 271"/>
            <p:cNvSpPr>
              <a:spLocks/>
            </p:cNvSpPr>
            <p:nvPr/>
          </p:nvSpPr>
          <p:spPr bwMode="auto">
            <a:xfrm>
              <a:off x="2703" y="1261"/>
              <a:ext cx="22" cy="451"/>
            </a:xfrm>
            <a:custGeom>
              <a:avLst/>
              <a:gdLst>
                <a:gd name="T0" fmla="*/ 0 w 63"/>
                <a:gd name="T1" fmla="*/ 1275 h 1275"/>
                <a:gd name="T2" fmla="*/ 48 w 63"/>
                <a:gd name="T3" fmla="*/ 1275 h 1275"/>
                <a:gd name="T4" fmla="*/ 63 w 63"/>
                <a:gd name="T5" fmla="*/ 0 h 1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1275">
                  <a:moveTo>
                    <a:pt x="0" y="1275"/>
                  </a:moveTo>
                  <a:lnTo>
                    <a:pt x="48" y="1275"/>
                  </a:lnTo>
                  <a:lnTo>
                    <a:pt x="6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4" name="Freeform 272"/>
            <p:cNvSpPr>
              <a:spLocks/>
            </p:cNvSpPr>
            <p:nvPr/>
          </p:nvSpPr>
          <p:spPr bwMode="auto">
            <a:xfrm>
              <a:off x="2689" y="1254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5" name="Line 273"/>
            <p:cNvSpPr>
              <a:spLocks noChangeShapeType="1"/>
            </p:cNvSpPr>
            <p:nvPr/>
          </p:nvSpPr>
          <p:spPr bwMode="auto">
            <a:xfrm>
              <a:off x="2689" y="125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6" name="Freeform 274"/>
            <p:cNvSpPr>
              <a:spLocks/>
            </p:cNvSpPr>
            <p:nvPr/>
          </p:nvSpPr>
          <p:spPr bwMode="auto">
            <a:xfrm>
              <a:off x="962" y="805"/>
              <a:ext cx="1051" cy="621"/>
            </a:xfrm>
            <a:custGeom>
              <a:avLst/>
              <a:gdLst>
                <a:gd name="T0" fmla="*/ 0 w 2969"/>
                <a:gd name="T1" fmla="*/ 1756 h 1756"/>
                <a:gd name="T2" fmla="*/ 2969 w 2969"/>
                <a:gd name="T3" fmla="*/ 270 h 1756"/>
                <a:gd name="T4" fmla="*/ 2969 w 2969"/>
                <a:gd name="T5" fmla="*/ 0 h 1756"/>
                <a:gd name="T6" fmla="*/ 2700 w 2969"/>
                <a:gd name="T7" fmla="*/ 0 h 1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9" h="1756">
                  <a:moveTo>
                    <a:pt x="0" y="1756"/>
                  </a:moveTo>
                  <a:lnTo>
                    <a:pt x="2969" y="270"/>
                  </a:lnTo>
                  <a:lnTo>
                    <a:pt x="2969" y="0"/>
                  </a:lnTo>
                  <a:lnTo>
                    <a:pt x="270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7" name="Freeform 275"/>
            <p:cNvSpPr>
              <a:spLocks/>
            </p:cNvSpPr>
            <p:nvPr/>
          </p:nvSpPr>
          <p:spPr bwMode="auto">
            <a:xfrm>
              <a:off x="1911" y="769"/>
              <a:ext cx="7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8" name="Line 276"/>
            <p:cNvSpPr>
              <a:spLocks noChangeShapeType="1"/>
            </p:cNvSpPr>
            <p:nvPr/>
          </p:nvSpPr>
          <p:spPr bwMode="auto">
            <a:xfrm>
              <a:off x="1911" y="84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9" name="Line 277"/>
            <p:cNvSpPr>
              <a:spLocks noChangeShapeType="1"/>
            </p:cNvSpPr>
            <p:nvPr/>
          </p:nvSpPr>
          <p:spPr bwMode="auto">
            <a:xfrm flipV="1">
              <a:off x="2247" y="1373"/>
              <a:ext cx="0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0" name="Freeform 278"/>
            <p:cNvSpPr>
              <a:spLocks/>
            </p:cNvSpPr>
            <p:nvPr/>
          </p:nvSpPr>
          <p:spPr bwMode="auto">
            <a:xfrm>
              <a:off x="2211" y="1366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1" name="Line 279"/>
            <p:cNvSpPr>
              <a:spLocks noChangeShapeType="1"/>
            </p:cNvSpPr>
            <p:nvPr/>
          </p:nvSpPr>
          <p:spPr bwMode="auto">
            <a:xfrm>
              <a:off x="2211" y="136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2" name="Arc 280"/>
            <p:cNvSpPr>
              <a:spLocks/>
            </p:cNvSpPr>
            <p:nvPr/>
          </p:nvSpPr>
          <p:spPr bwMode="auto">
            <a:xfrm>
              <a:off x="1737" y="1378"/>
              <a:ext cx="150" cy="149"/>
            </a:xfrm>
            <a:custGeom>
              <a:avLst/>
              <a:gdLst>
                <a:gd name="G0" fmla="+- 146 0 0"/>
                <a:gd name="G1" fmla="+- 0 0 0"/>
                <a:gd name="G2" fmla="+- 21600 0 0"/>
                <a:gd name="T0" fmla="*/ 21746 w 21746"/>
                <a:gd name="T1" fmla="*/ 0 h 21600"/>
                <a:gd name="T2" fmla="*/ 0 w 21746"/>
                <a:gd name="T3" fmla="*/ 21600 h 21600"/>
                <a:gd name="T4" fmla="*/ 146 w 2174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6" h="21600" fill="none" extrusionOk="0">
                  <a:moveTo>
                    <a:pt x="21746" y="0"/>
                  </a:moveTo>
                  <a:cubicBezTo>
                    <a:pt x="21746" y="11929"/>
                    <a:pt x="12075" y="21600"/>
                    <a:pt x="146" y="21600"/>
                  </a:cubicBezTo>
                  <a:cubicBezTo>
                    <a:pt x="97" y="21600"/>
                    <a:pt x="48" y="21599"/>
                    <a:pt x="0" y="21599"/>
                  </a:cubicBezTo>
                </a:path>
                <a:path w="21746" h="21600" stroke="0" extrusionOk="0">
                  <a:moveTo>
                    <a:pt x="21746" y="0"/>
                  </a:moveTo>
                  <a:cubicBezTo>
                    <a:pt x="21746" y="11929"/>
                    <a:pt x="12075" y="21600"/>
                    <a:pt x="146" y="21600"/>
                  </a:cubicBezTo>
                  <a:cubicBezTo>
                    <a:pt x="97" y="21600"/>
                    <a:pt x="48" y="21599"/>
                    <a:pt x="0" y="21599"/>
                  </a:cubicBezTo>
                  <a:lnTo>
                    <a:pt x="14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3" name="Freeform 281"/>
            <p:cNvSpPr>
              <a:spLocks/>
            </p:cNvSpPr>
            <p:nvPr/>
          </p:nvSpPr>
          <p:spPr bwMode="auto">
            <a:xfrm>
              <a:off x="1850" y="1371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4" name="Line 282"/>
            <p:cNvSpPr>
              <a:spLocks noChangeShapeType="1"/>
            </p:cNvSpPr>
            <p:nvPr/>
          </p:nvSpPr>
          <p:spPr bwMode="auto">
            <a:xfrm>
              <a:off x="1850" y="137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5" name="Arc 283"/>
            <p:cNvSpPr>
              <a:spLocks/>
            </p:cNvSpPr>
            <p:nvPr/>
          </p:nvSpPr>
          <p:spPr bwMode="auto">
            <a:xfrm>
              <a:off x="1982" y="1373"/>
              <a:ext cx="138" cy="16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6" name="Freeform 284"/>
            <p:cNvSpPr>
              <a:spLocks/>
            </p:cNvSpPr>
            <p:nvPr/>
          </p:nvSpPr>
          <p:spPr bwMode="auto">
            <a:xfrm>
              <a:off x="2084" y="136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7" name="Line 285"/>
            <p:cNvSpPr>
              <a:spLocks noChangeShapeType="1"/>
            </p:cNvSpPr>
            <p:nvPr/>
          </p:nvSpPr>
          <p:spPr bwMode="auto">
            <a:xfrm>
              <a:off x="2084" y="136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8" name="Arc 286"/>
            <p:cNvSpPr>
              <a:spLocks/>
            </p:cNvSpPr>
            <p:nvPr/>
          </p:nvSpPr>
          <p:spPr bwMode="auto">
            <a:xfrm>
              <a:off x="2348" y="1139"/>
              <a:ext cx="234" cy="160"/>
            </a:xfrm>
            <a:custGeom>
              <a:avLst/>
              <a:gdLst>
                <a:gd name="G0" fmla="+- 92 0 0"/>
                <a:gd name="G1" fmla="+- 21600 0 0"/>
                <a:gd name="G2" fmla="+- 21600 0 0"/>
                <a:gd name="T0" fmla="*/ 0 w 21692"/>
                <a:gd name="T1" fmla="*/ 0 h 21600"/>
                <a:gd name="T2" fmla="*/ 21692 w 21692"/>
                <a:gd name="T3" fmla="*/ 21600 h 21600"/>
                <a:gd name="T4" fmla="*/ 92 w 21692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92" h="21600" fill="none" extrusionOk="0">
                  <a:moveTo>
                    <a:pt x="0" y="0"/>
                  </a:moveTo>
                  <a:cubicBezTo>
                    <a:pt x="30" y="0"/>
                    <a:pt x="61" y="-1"/>
                    <a:pt x="92" y="0"/>
                  </a:cubicBezTo>
                  <a:cubicBezTo>
                    <a:pt x="12021" y="0"/>
                    <a:pt x="21692" y="9670"/>
                    <a:pt x="21692" y="21600"/>
                  </a:cubicBezTo>
                </a:path>
                <a:path w="21692" h="21600" stroke="0" extrusionOk="0">
                  <a:moveTo>
                    <a:pt x="0" y="0"/>
                  </a:moveTo>
                  <a:cubicBezTo>
                    <a:pt x="30" y="0"/>
                    <a:pt x="61" y="-1"/>
                    <a:pt x="92" y="0"/>
                  </a:cubicBezTo>
                  <a:cubicBezTo>
                    <a:pt x="12021" y="0"/>
                    <a:pt x="21692" y="9670"/>
                    <a:pt x="21692" y="21600"/>
                  </a:cubicBezTo>
                  <a:lnTo>
                    <a:pt x="92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9" name="Freeform 287"/>
            <p:cNvSpPr>
              <a:spLocks/>
            </p:cNvSpPr>
            <p:nvPr/>
          </p:nvSpPr>
          <p:spPr bwMode="auto">
            <a:xfrm>
              <a:off x="2342" y="1103"/>
              <a:ext cx="6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0" name="Line 288"/>
            <p:cNvSpPr>
              <a:spLocks noChangeShapeType="1"/>
            </p:cNvSpPr>
            <p:nvPr/>
          </p:nvSpPr>
          <p:spPr bwMode="auto">
            <a:xfrm>
              <a:off x="2342" y="1175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1" name="Line 289"/>
            <p:cNvSpPr>
              <a:spLocks noChangeShapeType="1"/>
            </p:cNvSpPr>
            <p:nvPr/>
          </p:nvSpPr>
          <p:spPr bwMode="auto">
            <a:xfrm flipH="1" flipV="1">
              <a:off x="2576" y="1309"/>
              <a:ext cx="175" cy="11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2" name="Freeform 290"/>
            <p:cNvSpPr>
              <a:spLocks/>
            </p:cNvSpPr>
            <p:nvPr/>
          </p:nvSpPr>
          <p:spPr bwMode="auto">
            <a:xfrm>
              <a:off x="2551" y="1274"/>
              <a:ext cx="44" cy="66"/>
            </a:xfrm>
            <a:custGeom>
              <a:avLst/>
              <a:gdLst>
                <a:gd name="T0" fmla="*/ 109 w 125"/>
                <a:gd name="T1" fmla="*/ 0 h 186"/>
                <a:gd name="T2" fmla="*/ 125 w 125"/>
                <a:gd name="T3" fmla="*/ 11 h 186"/>
                <a:gd name="T4" fmla="*/ 17 w 125"/>
                <a:gd name="T5" fmla="*/ 186 h 186"/>
                <a:gd name="T6" fmla="*/ 0 w 125"/>
                <a:gd name="T7" fmla="*/ 17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86">
                  <a:moveTo>
                    <a:pt x="109" y="0"/>
                  </a:moveTo>
                  <a:lnTo>
                    <a:pt x="125" y="11"/>
                  </a:lnTo>
                  <a:lnTo>
                    <a:pt x="17" y="186"/>
                  </a:lnTo>
                  <a:lnTo>
                    <a:pt x="0" y="17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3" name="Line 291"/>
            <p:cNvSpPr>
              <a:spLocks noChangeShapeType="1"/>
            </p:cNvSpPr>
            <p:nvPr/>
          </p:nvSpPr>
          <p:spPr bwMode="auto">
            <a:xfrm>
              <a:off x="2551" y="1336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4" name="Line 292"/>
            <p:cNvSpPr>
              <a:spLocks noChangeShapeType="1"/>
            </p:cNvSpPr>
            <p:nvPr/>
          </p:nvSpPr>
          <p:spPr bwMode="auto">
            <a:xfrm flipV="1">
              <a:off x="2497" y="1383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5" name="Freeform 293"/>
            <p:cNvSpPr>
              <a:spLocks/>
            </p:cNvSpPr>
            <p:nvPr/>
          </p:nvSpPr>
          <p:spPr bwMode="auto">
            <a:xfrm>
              <a:off x="2461" y="137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6" name="Line 294"/>
            <p:cNvSpPr>
              <a:spLocks noChangeShapeType="1"/>
            </p:cNvSpPr>
            <p:nvPr/>
          </p:nvSpPr>
          <p:spPr bwMode="auto">
            <a:xfrm>
              <a:off x="2461" y="137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7" name="Line 295"/>
            <p:cNvSpPr>
              <a:spLocks noChangeShapeType="1"/>
            </p:cNvSpPr>
            <p:nvPr/>
          </p:nvSpPr>
          <p:spPr bwMode="auto">
            <a:xfrm flipH="1" flipV="1">
              <a:off x="3065" y="890"/>
              <a:ext cx="218" cy="29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8" name="Freeform 296"/>
            <p:cNvSpPr>
              <a:spLocks/>
            </p:cNvSpPr>
            <p:nvPr/>
          </p:nvSpPr>
          <p:spPr bwMode="auto">
            <a:xfrm>
              <a:off x="3032" y="862"/>
              <a:ext cx="63" cy="49"/>
            </a:xfrm>
            <a:custGeom>
              <a:avLst/>
              <a:gdLst>
                <a:gd name="T0" fmla="*/ 168 w 178"/>
                <a:gd name="T1" fmla="*/ 0 h 138"/>
                <a:gd name="T2" fmla="*/ 178 w 178"/>
                <a:gd name="T3" fmla="*/ 17 h 138"/>
                <a:gd name="T4" fmla="*/ 11 w 178"/>
                <a:gd name="T5" fmla="*/ 138 h 138"/>
                <a:gd name="T6" fmla="*/ 0 w 178"/>
                <a:gd name="T7" fmla="*/ 12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138">
                  <a:moveTo>
                    <a:pt x="168" y="0"/>
                  </a:moveTo>
                  <a:lnTo>
                    <a:pt x="178" y="17"/>
                  </a:lnTo>
                  <a:lnTo>
                    <a:pt x="11" y="138"/>
                  </a:lnTo>
                  <a:lnTo>
                    <a:pt x="0" y="12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9" name="Line 297"/>
            <p:cNvSpPr>
              <a:spLocks noChangeShapeType="1"/>
            </p:cNvSpPr>
            <p:nvPr/>
          </p:nvSpPr>
          <p:spPr bwMode="auto">
            <a:xfrm>
              <a:off x="3032" y="905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80" name="Freeform 298"/>
            <p:cNvSpPr>
              <a:spLocks/>
            </p:cNvSpPr>
            <p:nvPr/>
          </p:nvSpPr>
          <p:spPr bwMode="auto">
            <a:xfrm>
              <a:off x="3256" y="1166"/>
              <a:ext cx="58" cy="451"/>
            </a:xfrm>
            <a:custGeom>
              <a:avLst/>
              <a:gdLst>
                <a:gd name="T0" fmla="*/ 14 w 165"/>
                <a:gd name="T1" fmla="*/ 1275 h 1275"/>
                <a:gd name="T2" fmla="*/ 0 w 165"/>
                <a:gd name="T3" fmla="*/ 151 h 1275"/>
                <a:gd name="T4" fmla="*/ 165 w 165"/>
                <a:gd name="T5" fmla="*/ 0 h 1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1275">
                  <a:moveTo>
                    <a:pt x="14" y="1275"/>
                  </a:moveTo>
                  <a:lnTo>
                    <a:pt x="0" y="151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81" name="Freeform 299"/>
            <p:cNvSpPr>
              <a:spLocks/>
            </p:cNvSpPr>
            <p:nvPr/>
          </p:nvSpPr>
          <p:spPr bwMode="auto">
            <a:xfrm>
              <a:off x="3290" y="1134"/>
              <a:ext cx="54" cy="58"/>
            </a:xfrm>
            <a:custGeom>
              <a:avLst/>
              <a:gdLst>
                <a:gd name="T0" fmla="*/ 152 w 152"/>
                <a:gd name="T1" fmla="*/ 151 h 163"/>
                <a:gd name="T2" fmla="*/ 138 w 152"/>
                <a:gd name="T3" fmla="*/ 163 h 163"/>
                <a:gd name="T4" fmla="*/ 0 w 152"/>
                <a:gd name="T5" fmla="*/ 13 h 163"/>
                <a:gd name="T6" fmla="*/ 14 w 152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163">
                  <a:moveTo>
                    <a:pt x="152" y="151"/>
                  </a:moveTo>
                  <a:lnTo>
                    <a:pt x="138" y="163"/>
                  </a:lnTo>
                  <a:lnTo>
                    <a:pt x="0" y="13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82" name="Line 300"/>
            <p:cNvSpPr>
              <a:spLocks noChangeShapeType="1"/>
            </p:cNvSpPr>
            <p:nvPr/>
          </p:nvSpPr>
          <p:spPr bwMode="auto">
            <a:xfrm flipH="1">
              <a:off x="8508" y="2392"/>
              <a:ext cx="14" cy="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74638" y="533400"/>
            <a:ext cx="6489700" cy="8426450"/>
            <a:chOff x="173" y="336"/>
            <a:chExt cx="4088" cy="530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73" y="336"/>
              <a:ext cx="3907" cy="5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07" y="253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866" y="253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07" y="246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866" y="246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07" y="239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866" y="239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07" y="232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866" y="232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07" y="2255"/>
              <a:ext cx="370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592" y="223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528" y="223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07" y="218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866" y="218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07" y="211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866" y="211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07" y="20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866" y="204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07" y="19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866" y="197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07" y="1905"/>
              <a:ext cx="370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592" y="188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528" y="188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07" y="183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866" y="183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07" y="17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866" y="176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07" y="16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88" name="Line 32"/>
            <p:cNvSpPr>
              <a:spLocks noChangeShapeType="1"/>
            </p:cNvSpPr>
            <p:nvPr/>
          </p:nvSpPr>
          <p:spPr bwMode="auto">
            <a:xfrm>
              <a:off x="3866" y="169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89" name="Line 33"/>
            <p:cNvSpPr>
              <a:spLocks noChangeShapeType="1"/>
            </p:cNvSpPr>
            <p:nvPr/>
          </p:nvSpPr>
          <p:spPr bwMode="auto">
            <a:xfrm>
              <a:off x="207" y="162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1" name="Line 34"/>
            <p:cNvSpPr>
              <a:spLocks noChangeShapeType="1"/>
            </p:cNvSpPr>
            <p:nvPr/>
          </p:nvSpPr>
          <p:spPr bwMode="auto">
            <a:xfrm>
              <a:off x="3866" y="162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2" name="Line 35"/>
            <p:cNvSpPr>
              <a:spLocks noChangeShapeType="1"/>
            </p:cNvSpPr>
            <p:nvPr/>
          </p:nvSpPr>
          <p:spPr bwMode="auto">
            <a:xfrm>
              <a:off x="207" y="1555"/>
              <a:ext cx="370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3" name="Line 36"/>
            <p:cNvSpPr>
              <a:spLocks noChangeShapeType="1"/>
            </p:cNvSpPr>
            <p:nvPr/>
          </p:nvSpPr>
          <p:spPr bwMode="auto">
            <a:xfrm>
              <a:off x="1592" y="153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4" name="Line 37"/>
            <p:cNvSpPr>
              <a:spLocks noChangeShapeType="1"/>
            </p:cNvSpPr>
            <p:nvPr/>
          </p:nvSpPr>
          <p:spPr bwMode="auto">
            <a:xfrm>
              <a:off x="2528" y="153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5" name="Line 38"/>
            <p:cNvSpPr>
              <a:spLocks noChangeShapeType="1"/>
            </p:cNvSpPr>
            <p:nvPr/>
          </p:nvSpPr>
          <p:spPr bwMode="auto">
            <a:xfrm>
              <a:off x="207" y="148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6" name="Line 39"/>
            <p:cNvSpPr>
              <a:spLocks noChangeShapeType="1"/>
            </p:cNvSpPr>
            <p:nvPr/>
          </p:nvSpPr>
          <p:spPr bwMode="auto">
            <a:xfrm>
              <a:off x="3866" y="148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7" name="Line 40"/>
            <p:cNvSpPr>
              <a:spLocks noChangeShapeType="1"/>
            </p:cNvSpPr>
            <p:nvPr/>
          </p:nvSpPr>
          <p:spPr bwMode="auto">
            <a:xfrm>
              <a:off x="207" y="141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8" name="Line 41"/>
            <p:cNvSpPr>
              <a:spLocks noChangeShapeType="1"/>
            </p:cNvSpPr>
            <p:nvPr/>
          </p:nvSpPr>
          <p:spPr bwMode="auto">
            <a:xfrm>
              <a:off x="3866" y="141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9" name="Line 42"/>
            <p:cNvSpPr>
              <a:spLocks noChangeShapeType="1"/>
            </p:cNvSpPr>
            <p:nvPr/>
          </p:nvSpPr>
          <p:spPr bwMode="auto">
            <a:xfrm>
              <a:off x="207" y="13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0" name="Line 43"/>
            <p:cNvSpPr>
              <a:spLocks noChangeShapeType="1"/>
            </p:cNvSpPr>
            <p:nvPr/>
          </p:nvSpPr>
          <p:spPr bwMode="auto">
            <a:xfrm>
              <a:off x="3866" y="134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1" name="Line 44"/>
            <p:cNvSpPr>
              <a:spLocks noChangeShapeType="1"/>
            </p:cNvSpPr>
            <p:nvPr/>
          </p:nvSpPr>
          <p:spPr bwMode="auto">
            <a:xfrm>
              <a:off x="207" y="12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2" name="Line 45"/>
            <p:cNvSpPr>
              <a:spLocks noChangeShapeType="1"/>
            </p:cNvSpPr>
            <p:nvPr/>
          </p:nvSpPr>
          <p:spPr bwMode="auto">
            <a:xfrm>
              <a:off x="3866" y="127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3" name="Line 46"/>
            <p:cNvSpPr>
              <a:spLocks noChangeShapeType="1"/>
            </p:cNvSpPr>
            <p:nvPr/>
          </p:nvSpPr>
          <p:spPr bwMode="auto">
            <a:xfrm>
              <a:off x="207" y="1200"/>
              <a:ext cx="370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4" name="Line 47"/>
            <p:cNvSpPr>
              <a:spLocks noChangeShapeType="1"/>
            </p:cNvSpPr>
            <p:nvPr/>
          </p:nvSpPr>
          <p:spPr bwMode="auto">
            <a:xfrm>
              <a:off x="1592" y="117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5" name="Line 48"/>
            <p:cNvSpPr>
              <a:spLocks noChangeShapeType="1"/>
            </p:cNvSpPr>
            <p:nvPr/>
          </p:nvSpPr>
          <p:spPr bwMode="auto">
            <a:xfrm>
              <a:off x="2528" y="117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6" name="Line 49"/>
            <p:cNvSpPr>
              <a:spLocks noChangeShapeType="1"/>
            </p:cNvSpPr>
            <p:nvPr/>
          </p:nvSpPr>
          <p:spPr bwMode="auto">
            <a:xfrm>
              <a:off x="207" y="113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7" name="Line 50"/>
            <p:cNvSpPr>
              <a:spLocks noChangeShapeType="1"/>
            </p:cNvSpPr>
            <p:nvPr/>
          </p:nvSpPr>
          <p:spPr bwMode="auto">
            <a:xfrm>
              <a:off x="3866" y="113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8" name="Line 51"/>
            <p:cNvSpPr>
              <a:spLocks noChangeShapeType="1"/>
            </p:cNvSpPr>
            <p:nvPr/>
          </p:nvSpPr>
          <p:spPr bwMode="auto">
            <a:xfrm>
              <a:off x="207" y="10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9" name="Line 52"/>
            <p:cNvSpPr>
              <a:spLocks noChangeShapeType="1"/>
            </p:cNvSpPr>
            <p:nvPr/>
          </p:nvSpPr>
          <p:spPr bwMode="auto">
            <a:xfrm>
              <a:off x="3866" y="106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0" name="Line 53"/>
            <p:cNvSpPr>
              <a:spLocks noChangeShapeType="1"/>
            </p:cNvSpPr>
            <p:nvPr/>
          </p:nvSpPr>
          <p:spPr bwMode="auto">
            <a:xfrm>
              <a:off x="207" y="9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1" name="Line 54"/>
            <p:cNvSpPr>
              <a:spLocks noChangeShapeType="1"/>
            </p:cNvSpPr>
            <p:nvPr/>
          </p:nvSpPr>
          <p:spPr bwMode="auto">
            <a:xfrm>
              <a:off x="3866" y="99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2" name="Line 55"/>
            <p:cNvSpPr>
              <a:spLocks noChangeShapeType="1"/>
            </p:cNvSpPr>
            <p:nvPr/>
          </p:nvSpPr>
          <p:spPr bwMode="auto">
            <a:xfrm>
              <a:off x="207" y="91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3" name="Line 56"/>
            <p:cNvSpPr>
              <a:spLocks noChangeShapeType="1"/>
            </p:cNvSpPr>
            <p:nvPr/>
          </p:nvSpPr>
          <p:spPr bwMode="auto">
            <a:xfrm>
              <a:off x="3866" y="91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4" name="Line 57"/>
            <p:cNvSpPr>
              <a:spLocks noChangeShapeType="1"/>
            </p:cNvSpPr>
            <p:nvPr/>
          </p:nvSpPr>
          <p:spPr bwMode="auto">
            <a:xfrm>
              <a:off x="207" y="850"/>
              <a:ext cx="370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5" name="Line 58"/>
            <p:cNvSpPr>
              <a:spLocks noChangeShapeType="1"/>
            </p:cNvSpPr>
            <p:nvPr/>
          </p:nvSpPr>
          <p:spPr bwMode="auto">
            <a:xfrm>
              <a:off x="1592" y="82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6" name="Line 59"/>
            <p:cNvSpPr>
              <a:spLocks noChangeShapeType="1"/>
            </p:cNvSpPr>
            <p:nvPr/>
          </p:nvSpPr>
          <p:spPr bwMode="auto">
            <a:xfrm>
              <a:off x="2528" y="82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7" name="Line 60"/>
            <p:cNvSpPr>
              <a:spLocks noChangeShapeType="1"/>
            </p:cNvSpPr>
            <p:nvPr/>
          </p:nvSpPr>
          <p:spPr bwMode="auto">
            <a:xfrm>
              <a:off x="207" y="78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8" name="Line 61"/>
            <p:cNvSpPr>
              <a:spLocks noChangeShapeType="1"/>
            </p:cNvSpPr>
            <p:nvPr/>
          </p:nvSpPr>
          <p:spPr bwMode="auto">
            <a:xfrm>
              <a:off x="3866" y="78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9" name="Line 62"/>
            <p:cNvSpPr>
              <a:spLocks noChangeShapeType="1"/>
            </p:cNvSpPr>
            <p:nvPr/>
          </p:nvSpPr>
          <p:spPr bwMode="auto">
            <a:xfrm>
              <a:off x="207" y="71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0" name="Line 63"/>
            <p:cNvSpPr>
              <a:spLocks noChangeShapeType="1"/>
            </p:cNvSpPr>
            <p:nvPr/>
          </p:nvSpPr>
          <p:spPr bwMode="auto">
            <a:xfrm>
              <a:off x="3866" y="71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1" name="Line 64"/>
            <p:cNvSpPr>
              <a:spLocks noChangeShapeType="1"/>
            </p:cNvSpPr>
            <p:nvPr/>
          </p:nvSpPr>
          <p:spPr bwMode="auto">
            <a:xfrm>
              <a:off x="207" y="6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2" name="Line 65"/>
            <p:cNvSpPr>
              <a:spLocks noChangeShapeType="1"/>
            </p:cNvSpPr>
            <p:nvPr/>
          </p:nvSpPr>
          <p:spPr bwMode="auto">
            <a:xfrm>
              <a:off x="3866" y="63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3" name="Line 66"/>
            <p:cNvSpPr>
              <a:spLocks noChangeShapeType="1"/>
            </p:cNvSpPr>
            <p:nvPr/>
          </p:nvSpPr>
          <p:spPr bwMode="auto">
            <a:xfrm>
              <a:off x="207" y="56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4" name="Line 67"/>
            <p:cNvSpPr>
              <a:spLocks noChangeShapeType="1"/>
            </p:cNvSpPr>
            <p:nvPr/>
          </p:nvSpPr>
          <p:spPr bwMode="auto">
            <a:xfrm>
              <a:off x="3866" y="56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5" name="Rectangle 68"/>
            <p:cNvSpPr>
              <a:spLocks noChangeArrowheads="1"/>
            </p:cNvSpPr>
            <p:nvPr/>
          </p:nvSpPr>
          <p:spPr bwMode="auto">
            <a:xfrm>
              <a:off x="200" y="503"/>
              <a:ext cx="3715" cy="2100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6" name="Oval 69"/>
            <p:cNvSpPr>
              <a:spLocks noChangeArrowheads="1"/>
            </p:cNvSpPr>
            <p:nvPr/>
          </p:nvSpPr>
          <p:spPr bwMode="auto">
            <a:xfrm>
              <a:off x="666" y="2202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7" name="Rectangle 70"/>
            <p:cNvSpPr>
              <a:spLocks noChangeArrowheads="1"/>
            </p:cNvSpPr>
            <p:nvPr/>
          </p:nvSpPr>
          <p:spPr bwMode="auto">
            <a:xfrm>
              <a:off x="1620" y="1948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28" name="Oval 71"/>
            <p:cNvSpPr>
              <a:spLocks noChangeArrowheads="1"/>
            </p:cNvSpPr>
            <p:nvPr/>
          </p:nvSpPr>
          <p:spPr bwMode="auto">
            <a:xfrm>
              <a:off x="1763" y="2207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9" name="Rectangle 72"/>
            <p:cNvSpPr>
              <a:spLocks noChangeArrowheads="1"/>
            </p:cNvSpPr>
            <p:nvPr/>
          </p:nvSpPr>
          <p:spPr bwMode="auto">
            <a:xfrm>
              <a:off x="2082" y="194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0" name="Oval 73"/>
            <p:cNvSpPr>
              <a:spLocks noChangeArrowheads="1"/>
            </p:cNvSpPr>
            <p:nvPr/>
          </p:nvSpPr>
          <p:spPr bwMode="auto">
            <a:xfrm>
              <a:off x="1997" y="2202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1" name="Rectangle 74"/>
            <p:cNvSpPr>
              <a:spLocks noChangeArrowheads="1"/>
            </p:cNvSpPr>
            <p:nvPr/>
          </p:nvSpPr>
          <p:spPr bwMode="auto">
            <a:xfrm>
              <a:off x="2553" y="1948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2" name="Rectangle 75"/>
            <p:cNvSpPr>
              <a:spLocks noChangeArrowheads="1"/>
            </p:cNvSpPr>
            <p:nvPr/>
          </p:nvSpPr>
          <p:spPr bwMode="auto">
            <a:xfrm>
              <a:off x="2235" y="2202"/>
              <a:ext cx="128" cy="12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3" name="Line 76"/>
            <p:cNvSpPr>
              <a:spLocks noChangeShapeType="1"/>
            </p:cNvSpPr>
            <p:nvPr/>
          </p:nvSpPr>
          <p:spPr bwMode="auto">
            <a:xfrm>
              <a:off x="2235" y="2202"/>
              <a:ext cx="122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4" name="Line 77"/>
            <p:cNvSpPr>
              <a:spLocks noChangeShapeType="1"/>
            </p:cNvSpPr>
            <p:nvPr/>
          </p:nvSpPr>
          <p:spPr bwMode="auto">
            <a:xfrm flipV="1">
              <a:off x="2235" y="2202"/>
              <a:ext cx="122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5" name="Rectangle 78"/>
            <p:cNvSpPr>
              <a:spLocks noChangeArrowheads="1"/>
            </p:cNvSpPr>
            <p:nvPr/>
          </p:nvSpPr>
          <p:spPr bwMode="auto">
            <a:xfrm>
              <a:off x="1297" y="178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6" name="Oval 79"/>
            <p:cNvSpPr>
              <a:spLocks noChangeArrowheads="1"/>
            </p:cNvSpPr>
            <p:nvPr/>
          </p:nvSpPr>
          <p:spPr bwMode="auto">
            <a:xfrm>
              <a:off x="2474" y="2202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7" name="Rectangle 80"/>
            <p:cNvSpPr>
              <a:spLocks noChangeArrowheads="1"/>
            </p:cNvSpPr>
            <p:nvPr/>
          </p:nvSpPr>
          <p:spPr bwMode="auto">
            <a:xfrm>
              <a:off x="2241" y="176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8" name="Oval 81"/>
            <p:cNvSpPr>
              <a:spLocks noChangeArrowheads="1"/>
            </p:cNvSpPr>
            <p:nvPr/>
          </p:nvSpPr>
          <p:spPr bwMode="auto">
            <a:xfrm>
              <a:off x="2728" y="2202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9" name="Rectangle 82"/>
            <p:cNvSpPr>
              <a:spLocks noChangeArrowheads="1"/>
            </p:cNvSpPr>
            <p:nvPr/>
          </p:nvSpPr>
          <p:spPr bwMode="auto">
            <a:xfrm>
              <a:off x="2866" y="176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0" name="Oval 83"/>
            <p:cNvSpPr>
              <a:spLocks noChangeArrowheads="1"/>
            </p:cNvSpPr>
            <p:nvPr/>
          </p:nvSpPr>
          <p:spPr bwMode="auto">
            <a:xfrm>
              <a:off x="3025" y="2202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1" name="Rectangle 84"/>
            <p:cNvSpPr>
              <a:spLocks noChangeArrowheads="1"/>
            </p:cNvSpPr>
            <p:nvPr/>
          </p:nvSpPr>
          <p:spPr bwMode="auto">
            <a:xfrm>
              <a:off x="3184" y="1948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2" name="Oval 85"/>
            <p:cNvSpPr>
              <a:spLocks noChangeArrowheads="1"/>
            </p:cNvSpPr>
            <p:nvPr/>
          </p:nvSpPr>
          <p:spPr bwMode="auto">
            <a:xfrm>
              <a:off x="2235" y="2324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3" name="Rectangle 86"/>
            <p:cNvSpPr>
              <a:spLocks noChangeArrowheads="1"/>
            </p:cNvSpPr>
            <p:nvPr/>
          </p:nvSpPr>
          <p:spPr bwMode="auto">
            <a:xfrm>
              <a:off x="671" y="176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4" name="Oval 87"/>
            <p:cNvSpPr>
              <a:spLocks noChangeArrowheads="1"/>
            </p:cNvSpPr>
            <p:nvPr/>
          </p:nvSpPr>
          <p:spPr bwMode="auto">
            <a:xfrm>
              <a:off x="2235" y="2616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5" name="Rectangle 88"/>
            <p:cNvSpPr>
              <a:spLocks noChangeArrowheads="1"/>
            </p:cNvSpPr>
            <p:nvPr/>
          </p:nvSpPr>
          <p:spPr bwMode="auto">
            <a:xfrm>
              <a:off x="3502" y="176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6" name="Oval 89"/>
            <p:cNvSpPr>
              <a:spLocks noChangeArrowheads="1"/>
            </p:cNvSpPr>
            <p:nvPr/>
          </p:nvSpPr>
          <p:spPr bwMode="auto">
            <a:xfrm>
              <a:off x="1403" y="2414"/>
              <a:ext cx="127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7" name="Rectangle 90"/>
            <p:cNvSpPr>
              <a:spLocks noChangeArrowheads="1"/>
            </p:cNvSpPr>
            <p:nvPr/>
          </p:nvSpPr>
          <p:spPr bwMode="auto">
            <a:xfrm>
              <a:off x="1416" y="1290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8" name="Oval 91"/>
            <p:cNvSpPr>
              <a:spLocks noChangeArrowheads="1"/>
            </p:cNvSpPr>
            <p:nvPr/>
          </p:nvSpPr>
          <p:spPr bwMode="auto">
            <a:xfrm>
              <a:off x="3338" y="2404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9" name="Rectangle 92"/>
            <p:cNvSpPr>
              <a:spLocks noChangeArrowheads="1"/>
            </p:cNvSpPr>
            <p:nvPr/>
          </p:nvSpPr>
          <p:spPr bwMode="auto">
            <a:xfrm>
              <a:off x="2988" y="1290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0" name="Rectangle 93"/>
            <p:cNvSpPr>
              <a:spLocks noChangeArrowheads="1"/>
            </p:cNvSpPr>
            <p:nvPr/>
          </p:nvSpPr>
          <p:spPr bwMode="auto">
            <a:xfrm>
              <a:off x="260" y="2673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1" name="Rectangle 94"/>
            <p:cNvSpPr>
              <a:spLocks noChangeArrowheads="1"/>
            </p:cNvSpPr>
            <p:nvPr/>
          </p:nvSpPr>
          <p:spPr bwMode="auto">
            <a:xfrm>
              <a:off x="1494" y="363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2" name="Rectangle 95"/>
            <p:cNvSpPr>
              <a:spLocks noChangeArrowheads="1"/>
            </p:cNvSpPr>
            <p:nvPr/>
          </p:nvSpPr>
          <p:spPr bwMode="auto">
            <a:xfrm>
              <a:off x="1764" y="363"/>
              <a:ext cx="1539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34 Belly Keep Pass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3" name="Rectangle 96"/>
            <p:cNvSpPr>
              <a:spLocks noChangeArrowheads="1"/>
            </p:cNvSpPr>
            <p:nvPr/>
          </p:nvSpPr>
          <p:spPr bwMode="auto">
            <a:xfrm>
              <a:off x="262" y="2918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4" name="Rectangle 97"/>
            <p:cNvSpPr>
              <a:spLocks noChangeArrowheads="1"/>
            </p:cNvSpPr>
            <p:nvPr/>
          </p:nvSpPr>
          <p:spPr bwMode="auto">
            <a:xfrm>
              <a:off x="379" y="2918"/>
              <a:ext cx="66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:Gap-Down-On.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5" name="Rectangle 98"/>
            <p:cNvSpPr>
              <a:spLocks noChangeArrowheads="1"/>
            </p:cNvSpPr>
            <p:nvPr/>
          </p:nvSpPr>
          <p:spPr bwMode="auto">
            <a:xfrm>
              <a:off x="262" y="3120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6" name="Rectangle 99"/>
            <p:cNvSpPr>
              <a:spLocks noChangeArrowheads="1"/>
            </p:cNvSpPr>
            <p:nvPr/>
          </p:nvSpPr>
          <p:spPr bwMode="auto">
            <a:xfrm>
              <a:off x="390" y="3120"/>
              <a:ext cx="59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:Gap-On-Lead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7" name="Rectangle 100"/>
            <p:cNvSpPr>
              <a:spLocks noChangeArrowheads="1"/>
            </p:cNvSpPr>
            <p:nvPr/>
          </p:nvSpPr>
          <p:spPr bwMode="auto">
            <a:xfrm>
              <a:off x="262" y="3321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8" name="Rectangle 101"/>
            <p:cNvSpPr>
              <a:spLocks noChangeArrowheads="1"/>
            </p:cNvSpPr>
            <p:nvPr/>
          </p:nvSpPr>
          <p:spPr bwMode="auto">
            <a:xfrm>
              <a:off x="384" y="3321"/>
              <a:ext cx="4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9" name="Rectangle 102"/>
            <p:cNvSpPr>
              <a:spLocks noChangeArrowheads="1"/>
            </p:cNvSpPr>
            <p:nvPr/>
          </p:nvSpPr>
          <p:spPr bwMode="auto">
            <a:xfrm>
              <a:off x="262" y="3523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0" name="Rectangle 103"/>
            <p:cNvSpPr>
              <a:spLocks noChangeArrowheads="1"/>
            </p:cNvSpPr>
            <p:nvPr/>
          </p:nvSpPr>
          <p:spPr bwMode="auto">
            <a:xfrm>
              <a:off x="379" y="3523"/>
              <a:ext cx="4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1" name="Rectangle 104"/>
            <p:cNvSpPr>
              <a:spLocks noChangeArrowheads="1"/>
            </p:cNvSpPr>
            <p:nvPr/>
          </p:nvSpPr>
          <p:spPr bwMode="auto">
            <a:xfrm>
              <a:off x="262" y="3724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2" name="Rectangle 105"/>
            <p:cNvSpPr>
              <a:spLocks noChangeArrowheads="1"/>
            </p:cNvSpPr>
            <p:nvPr/>
          </p:nvSpPr>
          <p:spPr bwMode="auto">
            <a:xfrm>
              <a:off x="368" y="3724"/>
              <a:ext cx="4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3" name="Rectangle 106"/>
            <p:cNvSpPr>
              <a:spLocks noChangeArrowheads="1"/>
            </p:cNvSpPr>
            <p:nvPr/>
          </p:nvSpPr>
          <p:spPr bwMode="auto">
            <a:xfrm>
              <a:off x="262" y="3926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4" name="Rectangle 107"/>
            <p:cNvSpPr>
              <a:spLocks noChangeArrowheads="1"/>
            </p:cNvSpPr>
            <p:nvPr/>
          </p:nvSpPr>
          <p:spPr bwMode="auto">
            <a:xfrm>
              <a:off x="368" y="3926"/>
              <a:ext cx="383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:Release inside.Bump Cgap blitz. Flag pattern. Comeback 17-15 if no TD.Switch w/wing vs.7tech.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5" name="Rectangle 108"/>
            <p:cNvSpPr>
              <a:spLocks noChangeArrowheads="1"/>
            </p:cNvSpPr>
            <p:nvPr/>
          </p:nvSpPr>
          <p:spPr bwMode="auto">
            <a:xfrm>
              <a:off x="262" y="4127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6" name="Rectangle 109"/>
            <p:cNvSpPr>
              <a:spLocks noChangeArrowheads="1"/>
            </p:cNvSpPr>
            <p:nvPr/>
          </p:nvSpPr>
          <p:spPr bwMode="auto">
            <a:xfrm>
              <a:off x="363" y="4127"/>
              <a:ext cx="123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:Drag pattern. 10-12 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7" name="Rectangle 110"/>
            <p:cNvSpPr>
              <a:spLocks noChangeArrowheads="1"/>
            </p:cNvSpPr>
            <p:nvPr/>
          </p:nvSpPr>
          <p:spPr bwMode="auto">
            <a:xfrm>
              <a:off x="262" y="4329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8" name="Rectangle 111"/>
            <p:cNvSpPr>
              <a:spLocks noChangeArrowheads="1"/>
            </p:cNvSpPr>
            <p:nvPr/>
          </p:nvSpPr>
          <p:spPr bwMode="auto">
            <a:xfrm>
              <a:off x="384" y="4329"/>
              <a:ext cx="387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deep over midline. Fake Belly w/quick poke to FB.Attack flank reading down block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9" name="Rectangle 112"/>
            <p:cNvSpPr>
              <a:spLocks noChangeArrowheads="1"/>
            </p:cNvSpPr>
            <p:nvPr/>
          </p:nvSpPr>
          <p:spPr bwMode="auto">
            <a:xfrm>
              <a:off x="262" y="4429"/>
              <a:ext cx="223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of the wing. Look deep to TE picking up drag and arrow.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0" name="Rectangle 113"/>
            <p:cNvSpPr>
              <a:spLocks noChangeArrowheads="1"/>
            </p:cNvSpPr>
            <p:nvPr/>
          </p:nvSpPr>
          <p:spPr bwMode="auto">
            <a:xfrm>
              <a:off x="262" y="4631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1" name="Rectangle 114"/>
            <p:cNvSpPr>
              <a:spLocks noChangeArrowheads="1"/>
            </p:cNvSpPr>
            <p:nvPr/>
          </p:nvSpPr>
          <p:spPr bwMode="auto">
            <a:xfrm>
              <a:off x="390" y="4631"/>
              <a:ext cx="273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down on 1st man inside. Seal flank. Switch with TE vs. 7 tech.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2" name="Rectangle 115"/>
            <p:cNvSpPr>
              <a:spLocks noChangeArrowheads="1"/>
            </p:cNvSpPr>
            <p:nvPr/>
          </p:nvSpPr>
          <p:spPr bwMode="auto">
            <a:xfrm>
              <a:off x="262" y="4832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3" name="Rectangle 116"/>
            <p:cNvSpPr>
              <a:spLocks noChangeArrowheads="1"/>
            </p:cNvSpPr>
            <p:nvPr/>
          </p:nvSpPr>
          <p:spPr bwMode="auto">
            <a:xfrm>
              <a:off x="379" y="4832"/>
              <a:ext cx="150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.Belly slide motion. Run arrow to 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4" name="Rectangle 117"/>
            <p:cNvSpPr>
              <a:spLocks noChangeArrowheads="1"/>
            </p:cNvSpPr>
            <p:nvPr/>
          </p:nvSpPr>
          <p:spPr bwMode="auto">
            <a:xfrm>
              <a:off x="262" y="5034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5" name="Rectangle 118"/>
            <p:cNvSpPr>
              <a:spLocks noChangeArrowheads="1"/>
            </p:cNvSpPr>
            <p:nvPr/>
          </p:nvSpPr>
          <p:spPr bwMode="auto">
            <a:xfrm>
              <a:off x="368" y="5034"/>
              <a:ext cx="244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:Belly path w/hard fake. You have 1st LB playside/C gap 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6" name="Rectangle 119"/>
            <p:cNvSpPr>
              <a:spLocks noChangeArrowheads="1"/>
            </p:cNvSpPr>
            <p:nvPr/>
          </p:nvSpPr>
          <p:spPr bwMode="auto">
            <a:xfrm>
              <a:off x="262" y="5235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7" name="Line 120"/>
            <p:cNvSpPr>
              <a:spLocks noChangeShapeType="1"/>
            </p:cNvSpPr>
            <p:nvPr/>
          </p:nvSpPr>
          <p:spPr bwMode="auto">
            <a:xfrm flipH="1" flipV="1">
              <a:off x="3288" y="2093"/>
              <a:ext cx="122" cy="30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78" name="Freeform 121"/>
            <p:cNvSpPr>
              <a:spLocks/>
            </p:cNvSpPr>
            <p:nvPr/>
          </p:nvSpPr>
          <p:spPr bwMode="auto">
            <a:xfrm>
              <a:off x="3252" y="2073"/>
              <a:ext cx="70" cy="33"/>
            </a:xfrm>
            <a:custGeom>
              <a:avLst/>
              <a:gdLst>
                <a:gd name="T0" fmla="*/ 192 w 198"/>
                <a:gd name="T1" fmla="*/ 0 h 94"/>
                <a:gd name="T2" fmla="*/ 198 w 198"/>
                <a:gd name="T3" fmla="*/ 19 h 94"/>
                <a:gd name="T4" fmla="*/ 6 w 198"/>
                <a:gd name="T5" fmla="*/ 94 h 94"/>
                <a:gd name="T6" fmla="*/ 0 w 198"/>
                <a:gd name="T7" fmla="*/ 7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94">
                  <a:moveTo>
                    <a:pt x="192" y="0"/>
                  </a:moveTo>
                  <a:lnTo>
                    <a:pt x="198" y="19"/>
                  </a:lnTo>
                  <a:lnTo>
                    <a:pt x="6" y="94"/>
                  </a:lnTo>
                  <a:lnTo>
                    <a:pt x="0" y="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79" name="Line 122"/>
            <p:cNvSpPr>
              <a:spLocks noChangeShapeType="1"/>
            </p:cNvSpPr>
            <p:nvPr/>
          </p:nvSpPr>
          <p:spPr bwMode="auto">
            <a:xfrm>
              <a:off x="3252" y="2100"/>
              <a:ext cx="2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0" name="Line 123"/>
            <p:cNvSpPr>
              <a:spLocks noChangeShapeType="1"/>
            </p:cNvSpPr>
            <p:nvPr/>
          </p:nvSpPr>
          <p:spPr bwMode="auto">
            <a:xfrm flipV="1">
              <a:off x="2540" y="2114"/>
              <a:ext cx="6" cy="9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1" name="Freeform 124"/>
            <p:cNvSpPr>
              <a:spLocks/>
            </p:cNvSpPr>
            <p:nvPr/>
          </p:nvSpPr>
          <p:spPr bwMode="auto">
            <a:xfrm>
              <a:off x="2509" y="2106"/>
              <a:ext cx="73" cy="9"/>
            </a:xfrm>
            <a:custGeom>
              <a:avLst/>
              <a:gdLst>
                <a:gd name="T0" fmla="*/ 205 w 205"/>
                <a:gd name="T1" fmla="*/ 8 h 27"/>
                <a:gd name="T2" fmla="*/ 205 w 205"/>
                <a:gd name="T3" fmla="*/ 27 h 27"/>
                <a:gd name="T4" fmla="*/ 0 w 205"/>
                <a:gd name="T5" fmla="*/ 19 h 27"/>
                <a:gd name="T6" fmla="*/ 0 w 205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27">
                  <a:moveTo>
                    <a:pt x="205" y="8"/>
                  </a:moveTo>
                  <a:lnTo>
                    <a:pt x="205" y="27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2" name="Line 125"/>
            <p:cNvSpPr>
              <a:spLocks noChangeShapeType="1"/>
            </p:cNvSpPr>
            <p:nvPr/>
          </p:nvSpPr>
          <p:spPr bwMode="auto">
            <a:xfrm>
              <a:off x="2509" y="210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3" name="Line 126"/>
            <p:cNvSpPr>
              <a:spLocks noChangeShapeType="1"/>
            </p:cNvSpPr>
            <p:nvPr/>
          </p:nvSpPr>
          <p:spPr bwMode="auto">
            <a:xfrm flipV="1">
              <a:off x="2779" y="2119"/>
              <a:ext cx="0" cy="8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4" name="Freeform 127"/>
            <p:cNvSpPr>
              <a:spLocks/>
            </p:cNvSpPr>
            <p:nvPr/>
          </p:nvSpPr>
          <p:spPr bwMode="auto">
            <a:xfrm>
              <a:off x="2743" y="2112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5" name="Line 128"/>
            <p:cNvSpPr>
              <a:spLocks noChangeShapeType="1"/>
            </p:cNvSpPr>
            <p:nvPr/>
          </p:nvSpPr>
          <p:spPr bwMode="auto">
            <a:xfrm>
              <a:off x="2743" y="211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6" name="Arc 129"/>
            <p:cNvSpPr>
              <a:spLocks/>
            </p:cNvSpPr>
            <p:nvPr/>
          </p:nvSpPr>
          <p:spPr bwMode="auto">
            <a:xfrm>
              <a:off x="2069" y="2157"/>
              <a:ext cx="122" cy="18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7" name="Freeform 130"/>
            <p:cNvSpPr>
              <a:spLocks/>
            </p:cNvSpPr>
            <p:nvPr/>
          </p:nvSpPr>
          <p:spPr bwMode="auto">
            <a:xfrm>
              <a:off x="2154" y="2150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8" name="Line 131"/>
            <p:cNvSpPr>
              <a:spLocks noChangeShapeType="1"/>
            </p:cNvSpPr>
            <p:nvPr/>
          </p:nvSpPr>
          <p:spPr bwMode="auto">
            <a:xfrm>
              <a:off x="2154" y="215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9" name="Arc 132"/>
            <p:cNvSpPr>
              <a:spLocks/>
            </p:cNvSpPr>
            <p:nvPr/>
          </p:nvSpPr>
          <p:spPr bwMode="auto">
            <a:xfrm>
              <a:off x="2031" y="2167"/>
              <a:ext cx="159" cy="26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0" name="Freeform 133"/>
            <p:cNvSpPr>
              <a:spLocks/>
            </p:cNvSpPr>
            <p:nvPr/>
          </p:nvSpPr>
          <p:spPr bwMode="auto">
            <a:xfrm>
              <a:off x="2025" y="2391"/>
              <a:ext cx="6" cy="72"/>
            </a:xfrm>
            <a:custGeom>
              <a:avLst/>
              <a:gdLst>
                <a:gd name="T0" fmla="*/ 0 w 19"/>
                <a:gd name="T1" fmla="*/ 0 h 204"/>
                <a:gd name="T2" fmla="*/ 19 w 19"/>
                <a:gd name="T3" fmla="*/ 0 h 204"/>
                <a:gd name="T4" fmla="*/ 19 w 19"/>
                <a:gd name="T5" fmla="*/ 204 h 204"/>
                <a:gd name="T6" fmla="*/ 0 w 19"/>
                <a:gd name="T7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4">
                  <a:moveTo>
                    <a:pt x="0" y="0"/>
                  </a:moveTo>
                  <a:lnTo>
                    <a:pt x="19" y="0"/>
                  </a:lnTo>
                  <a:lnTo>
                    <a:pt x="19" y="204"/>
                  </a:lnTo>
                  <a:lnTo>
                    <a:pt x="0" y="2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1" name="Line 134"/>
            <p:cNvSpPr>
              <a:spLocks noChangeShapeType="1"/>
            </p:cNvSpPr>
            <p:nvPr/>
          </p:nvSpPr>
          <p:spPr bwMode="auto">
            <a:xfrm>
              <a:off x="2025" y="2463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2" name="Arc 135"/>
            <p:cNvSpPr>
              <a:spLocks/>
            </p:cNvSpPr>
            <p:nvPr/>
          </p:nvSpPr>
          <p:spPr bwMode="auto">
            <a:xfrm>
              <a:off x="1825" y="2157"/>
              <a:ext cx="127" cy="18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3" name="Freeform 136"/>
            <p:cNvSpPr>
              <a:spLocks/>
            </p:cNvSpPr>
            <p:nvPr/>
          </p:nvSpPr>
          <p:spPr bwMode="auto">
            <a:xfrm>
              <a:off x="1915" y="2150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4" name="Line 137"/>
            <p:cNvSpPr>
              <a:spLocks noChangeShapeType="1"/>
            </p:cNvSpPr>
            <p:nvPr/>
          </p:nvSpPr>
          <p:spPr bwMode="auto">
            <a:xfrm>
              <a:off x="1915" y="215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5" name="Arc 138"/>
            <p:cNvSpPr>
              <a:spLocks/>
            </p:cNvSpPr>
            <p:nvPr/>
          </p:nvSpPr>
          <p:spPr bwMode="auto">
            <a:xfrm>
              <a:off x="1840" y="2157"/>
              <a:ext cx="118" cy="276"/>
            </a:xfrm>
            <a:custGeom>
              <a:avLst/>
              <a:gdLst>
                <a:gd name="G0" fmla="+- 186 0 0"/>
                <a:gd name="G1" fmla="+- 0 0 0"/>
                <a:gd name="G2" fmla="+- 21600 0 0"/>
                <a:gd name="T0" fmla="*/ 21786 w 21786"/>
                <a:gd name="T1" fmla="*/ 0 h 21600"/>
                <a:gd name="T2" fmla="*/ 0 w 21786"/>
                <a:gd name="T3" fmla="*/ 21599 h 21600"/>
                <a:gd name="T4" fmla="*/ 186 w 2178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6" h="21600" fill="none" extrusionOk="0">
                  <a:moveTo>
                    <a:pt x="21786" y="0"/>
                  </a:moveTo>
                  <a:cubicBezTo>
                    <a:pt x="21786" y="11929"/>
                    <a:pt x="12115" y="21600"/>
                    <a:pt x="186" y="21600"/>
                  </a:cubicBezTo>
                  <a:cubicBezTo>
                    <a:pt x="123" y="21600"/>
                    <a:pt x="61" y="21599"/>
                    <a:pt x="-1" y="21599"/>
                  </a:cubicBezTo>
                </a:path>
                <a:path w="21786" h="21600" stroke="0" extrusionOk="0">
                  <a:moveTo>
                    <a:pt x="21786" y="0"/>
                  </a:moveTo>
                  <a:cubicBezTo>
                    <a:pt x="21786" y="11929"/>
                    <a:pt x="12115" y="21600"/>
                    <a:pt x="186" y="21600"/>
                  </a:cubicBezTo>
                  <a:cubicBezTo>
                    <a:pt x="123" y="21600"/>
                    <a:pt x="61" y="21599"/>
                    <a:pt x="-1" y="21599"/>
                  </a:cubicBezTo>
                  <a:lnTo>
                    <a:pt x="18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6" name="Freeform 139"/>
            <p:cNvSpPr>
              <a:spLocks/>
            </p:cNvSpPr>
            <p:nvPr/>
          </p:nvSpPr>
          <p:spPr bwMode="auto">
            <a:xfrm>
              <a:off x="1833" y="2396"/>
              <a:ext cx="7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7" name="Line 140"/>
            <p:cNvSpPr>
              <a:spLocks noChangeShapeType="1"/>
            </p:cNvSpPr>
            <p:nvPr/>
          </p:nvSpPr>
          <p:spPr bwMode="auto">
            <a:xfrm>
              <a:off x="1833" y="246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8" name="Arc 141"/>
            <p:cNvSpPr>
              <a:spLocks/>
            </p:cNvSpPr>
            <p:nvPr/>
          </p:nvSpPr>
          <p:spPr bwMode="auto">
            <a:xfrm>
              <a:off x="2302" y="2157"/>
              <a:ext cx="106" cy="17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9" name="Freeform 142"/>
            <p:cNvSpPr>
              <a:spLocks/>
            </p:cNvSpPr>
            <p:nvPr/>
          </p:nvSpPr>
          <p:spPr bwMode="auto">
            <a:xfrm>
              <a:off x="2371" y="2150"/>
              <a:ext cx="73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0" name="Line 143"/>
            <p:cNvSpPr>
              <a:spLocks noChangeShapeType="1"/>
            </p:cNvSpPr>
            <p:nvPr/>
          </p:nvSpPr>
          <p:spPr bwMode="auto">
            <a:xfrm>
              <a:off x="2371" y="215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1" name="Freeform 144"/>
            <p:cNvSpPr>
              <a:spLocks/>
            </p:cNvSpPr>
            <p:nvPr/>
          </p:nvSpPr>
          <p:spPr bwMode="auto">
            <a:xfrm>
              <a:off x="2996" y="947"/>
              <a:ext cx="673" cy="1257"/>
            </a:xfrm>
            <a:custGeom>
              <a:avLst/>
              <a:gdLst>
                <a:gd name="T0" fmla="*/ 255 w 1904"/>
                <a:gd name="T1" fmla="*/ 3555 h 3555"/>
                <a:gd name="T2" fmla="*/ 0 w 1904"/>
                <a:gd name="T3" fmla="*/ 2865 h 3555"/>
                <a:gd name="T4" fmla="*/ 1904 w 1904"/>
                <a:gd name="T5" fmla="*/ 0 h 3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04" h="3555">
                  <a:moveTo>
                    <a:pt x="255" y="3555"/>
                  </a:moveTo>
                  <a:lnTo>
                    <a:pt x="0" y="2865"/>
                  </a:lnTo>
                  <a:lnTo>
                    <a:pt x="190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2" name="Freeform 145"/>
            <p:cNvSpPr>
              <a:spLocks/>
            </p:cNvSpPr>
            <p:nvPr/>
          </p:nvSpPr>
          <p:spPr bwMode="auto">
            <a:xfrm>
              <a:off x="3625" y="947"/>
              <a:ext cx="44" cy="53"/>
            </a:xfrm>
            <a:custGeom>
              <a:avLst/>
              <a:gdLst>
                <a:gd name="T0" fmla="*/ 44 w 44"/>
                <a:gd name="T1" fmla="*/ 0 h 53"/>
                <a:gd name="T2" fmla="*/ 0 w 44"/>
                <a:gd name="T3" fmla="*/ 33 h 53"/>
                <a:gd name="T4" fmla="*/ 23 w 44"/>
                <a:gd name="T5" fmla="*/ 32 h 53"/>
                <a:gd name="T6" fmla="*/ 32 w 44"/>
                <a:gd name="T7" fmla="*/ 53 h 53"/>
                <a:gd name="T8" fmla="*/ 44 w 44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3">
                  <a:moveTo>
                    <a:pt x="44" y="0"/>
                  </a:moveTo>
                  <a:lnTo>
                    <a:pt x="0" y="33"/>
                  </a:lnTo>
                  <a:lnTo>
                    <a:pt x="23" y="32"/>
                  </a:lnTo>
                  <a:lnTo>
                    <a:pt x="32" y="53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3" name="Line 146"/>
            <p:cNvSpPr>
              <a:spLocks noChangeShapeType="1"/>
            </p:cNvSpPr>
            <p:nvPr/>
          </p:nvSpPr>
          <p:spPr bwMode="auto">
            <a:xfrm>
              <a:off x="3606" y="1054"/>
              <a:ext cx="84" cy="10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4" name="Freeform 147"/>
            <p:cNvSpPr>
              <a:spLocks/>
            </p:cNvSpPr>
            <p:nvPr/>
          </p:nvSpPr>
          <p:spPr bwMode="auto">
            <a:xfrm>
              <a:off x="3643" y="1108"/>
              <a:ext cx="47" cy="52"/>
            </a:xfrm>
            <a:custGeom>
              <a:avLst/>
              <a:gdLst>
                <a:gd name="T0" fmla="*/ 47 w 47"/>
                <a:gd name="T1" fmla="*/ 52 h 52"/>
                <a:gd name="T2" fmla="*/ 30 w 47"/>
                <a:gd name="T3" fmla="*/ 0 h 52"/>
                <a:gd name="T4" fmla="*/ 24 w 47"/>
                <a:gd name="T5" fmla="*/ 22 h 52"/>
                <a:gd name="T6" fmla="*/ 0 w 47"/>
                <a:gd name="T7" fmla="*/ 23 h 52"/>
                <a:gd name="T8" fmla="*/ 47 w 47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2">
                  <a:moveTo>
                    <a:pt x="47" y="52"/>
                  </a:moveTo>
                  <a:lnTo>
                    <a:pt x="30" y="0"/>
                  </a:lnTo>
                  <a:lnTo>
                    <a:pt x="24" y="22"/>
                  </a:lnTo>
                  <a:lnTo>
                    <a:pt x="0" y="23"/>
                  </a:lnTo>
                  <a:lnTo>
                    <a:pt x="47" y="52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5" name="Freeform 148"/>
            <p:cNvSpPr>
              <a:spLocks/>
            </p:cNvSpPr>
            <p:nvPr/>
          </p:nvSpPr>
          <p:spPr bwMode="auto">
            <a:xfrm>
              <a:off x="1485" y="2507"/>
              <a:ext cx="1204" cy="62"/>
            </a:xfrm>
            <a:custGeom>
              <a:avLst/>
              <a:gdLst>
                <a:gd name="T0" fmla="*/ 0 w 3406"/>
                <a:gd name="T1" fmla="*/ 119 h 177"/>
                <a:gd name="T2" fmla="*/ 28 w 3406"/>
                <a:gd name="T3" fmla="*/ 58 h 177"/>
                <a:gd name="T4" fmla="*/ 91 w 3406"/>
                <a:gd name="T5" fmla="*/ 177 h 177"/>
                <a:gd name="T6" fmla="*/ 148 w 3406"/>
                <a:gd name="T7" fmla="*/ 56 h 177"/>
                <a:gd name="T8" fmla="*/ 211 w 3406"/>
                <a:gd name="T9" fmla="*/ 175 h 177"/>
                <a:gd name="T10" fmla="*/ 268 w 3406"/>
                <a:gd name="T11" fmla="*/ 54 h 177"/>
                <a:gd name="T12" fmla="*/ 331 w 3406"/>
                <a:gd name="T13" fmla="*/ 173 h 177"/>
                <a:gd name="T14" fmla="*/ 388 w 3406"/>
                <a:gd name="T15" fmla="*/ 52 h 177"/>
                <a:gd name="T16" fmla="*/ 450 w 3406"/>
                <a:gd name="T17" fmla="*/ 170 h 177"/>
                <a:gd name="T18" fmla="*/ 508 w 3406"/>
                <a:gd name="T19" fmla="*/ 49 h 177"/>
                <a:gd name="T20" fmla="*/ 570 w 3406"/>
                <a:gd name="T21" fmla="*/ 168 h 177"/>
                <a:gd name="T22" fmla="*/ 628 w 3406"/>
                <a:gd name="T23" fmla="*/ 47 h 177"/>
                <a:gd name="T24" fmla="*/ 690 w 3406"/>
                <a:gd name="T25" fmla="*/ 166 h 177"/>
                <a:gd name="T26" fmla="*/ 748 w 3406"/>
                <a:gd name="T27" fmla="*/ 45 h 177"/>
                <a:gd name="T28" fmla="*/ 810 w 3406"/>
                <a:gd name="T29" fmla="*/ 164 h 177"/>
                <a:gd name="T30" fmla="*/ 868 w 3406"/>
                <a:gd name="T31" fmla="*/ 43 h 177"/>
                <a:gd name="T32" fmla="*/ 930 w 3406"/>
                <a:gd name="T33" fmla="*/ 162 h 177"/>
                <a:gd name="T34" fmla="*/ 988 w 3406"/>
                <a:gd name="T35" fmla="*/ 41 h 177"/>
                <a:gd name="T36" fmla="*/ 1050 w 3406"/>
                <a:gd name="T37" fmla="*/ 160 h 177"/>
                <a:gd name="T38" fmla="*/ 1108 w 3406"/>
                <a:gd name="T39" fmla="*/ 39 h 177"/>
                <a:gd name="T40" fmla="*/ 1170 w 3406"/>
                <a:gd name="T41" fmla="*/ 158 h 177"/>
                <a:gd name="T42" fmla="*/ 1228 w 3406"/>
                <a:gd name="T43" fmla="*/ 36 h 177"/>
                <a:gd name="T44" fmla="*/ 1290 w 3406"/>
                <a:gd name="T45" fmla="*/ 155 h 177"/>
                <a:gd name="T46" fmla="*/ 1348 w 3406"/>
                <a:gd name="T47" fmla="*/ 34 h 177"/>
                <a:gd name="T48" fmla="*/ 1410 w 3406"/>
                <a:gd name="T49" fmla="*/ 153 h 177"/>
                <a:gd name="T50" fmla="*/ 1468 w 3406"/>
                <a:gd name="T51" fmla="*/ 32 h 177"/>
                <a:gd name="T52" fmla="*/ 1530 w 3406"/>
                <a:gd name="T53" fmla="*/ 151 h 177"/>
                <a:gd name="T54" fmla="*/ 1588 w 3406"/>
                <a:gd name="T55" fmla="*/ 30 h 177"/>
                <a:gd name="T56" fmla="*/ 1650 w 3406"/>
                <a:gd name="T57" fmla="*/ 149 h 177"/>
                <a:gd name="T58" fmla="*/ 1708 w 3406"/>
                <a:gd name="T59" fmla="*/ 28 h 177"/>
                <a:gd name="T60" fmla="*/ 1770 w 3406"/>
                <a:gd name="T61" fmla="*/ 147 h 177"/>
                <a:gd name="T62" fmla="*/ 1828 w 3406"/>
                <a:gd name="T63" fmla="*/ 26 h 177"/>
                <a:gd name="T64" fmla="*/ 1890 w 3406"/>
                <a:gd name="T65" fmla="*/ 145 h 177"/>
                <a:gd name="T66" fmla="*/ 1948 w 3406"/>
                <a:gd name="T67" fmla="*/ 24 h 177"/>
                <a:gd name="T68" fmla="*/ 2010 w 3406"/>
                <a:gd name="T69" fmla="*/ 143 h 177"/>
                <a:gd name="T70" fmla="*/ 2068 w 3406"/>
                <a:gd name="T71" fmla="*/ 21 h 177"/>
                <a:gd name="T72" fmla="*/ 2130 w 3406"/>
                <a:gd name="T73" fmla="*/ 140 h 177"/>
                <a:gd name="T74" fmla="*/ 2188 w 3406"/>
                <a:gd name="T75" fmla="*/ 19 h 177"/>
                <a:gd name="T76" fmla="*/ 2250 w 3406"/>
                <a:gd name="T77" fmla="*/ 138 h 177"/>
                <a:gd name="T78" fmla="*/ 2308 w 3406"/>
                <a:gd name="T79" fmla="*/ 17 h 177"/>
                <a:gd name="T80" fmla="*/ 2370 w 3406"/>
                <a:gd name="T81" fmla="*/ 136 h 177"/>
                <a:gd name="T82" fmla="*/ 2428 w 3406"/>
                <a:gd name="T83" fmla="*/ 15 h 177"/>
                <a:gd name="T84" fmla="*/ 2490 w 3406"/>
                <a:gd name="T85" fmla="*/ 134 h 177"/>
                <a:gd name="T86" fmla="*/ 2548 w 3406"/>
                <a:gd name="T87" fmla="*/ 13 h 177"/>
                <a:gd name="T88" fmla="*/ 2610 w 3406"/>
                <a:gd name="T89" fmla="*/ 132 h 177"/>
                <a:gd name="T90" fmla="*/ 2668 w 3406"/>
                <a:gd name="T91" fmla="*/ 11 h 177"/>
                <a:gd name="T92" fmla="*/ 2730 w 3406"/>
                <a:gd name="T93" fmla="*/ 130 h 177"/>
                <a:gd name="T94" fmla="*/ 2788 w 3406"/>
                <a:gd name="T95" fmla="*/ 9 h 177"/>
                <a:gd name="T96" fmla="*/ 2850 w 3406"/>
                <a:gd name="T97" fmla="*/ 127 h 177"/>
                <a:gd name="T98" fmla="*/ 2908 w 3406"/>
                <a:gd name="T99" fmla="*/ 6 h 177"/>
                <a:gd name="T100" fmla="*/ 2970 w 3406"/>
                <a:gd name="T101" fmla="*/ 125 h 177"/>
                <a:gd name="T102" fmla="*/ 3028 w 3406"/>
                <a:gd name="T103" fmla="*/ 4 h 177"/>
                <a:gd name="T104" fmla="*/ 3090 w 3406"/>
                <a:gd name="T105" fmla="*/ 123 h 177"/>
                <a:gd name="T106" fmla="*/ 3148 w 3406"/>
                <a:gd name="T107" fmla="*/ 2 h 177"/>
                <a:gd name="T108" fmla="*/ 3210 w 3406"/>
                <a:gd name="T109" fmla="*/ 121 h 177"/>
                <a:gd name="T110" fmla="*/ 3268 w 3406"/>
                <a:gd name="T111" fmla="*/ 0 h 177"/>
                <a:gd name="T112" fmla="*/ 3330 w 3406"/>
                <a:gd name="T113" fmla="*/ 119 h 177"/>
                <a:gd name="T114" fmla="*/ 3359 w 3406"/>
                <a:gd name="T115" fmla="*/ 58 h 177"/>
                <a:gd name="T116" fmla="*/ 3406 w 3406"/>
                <a:gd name="T117" fmla="*/ 5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06" h="177">
                  <a:moveTo>
                    <a:pt x="0" y="119"/>
                  </a:moveTo>
                  <a:lnTo>
                    <a:pt x="28" y="58"/>
                  </a:lnTo>
                  <a:lnTo>
                    <a:pt x="91" y="177"/>
                  </a:lnTo>
                  <a:lnTo>
                    <a:pt x="148" y="56"/>
                  </a:lnTo>
                  <a:lnTo>
                    <a:pt x="211" y="175"/>
                  </a:lnTo>
                  <a:lnTo>
                    <a:pt x="268" y="54"/>
                  </a:lnTo>
                  <a:lnTo>
                    <a:pt x="331" y="173"/>
                  </a:lnTo>
                  <a:lnTo>
                    <a:pt x="388" y="52"/>
                  </a:lnTo>
                  <a:lnTo>
                    <a:pt x="450" y="170"/>
                  </a:lnTo>
                  <a:lnTo>
                    <a:pt x="508" y="49"/>
                  </a:lnTo>
                  <a:lnTo>
                    <a:pt x="570" y="168"/>
                  </a:lnTo>
                  <a:lnTo>
                    <a:pt x="628" y="47"/>
                  </a:lnTo>
                  <a:lnTo>
                    <a:pt x="690" y="166"/>
                  </a:lnTo>
                  <a:lnTo>
                    <a:pt x="748" y="45"/>
                  </a:lnTo>
                  <a:lnTo>
                    <a:pt x="810" y="164"/>
                  </a:lnTo>
                  <a:lnTo>
                    <a:pt x="868" y="43"/>
                  </a:lnTo>
                  <a:lnTo>
                    <a:pt x="930" y="162"/>
                  </a:lnTo>
                  <a:lnTo>
                    <a:pt x="988" y="41"/>
                  </a:lnTo>
                  <a:lnTo>
                    <a:pt x="1050" y="160"/>
                  </a:lnTo>
                  <a:lnTo>
                    <a:pt x="1108" y="39"/>
                  </a:lnTo>
                  <a:lnTo>
                    <a:pt x="1170" y="158"/>
                  </a:lnTo>
                  <a:lnTo>
                    <a:pt x="1228" y="36"/>
                  </a:lnTo>
                  <a:lnTo>
                    <a:pt x="1290" y="155"/>
                  </a:lnTo>
                  <a:lnTo>
                    <a:pt x="1348" y="34"/>
                  </a:lnTo>
                  <a:lnTo>
                    <a:pt x="1410" y="153"/>
                  </a:lnTo>
                  <a:lnTo>
                    <a:pt x="1468" y="32"/>
                  </a:lnTo>
                  <a:lnTo>
                    <a:pt x="1530" y="151"/>
                  </a:lnTo>
                  <a:lnTo>
                    <a:pt x="1588" y="30"/>
                  </a:lnTo>
                  <a:lnTo>
                    <a:pt x="1650" y="149"/>
                  </a:lnTo>
                  <a:lnTo>
                    <a:pt x="1708" y="28"/>
                  </a:lnTo>
                  <a:lnTo>
                    <a:pt x="1770" y="147"/>
                  </a:lnTo>
                  <a:lnTo>
                    <a:pt x="1828" y="26"/>
                  </a:lnTo>
                  <a:lnTo>
                    <a:pt x="1890" y="145"/>
                  </a:lnTo>
                  <a:lnTo>
                    <a:pt x="1948" y="24"/>
                  </a:lnTo>
                  <a:lnTo>
                    <a:pt x="2010" y="143"/>
                  </a:lnTo>
                  <a:lnTo>
                    <a:pt x="2068" y="21"/>
                  </a:lnTo>
                  <a:lnTo>
                    <a:pt x="2130" y="140"/>
                  </a:lnTo>
                  <a:lnTo>
                    <a:pt x="2188" y="19"/>
                  </a:lnTo>
                  <a:lnTo>
                    <a:pt x="2250" y="138"/>
                  </a:lnTo>
                  <a:lnTo>
                    <a:pt x="2308" y="17"/>
                  </a:lnTo>
                  <a:lnTo>
                    <a:pt x="2370" y="136"/>
                  </a:lnTo>
                  <a:lnTo>
                    <a:pt x="2428" y="15"/>
                  </a:lnTo>
                  <a:lnTo>
                    <a:pt x="2490" y="134"/>
                  </a:lnTo>
                  <a:lnTo>
                    <a:pt x="2548" y="13"/>
                  </a:lnTo>
                  <a:lnTo>
                    <a:pt x="2610" y="132"/>
                  </a:lnTo>
                  <a:lnTo>
                    <a:pt x="2668" y="11"/>
                  </a:lnTo>
                  <a:lnTo>
                    <a:pt x="2730" y="130"/>
                  </a:lnTo>
                  <a:lnTo>
                    <a:pt x="2788" y="9"/>
                  </a:lnTo>
                  <a:lnTo>
                    <a:pt x="2850" y="127"/>
                  </a:lnTo>
                  <a:lnTo>
                    <a:pt x="2908" y="6"/>
                  </a:lnTo>
                  <a:lnTo>
                    <a:pt x="2970" y="125"/>
                  </a:lnTo>
                  <a:lnTo>
                    <a:pt x="3028" y="4"/>
                  </a:lnTo>
                  <a:lnTo>
                    <a:pt x="3090" y="123"/>
                  </a:lnTo>
                  <a:lnTo>
                    <a:pt x="3148" y="2"/>
                  </a:lnTo>
                  <a:lnTo>
                    <a:pt x="3210" y="121"/>
                  </a:lnTo>
                  <a:lnTo>
                    <a:pt x="3268" y="0"/>
                  </a:lnTo>
                  <a:lnTo>
                    <a:pt x="3330" y="119"/>
                  </a:lnTo>
                  <a:lnTo>
                    <a:pt x="3359" y="58"/>
                  </a:lnTo>
                  <a:lnTo>
                    <a:pt x="3406" y="5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6" name="Line 149"/>
            <p:cNvSpPr>
              <a:spLocks noChangeShapeType="1"/>
            </p:cNvSpPr>
            <p:nvPr/>
          </p:nvSpPr>
          <p:spPr bwMode="auto">
            <a:xfrm flipV="1">
              <a:off x="2689" y="2527"/>
              <a:ext cx="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7" name="Arc 150"/>
            <p:cNvSpPr>
              <a:spLocks/>
            </p:cNvSpPr>
            <p:nvPr/>
          </p:nvSpPr>
          <p:spPr bwMode="auto">
            <a:xfrm>
              <a:off x="2690" y="2491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70 w 43200"/>
                <a:gd name="T3" fmla="*/ 22735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8" name="Arc 151"/>
            <p:cNvSpPr>
              <a:spLocks/>
            </p:cNvSpPr>
            <p:nvPr/>
          </p:nvSpPr>
          <p:spPr bwMode="auto">
            <a:xfrm>
              <a:off x="2761" y="2490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70 w 43200"/>
                <a:gd name="T3" fmla="*/ 22735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9" name="Arc 152"/>
            <p:cNvSpPr>
              <a:spLocks/>
            </p:cNvSpPr>
            <p:nvPr/>
          </p:nvSpPr>
          <p:spPr bwMode="auto">
            <a:xfrm>
              <a:off x="2832" y="2489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92 w 43200"/>
                <a:gd name="T3" fmla="*/ 22184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4"/>
                    <a:pt x="43197" y="21989"/>
                    <a:pt x="43192" y="22184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4"/>
                    <a:pt x="43197" y="21989"/>
                    <a:pt x="43192" y="2218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0" name="Arc 153"/>
            <p:cNvSpPr>
              <a:spLocks/>
            </p:cNvSpPr>
            <p:nvPr/>
          </p:nvSpPr>
          <p:spPr bwMode="auto">
            <a:xfrm>
              <a:off x="2902" y="2487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70 w 43200"/>
                <a:gd name="T3" fmla="*/ 22735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1" name="Freeform 154"/>
            <p:cNvSpPr>
              <a:spLocks/>
            </p:cNvSpPr>
            <p:nvPr/>
          </p:nvSpPr>
          <p:spPr bwMode="auto">
            <a:xfrm>
              <a:off x="2973" y="2024"/>
              <a:ext cx="760" cy="498"/>
            </a:xfrm>
            <a:custGeom>
              <a:avLst/>
              <a:gdLst>
                <a:gd name="T0" fmla="*/ 0 w 2149"/>
                <a:gd name="T1" fmla="*/ 1411 h 1411"/>
                <a:gd name="T2" fmla="*/ 5 w 2149"/>
                <a:gd name="T3" fmla="*/ 1411 h 1411"/>
                <a:gd name="T4" fmla="*/ 2149 w 2149"/>
                <a:gd name="T5" fmla="*/ 0 h 1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49" h="1411">
                  <a:moveTo>
                    <a:pt x="0" y="1411"/>
                  </a:moveTo>
                  <a:lnTo>
                    <a:pt x="5" y="1411"/>
                  </a:lnTo>
                  <a:lnTo>
                    <a:pt x="214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2" name="Freeform 155"/>
            <p:cNvSpPr>
              <a:spLocks/>
            </p:cNvSpPr>
            <p:nvPr/>
          </p:nvSpPr>
          <p:spPr bwMode="auto">
            <a:xfrm>
              <a:off x="3679" y="2024"/>
              <a:ext cx="54" cy="44"/>
            </a:xfrm>
            <a:custGeom>
              <a:avLst/>
              <a:gdLst>
                <a:gd name="T0" fmla="*/ 54 w 54"/>
                <a:gd name="T1" fmla="*/ 0 h 44"/>
                <a:gd name="T2" fmla="*/ 0 w 54"/>
                <a:gd name="T3" fmla="*/ 12 h 44"/>
                <a:gd name="T4" fmla="*/ 22 w 54"/>
                <a:gd name="T5" fmla="*/ 20 h 44"/>
                <a:gd name="T6" fmla="*/ 21 w 54"/>
                <a:gd name="T7" fmla="*/ 44 h 44"/>
                <a:gd name="T8" fmla="*/ 54 w 54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4">
                  <a:moveTo>
                    <a:pt x="54" y="0"/>
                  </a:moveTo>
                  <a:lnTo>
                    <a:pt x="0" y="12"/>
                  </a:lnTo>
                  <a:lnTo>
                    <a:pt x="22" y="20"/>
                  </a:lnTo>
                  <a:lnTo>
                    <a:pt x="21" y="44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3" name="Arc 156"/>
            <p:cNvSpPr>
              <a:spLocks/>
            </p:cNvSpPr>
            <p:nvPr/>
          </p:nvSpPr>
          <p:spPr bwMode="auto">
            <a:xfrm>
              <a:off x="737" y="1509"/>
              <a:ext cx="2233" cy="68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59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4"/>
                    <a:pt x="9664" y="5"/>
                    <a:pt x="21590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4"/>
                    <a:pt x="9664" y="5"/>
                    <a:pt x="21590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4" name="Freeform 157"/>
            <p:cNvSpPr>
              <a:spLocks/>
            </p:cNvSpPr>
            <p:nvPr/>
          </p:nvSpPr>
          <p:spPr bwMode="auto">
            <a:xfrm>
              <a:off x="2918" y="1491"/>
              <a:ext cx="51" cy="37"/>
            </a:xfrm>
            <a:custGeom>
              <a:avLst/>
              <a:gdLst>
                <a:gd name="T0" fmla="*/ 51 w 51"/>
                <a:gd name="T1" fmla="*/ 18 h 37"/>
                <a:gd name="T2" fmla="*/ 0 w 51"/>
                <a:gd name="T3" fmla="*/ 0 h 37"/>
                <a:gd name="T4" fmla="*/ 13 w 51"/>
                <a:gd name="T5" fmla="*/ 18 h 37"/>
                <a:gd name="T6" fmla="*/ 0 w 51"/>
                <a:gd name="T7" fmla="*/ 37 h 37"/>
                <a:gd name="T8" fmla="*/ 51 w 51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51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7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5" name="Arc 158"/>
            <p:cNvSpPr>
              <a:spLocks/>
            </p:cNvSpPr>
            <p:nvPr/>
          </p:nvSpPr>
          <p:spPr bwMode="auto">
            <a:xfrm>
              <a:off x="2238" y="2416"/>
              <a:ext cx="292" cy="22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26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26" y="21599"/>
                  </a:moveTo>
                  <a:cubicBezTo>
                    <a:pt x="9625" y="21559"/>
                    <a:pt x="0" y="11900"/>
                    <a:pt x="0" y="0"/>
                  </a:cubicBezTo>
                </a:path>
                <a:path w="21600" h="21600" stroke="0" extrusionOk="0">
                  <a:moveTo>
                    <a:pt x="21526" y="21599"/>
                  </a:moveTo>
                  <a:cubicBezTo>
                    <a:pt x="9625" y="21559"/>
                    <a:pt x="0" y="11900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6" name="Arc 159"/>
            <p:cNvSpPr>
              <a:spLocks/>
            </p:cNvSpPr>
            <p:nvPr/>
          </p:nvSpPr>
          <p:spPr bwMode="auto">
            <a:xfrm>
              <a:off x="2529" y="2639"/>
              <a:ext cx="462" cy="14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7" name="Arc 160"/>
            <p:cNvSpPr>
              <a:spLocks/>
            </p:cNvSpPr>
            <p:nvPr/>
          </p:nvSpPr>
          <p:spPr bwMode="auto">
            <a:xfrm>
              <a:off x="2991" y="2501"/>
              <a:ext cx="530" cy="28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8" name="Freeform 161"/>
            <p:cNvSpPr>
              <a:spLocks/>
            </p:cNvSpPr>
            <p:nvPr/>
          </p:nvSpPr>
          <p:spPr bwMode="auto">
            <a:xfrm>
              <a:off x="3502" y="2501"/>
              <a:ext cx="37" cy="51"/>
            </a:xfrm>
            <a:custGeom>
              <a:avLst/>
              <a:gdLst>
                <a:gd name="T0" fmla="*/ 19 w 37"/>
                <a:gd name="T1" fmla="*/ 0 h 51"/>
                <a:gd name="T2" fmla="*/ 0 w 37"/>
                <a:gd name="T3" fmla="*/ 51 h 51"/>
                <a:gd name="T4" fmla="*/ 19 w 37"/>
                <a:gd name="T5" fmla="*/ 38 h 51"/>
                <a:gd name="T6" fmla="*/ 37 w 37"/>
                <a:gd name="T7" fmla="*/ 51 h 51"/>
                <a:gd name="T8" fmla="*/ 19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7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9" name="Arc 162"/>
            <p:cNvSpPr>
              <a:spLocks/>
            </p:cNvSpPr>
            <p:nvPr/>
          </p:nvSpPr>
          <p:spPr bwMode="auto">
            <a:xfrm>
              <a:off x="2302" y="2072"/>
              <a:ext cx="605" cy="66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0" name="Freeform 163"/>
            <p:cNvSpPr>
              <a:spLocks/>
            </p:cNvSpPr>
            <p:nvPr/>
          </p:nvSpPr>
          <p:spPr bwMode="auto">
            <a:xfrm>
              <a:off x="2870" y="2065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1" name="Line 164"/>
            <p:cNvSpPr>
              <a:spLocks noChangeShapeType="1"/>
            </p:cNvSpPr>
            <p:nvPr/>
          </p:nvSpPr>
          <p:spPr bwMode="auto">
            <a:xfrm>
              <a:off x="7630" y="4892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52400" y="228600"/>
            <a:ext cx="12741275" cy="8686800"/>
            <a:chOff x="96" y="144"/>
            <a:chExt cx="8026" cy="5472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" y="144"/>
              <a:ext cx="3984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79" y="239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40" y="239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79" y="232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40" y="232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79" y="225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40" y="225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79" y="217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40" y="217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79" y="2109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40" y="208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29" y="208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179" y="203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40" y="203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179" y="196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40" y="196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79" y="189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40" y="189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79" y="182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40" y="182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79" y="1747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40" y="172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29" y="172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79" y="167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40" y="167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179" y="160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40" y="160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179" y="153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32"/>
            <p:cNvSpPr>
              <a:spLocks noChangeShapeType="1"/>
            </p:cNvSpPr>
            <p:nvPr/>
          </p:nvSpPr>
          <p:spPr bwMode="auto">
            <a:xfrm>
              <a:off x="4040" y="153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33"/>
            <p:cNvSpPr>
              <a:spLocks noChangeShapeType="1"/>
            </p:cNvSpPr>
            <p:nvPr/>
          </p:nvSpPr>
          <p:spPr bwMode="auto">
            <a:xfrm>
              <a:off x="179" y="145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34"/>
            <p:cNvSpPr>
              <a:spLocks noChangeShapeType="1"/>
            </p:cNvSpPr>
            <p:nvPr/>
          </p:nvSpPr>
          <p:spPr bwMode="auto">
            <a:xfrm>
              <a:off x="4040" y="145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35"/>
            <p:cNvSpPr>
              <a:spLocks noChangeShapeType="1"/>
            </p:cNvSpPr>
            <p:nvPr/>
          </p:nvSpPr>
          <p:spPr bwMode="auto">
            <a:xfrm>
              <a:off x="179" y="1390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36"/>
            <p:cNvSpPr>
              <a:spLocks noChangeShapeType="1"/>
            </p:cNvSpPr>
            <p:nvPr/>
          </p:nvSpPr>
          <p:spPr bwMode="auto">
            <a:xfrm>
              <a:off x="1640" y="136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37"/>
            <p:cNvSpPr>
              <a:spLocks noChangeShapeType="1"/>
            </p:cNvSpPr>
            <p:nvPr/>
          </p:nvSpPr>
          <p:spPr bwMode="auto">
            <a:xfrm>
              <a:off x="2629" y="136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38"/>
            <p:cNvSpPr>
              <a:spLocks noChangeShapeType="1"/>
            </p:cNvSpPr>
            <p:nvPr/>
          </p:nvSpPr>
          <p:spPr bwMode="auto">
            <a:xfrm>
              <a:off x="179" y="131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39"/>
            <p:cNvSpPr>
              <a:spLocks noChangeShapeType="1"/>
            </p:cNvSpPr>
            <p:nvPr/>
          </p:nvSpPr>
          <p:spPr bwMode="auto">
            <a:xfrm>
              <a:off x="4040" y="131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40"/>
            <p:cNvSpPr>
              <a:spLocks noChangeShapeType="1"/>
            </p:cNvSpPr>
            <p:nvPr/>
          </p:nvSpPr>
          <p:spPr bwMode="auto">
            <a:xfrm>
              <a:off x="179" y="124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41"/>
            <p:cNvSpPr>
              <a:spLocks noChangeShapeType="1"/>
            </p:cNvSpPr>
            <p:nvPr/>
          </p:nvSpPr>
          <p:spPr bwMode="auto">
            <a:xfrm>
              <a:off x="4040" y="124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42"/>
            <p:cNvSpPr>
              <a:spLocks noChangeShapeType="1"/>
            </p:cNvSpPr>
            <p:nvPr/>
          </p:nvSpPr>
          <p:spPr bwMode="auto">
            <a:xfrm>
              <a:off x="179" y="117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43"/>
            <p:cNvSpPr>
              <a:spLocks noChangeShapeType="1"/>
            </p:cNvSpPr>
            <p:nvPr/>
          </p:nvSpPr>
          <p:spPr bwMode="auto">
            <a:xfrm>
              <a:off x="4040" y="117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44"/>
            <p:cNvSpPr>
              <a:spLocks noChangeShapeType="1"/>
            </p:cNvSpPr>
            <p:nvPr/>
          </p:nvSpPr>
          <p:spPr bwMode="auto">
            <a:xfrm>
              <a:off x="179" y="110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45"/>
            <p:cNvSpPr>
              <a:spLocks noChangeShapeType="1"/>
            </p:cNvSpPr>
            <p:nvPr/>
          </p:nvSpPr>
          <p:spPr bwMode="auto">
            <a:xfrm>
              <a:off x="4040" y="110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46"/>
            <p:cNvSpPr>
              <a:spLocks noChangeShapeType="1"/>
            </p:cNvSpPr>
            <p:nvPr/>
          </p:nvSpPr>
          <p:spPr bwMode="auto">
            <a:xfrm>
              <a:off x="179" y="1028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47"/>
            <p:cNvSpPr>
              <a:spLocks noChangeShapeType="1"/>
            </p:cNvSpPr>
            <p:nvPr/>
          </p:nvSpPr>
          <p:spPr bwMode="auto">
            <a:xfrm>
              <a:off x="1640" y="100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48"/>
            <p:cNvSpPr>
              <a:spLocks noChangeShapeType="1"/>
            </p:cNvSpPr>
            <p:nvPr/>
          </p:nvSpPr>
          <p:spPr bwMode="auto">
            <a:xfrm>
              <a:off x="2629" y="100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49"/>
            <p:cNvSpPr>
              <a:spLocks noChangeShapeType="1"/>
            </p:cNvSpPr>
            <p:nvPr/>
          </p:nvSpPr>
          <p:spPr bwMode="auto">
            <a:xfrm>
              <a:off x="179" y="95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50"/>
            <p:cNvSpPr>
              <a:spLocks noChangeShapeType="1"/>
            </p:cNvSpPr>
            <p:nvPr/>
          </p:nvSpPr>
          <p:spPr bwMode="auto">
            <a:xfrm>
              <a:off x="4040" y="95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51"/>
            <p:cNvSpPr>
              <a:spLocks noChangeShapeType="1"/>
            </p:cNvSpPr>
            <p:nvPr/>
          </p:nvSpPr>
          <p:spPr bwMode="auto">
            <a:xfrm>
              <a:off x="179" y="88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52"/>
            <p:cNvSpPr>
              <a:spLocks noChangeShapeType="1"/>
            </p:cNvSpPr>
            <p:nvPr/>
          </p:nvSpPr>
          <p:spPr bwMode="auto">
            <a:xfrm>
              <a:off x="4040" y="88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53"/>
            <p:cNvSpPr>
              <a:spLocks noChangeShapeType="1"/>
            </p:cNvSpPr>
            <p:nvPr/>
          </p:nvSpPr>
          <p:spPr bwMode="auto">
            <a:xfrm>
              <a:off x="179" y="81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54"/>
            <p:cNvSpPr>
              <a:spLocks noChangeShapeType="1"/>
            </p:cNvSpPr>
            <p:nvPr/>
          </p:nvSpPr>
          <p:spPr bwMode="auto">
            <a:xfrm>
              <a:off x="4040" y="81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55"/>
            <p:cNvSpPr>
              <a:spLocks noChangeShapeType="1"/>
            </p:cNvSpPr>
            <p:nvPr/>
          </p:nvSpPr>
          <p:spPr bwMode="auto">
            <a:xfrm>
              <a:off x="179" y="74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56"/>
            <p:cNvSpPr>
              <a:spLocks noChangeShapeType="1"/>
            </p:cNvSpPr>
            <p:nvPr/>
          </p:nvSpPr>
          <p:spPr bwMode="auto">
            <a:xfrm>
              <a:off x="4040" y="74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57"/>
            <p:cNvSpPr>
              <a:spLocks noChangeShapeType="1"/>
            </p:cNvSpPr>
            <p:nvPr/>
          </p:nvSpPr>
          <p:spPr bwMode="auto">
            <a:xfrm>
              <a:off x="179" y="671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58"/>
            <p:cNvSpPr>
              <a:spLocks noChangeShapeType="1"/>
            </p:cNvSpPr>
            <p:nvPr/>
          </p:nvSpPr>
          <p:spPr bwMode="auto">
            <a:xfrm>
              <a:off x="1640" y="65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59"/>
            <p:cNvSpPr>
              <a:spLocks noChangeShapeType="1"/>
            </p:cNvSpPr>
            <p:nvPr/>
          </p:nvSpPr>
          <p:spPr bwMode="auto">
            <a:xfrm>
              <a:off x="2629" y="65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60"/>
            <p:cNvSpPr>
              <a:spLocks noChangeShapeType="1"/>
            </p:cNvSpPr>
            <p:nvPr/>
          </p:nvSpPr>
          <p:spPr bwMode="auto">
            <a:xfrm>
              <a:off x="179" y="59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61"/>
            <p:cNvSpPr>
              <a:spLocks noChangeShapeType="1"/>
            </p:cNvSpPr>
            <p:nvPr/>
          </p:nvSpPr>
          <p:spPr bwMode="auto">
            <a:xfrm>
              <a:off x="4040" y="59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62"/>
            <p:cNvSpPr>
              <a:spLocks noChangeShapeType="1"/>
            </p:cNvSpPr>
            <p:nvPr/>
          </p:nvSpPr>
          <p:spPr bwMode="auto">
            <a:xfrm>
              <a:off x="179" y="52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63"/>
            <p:cNvSpPr>
              <a:spLocks noChangeShapeType="1"/>
            </p:cNvSpPr>
            <p:nvPr/>
          </p:nvSpPr>
          <p:spPr bwMode="auto">
            <a:xfrm>
              <a:off x="4040" y="52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64"/>
            <p:cNvSpPr>
              <a:spLocks noChangeShapeType="1"/>
            </p:cNvSpPr>
            <p:nvPr/>
          </p:nvSpPr>
          <p:spPr bwMode="auto">
            <a:xfrm>
              <a:off x="179" y="45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65"/>
            <p:cNvSpPr>
              <a:spLocks noChangeShapeType="1"/>
            </p:cNvSpPr>
            <p:nvPr/>
          </p:nvSpPr>
          <p:spPr bwMode="auto">
            <a:xfrm>
              <a:off x="4040" y="45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66"/>
            <p:cNvSpPr>
              <a:spLocks noChangeShapeType="1"/>
            </p:cNvSpPr>
            <p:nvPr/>
          </p:nvSpPr>
          <p:spPr bwMode="auto">
            <a:xfrm>
              <a:off x="179" y="38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67"/>
            <p:cNvSpPr>
              <a:spLocks noChangeShapeType="1"/>
            </p:cNvSpPr>
            <p:nvPr/>
          </p:nvSpPr>
          <p:spPr bwMode="auto">
            <a:xfrm>
              <a:off x="4040" y="38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Rectangle 68"/>
            <p:cNvSpPr>
              <a:spLocks noChangeArrowheads="1"/>
            </p:cNvSpPr>
            <p:nvPr/>
          </p:nvSpPr>
          <p:spPr bwMode="auto">
            <a:xfrm>
              <a:off x="171" y="314"/>
              <a:ext cx="3920" cy="214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Oval 69"/>
            <p:cNvSpPr>
              <a:spLocks noChangeArrowheads="1"/>
            </p:cNvSpPr>
            <p:nvPr/>
          </p:nvSpPr>
          <p:spPr bwMode="auto">
            <a:xfrm>
              <a:off x="3196" y="1752"/>
              <a:ext cx="130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Rectangle 70"/>
            <p:cNvSpPr>
              <a:spLocks noChangeArrowheads="1"/>
            </p:cNvSpPr>
            <p:nvPr/>
          </p:nvSpPr>
          <p:spPr bwMode="auto">
            <a:xfrm>
              <a:off x="3311" y="1534"/>
              <a:ext cx="19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4" name="Oval 71"/>
            <p:cNvSpPr>
              <a:spLocks noChangeArrowheads="1"/>
            </p:cNvSpPr>
            <p:nvPr/>
          </p:nvSpPr>
          <p:spPr bwMode="auto">
            <a:xfrm>
              <a:off x="2977" y="1758"/>
              <a:ext cx="130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Rectangle 72"/>
            <p:cNvSpPr>
              <a:spLocks noChangeArrowheads="1"/>
            </p:cNvSpPr>
            <p:nvPr/>
          </p:nvSpPr>
          <p:spPr bwMode="auto">
            <a:xfrm>
              <a:off x="2367" y="1502"/>
              <a:ext cx="20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6" name="Oval 73"/>
            <p:cNvSpPr>
              <a:spLocks noChangeArrowheads="1"/>
            </p:cNvSpPr>
            <p:nvPr/>
          </p:nvSpPr>
          <p:spPr bwMode="auto">
            <a:xfrm>
              <a:off x="2730" y="1752"/>
              <a:ext cx="130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Rectangle 74"/>
            <p:cNvSpPr>
              <a:spLocks noChangeArrowheads="1"/>
            </p:cNvSpPr>
            <p:nvPr/>
          </p:nvSpPr>
          <p:spPr bwMode="auto">
            <a:xfrm>
              <a:off x="2828" y="1502"/>
              <a:ext cx="18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8" name="Rectangle 75"/>
            <p:cNvSpPr>
              <a:spLocks noChangeArrowheads="1"/>
            </p:cNvSpPr>
            <p:nvPr/>
          </p:nvSpPr>
          <p:spPr bwMode="auto">
            <a:xfrm>
              <a:off x="2477" y="1752"/>
              <a:ext cx="130" cy="126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Line 76"/>
            <p:cNvSpPr>
              <a:spLocks noChangeShapeType="1"/>
            </p:cNvSpPr>
            <p:nvPr/>
          </p:nvSpPr>
          <p:spPr bwMode="auto">
            <a:xfrm>
              <a:off x="2477" y="1752"/>
              <a:ext cx="126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Line 77"/>
            <p:cNvSpPr>
              <a:spLocks noChangeShapeType="1"/>
            </p:cNvSpPr>
            <p:nvPr/>
          </p:nvSpPr>
          <p:spPr bwMode="auto">
            <a:xfrm flipV="1">
              <a:off x="2477" y="1752"/>
              <a:ext cx="126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Rectangle 78"/>
            <p:cNvSpPr>
              <a:spLocks noChangeArrowheads="1"/>
            </p:cNvSpPr>
            <p:nvPr/>
          </p:nvSpPr>
          <p:spPr bwMode="auto">
            <a:xfrm>
              <a:off x="3064" y="1358"/>
              <a:ext cx="20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2" name="Oval 79"/>
            <p:cNvSpPr>
              <a:spLocks noChangeArrowheads="1"/>
            </p:cNvSpPr>
            <p:nvPr/>
          </p:nvSpPr>
          <p:spPr bwMode="auto">
            <a:xfrm>
              <a:off x="2224" y="1752"/>
              <a:ext cx="130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Rectangle 80"/>
            <p:cNvSpPr>
              <a:spLocks noChangeArrowheads="1"/>
            </p:cNvSpPr>
            <p:nvPr/>
          </p:nvSpPr>
          <p:spPr bwMode="auto">
            <a:xfrm>
              <a:off x="2466" y="1321"/>
              <a:ext cx="20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4" name="Oval 81"/>
            <p:cNvSpPr>
              <a:spLocks noChangeArrowheads="1"/>
            </p:cNvSpPr>
            <p:nvPr/>
          </p:nvSpPr>
          <p:spPr bwMode="auto">
            <a:xfrm>
              <a:off x="1961" y="1752"/>
              <a:ext cx="130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Rectangle 82"/>
            <p:cNvSpPr>
              <a:spLocks noChangeArrowheads="1"/>
            </p:cNvSpPr>
            <p:nvPr/>
          </p:nvSpPr>
          <p:spPr bwMode="auto">
            <a:xfrm>
              <a:off x="1604" y="1300"/>
              <a:ext cx="20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6" name="Oval 83"/>
            <p:cNvSpPr>
              <a:spLocks noChangeArrowheads="1"/>
            </p:cNvSpPr>
            <p:nvPr/>
          </p:nvSpPr>
          <p:spPr bwMode="auto">
            <a:xfrm>
              <a:off x="753" y="1763"/>
              <a:ext cx="130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Rectangle 84"/>
            <p:cNvSpPr>
              <a:spLocks noChangeArrowheads="1"/>
            </p:cNvSpPr>
            <p:nvPr/>
          </p:nvSpPr>
          <p:spPr bwMode="auto">
            <a:xfrm>
              <a:off x="1890" y="1529"/>
              <a:ext cx="19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8" name="Oval 85"/>
            <p:cNvSpPr>
              <a:spLocks noChangeArrowheads="1"/>
            </p:cNvSpPr>
            <p:nvPr/>
          </p:nvSpPr>
          <p:spPr bwMode="auto">
            <a:xfrm>
              <a:off x="2477" y="1912"/>
              <a:ext cx="130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Rectangle 86"/>
            <p:cNvSpPr>
              <a:spLocks noChangeArrowheads="1"/>
            </p:cNvSpPr>
            <p:nvPr/>
          </p:nvSpPr>
          <p:spPr bwMode="auto">
            <a:xfrm>
              <a:off x="3729" y="1353"/>
              <a:ext cx="20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0" name="Oval 87"/>
            <p:cNvSpPr>
              <a:spLocks noChangeArrowheads="1"/>
            </p:cNvSpPr>
            <p:nvPr/>
          </p:nvSpPr>
          <p:spPr bwMode="auto">
            <a:xfrm>
              <a:off x="2488" y="2317"/>
              <a:ext cx="130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Rectangle 88"/>
            <p:cNvSpPr>
              <a:spLocks noChangeArrowheads="1"/>
            </p:cNvSpPr>
            <p:nvPr/>
          </p:nvSpPr>
          <p:spPr bwMode="auto">
            <a:xfrm>
              <a:off x="945" y="1348"/>
              <a:ext cx="20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2" name="Oval 89"/>
            <p:cNvSpPr>
              <a:spLocks noChangeArrowheads="1"/>
            </p:cNvSpPr>
            <p:nvPr/>
          </p:nvSpPr>
          <p:spPr bwMode="auto">
            <a:xfrm>
              <a:off x="3410" y="1949"/>
              <a:ext cx="130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Rectangle 90"/>
            <p:cNvSpPr>
              <a:spLocks noChangeArrowheads="1"/>
            </p:cNvSpPr>
            <p:nvPr/>
          </p:nvSpPr>
          <p:spPr bwMode="auto">
            <a:xfrm>
              <a:off x="1766" y="810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4" name="Oval 91"/>
            <p:cNvSpPr>
              <a:spLocks noChangeArrowheads="1"/>
            </p:cNvSpPr>
            <p:nvPr/>
          </p:nvSpPr>
          <p:spPr bwMode="auto">
            <a:xfrm>
              <a:off x="1621" y="1949"/>
              <a:ext cx="130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Rectangle 92"/>
            <p:cNvSpPr>
              <a:spLocks noChangeArrowheads="1"/>
            </p:cNvSpPr>
            <p:nvPr/>
          </p:nvSpPr>
          <p:spPr bwMode="auto">
            <a:xfrm>
              <a:off x="3108" y="906"/>
              <a:ext cx="31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" name="Rectangle 93"/>
            <p:cNvSpPr>
              <a:spLocks noChangeArrowheads="1"/>
            </p:cNvSpPr>
            <p:nvPr/>
          </p:nvSpPr>
          <p:spPr bwMode="auto">
            <a:xfrm>
              <a:off x="235" y="2536"/>
              <a:ext cx="34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94"/>
            <p:cNvSpPr>
              <a:spLocks noChangeArrowheads="1"/>
            </p:cNvSpPr>
            <p:nvPr/>
          </p:nvSpPr>
          <p:spPr bwMode="auto">
            <a:xfrm>
              <a:off x="1537" y="171"/>
              <a:ext cx="415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5"/>
            <p:cNvSpPr>
              <a:spLocks noChangeArrowheads="1"/>
            </p:cNvSpPr>
            <p:nvPr/>
          </p:nvSpPr>
          <p:spPr bwMode="auto">
            <a:xfrm>
              <a:off x="1922" y="171"/>
              <a:ext cx="1295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34 Belly Naked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6"/>
            <p:cNvSpPr>
              <a:spLocks noChangeArrowheads="1"/>
            </p:cNvSpPr>
            <p:nvPr/>
          </p:nvSpPr>
          <p:spPr bwMode="auto">
            <a:xfrm>
              <a:off x="238" y="2787"/>
              <a:ext cx="20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7"/>
            <p:cNvSpPr>
              <a:spLocks noChangeArrowheads="1"/>
            </p:cNvSpPr>
            <p:nvPr/>
          </p:nvSpPr>
          <p:spPr bwMode="auto">
            <a:xfrm>
              <a:off x="426" y="2787"/>
              <a:ext cx="6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8"/>
            <p:cNvSpPr>
              <a:spLocks noChangeArrowheads="1"/>
            </p:cNvSpPr>
            <p:nvPr/>
          </p:nvSpPr>
          <p:spPr bwMode="auto">
            <a:xfrm>
              <a:off x="238" y="3010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99"/>
            <p:cNvSpPr>
              <a:spLocks noChangeArrowheads="1"/>
            </p:cNvSpPr>
            <p:nvPr/>
          </p:nvSpPr>
          <p:spPr bwMode="auto">
            <a:xfrm>
              <a:off x="432" y="3010"/>
              <a:ext cx="6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100"/>
            <p:cNvSpPr>
              <a:spLocks noChangeArrowheads="1"/>
            </p:cNvSpPr>
            <p:nvPr/>
          </p:nvSpPr>
          <p:spPr bwMode="auto">
            <a:xfrm>
              <a:off x="238" y="3234"/>
              <a:ext cx="22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1"/>
            <p:cNvSpPr>
              <a:spLocks noChangeArrowheads="1"/>
            </p:cNvSpPr>
            <p:nvPr/>
          </p:nvSpPr>
          <p:spPr bwMode="auto">
            <a:xfrm>
              <a:off x="432" y="3234"/>
              <a:ext cx="6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02"/>
            <p:cNvSpPr>
              <a:spLocks noChangeArrowheads="1"/>
            </p:cNvSpPr>
            <p:nvPr/>
          </p:nvSpPr>
          <p:spPr bwMode="auto">
            <a:xfrm>
              <a:off x="238" y="3458"/>
              <a:ext cx="22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3"/>
            <p:cNvSpPr>
              <a:spLocks noChangeArrowheads="1"/>
            </p:cNvSpPr>
            <p:nvPr/>
          </p:nvSpPr>
          <p:spPr bwMode="auto">
            <a:xfrm>
              <a:off x="474" y="3458"/>
              <a:ext cx="6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4"/>
            <p:cNvSpPr>
              <a:spLocks noChangeArrowheads="1"/>
            </p:cNvSpPr>
            <p:nvPr/>
          </p:nvSpPr>
          <p:spPr bwMode="auto">
            <a:xfrm>
              <a:off x="238" y="3681"/>
              <a:ext cx="20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5"/>
            <p:cNvSpPr>
              <a:spLocks noChangeArrowheads="1"/>
            </p:cNvSpPr>
            <p:nvPr/>
          </p:nvSpPr>
          <p:spPr bwMode="auto">
            <a:xfrm>
              <a:off x="432" y="3681"/>
              <a:ext cx="167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Gap-On-Area: 1st Outside B Gap.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6"/>
            <p:cNvSpPr>
              <a:spLocks noChangeArrowheads="1"/>
            </p:cNvSpPr>
            <p:nvPr/>
          </p:nvSpPr>
          <p:spPr bwMode="auto">
            <a:xfrm>
              <a:off x="238" y="3905"/>
              <a:ext cx="19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7"/>
            <p:cNvSpPr>
              <a:spLocks noChangeArrowheads="1"/>
            </p:cNvSpPr>
            <p:nvPr/>
          </p:nvSpPr>
          <p:spPr bwMode="auto">
            <a:xfrm>
              <a:off x="432" y="3905"/>
              <a:ext cx="260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V-Pattern. Break off at 18 yards if covered deep.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8"/>
            <p:cNvSpPr>
              <a:spLocks noChangeArrowheads="1"/>
            </p:cNvSpPr>
            <p:nvPr/>
          </p:nvSpPr>
          <p:spPr bwMode="auto">
            <a:xfrm>
              <a:off x="238" y="4129"/>
              <a:ext cx="20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09"/>
            <p:cNvSpPr>
              <a:spLocks noChangeArrowheads="1"/>
            </p:cNvSpPr>
            <p:nvPr/>
          </p:nvSpPr>
          <p:spPr bwMode="auto">
            <a:xfrm>
              <a:off x="384" y="4129"/>
              <a:ext cx="173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Step and run 10-12 yard drag.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10"/>
            <p:cNvSpPr>
              <a:spLocks noChangeArrowheads="1"/>
            </p:cNvSpPr>
            <p:nvPr/>
          </p:nvSpPr>
          <p:spPr bwMode="auto">
            <a:xfrm>
              <a:off x="238" y="4352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1"/>
            <p:cNvSpPr>
              <a:spLocks noChangeArrowheads="1"/>
            </p:cNvSpPr>
            <p:nvPr/>
          </p:nvSpPr>
          <p:spPr bwMode="auto">
            <a:xfrm>
              <a:off x="384" y="4352"/>
              <a:ext cx="275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 Fake Belly. Boot away. Attack the flank. 3 level stretch.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12"/>
            <p:cNvSpPr>
              <a:spLocks noChangeArrowheads="1"/>
            </p:cNvSpPr>
            <p:nvPr/>
          </p:nvSpPr>
          <p:spPr bwMode="auto">
            <a:xfrm>
              <a:off x="238" y="4576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13"/>
            <p:cNvSpPr>
              <a:spLocks noChangeArrowheads="1"/>
            </p:cNvSpPr>
            <p:nvPr/>
          </p:nvSpPr>
          <p:spPr bwMode="auto">
            <a:xfrm>
              <a:off x="432" y="4576"/>
              <a:ext cx="356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Motion to B Gap. Attack outside foot of PSE. Be prepared to log 5/9 tech.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4"/>
            <p:cNvSpPr>
              <a:spLocks noChangeArrowheads="1"/>
            </p:cNvSpPr>
            <p:nvPr/>
          </p:nvSpPr>
          <p:spPr bwMode="auto">
            <a:xfrm>
              <a:off x="238" y="4688"/>
              <a:ext cx="70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Slide into 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15"/>
            <p:cNvSpPr>
              <a:spLocks noChangeArrowheads="1"/>
            </p:cNvSpPr>
            <p:nvPr/>
          </p:nvSpPr>
          <p:spPr bwMode="auto">
            <a:xfrm>
              <a:off x="238" y="4912"/>
              <a:ext cx="22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6"/>
            <p:cNvSpPr>
              <a:spLocks noChangeArrowheads="1"/>
            </p:cNvSpPr>
            <p:nvPr/>
          </p:nvSpPr>
          <p:spPr bwMode="auto">
            <a:xfrm>
              <a:off x="432" y="4912"/>
              <a:ext cx="159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Step and centerfield control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17"/>
            <p:cNvSpPr>
              <a:spLocks noChangeArrowheads="1"/>
            </p:cNvSpPr>
            <p:nvPr/>
          </p:nvSpPr>
          <p:spPr bwMode="auto">
            <a:xfrm>
              <a:off x="238" y="5135"/>
              <a:ext cx="19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8"/>
            <p:cNvSpPr>
              <a:spLocks noChangeArrowheads="1"/>
            </p:cNvSpPr>
            <p:nvPr/>
          </p:nvSpPr>
          <p:spPr bwMode="auto">
            <a:xfrm>
              <a:off x="432" y="5135"/>
              <a:ext cx="128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Belly. Block D gap.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Rectangle 119"/>
            <p:cNvSpPr>
              <a:spLocks noChangeArrowheads="1"/>
            </p:cNvSpPr>
            <p:nvPr/>
          </p:nvSpPr>
          <p:spPr bwMode="auto">
            <a:xfrm>
              <a:off x="238" y="5375"/>
              <a:ext cx="85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3" name="Arc 120"/>
            <p:cNvSpPr>
              <a:spLocks/>
            </p:cNvSpPr>
            <p:nvPr/>
          </p:nvSpPr>
          <p:spPr bwMode="auto">
            <a:xfrm>
              <a:off x="2052" y="1687"/>
              <a:ext cx="139" cy="18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13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12"/>
                  </a:moveTo>
                  <a:cubicBezTo>
                    <a:pt x="21537" y="11998"/>
                    <a:pt x="11885" y="21599"/>
                    <a:pt x="0" y="21600"/>
                  </a:cubicBezTo>
                </a:path>
                <a:path w="21600" h="21600" stroke="0" extrusionOk="0">
                  <a:moveTo>
                    <a:pt x="21599" y="112"/>
                  </a:moveTo>
                  <a:cubicBezTo>
                    <a:pt x="21537" y="11998"/>
                    <a:pt x="11885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4" name="Freeform 121"/>
            <p:cNvSpPr>
              <a:spLocks/>
            </p:cNvSpPr>
            <p:nvPr/>
          </p:nvSpPr>
          <p:spPr bwMode="auto">
            <a:xfrm>
              <a:off x="2154" y="1681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Line 122"/>
            <p:cNvSpPr>
              <a:spLocks noChangeShapeType="1"/>
            </p:cNvSpPr>
            <p:nvPr/>
          </p:nvSpPr>
          <p:spPr bwMode="auto">
            <a:xfrm>
              <a:off x="2154" y="168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Arc 123"/>
            <p:cNvSpPr>
              <a:spLocks/>
            </p:cNvSpPr>
            <p:nvPr/>
          </p:nvSpPr>
          <p:spPr bwMode="auto">
            <a:xfrm>
              <a:off x="2497" y="2007"/>
              <a:ext cx="313" cy="23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69 w 21669"/>
                <a:gd name="T1" fmla="*/ 21600 h 21600"/>
                <a:gd name="T2" fmla="*/ 0 w 21669"/>
                <a:gd name="T3" fmla="*/ 92 h 21600"/>
                <a:gd name="T4" fmla="*/ 21600 w 2166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9" h="21600" fill="none" extrusionOk="0">
                  <a:moveTo>
                    <a:pt x="21668" y="21599"/>
                  </a:moveTo>
                  <a:cubicBezTo>
                    <a:pt x="21645" y="21599"/>
                    <a:pt x="21622" y="21599"/>
                    <a:pt x="21600" y="21600"/>
                  </a:cubicBezTo>
                  <a:cubicBezTo>
                    <a:pt x="9706" y="21600"/>
                    <a:pt x="50" y="11985"/>
                    <a:pt x="0" y="91"/>
                  </a:cubicBezTo>
                </a:path>
                <a:path w="21669" h="21600" stroke="0" extrusionOk="0">
                  <a:moveTo>
                    <a:pt x="21668" y="21599"/>
                  </a:moveTo>
                  <a:cubicBezTo>
                    <a:pt x="21645" y="21599"/>
                    <a:pt x="21622" y="21599"/>
                    <a:pt x="21600" y="21600"/>
                  </a:cubicBezTo>
                  <a:cubicBezTo>
                    <a:pt x="9706" y="21600"/>
                    <a:pt x="50" y="11985"/>
                    <a:pt x="0" y="9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Arc 124"/>
            <p:cNvSpPr>
              <a:spLocks/>
            </p:cNvSpPr>
            <p:nvPr/>
          </p:nvSpPr>
          <p:spPr bwMode="auto">
            <a:xfrm>
              <a:off x="1843" y="2242"/>
              <a:ext cx="966" cy="33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65 h 21600"/>
                <a:gd name="T2" fmla="*/ 22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64"/>
                  </a:moveTo>
                  <a:cubicBezTo>
                    <a:pt x="21564" y="11960"/>
                    <a:pt x="11917" y="21587"/>
                    <a:pt x="21" y="21599"/>
                  </a:cubicBezTo>
                </a:path>
                <a:path w="21600" h="21600" stroke="0" extrusionOk="0">
                  <a:moveTo>
                    <a:pt x="21599" y="64"/>
                  </a:moveTo>
                  <a:cubicBezTo>
                    <a:pt x="21564" y="11960"/>
                    <a:pt x="11917" y="21587"/>
                    <a:pt x="2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Arc 125"/>
            <p:cNvSpPr>
              <a:spLocks/>
            </p:cNvSpPr>
            <p:nvPr/>
          </p:nvSpPr>
          <p:spPr bwMode="auto">
            <a:xfrm>
              <a:off x="1031" y="2199"/>
              <a:ext cx="812" cy="37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6 w 21626"/>
                <a:gd name="T1" fmla="*/ 21600 h 21600"/>
                <a:gd name="T2" fmla="*/ 0 w 21626"/>
                <a:gd name="T3" fmla="*/ 58 h 21600"/>
                <a:gd name="T4" fmla="*/ 21600 w 2162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6" h="21600" fill="none" extrusionOk="0">
                  <a:moveTo>
                    <a:pt x="21625" y="21599"/>
                  </a:moveTo>
                  <a:cubicBezTo>
                    <a:pt x="21617" y="21599"/>
                    <a:pt x="21608" y="21599"/>
                    <a:pt x="21600" y="21600"/>
                  </a:cubicBezTo>
                  <a:cubicBezTo>
                    <a:pt x="9693" y="21600"/>
                    <a:pt x="32" y="11964"/>
                    <a:pt x="0" y="57"/>
                  </a:cubicBezTo>
                </a:path>
                <a:path w="21626" h="21600" stroke="0" extrusionOk="0">
                  <a:moveTo>
                    <a:pt x="21625" y="21599"/>
                  </a:moveTo>
                  <a:cubicBezTo>
                    <a:pt x="21617" y="21599"/>
                    <a:pt x="21608" y="21599"/>
                    <a:pt x="21600" y="21600"/>
                  </a:cubicBezTo>
                  <a:cubicBezTo>
                    <a:pt x="9693" y="21600"/>
                    <a:pt x="32" y="11964"/>
                    <a:pt x="0" y="5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Freeform 126"/>
            <p:cNvSpPr>
              <a:spLocks/>
            </p:cNvSpPr>
            <p:nvPr/>
          </p:nvSpPr>
          <p:spPr bwMode="auto">
            <a:xfrm>
              <a:off x="1012" y="2200"/>
              <a:ext cx="39" cy="53"/>
            </a:xfrm>
            <a:custGeom>
              <a:avLst/>
              <a:gdLst>
                <a:gd name="T0" fmla="*/ 19 w 39"/>
                <a:gd name="T1" fmla="*/ 0 h 53"/>
                <a:gd name="T2" fmla="*/ 0 w 39"/>
                <a:gd name="T3" fmla="*/ 53 h 53"/>
                <a:gd name="T4" fmla="*/ 19 w 39"/>
                <a:gd name="T5" fmla="*/ 39 h 53"/>
                <a:gd name="T6" fmla="*/ 39 w 39"/>
                <a:gd name="T7" fmla="*/ 53 h 53"/>
                <a:gd name="T8" fmla="*/ 19 w 39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3">
                  <a:moveTo>
                    <a:pt x="19" y="0"/>
                  </a:moveTo>
                  <a:lnTo>
                    <a:pt x="0" y="53"/>
                  </a:lnTo>
                  <a:lnTo>
                    <a:pt x="19" y="39"/>
                  </a:lnTo>
                  <a:lnTo>
                    <a:pt x="39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Arc 127"/>
            <p:cNvSpPr>
              <a:spLocks/>
            </p:cNvSpPr>
            <p:nvPr/>
          </p:nvSpPr>
          <p:spPr bwMode="auto">
            <a:xfrm>
              <a:off x="2628" y="1799"/>
              <a:ext cx="544" cy="55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39 h 21600"/>
                <a:gd name="T2" fmla="*/ 4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38"/>
                  </a:moveTo>
                  <a:cubicBezTo>
                    <a:pt x="21578" y="11937"/>
                    <a:pt x="11938" y="21577"/>
                    <a:pt x="39" y="21599"/>
                  </a:cubicBezTo>
                </a:path>
                <a:path w="21600" h="21600" stroke="0" extrusionOk="0">
                  <a:moveTo>
                    <a:pt x="21599" y="38"/>
                  </a:moveTo>
                  <a:cubicBezTo>
                    <a:pt x="21578" y="11937"/>
                    <a:pt x="11938" y="21577"/>
                    <a:pt x="3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Freeform 128"/>
            <p:cNvSpPr>
              <a:spLocks/>
            </p:cNvSpPr>
            <p:nvPr/>
          </p:nvSpPr>
          <p:spPr bwMode="auto">
            <a:xfrm>
              <a:off x="3134" y="1793"/>
              <a:ext cx="77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Line 129"/>
            <p:cNvSpPr>
              <a:spLocks noChangeShapeType="1"/>
            </p:cNvSpPr>
            <p:nvPr/>
          </p:nvSpPr>
          <p:spPr bwMode="auto">
            <a:xfrm>
              <a:off x="3134" y="179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Arc 130"/>
            <p:cNvSpPr>
              <a:spLocks/>
            </p:cNvSpPr>
            <p:nvPr/>
          </p:nvSpPr>
          <p:spPr bwMode="auto">
            <a:xfrm>
              <a:off x="729" y="1620"/>
              <a:ext cx="1196" cy="20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18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17" y="0"/>
                  </a:moveTo>
                  <a:cubicBezTo>
                    <a:pt x="11940" y="9"/>
                    <a:pt x="21600" y="9677"/>
                    <a:pt x="21600" y="21600"/>
                  </a:cubicBezTo>
                </a:path>
                <a:path w="21600" h="21600" stroke="0" extrusionOk="0">
                  <a:moveTo>
                    <a:pt x="17" y="0"/>
                  </a:moveTo>
                  <a:cubicBezTo>
                    <a:pt x="11940" y="9"/>
                    <a:pt x="21600" y="9677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Freeform 131"/>
            <p:cNvSpPr>
              <a:spLocks/>
            </p:cNvSpPr>
            <p:nvPr/>
          </p:nvSpPr>
          <p:spPr bwMode="auto">
            <a:xfrm>
              <a:off x="730" y="1600"/>
              <a:ext cx="54" cy="38"/>
            </a:xfrm>
            <a:custGeom>
              <a:avLst/>
              <a:gdLst>
                <a:gd name="T0" fmla="*/ 0 w 54"/>
                <a:gd name="T1" fmla="*/ 19 h 38"/>
                <a:gd name="T2" fmla="*/ 54 w 54"/>
                <a:gd name="T3" fmla="*/ 38 h 38"/>
                <a:gd name="T4" fmla="*/ 40 w 54"/>
                <a:gd name="T5" fmla="*/ 19 h 38"/>
                <a:gd name="T6" fmla="*/ 54 w 54"/>
                <a:gd name="T7" fmla="*/ 0 h 38"/>
                <a:gd name="T8" fmla="*/ 0 w 54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8">
                  <a:moveTo>
                    <a:pt x="0" y="19"/>
                  </a:moveTo>
                  <a:lnTo>
                    <a:pt x="54" y="38"/>
                  </a:lnTo>
                  <a:lnTo>
                    <a:pt x="40" y="19"/>
                  </a:lnTo>
                  <a:lnTo>
                    <a:pt x="54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Freeform 132"/>
            <p:cNvSpPr>
              <a:spLocks/>
            </p:cNvSpPr>
            <p:nvPr/>
          </p:nvSpPr>
          <p:spPr bwMode="auto">
            <a:xfrm>
              <a:off x="1745" y="1822"/>
              <a:ext cx="1170" cy="223"/>
            </a:xfrm>
            <a:custGeom>
              <a:avLst/>
              <a:gdLst>
                <a:gd name="T0" fmla="*/ 0 w 3195"/>
                <a:gd name="T1" fmla="*/ 539 h 628"/>
                <a:gd name="T2" fmla="*/ 30 w 3195"/>
                <a:gd name="T3" fmla="*/ 479 h 628"/>
                <a:gd name="T4" fmla="*/ 89 w 3195"/>
                <a:gd name="T5" fmla="*/ 599 h 628"/>
                <a:gd name="T6" fmla="*/ 150 w 3195"/>
                <a:gd name="T7" fmla="*/ 480 h 628"/>
                <a:gd name="T8" fmla="*/ 209 w 3195"/>
                <a:gd name="T9" fmla="*/ 600 h 628"/>
                <a:gd name="T10" fmla="*/ 270 w 3195"/>
                <a:gd name="T11" fmla="*/ 481 h 628"/>
                <a:gd name="T12" fmla="*/ 329 w 3195"/>
                <a:gd name="T13" fmla="*/ 602 h 628"/>
                <a:gd name="T14" fmla="*/ 390 w 3195"/>
                <a:gd name="T15" fmla="*/ 482 h 628"/>
                <a:gd name="T16" fmla="*/ 449 w 3195"/>
                <a:gd name="T17" fmla="*/ 603 h 628"/>
                <a:gd name="T18" fmla="*/ 510 w 3195"/>
                <a:gd name="T19" fmla="*/ 483 h 628"/>
                <a:gd name="T20" fmla="*/ 569 w 3195"/>
                <a:gd name="T21" fmla="*/ 604 h 628"/>
                <a:gd name="T22" fmla="*/ 630 w 3195"/>
                <a:gd name="T23" fmla="*/ 484 h 628"/>
                <a:gd name="T24" fmla="*/ 689 w 3195"/>
                <a:gd name="T25" fmla="*/ 605 h 628"/>
                <a:gd name="T26" fmla="*/ 750 w 3195"/>
                <a:gd name="T27" fmla="*/ 486 h 628"/>
                <a:gd name="T28" fmla="*/ 809 w 3195"/>
                <a:gd name="T29" fmla="*/ 606 h 628"/>
                <a:gd name="T30" fmla="*/ 870 w 3195"/>
                <a:gd name="T31" fmla="*/ 487 h 628"/>
                <a:gd name="T32" fmla="*/ 929 w 3195"/>
                <a:gd name="T33" fmla="*/ 607 h 628"/>
                <a:gd name="T34" fmla="*/ 990 w 3195"/>
                <a:gd name="T35" fmla="*/ 488 h 628"/>
                <a:gd name="T36" fmla="*/ 1049 w 3195"/>
                <a:gd name="T37" fmla="*/ 608 h 628"/>
                <a:gd name="T38" fmla="*/ 1110 w 3195"/>
                <a:gd name="T39" fmla="*/ 489 h 628"/>
                <a:gd name="T40" fmla="*/ 1169 w 3195"/>
                <a:gd name="T41" fmla="*/ 609 h 628"/>
                <a:gd name="T42" fmla="*/ 1230 w 3195"/>
                <a:gd name="T43" fmla="*/ 490 h 628"/>
                <a:gd name="T44" fmla="*/ 1289 w 3195"/>
                <a:gd name="T45" fmla="*/ 611 h 628"/>
                <a:gd name="T46" fmla="*/ 1350 w 3195"/>
                <a:gd name="T47" fmla="*/ 491 h 628"/>
                <a:gd name="T48" fmla="*/ 1409 w 3195"/>
                <a:gd name="T49" fmla="*/ 612 h 628"/>
                <a:gd name="T50" fmla="*/ 1470 w 3195"/>
                <a:gd name="T51" fmla="*/ 492 h 628"/>
                <a:gd name="T52" fmla="*/ 1529 w 3195"/>
                <a:gd name="T53" fmla="*/ 613 h 628"/>
                <a:gd name="T54" fmla="*/ 1590 w 3195"/>
                <a:gd name="T55" fmla="*/ 493 h 628"/>
                <a:gd name="T56" fmla="*/ 1649 w 3195"/>
                <a:gd name="T57" fmla="*/ 614 h 628"/>
                <a:gd name="T58" fmla="*/ 1710 w 3195"/>
                <a:gd name="T59" fmla="*/ 495 h 628"/>
                <a:gd name="T60" fmla="*/ 1769 w 3195"/>
                <a:gd name="T61" fmla="*/ 615 h 628"/>
                <a:gd name="T62" fmla="*/ 1830 w 3195"/>
                <a:gd name="T63" fmla="*/ 496 h 628"/>
                <a:gd name="T64" fmla="*/ 1889 w 3195"/>
                <a:gd name="T65" fmla="*/ 616 h 628"/>
                <a:gd name="T66" fmla="*/ 1950 w 3195"/>
                <a:gd name="T67" fmla="*/ 497 h 628"/>
                <a:gd name="T68" fmla="*/ 2009 w 3195"/>
                <a:gd name="T69" fmla="*/ 617 h 628"/>
                <a:gd name="T70" fmla="*/ 2070 w 3195"/>
                <a:gd name="T71" fmla="*/ 498 h 628"/>
                <a:gd name="T72" fmla="*/ 2129 w 3195"/>
                <a:gd name="T73" fmla="*/ 618 h 628"/>
                <a:gd name="T74" fmla="*/ 2190 w 3195"/>
                <a:gd name="T75" fmla="*/ 499 h 628"/>
                <a:gd name="T76" fmla="*/ 2249 w 3195"/>
                <a:gd name="T77" fmla="*/ 620 h 628"/>
                <a:gd name="T78" fmla="*/ 2310 w 3195"/>
                <a:gd name="T79" fmla="*/ 500 h 628"/>
                <a:gd name="T80" fmla="*/ 2369 w 3195"/>
                <a:gd name="T81" fmla="*/ 621 h 628"/>
                <a:gd name="T82" fmla="*/ 2430 w 3195"/>
                <a:gd name="T83" fmla="*/ 501 h 628"/>
                <a:gd name="T84" fmla="*/ 2489 w 3195"/>
                <a:gd name="T85" fmla="*/ 622 h 628"/>
                <a:gd name="T86" fmla="*/ 2550 w 3195"/>
                <a:gd name="T87" fmla="*/ 502 h 628"/>
                <a:gd name="T88" fmla="*/ 2609 w 3195"/>
                <a:gd name="T89" fmla="*/ 623 h 628"/>
                <a:gd name="T90" fmla="*/ 2670 w 3195"/>
                <a:gd name="T91" fmla="*/ 504 h 628"/>
                <a:gd name="T92" fmla="*/ 2729 w 3195"/>
                <a:gd name="T93" fmla="*/ 624 h 628"/>
                <a:gd name="T94" fmla="*/ 2790 w 3195"/>
                <a:gd name="T95" fmla="*/ 505 h 628"/>
                <a:gd name="T96" fmla="*/ 2849 w 3195"/>
                <a:gd name="T97" fmla="*/ 625 h 628"/>
                <a:gd name="T98" fmla="*/ 2910 w 3195"/>
                <a:gd name="T99" fmla="*/ 506 h 628"/>
                <a:gd name="T100" fmla="*/ 2969 w 3195"/>
                <a:gd name="T101" fmla="*/ 626 h 628"/>
                <a:gd name="T102" fmla="*/ 3030 w 3195"/>
                <a:gd name="T103" fmla="*/ 507 h 628"/>
                <a:gd name="T104" fmla="*/ 3089 w 3195"/>
                <a:gd name="T105" fmla="*/ 628 h 628"/>
                <a:gd name="T106" fmla="*/ 3150 w 3195"/>
                <a:gd name="T107" fmla="*/ 508 h 628"/>
                <a:gd name="T108" fmla="*/ 3179 w 3195"/>
                <a:gd name="T109" fmla="*/ 568 h 628"/>
                <a:gd name="T110" fmla="*/ 3195 w 3195"/>
                <a:gd name="T111" fmla="*/ 569 h 628"/>
                <a:gd name="T112" fmla="*/ 345 w 3195"/>
                <a:gd name="T113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195" h="628">
                  <a:moveTo>
                    <a:pt x="0" y="539"/>
                  </a:moveTo>
                  <a:lnTo>
                    <a:pt x="30" y="479"/>
                  </a:lnTo>
                  <a:lnTo>
                    <a:pt x="89" y="599"/>
                  </a:lnTo>
                  <a:lnTo>
                    <a:pt x="150" y="480"/>
                  </a:lnTo>
                  <a:lnTo>
                    <a:pt x="209" y="600"/>
                  </a:lnTo>
                  <a:lnTo>
                    <a:pt x="270" y="481"/>
                  </a:lnTo>
                  <a:lnTo>
                    <a:pt x="329" y="602"/>
                  </a:lnTo>
                  <a:lnTo>
                    <a:pt x="390" y="482"/>
                  </a:lnTo>
                  <a:lnTo>
                    <a:pt x="449" y="603"/>
                  </a:lnTo>
                  <a:lnTo>
                    <a:pt x="510" y="483"/>
                  </a:lnTo>
                  <a:lnTo>
                    <a:pt x="569" y="604"/>
                  </a:lnTo>
                  <a:lnTo>
                    <a:pt x="630" y="484"/>
                  </a:lnTo>
                  <a:lnTo>
                    <a:pt x="689" y="605"/>
                  </a:lnTo>
                  <a:lnTo>
                    <a:pt x="750" y="486"/>
                  </a:lnTo>
                  <a:lnTo>
                    <a:pt x="809" y="606"/>
                  </a:lnTo>
                  <a:lnTo>
                    <a:pt x="870" y="487"/>
                  </a:lnTo>
                  <a:lnTo>
                    <a:pt x="929" y="607"/>
                  </a:lnTo>
                  <a:lnTo>
                    <a:pt x="990" y="488"/>
                  </a:lnTo>
                  <a:lnTo>
                    <a:pt x="1049" y="608"/>
                  </a:lnTo>
                  <a:lnTo>
                    <a:pt x="1110" y="489"/>
                  </a:lnTo>
                  <a:lnTo>
                    <a:pt x="1169" y="609"/>
                  </a:lnTo>
                  <a:lnTo>
                    <a:pt x="1230" y="490"/>
                  </a:lnTo>
                  <a:lnTo>
                    <a:pt x="1289" y="611"/>
                  </a:lnTo>
                  <a:lnTo>
                    <a:pt x="1350" y="491"/>
                  </a:lnTo>
                  <a:lnTo>
                    <a:pt x="1409" y="612"/>
                  </a:lnTo>
                  <a:lnTo>
                    <a:pt x="1470" y="492"/>
                  </a:lnTo>
                  <a:lnTo>
                    <a:pt x="1529" y="613"/>
                  </a:lnTo>
                  <a:lnTo>
                    <a:pt x="1590" y="493"/>
                  </a:lnTo>
                  <a:lnTo>
                    <a:pt x="1649" y="614"/>
                  </a:lnTo>
                  <a:lnTo>
                    <a:pt x="1710" y="495"/>
                  </a:lnTo>
                  <a:lnTo>
                    <a:pt x="1769" y="615"/>
                  </a:lnTo>
                  <a:lnTo>
                    <a:pt x="1830" y="496"/>
                  </a:lnTo>
                  <a:lnTo>
                    <a:pt x="1889" y="616"/>
                  </a:lnTo>
                  <a:lnTo>
                    <a:pt x="1950" y="497"/>
                  </a:lnTo>
                  <a:lnTo>
                    <a:pt x="2009" y="617"/>
                  </a:lnTo>
                  <a:lnTo>
                    <a:pt x="2070" y="498"/>
                  </a:lnTo>
                  <a:lnTo>
                    <a:pt x="2129" y="618"/>
                  </a:lnTo>
                  <a:lnTo>
                    <a:pt x="2190" y="499"/>
                  </a:lnTo>
                  <a:lnTo>
                    <a:pt x="2249" y="620"/>
                  </a:lnTo>
                  <a:lnTo>
                    <a:pt x="2310" y="500"/>
                  </a:lnTo>
                  <a:lnTo>
                    <a:pt x="2369" y="621"/>
                  </a:lnTo>
                  <a:lnTo>
                    <a:pt x="2430" y="501"/>
                  </a:lnTo>
                  <a:lnTo>
                    <a:pt x="2489" y="622"/>
                  </a:lnTo>
                  <a:lnTo>
                    <a:pt x="2550" y="502"/>
                  </a:lnTo>
                  <a:lnTo>
                    <a:pt x="2609" y="623"/>
                  </a:lnTo>
                  <a:lnTo>
                    <a:pt x="2670" y="504"/>
                  </a:lnTo>
                  <a:lnTo>
                    <a:pt x="2729" y="624"/>
                  </a:lnTo>
                  <a:lnTo>
                    <a:pt x="2790" y="505"/>
                  </a:lnTo>
                  <a:lnTo>
                    <a:pt x="2849" y="625"/>
                  </a:lnTo>
                  <a:lnTo>
                    <a:pt x="2910" y="506"/>
                  </a:lnTo>
                  <a:lnTo>
                    <a:pt x="2969" y="626"/>
                  </a:lnTo>
                  <a:lnTo>
                    <a:pt x="3030" y="507"/>
                  </a:lnTo>
                  <a:lnTo>
                    <a:pt x="3089" y="628"/>
                  </a:lnTo>
                  <a:lnTo>
                    <a:pt x="3150" y="508"/>
                  </a:lnTo>
                  <a:lnTo>
                    <a:pt x="3179" y="568"/>
                  </a:lnTo>
                  <a:lnTo>
                    <a:pt x="3195" y="569"/>
                  </a:lnTo>
                  <a:lnTo>
                    <a:pt x="34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Freeform 133"/>
            <p:cNvSpPr>
              <a:spLocks/>
            </p:cNvSpPr>
            <p:nvPr/>
          </p:nvSpPr>
          <p:spPr bwMode="auto">
            <a:xfrm>
              <a:off x="1857" y="1784"/>
              <a:ext cx="22" cy="75"/>
            </a:xfrm>
            <a:custGeom>
              <a:avLst/>
              <a:gdLst>
                <a:gd name="T0" fmla="*/ 39 w 58"/>
                <a:gd name="T1" fmla="*/ 0 h 211"/>
                <a:gd name="T2" fmla="*/ 58 w 58"/>
                <a:gd name="T3" fmla="*/ 2 h 211"/>
                <a:gd name="T4" fmla="*/ 20 w 58"/>
                <a:gd name="T5" fmla="*/ 211 h 211"/>
                <a:gd name="T6" fmla="*/ 0 w 58"/>
                <a:gd name="T7" fmla="*/ 20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211">
                  <a:moveTo>
                    <a:pt x="39" y="0"/>
                  </a:moveTo>
                  <a:lnTo>
                    <a:pt x="58" y="2"/>
                  </a:lnTo>
                  <a:lnTo>
                    <a:pt x="20" y="211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Line 134"/>
            <p:cNvSpPr>
              <a:spLocks noChangeShapeType="1"/>
            </p:cNvSpPr>
            <p:nvPr/>
          </p:nvSpPr>
          <p:spPr bwMode="auto">
            <a:xfrm>
              <a:off x="1857" y="1858"/>
              <a:ext cx="8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Arc 135"/>
            <p:cNvSpPr>
              <a:spLocks/>
            </p:cNvSpPr>
            <p:nvPr/>
          </p:nvSpPr>
          <p:spPr bwMode="auto">
            <a:xfrm>
              <a:off x="2930" y="1161"/>
              <a:ext cx="570" cy="79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38 w 21600"/>
                <a:gd name="T1" fmla="*/ 0 h 21627"/>
                <a:gd name="T2" fmla="*/ 21600 w 21600"/>
                <a:gd name="T3" fmla="*/ 21627 h 21627"/>
                <a:gd name="T4" fmla="*/ 0 w 21600"/>
                <a:gd name="T5" fmla="*/ 21600 h 21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27" fill="none" extrusionOk="0">
                  <a:moveTo>
                    <a:pt x="37" y="0"/>
                  </a:moveTo>
                  <a:cubicBezTo>
                    <a:pt x="11952" y="20"/>
                    <a:pt x="21600" y="9685"/>
                    <a:pt x="21600" y="21600"/>
                  </a:cubicBezTo>
                  <a:cubicBezTo>
                    <a:pt x="21600" y="21608"/>
                    <a:pt x="21599" y="21617"/>
                    <a:pt x="21599" y="21626"/>
                  </a:cubicBezTo>
                </a:path>
                <a:path w="21600" h="21627" stroke="0" extrusionOk="0">
                  <a:moveTo>
                    <a:pt x="37" y="0"/>
                  </a:moveTo>
                  <a:cubicBezTo>
                    <a:pt x="11952" y="20"/>
                    <a:pt x="21600" y="9685"/>
                    <a:pt x="21600" y="21600"/>
                  </a:cubicBezTo>
                  <a:cubicBezTo>
                    <a:pt x="21600" y="21608"/>
                    <a:pt x="21599" y="21617"/>
                    <a:pt x="21599" y="21626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Line 136"/>
            <p:cNvSpPr>
              <a:spLocks noChangeShapeType="1"/>
            </p:cNvSpPr>
            <p:nvPr/>
          </p:nvSpPr>
          <p:spPr bwMode="auto">
            <a:xfrm flipH="1" flipV="1">
              <a:off x="2442" y="432"/>
              <a:ext cx="489" cy="72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Freeform 137"/>
            <p:cNvSpPr>
              <a:spLocks/>
            </p:cNvSpPr>
            <p:nvPr/>
          </p:nvSpPr>
          <p:spPr bwMode="auto">
            <a:xfrm>
              <a:off x="2442" y="432"/>
              <a:ext cx="46" cy="55"/>
            </a:xfrm>
            <a:custGeom>
              <a:avLst/>
              <a:gdLst>
                <a:gd name="T0" fmla="*/ 0 w 46"/>
                <a:gd name="T1" fmla="*/ 0 h 55"/>
                <a:gd name="T2" fmla="*/ 13 w 46"/>
                <a:gd name="T3" fmla="*/ 55 h 55"/>
                <a:gd name="T4" fmla="*/ 22 w 46"/>
                <a:gd name="T5" fmla="*/ 33 h 55"/>
                <a:gd name="T6" fmla="*/ 46 w 46"/>
                <a:gd name="T7" fmla="*/ 34 h 55"/>
                <a:gd name="T8" fmla="*/ 0 w 46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5">
                  <a:moveTo>
                    <a:pt x="0" y="0"/>
                  </a:moveTo>
                  <a:lnTo>
                    <a:pt x="13" y="55"/>
                  </a:lnTo>
                  <a:lnTo>
                    <a:pt x="22" y="33"/>
                  </a:lnTo>
                  <a:lnTo>
                    <a:pt x="46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Arc 138"/>
            <p:cNvSpPr>
              <a:spLocks/>
            </p:cNvSpPr>
            <p:nvPr/>
          </p:nvSpPr>
          <p:spPr bwMode="auto">
            <a:xfrm>
              <a:off x="1037" y="1066"/>
              <a:ext cx="2255" cy="68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Freeform 139"/>
            <p:cNvSpPr>
              <a:spLocks/>
            </p:cNvSpPr>
            <p:nvPr/>
          </p:nvSpPr>
          <p:spPr bwMode="auto">
            <a:xfrm>
              <a:off x="1037" y="1047"/>
              <a:ext cx="54" cy="38"/>
            </a:xfrm>
            <a:custGeom>
              <a:avLst/>
              <a:gdLst>
                <a:gd name="T0" fmla="*/ 0 w 54"/>
                <a:gd name="T1" fmla="*/ 19 h 38"/>
                <a:gd name="T2" fmla="*/ 54 w 54"/>
                <a:gd name="T3" fmla="*/ 38 h 38"/>
                <a:gd name="T4" fmla="*/ 40 w 54"/>
                <a:gd name="T5" fmla="*/ 19 h 38"/>
                <a:gd name="T6" fmla="*/ 54 w 54"/>
                <a:gd name="T7" fmla="*/ 0 h 38"/>
                <a:gd name="T8" fmla="*/ 0 w 54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8">
                  <a:moveTo>
                    <a:pt x="0" y="19"/>
                  </a:moveTo>
                  <a:lnTo>
                    <a:pt x="54" y="38"/>
                  </a:lnTo>
                  <a:lnTo>
                    <a:pt x="40" y="19"/>
                  </a:lnTo>
                  <a:lnTo>
                    <a:pt x="54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Line 140"/>
            <p:cNvSpPr>
              <a:spLocks noChangeShapeType="1"/>
            </p:cNvSpPr>
            <p:nvPr/>
          </p:nvSpPr>
          <p:spPr bwMode="auto">
            <a:xfrm flipH="1" flipV="1">
              <a:off x="760" y="359"/>
              <a:ext cx="68" cy="9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Freeform 141"/>
            <p:cNvSpPr>
              <a:spLocks/>
            </p:cNvSpPr>
            <p:nvPr/>
          </p:nvSpPr>
          <p:spPr bwMode="auto">
            <a:xfrm>
              <a:off x="760" y="359"/>
              <a:ext cx="47" cy="55"/>
            </a:xfrm>
            <a:custGeom>
              <a:avLst/>
              <a:gdLst>
                <a:gd name="T0" fmla="*/ 0 w 47"/>
                <a:gd name="T1" fmla="*/ 0 h 55"/>
                <a:gd name="T2" fmla="*/ 14 w 47"/>
                <a:gd name="T3" fmla="*/ 55 h 55"/>
                <a:gd name="T4" fmla="*/ 23 w 47"/>
                <a:gd name="T5" fmla="*/ 33 h 55"/>
                <a:gd name="T6" fmla="*/ 47 w 47"/>
                <a:gd name="T7" fmla="*/ 34 h 55"/>
                <a:gd name="T8" fmla="*/ 0 w 47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5">
                  <a:moveTo>
                    <a:pt x="0" y="0"/>
                  </a:moveTo>
                  <a:lnTo>
                    <a:pt x="14" y="55"/>
                  </a:lnTo>
                  <a:lnTo>
                    <a:pt x="23" y="33"/>
                  </a:lnTo>
                  <a:lnTo>
                    <a:pt x="47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Freeform 142"/>
            <p:cNvSpPr>
              <a:spLocks/>
            </p:cNvSpPr>
            <p:nvPr/>
          </p:nvSpPr>
          <p:spPr bwMode="auto">
            <a:xfrm>
              <a:off x="554" y="477"/>
              <a:ext cx="743" cy="1298"/>
            </a:xfrm>
            <a:custGeom>
              <a:avLst/>
              <a:gdLst>
                <a:gd name="T0" fmla="*/ 605 w 2030"/>
                <a:gd name="T1" fmla="*/ 3655 h 3655"/>
                <a:gd name="T2" fmla="*/ 2030 w 2030"/>
                <a:gd name="T3" fmla="*/ 1958 h 3655"/>
                <a:gd name="T4" fmla="*/ 748 w 2030"/>
                <a:gd name="T5" fmla="*/ 0 h 3655"/>
                <a:gd name="T6" fmla="*/ 0 w 2030"/>
                <a:gd name="T7" fmla="*/ 15 h 3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0" h="3655">
                  <a:moveTo>
                    <a:pt x="605" y="3655"/>
                  </a:moveTo>
                  <a:lnTo>
                    <a:pt x="2030" y="1958"/>
                  </a:lnTo>
                  <a:lnTo>
                    <a:pt x="748" y="0"/>
                  </a:lnTo>
                  <a:lnTo>
                    <a:pt x="0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Freeform 143"/>
            <p:cNvSpPr>
              <a:spLocks/>
            </p:cNvSpPr>
            <p:nvPr/>
          </p:nvSpPr>
          <p:spPr bwMode="auto">
            <a:xfrm>
              <a:off x="554" y="462"/>
              <a:ext cx="55" cy="39"/>
            </a:xfrm>
            <a:custGeom>
              <a:avLst/>
              <a:gdLst>
                <a:gd name="T0" fmla="*/ 0 w 55"/>
                <a:gd name="T1" fmla="*/ 21 h 39"/>
                <a:gd name="T2" fmla="*/ 55 w 55"/>
                <a:gd name="T3" fmla="*/ 39 h 39"/>
                <a:gd name="T4" fmla="*/ 41 w 55"/>
                <a:gd name="T5" fmla="*/ 20 h 39"/>
                <a:gd name="T6" fmla="*/ 54 w 55"/>
                <a:gd name="T7" fmla="*/ 0 h 39"/>
                <a:gd name="T8" fmla="*/ 0 w 55"/>
                <a:gd name="T9" fmla="*/ 2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9">
                  <a:moveTo>
                    <a:pt x="0" y="21"/>
                  </a:moveTo>
                  <a:lnTo>
                    <a:pt x="55" y="39"/>
                  </a:lnTo>
                  <a:lnTo>
                    <a:pt x="41" y="20"/>
                  </a:lnTo>
                  <a:lnTo>
                    <a:pt x="54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Arc 144"/>
            <p:cNvSpPr>
              <a:spLocks/>
            </p:cNvSpPr>
            <p:nvPr/>
          </p:nvSpPr>
          <p:spPr bwMode="auto">
            <a:xfrm>
              <a:off x="2298" y="1687"/>
              <a:ext cx="133" cy="2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6 h 21599"/>
                <a:gd name="T2" fmla="*/ 161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05"/>
                  </a:moveTo>
                  <a:cubicBezTo>
                    <a:pt x="21541" y="11931"/>
                    <a:pt x="11985" y="21511"/>
                    <a:pt x="161" y="21599"/>
                  </a:cubicBezTo>
                </a:path>
                <a:path w="21600" h="21599" stroke="0" extrusionOk="0">
                  <a:moveTo>
                    <a:pt x="21599" y="105"/>
                  </a:moveTo>
                  <a:cubicBezTo>
                    <a:pt x="21541" y="11931"/>
                    <a:pt x="11985" y="21511"/>
                    <a:pt x="16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Freeform 145"/>
            <p:cNvSpPr>
              <a:spLocks/>
            </p:cNvSpPr>
            <p:nvPr/>
          </p:nvSpPr>
          <p:spPr bwMode="auto">
            <a:xfrm>
              <a:off x="2395" y="1681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Line 146"/>
            <p:cNvSpPr>
              <a:spLocks noChangeShapeType="1"/>
            </p:cNvSpPr>
            <p:nvPr/>
          </p:nvSpPr>
          <p:spPr bwMode="auto">
            <a:xfrm>
              <a:off x="2395" y="168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Freeform 147"/>
            <p:cNvSpPr>
              <a:spLocks/>
            </p:cNvSpPr>
            <p:nvPr/>
          </p:nvSpPr>
          <p:spPr bwMode="auto">
            <a:xfrm>
              <a:off x="2813" y="1656"/>
              <a:ext cx="101" cy="97"/>
            </a:xfrm>
            <a:custGeom>
              <a:avLst/>
              <a:gdLst>
                <a:gd name="T0" fmla="*/ 0 w 275"/>
                <a:gd name="T1" fmla="*/ 275 h 275"/>
                <a:gd name="T2" fmla="*/ 275 w 275"/>
                <a:gd name="T3" fmla="*/ 123 h 275"/>
                <a:gd name="T4" fmla="*/ 275 w 275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5" h="275">
                  <a:moveTo>
                    <a:pt x="0" y="275"/>
                  </a:moveTo>
                  <a:lnTo>
                    <a:pt x="275" y="123"/>
                  </a:lnTo>
                  <a:lnTo>
                    <a:pt x="27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Freeform 148"/>
            <p:cNvSpPr>
              <a:spLocks/>
            </p:cNvSpPr>
            <p:nvPr/>
          </p:nvSpPr>
          <p:spPr bwMode="auto">
            <a:xfrm>
              <a:off x="2876" y="1649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Line 149"/>
            <p:cNvSpPr>
              <a:spLocks noChangeShapeType="1"/>
            </p:cNvSpPr>
            <p:nvPr/>
          </p:nvSpPr>
          <p:spPr bwMode="auto">
            <a:xfrm>
              <a:off x="2876" y="164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Freeform 150"/>
            <p:cNvSpPr>
              <a:spLocks/>
            </p:cNvSpPr>
            <p:nvPr/>
          </p:nvSpPr>
          <p:spPr bwMode="auto">
            <a:xfrm>
              <a:off x="2567" y="1656"/>
              <a:ext cx="95" cy="103"/>
            </a:xfrm>
            <a:custGeom>
              <a:avLst/>
              <a:gdLst>
                <a:gd name="T0" fmla="*/ 0 w 260"/>
                <a:gd name="T1" fmla="*/ 290 h 290"/>
                <a:gd name="T2" fmla="*/ 260 w 260"/>
                <a:gd name="T3" fmla="*/ 138 h 290"/>
                <a:gd name="T4" fmla="*/ 260 w 260"/>
                <a:gd name="T5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0" h="290">
                  <a:moveTo>
                    <a:pt x="0" y="290"/>
                  </a:moveTo>
                  <a:lnTo>
                    <a:pt x="260" y="138"/>
                  </a:lnTo>
                  <a:lnTo>
                    <a:pt x="26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Freeform 151"/>
            <p:cNvSpPr>
              <a:spLocks/>
            </p:cNvSpPr>
            <p:nvPr/>
          </p:nvSpPr>
          <p:spPr bwMode="auto">
            <a:xfrm>
              <a:off x="2624" y="1649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Line 152"/>
            <p:cNvSpPr>
              <a:spLocks noChangeShapeType="1"/>
            </p:cNvSpPr>
            <p:nvPr/>
          </p:nvSpPr>
          <p:spPr bwMode="auto">
            <a:xfrm>
              <a:off x="2624" y="164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6" name="Freeform 153"/>
            <p:cNvSpPr>
              <a:spLocks/>
            </p:cNvSpPr>
            <p:nvPr/>
          </p:nvSpPr>
          <p:spPr bwMode="auto">
            <a:xfrm>
              <a:off x="3065" y="1656"/>
              <a:ext cx="90" cy="97"/>
            </a:xfrm>
            <a:custGeom>
              <a:avLst/>
              <a:gdLst>
                <a:gd name="T0" fmla="*/ 0 w 245"/>
                <a:gd name="T1" fmla="*/ 275 h 275"/>
                <a:gd name="T2" fmla="*/ 245 w 245"/>
                <a:gd name="T3" fmla="*/ 168 h 275"/>
                <a:gd name="T4" fmla="*/ 245 w 245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275">
                  <a:moveTo>
                    <a:pt x="0" y="275"/>
                  </a:moveTo>
                  <a:lnTo>
                    <a:pt x="245" y="168"/>
                  </a:lnTo>
                  <a:lnTo>
                    <a:pt x="24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Freeform 154"/>
            <p:cNvSpPr>
              <a:spLocks/>
            </p:cNvSpPr>
            <p:nvPr/>
          </p:nvSpPr>
          <p:spPr bwMode="auto">
            <a:xfrm>
              <a:off x="3116" y="1649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8" name="Line 155"/>
            <p:cNvSpPr>
              <a:spLocks noChangeShapeType="1"/>
            </p:cNvSpPr>
            <p:nvPr/>
          </p:nvSpPr>
          <p:spPr bwMode="auto">
            <a:xfrm>
              <a:off x="8122" y="4239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7" name="Rectangle 156">
            <a:hlinkClick r:id="rId2" action="ppaction://hlinkfile"/>
          </p:cNvPr>
          <p:cNvSpPr/>
          <p:nvPr/>
        </p:nvSpPr>
        <p:spPr>
          <a:xfrm>
            <a:off x="4572000" y="8269069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50838" y="457200"/>
            <a:ext cx="6238875" cy="8426450"/>
            <a:chOff x="221" y="288"/>
            <a:chExt cx="3930" cy="530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21" y="288"/>
              <a:ext cx="3907" cy="5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55" y="248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14" y="248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55" y="241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14" y="241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55" y="235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14" y="235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55" y="22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14" y="227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55" y="2207"/>
              <a:ext cx="370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40" y="218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576" y="218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55" y="21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14" y="213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55" y="206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14" y="206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55" y="19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14" y="199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55" y="19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14" y="192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55" y="1857"/>
              <a:ext cx="370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40" y="183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576" y="183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55" y="178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14" y="178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55" y="171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14" y="171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55" y="16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4" name="Line 32"/>
            <p:cNvSpPr>
              <a:spLocks noChangeShapeType="1"/>
            </p:cNvSpPr>
            <p:nvPr/>
          </p:nvSpPr>
          <p:spPr bwMode="auto">
            <a:xfrm>
              <a:off x="3914" y="164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5" name="Line 33"/>
            <p:cNvSpPr>
              <a:spLocks noChangeShapeType="1"/>
            </p:cNvSpPr>
            <p:nvPr/>
          </p:nvSpPr>
          <p:spPr bwMode="auto">
            <a:xfrm>
              <a:off x="255" y="15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7" name="Line 34"/>
            <p:cNvSpPr>
              <a:spLocks noChangeShapeType="1"/>
            </p:cNvSpPr>
            <p:nvPr/>
          </p:nvSpPr>
          <p:spPr bwMode="auto">
            <a:xfrm>
              <a:off x="3914" y="157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8" name="Line 35"/>
            <p:cNvSpPr>
              <a:spLocks noChangeShapeType="1"/>
            </p:cNvSpPr>
            <p:nvPr/>
          </p:nvSpPr>
          <p:spPr bwMode="auto">
            <a:xfrm>
              <a:off x="255" y="1507"/>
              <a:ext cx="370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9" name="Line 36"/>
            <p:cNvSpPr>
              <a:spLocks noChangeShapeType="1"/>
            </p:cNvSpPr>
            <p:nvPr/>
          </p:nvSpPr>
          <p:spPr bwMode="auto">
            <a:xfrm>
              <a:off x="1640" y="148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" name="Line 37"/>
            <p:cNvSpPr>
              <a:spLocks noChangeShapeType="1"/>
            </p:cNvSpPr>
            <p:nvPr/>
          </p:nvSpPr>
          <p:spPr bwMode="auto">
            <a:xfrm>
              <a:off x="2576" y="148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" name="Line 38"/>
            <p:cNvSpPr>
              <a:spLocks noChangeShapeType="1"/>
            </p:cNvSpPr>
            <p:nvPr/>
          </p:nvSpPr>
          <p:spPr bwMode="auto">
            <a:xfrm>
              <a:off x="255" y="14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" name="Line 39"/>
            <p:cNvSpPr>
              <a:spLocks noChangeShapeType="1"/>
            </p:cNvSpPr>
            <p:nvPr/>
          </p:nvSpPr>
          <p:spPr bwMode="auto">
            <a:xfrm>
              <a:off x="3914" y="143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" name="Line 40"/>
            <p:cNvSpPr>
              <a:spLocks noChangeShapeType="1"/>
            </p:cNvSpPr>
            <p:nvPr/>
          </p:nvSpPr>
          <p:spPr bwMode="auto">
            <a:xfrm>
              <a:off x="255" y="13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4" name="Line 41"/>
            <p:cNvSpPr>
              <a:spLocks noChangeShapeType="1"/>
            </p:cNvSpPr>
            <p:nvPr/>
          </p:nvSpPr>
          <p:spPr bwMode="auto">
            <a:xfrm>
              <a:off x="3914" y="136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5" name="Line 42"/>
            <p:cNvSpPr>
              <a:spLocks noChangeShapeType="1"/>
            </p:cNvSpPr>
            <p:nvPr/>
          </p:nvSpPr>
          <p:spPr bwMode="auto">
            <a:xfrm>
              <a:off x="255" y="12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6" name="Line 43"/>
            <p:cNvSpPr>
              <a:spLocks noChangeShapeType="1"/>
            </p:cNvSpPr>
            <p:nvPr/>
          </p:nvSpPr>
          <p:spPr bwMode="auto">
            <a:xfrm>
              <a:off x="3914" y="129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7" name="Line 44"/>
            <p:cNvSpPr>
              <a:spLocks noChangeShapeType="1"/>
            </p:cNvSpPr>
            <p:nvPr/>
          </p:nvSpPr>
          <p:spPr bwMode="auto">
            <a:xfrm>
              <a:off x="255" y="12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8" name="Line 45"/>
            <p:cNvSpPr>
              <a:spLocks noChangeShapeType="1"/>
            </p:cNvSpPr>
            <p:nvPr/>
          </p:nvSpPr>
          <p:spPr bwMode="auto">
            <a:xfrm>
              <a:off x="3914" y="122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9" name="Line 46"/>
            <p:cNvSpPr>
              <a:spLocks noChangeShapeType="1"/>
            </p:cNvSpPr>
            <p:nvPr/>
          </p:nvSpPr>
          <p:spPr bwMode="auto">
            <a:xfrm>
              <a:off x="255" y="1152"/>
              <a:ext cx="370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0" name="Line 47"/>
            <p:cNvSpPr>
              <a:spLocks noChangeShapeType="1"/>
            </p:cNvSpPr>
            <p:nvPr/>
          </p:nvSpPr>
          <p:spPr bwMode="auto">
            <a:xfrm>
              <a:off x="1640" y="113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1" name="Line 48"/>
            <p:cNvSpPr>
              <a:spLocks noChangeShapeType="1"/>
            </p:cNvSpPr>
            <p:nvPr/>
          </p:nvSpPr>
          <p:spPr bwMode="auto">
            <a:xfrm>
              <a:off x="2576" y="113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2" name="Line 49"/>
            <p:cNvSpPr>
              <a:spLocks noChangeShapeType="1"/>
            </p:cNvSpPr>
            <p:nvPr/>
          </p:nvSpPr>
          <p:spPr bwMode="auto">
            <a:xfrm>
              <a:off x="255" y="108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3" name="Line 50"/>
            <p:cNvSpPr>
              <a:spLocks noChangeShapeType="1"/>
            </p:cNvSpPr>
            <p:nvPr/>
          </p:nvSpPr>
          <p:spPr bwMode="auto">
            <a:xfrm>
              <a:off x="3914" y="108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4" name="Line 51"/>
            <p:cNvSpPr>
              <a:spLocks noChangeShapeType="1"/>
            </p:cNvSpPr>
            <p:nvPr/>
          </p:nvSpPr>
          <p:spPr bwMode="auto">
            <a:xfrm>
              <a:off x="255" y="101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5" name="Line 52"/>
            <p:cNvSpPr>
              <a:spLocks noChangeShapeType="1"/>
            </p:cNvSpPr>
            <p:nvPr/>
          </p:nvSpPr>
          <p:spPr bwMode="auto">
            <a:xfrm>
              <a:off x="3914" y="101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6" name="Line 53"/>
            <p:cNvSpPr>
              <a:spLocks noChangeShapeType="1"/>
            </p:cNvSpPr>
            <p:nvPr/>
          </p:nvSpPr>
          <p:spPr bwMode="auto">
            <a:xfrm>
              <a:off x="255" y="9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7" name="Line 54"/>
            <p:cNvSpPr>
              <a:spLocks noChangeShapeType="1"/>
            </p:cNvSpPr>
            <p:nvPr/>
          </p:nvSpPr>
          <p:spPr bwMode="auto">
            <a:xfrm>
              <a:off x="3914" y="94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8" name="Line 55"/>
            <p:cNvSpPr>
              <a:spLocks noChangeShapeType="1"/>
            </p:cNvSpPr>
            <p:nvPr/>
          </p:nvSpPr>
          <p:spPr bwMode="auto">
            <a:xfrm>
              <a:off x="255" y="8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9" name="Line 56"/>
            <p:cNvSpPr>
              <a:spLocks noChangeShapeType="1"/>
            </p:cNvSpPr>
            <p:nvPr/>
          </p:nvSpPr>
          <p:spPr bwMode="auto">
            <a:xfrm>
              <a:off x="3914" y="87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0" name="Line 57"/>
            <p:cNvSpPr>
              <a:spLocks noChangeShapeType="1"/>
            </p:cNvSpPr>
            <p:nvPr/>
          </p:nvSpPr>
          <p:spPr bwMode="auto">
            <a:xfrm>
              <a:off x="255" y="802"/>
              <a:ext cx="370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1" name="Line 58"/>
            <p:cNvSpPr>
              <a:spLocks noChangeShapeType="1"/>
            </p:cNvSpPr>
            <p:nvPr/>
          </p:nvSpPr>
          <p:spPr bwMode="auto">
            <a:xfrm>
              <a:off x="1640" y="78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2" name="Line 59"/>
            <p:cNvSpPr>
              <a:spLocks noChangeShapeType="1"/>
            </p:cNvSpPr>
            <p:nvPr/>
          </p:nvSpPr>
          <p:spPr bwMode="auto">
            <a:xfrm>
              <a:off x="2576" y="78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3" name="Line 60"/>
            <p:cNvSpPr>
              <a:spLocks noChangeShapeType="1"/>
            </p:cNvSpPr>
            <p:nvPr/>
          </p:nvSpPr>
          <p:spPr bwMode="auto">
            <a:xfrm>
              <a:off x="255" y="7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4" name="Line 61"/>
            <p:cNvSpPr>
              <a:spLocks noChangeShapeType="1"/>
            </p:cNvSpPr>
            <p:nvPr/>
          </p:nvSpPr>
          <p:spPr bwMode="auto">
            <a:xfrm>
              <a:off x="3914" y="73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5" name="Line 62"/>
            <p:cNvSpPr>
              <a:spLocks noChangeShapeType="1"/>
            </p:cNvSpPr>
            <p:nvPr/>
          </p:nvSpPr>
          <p:spPr bwMode="auto">
            <a:xfrm>
              <a:off x="255" y="6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6" name="Line 63"/>
            <p:cNvSpPr>
              <a:spLocks noChangeShapeType="1"/>
            </p:cNvSpPr>
            <p:nvPr/>
          </p:nvSpPr>
          <p:spPr bwMode="auto">
            <a:xfrm>
              <a:off x="3914" y="66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7" name="Line 64"/>
            <p:cNvSpPr>
              <a:spLocks noChangeShapeType="1"/>
            </p:cNvSpPr>
            <p:nvPr/>
          </p:nvSpPr>
          <p:spPr bwMode="auto">
            <a:xfrm>
              <a:off x="255" y="5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8" name="Line 65"/>
            <p:cNvSpPr>
              <a:spLocks noChangeShapeType="1"/>
            </p:cNvSpPr>
            <p:nvPr/>
          </p:nvSpPr>
          <p:spPr bwMode="auto">
            <a:xfrm>
              <a:off x="3914" y="59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9" name="Line 66"/>
            <p:cNvSpPr>
              <a:spLocks noChangeShapeType="1"/>
            </p:cNvSpPr>
            <p:nvPr/>
          </p:nvSpPr>
          <p:spPr bwMode="auto">
            <a:xfrm>
              <a:off x="255" y="5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0" name="Line 67"/>
            <p:cNvSpPr>
              <a:spLocks noChangeShapeType="1"/>
            </p:cNvSpPr>
            <p:nvPr/>
          </p:nvSpPr>
          <p:spPr bwMode="auto">
            <a:xfrm>
              <a:off x="3914" y="52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1" name="Rectangle 68"/>
            <p:cNvSpPr>
              <a:spLocks noChangeArrowheads="1"/>
            </p:cNvSpPr>
            <p:nvPr/>
          </p:nvSpPr>
          <p:spPr bwMode="auto">
            <a:xfrm>
              <a:off x="248" y="455"/>
              <a:ext cx="3715" cy="2100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2" name="Oval 69"/>
            <p:cNvSpPr>
              <a:spLocks noChangeArrowheads="1"/>
            </p:cNvSpPr>
            <p:nvPr/>
          </p:nvSpPr>
          <p:spPr bwMode="auto">
            <a:xfrm>
              <a:off x="714" y="2154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3" name="Rectangle 70"/>
            <p:cNvSpPr>
              <a:spLocks noChangeArrowheads="1"/>
            </p:cNvSpPr>
            <p:nvPr/>
          </p:nvSpPr>
          <p:spPr bwMode="auto">
            <a:xfrm>
              <a:off x="2039" y="1900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04" name="Oval 71"/>
            <p:cNvSpPr>
              <a:spLocks noChangeArrowheads="1"/>
            </p:cNvSpPr>
            <p:nvPr/>
          </p:nvSpPr>
          <p:spPr bwMode="auto">
            <a:xfrm>
              <a:off x="1811" y="2159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5" name="Rectangle 72"/>
            <p:cNvSpPr>
              <a:spLocks noChangeArrowheads="1"/>
            </p:cNvSpPr>
            <p:nvPr/>
          </p:nvSpPr>
          <p:spPr bwMode="auto">
            <a:xfrm>
              <a:off x="2426" y="1900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06" name="Oval 73"/>
            <p:cNvSpPr>
              <a:spLocks noChangeArrowheads="1"/>
            </p:cNvSpPr>
            <p:nvPr/>
          </p:nvSpPr>
          <p:spPr bwMode="auto">
            <a:xfrm>
              <a:off x="2045" y="2154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7" name="Rectangle 74"/>
            <p:cNvSpPr>
              <a:spLocks noChangeArrowheads="1"/>
            </p:cNvSpPr>
            <p:nvPr/>
          </p:nvSpPr>
          <p:spPr bwMode="auto">
            <a:xfrm>
              <a:off x="2819" y="1900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08" name="Rectangle 75"/>
            <p:cNvSpPr>
              <a:spLocks noChangeArrowheads="1"/>
            </p:cNvSpPr>
            <p:nvPr/>
          </p:nvSpPr>
          <p:spPr bwMode="auto">
            <a:xfrm>
              <a:off x="2283" y="2154"/>
              <a:ext cx="128" cy="12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9" name="Line 76"/>
            <p:cNvSpPr>
              <a:spLocks noChangeShapeType="1"/>
            </p:cNvSpPr>
            <p:nvPr/>
          </p:nvSpPr>
          <p:spPr bwMode="auto">
            <a:xfrm>
              <a:off x="2283" y="2154"/>
              <a:ext cx="122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0" name="Line 77"/>
            <p:cNvSpPr>
              <a:spLocks noChangeShapeType="1"/>
            </p:cNvSpPr>
            <p:nvPr/>
          </p:nvSpPr>
          <p:spPr bwMode="auto">
            <a:xfrm flipV="1">
              <a:off x="2283" y="2154"/>
              <a:ext cx="122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1" name="Rectangle 78"/>
            <p:cNvSpPr>
              <a:spLocks noChangeArrowheads="1"/>
            </p:cNvSpPr>
            <p:nvPr/>
          </p:nvSpPr>
          <p:spPr bwMode="auto">
            <a:xfrm>
              <a:off x="1716" y="188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2" name="Oval 79"/>
            <p:cNvSpPr>
              <a:spLocks noChangeArrowheads="1"/>
            </p:cNvSpPr>
            <p:nvPr/>
          </p:nvSpPr>
          <p:spPr bwMode="auto">
            <a:xfrm>
              <a:off x="2522" y="2154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3" name="Rectangle 80"/>
            <p:cNvSpPr>
              <a:spLocks noChangeArrowheads="1"/>
            </p:cNvSpPr>
            <p:nvPr/>
          </p:nvSpPr>
          <p:spPr bwMode="auto">
            <a:xfrm>
              <a:off x="1992" y="171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4" name="Oval 81"/>
            <p:cNvSpPr>
              <a:spLocks noChangeArrowheads="1"/>
            </p:cNvSpPr>
            <p:nvPr/>
          </p:nvSpPr>
          <p:spPr bwMode="auto">
            <a:xfrm>
              <a:off x="2776" y="2154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5" name="Rectangle 82"/>
            <p:cNvSpPr>
              <a:spLocks noChangeArrowheads="1"/>
            </p:cNvSpPr>
            <p:nvPr/>
          </p:nvSpPr>
          <p:spPr bwMode="auto">
            <a:xfrm>
              <a:off x="2617" y="171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6" name="Oval 83"/>
            <p:cNvSpPr>
              <a:spLocks noChangeArrowheads="1"/>
            </p:cNvSpPr>
            <p:nvPr/>
          </p:nvSpPr>
          <p:spPr bwMode="auto">
            <a:xfrm>
              <a:off x="3073" y="2154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7" name="Rectangle 84"/>
            <p:cNvSpPr>
              <a:spLocks noChangeArrowheads="1"/>
            </p:cNvSpPr>
            <p:nvPr/>
          </p:nvSpPr>
          <p:spPr bwMode="auto">
            <a:xfrm>
              <a:off x="3158" y="1900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8" name="Oval 85"/>
            <p:cNvSpPr>
              <a:spLocks noChangeArrowheads="1"/>
            </p:cNvSpPr>
            <p:nvPr/>
          </p:nvSpPr>
          <p:spPr bwMode="auto">
            <a:xfrm>
              <a:off x="2283" y="2276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9" name="Rectangle 86"/>
            <p:cNvSpPr>
              <a:spLocks noChangeArrowheads="1"/>
            </p:cNvSpPr>
            <p:nvPr/>
          </p:nvSpPr>
          <p:spPr bwMode="auto">
            <a:xfrm>
              <a:off x="719" y="156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0" name="Oval 87"/>
            <p:cNvSpPr>
              <a:spLocks noChangeArrowheads="1"/>
            </p:cNvSpPr>
            <p:nvPr/>
          </p:nvSpPr>
          <p:spPr bwMode="auto">
            <a:xfrm>
              <a:off x="2283" y="2568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1" name="Rectangle 88"/>
            <p:cNvSpPr>
              <a:spLocks noChangeArrowheads="1"/>
            </p:cNvSpPr>
            <p:nvPr/>
          </p:nvSpPr>
          <p:spPr bwMode="auto">
            <a:xfrm>
              <a:off x="3550" y="171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2" name="Oval 89"/>
            <p:cNvSpPr>
              <a:spLocks noChangeArrowheads="1"/>
            </p:cNvSpPr>
            <p:nvPr/>
          </p:nvSpPr>
          <p:spPr bwMode="auto">
            <a:xfrm>
              <a:off x="1451" y="2366"/>
              <a:ext cx="127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3" name="Rectangle 90"/>
            <p:cNvSpPr>
              <a:spLocks noChangeArrowheads="1"/>
            </p:cNvSpPr>
            <p:nvPr/>
          </p:nvSpPr>
          <p:spPr bwMode="auto">
            <a:xfrm>
              <a:off x="2360" y="1237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4" name="Oval 91"/>
            <p:cNvSpPr>
              <a:spLocks noChangeArrowheads="1"/>
            </p:cNvSpPr>
            <p:nvPr/>
          </p:nvSpPr>
          <p:spPr bwMode="auto">
            <a:xfrm>
              <a:off x="3386" y="2356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5" name="Rectangle 92"/>
            <p:cNvSpPr>
              <a:spLocks noChangeArrowheads="1"/>
            </p:cNvSpPr>
            <p:nvPr/>
          </p:nvSpPr>
          <p:spPr bwMode="auto">
            <a:xfrm>
              <a:off x="1361" y="1704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6" name="Rectangle 93"/>
            <p:cNvSpPr>
              <a:spLocks noChangeArrowheads="1"/>
            </p:cNvSpPr>
            <p:nvPr/>
          </p:nvSpPr>
          <p:spPr bwMode="auto">
            <a:xfrm>
              <a:off x="1542" y="315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7" name="Rectangle 94"/>
            <p:cNvSpPr>
              <a:spLocks noChangeArrowheads="1"/>
            </p:cNvSpPr>
            <p:nvPr/>
          </p:nvSpPr>
          <p:spPr bwMode="auto">
            <a:xfrm>
              <a:off x="1872" y="315"/>
              <a:ext cx="1439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34 Belly Slide TB 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8" name="Rectangle 95"/>
            <p:cNvSpPr>
              <a:spLocks noChangeArrowheads="1"/>
            </p:cNvSpPr>
            <p:nvPr/>
          </p:nvSpPr>
          <p:spPr bwMode="auto">
            <a:xfrm>
              <a:off x="308" y="2625"/>
              <a:ext cx="447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Eagle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9" name="Rectangle 96"/>
            <p:cNvSpPr>
              <a:spLocks noChangeArrowheads="1"/>
            </p:cNvSpPr>
            <p:nvPr/>
          </p:nvSpPr>
          <p:spPr bwMode="auto">
            <a:xfrm>
              <a:off x="310" y="2870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0" name="Rectangle 97"/>
            <p:cNvSpPr>
              <a:spLocks noChangeArrowheads="1"/>
            </p:cNvSpPr>
            <p:nvPr/>
          </p:nvSpPr>
          <p:spPr bwMode="auto">
            <a:xfrm>
              <a:off x="427" y="2870"/>
              <a:ext cx="61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1" name="Rectangle 98"/>
            <p:cNvSpPr>
              <a:spLocks noChangeArrowheads="1"/>
            </p:cNvSpPr>
            <p:nvPr/>
          </p:nvSpPr>
          <p:spPr bwMode="auto">
            <a:xfrm>
              <a:off x="310" y="3072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2" name="Rectangle 99"/>
            <p:cNvSpPr>
              <a:spLocks noChangeArrowheads="1"/>
            </p:cNvSpPr>
            <p:nvPr/>
          </p:nvSpPr>
          <p:spPr bwMode="auto">
            <a:xfrm>
              <a:off x="438" y="3072"/>
              <a:ext cx="59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3" name="Rectangle 100"/>
            <p:cNvSpPr>
              <a:spLocks noChangeArrowheads="1"/>
            </p:cNvSpPr>
            <p:nvPr/>
          </p:nvSpPr>
          <p:spPr bwMode="auto">
            <a:xfrm>
              <a:off x="310" y="3273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4" name="Rectangle 101"/>
            <p:cNvSpPr>
              <a:spLocks noChangeArrowheads="1"/>
            </p:cNvSpPr>
            <p:nvPr/>
          </p:nvSpPr>
          <p:spPr bwMode="auto">
            <a:xfrm>
              <a:off x="432" y="3273"/>
              <a:ext cx="47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5" name="Rectangle 102"/>
            <p:cNvSpPr>
              <a:spLocks noChangeArrowheads="1"/>
            </p:cNvSpPr>
            <p:nvPr/>
          </p:nvSpPr>
          <p:spPr bwMode="auto">
            <a:xfrm>
              <a:off x="310" y="3475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6" name="Rectangle 103"/>
            <p:cNvSpPr>
              <a:spLocks noChangeArrowheads="1"/>
            </p:cNvSpPr>
            <p:nvPr/>
          </p:nvSpPr>
          <p:spPr bwMode="auto">
            <a:xfrm>
              <a:off x="427" y="3475"/>
              <a:ext cx="47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7" name="Rectangle 104"/>
            <p:cNvSpPr>
              <a:spLocks noChangeArrowheads="1"/>
            </p:cNvSpPr>
            <p:nvPr/>
          </p:nvSpPr>
          <p:spPr bwMode="auto">
            <a:xfrm>
              <a:off x="310" y="3676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8" name="Rectangle 105"/>
            <p:cNvSpPr>
              <a:spLocks noChangeArrowheads="1"/>
            </p:cNvSpPr>
            <p:nvPr/>
          </p:nvSpPr>
          <p:spPr bwMode="auto">
            <a:xfrm>
              <a:off x="416" y="3676"/>
              <a:ext cx="47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9" name="Rectangle 106"/>
            <p:cNvSpPr>
              <a:spLocks noChangeArrowheads="1"/>
            </p:cNvSpPr>
            <p:nvPr/>
          </p:nvSpPr>
          <p:spPr bwMode="auto">
            <a:xfrm>
              <a:off x="310" y="3878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0" name="Rectangle 107"/>
            <p:cNvSpPr>
              <a:spLocks noChangeArrowheads="1"/>
            </p:cNvSpPr>
            <p:nvPr/>
          </p:nvSpPr>
          <p:spPr bwMode="auto">
            <a:xfrm>
              <a:off x="416" y="3878"/>
              <a:ext cx="61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1" name="Rectangle 108"/>
            <p:cNvSpPr>
              <a:spLocks noChangeArrowheads="1"/>
            </p:cNvSpPr>
            <p:nvPr/>
          </p:nvSpPr>
          <p:spPr bwMode="auto">
            <a:xfrm>
              <a:off x="310" y="4079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2" name="Rectangle 109"/>
            <p:cNvSpPr>
              <a:spLocks noChangeArrowheads="1"/>
            </p:cNvSpPr>
            <p:nvPr/>
          </p:nvSpPr>
          <p:spPr bwMode="auto">
            <a:xfrm>
              <a:off x="411" y="4079"/>
              <a:ext cx="63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:Backside Post.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3" name="Rectangle 110"/>
            <p:cNvSpPr>
              <a:spLocks noChangeArrowheads="1"/>
            </p:cNvSpPr>
            <p:nvPr/>
          </p:nvSpPr>
          <p:spPr bwMode="auto">
            <a:xfrm>
              <a:off x="310" y="4281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4" name="Rectangle 111"/>
            <p:cNvSpPr>
              <a:spLocks noChangeArrowheads="1"/>
            </p:cNvSpPr>
            <p:nvPr/>
          </p:nvSpPr>
          <p:spPr bwMode="auto">
            <a:xfrm>
              <a:off x="432" y="4281"/>
              <a:ext cx="371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deep over midline.Fake Belly w/quick poke to FB. 3 step drop after fake. Set up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5" name="Rectangle 112"/>
            <p:cNvSpPr>
              <a:spLocks noChangeArrowheads="1"/>
            </p:cNvSpPr>
            <p:nvPr/>
          </p:nvSpPr>
          <p:spPr bwMode="auto">
            <a:xfrm>
              <a:off x="310" y="4381"/>
              <a:ext cx="181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behind PST. Look frontside throw back to SE.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6" name="Rectangle 113"/>
            <p:cNvSpPr>
              <a:spLocks noChangeArrowheads="1"/>
            </p:cNvSpPr>
            <p:nvPr/>
          </p:nvSpPr>
          <p:spPr bwMode="auto">
            <a:xfrm>
              <a:off x="310" y="4583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7" name="Rectangle 114"/>
            <p:cNvSpPr>
              <a:spLocks noChangeArrowheads="1"/>
            </p:cNvSpPr>
            <p:nvPr/>
          </p:nvSpPr>
          <p:spPr bwMode="auto">
            <a:xfrm>
              <a:off x="438" y="4583"/>
              <a:ext cx="87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:Check release to 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8" name="Rectangle 115"/>
            <p:cNvSpPr>
              <a:spLocks noChangeArrowheads="1"/>
            </p:cNvSpPr>
            <p:nvPr/>
          </p:nvSpPr>
          <p:spPr bwMode="auto">
            <a:xfrm>
              <a:off x="310" y="4784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9" name="Rectangle 116"/>
            <p:cNvSpPr>
              <a:spLocks noChangeArrowheads="1"/>
            </p:cNvSpPr>
            <p:nvPr/>
          </p:nvSpPr>
          <p:spPr bwMode="auto">
            <a:xfrm>
              <a:off x="427" y="4784"/>
              <a:ext cx="235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.Belly slide motion. You have B gap blitz. Delayed into 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0" name="Rectangle 117"/>
            <p:cNvSpPr>
              <a:spLocks noChangeArrowheads="1"/>
            </p:cNvSpPr>
            <p:nvPr/>
          </p:nvSpPr>
          <p:spPr bwMode="auto">
            <a:xfrm>
              <a:off x="310" y="4986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1" name="Rectangle 118"/>
            <p:cNvSpPr>
              <a:spLocks noChangeArrowheads="1"/>
            </p:cNvSpPr>
            <p:nvPr/>
          </p:nvSpPr>
          <p:spPr bwMode="auto">
            <a:xfrm>
              <a:off x="416" y="4986"/>
              <a:ext cx="210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:Belly path with hard fake. You have first outside TE.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2" name="Rectangle 119"/>
            <p:cNvSpPr>
              <a:spLocks noChangeArrowheads="1"/>
            </p:cNvSpPr>
            <p:nvPr/>
          </p:nvSpPr>
          <p:spPr bwMode="auto">
            <a:xfrm>
              <a:off x="310" y="5187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3" name="Freeform 120"/>
            <p:cNvSpPr>
              <a:spLocks/>
            </p:cNvSpPr>
            <p:nvPr/>
          </p:nvSpPr>
          <p:spPr bwMode="auto">
            <a:xfrm>
              <a:off x="785" y="750"/>
              <a:ext cx="1088" cy="1405"/>
            </a:xfrm>
            <a:custGeom>
              <a:avLst/>
              <a:gdLst>
                <a:gd name="T0" fmla="*/ 0 w 3077"/>
                <a:gd name="T1" fmla="*/ 3975 h 3975"/>
                <a:gd name="T2" fmla="*/ 0 w 3077"/>
                <a:gd name="T3" fmla="*/ 2775 h 3975"/>
                <a:gd name="T4" fmla="*/ 3077 w 3077"/>
                <a:gd name="T5" fmla="*/ 0 h 3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77" h="3975">
                  <a:moveTo>
                    <a:pt x="0" y="3975"/>
                  </a:moveTo>
                  <a:lnTo>
                    <a:pt x="0" y="2775"/>
                  </a:lnTo>
                  <a:lnTo>
                    <a:pt x="307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4" name="Freeform 121"/>
            <p:cNvSpPr>
              <a:spLocks/>
            </p:cNvSpPr>
            <p:nvPr/>
          </p:nvSpPr>
          <p:spPr bwMode="auto">
            <a:xfrm>
              <a:off x="1822" y="750"/>
              <a:ext cx="51" cy="48"/>
            </a:xfrm>
            <a:custGeom>
              <a:avLst/>
              <a:gdLst>
                <a:gd name="T0" fmla="*/ 51 w 51"/>
                <a:gd name="T1" fmla="*/ 0 h 48"/>
                <a:gd name="T2" fmla="*/ 0 w 51"/>
                <a:gd name="T3" fmla="*/ 20 h 48"/>
                <a:gd name="T4" fmla="*/ 23 w 51"/>
                <a:gd name="T5" fmla="*/ 25 h 48"/>
                <a:gd name="T6" fmla="*/ 25 w 51"/>
                <a:gd name="T7" fmla="*/ 48 h 48"/>
                <a:gd name="T8" fmla="*/ 51 w 51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8">
                  <a:moveTo>
                    <a:pt x="51" y="0"/>
                  </a:moveTo>
                  <a:lnTo>
                    <a:pt x="0" y="20"/>
                  </a:lnTo>
                  <a:lnTo>
                    <a:pt x="23" y="25"/>
                  </a:lnTo>
                  <a:lnTo>
                    <a:pt x="25" y="48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5" name="Arc 122"/>
            <p:cNvSpPr>
              <a:spLocks/>
            </p:cNvSpPr>
            <p:nvPr/>
          </p:nvSpPr>
          <p:spPr bwMode="auto">
            <a:xfrm>
              <a:off x="1878" y="2096"/>
              <a:ext cx="100" cy="19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6" name="Freeform 123"/>
            <p:cNvSpPr>
              <a:spLocks/>
            </p:cNvSpPr>
            <p:nvPr/>
          </p:nvSpPr>
          <p:spPr bwMode="auto">
            <a:xfrm>
              <a:off x="1942" y="2090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7" name="Line 124"/>
            <p:cNvSpPr>
              <a:spLocks noChangeShapeType="1"/>
            </p:cNvSpPr>
            <p:nvPr/>
          </p:nvSpPr>
          <p:spPr bwMode="auto">
            <a:xfrm>
              <a:off x="1942" y="209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8" name="Arc 125"/>
            <p:cNvSpPr>
              <a:spLocks/>
            </p:cNvSpPr>
            <p:nvPr/>
          </p:nvSpPr>
          <p:spPr bwMode="auto">
            <a:xfrm>
              <a:off x="2095" y="2107"/>
              <a:ext cx="117" cy="17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9" name="Freeform 126"/>
            <p:cNvSpPr>
              <a:spLocks/>
            </p:cNvSpPr>
            <p:nvPr/>
          </p:nvSpPr>
          <p:spPr bwMode="auto">
            <a:xfrm>
              <a:off x="2176" y="2100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0" name="Line 127"/>
            <p:cNvSpPr>
              <a:spLocks noChangeShapeType="1"/>
            </p:cNvSpPr>
            <p:nvPr/>
          </p:nvSpPr>
          <p:spPr bwMode="auto">
            <a:xfrm>
              <a:off x="2176" y="210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1" name="Arc 128"/>
            <p:cNvSpPr>
              <a:spLocks/>
            </p:cNvSpPr>
            <p:nvPr/>
          </p:nvSpPr>
          <p:spPr bwMode="auto">
            <a:xfrm>
              <a:off x="1867" y="2123"/>
              <a:ext cx="116" cy="22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2" name="Freeform 129"/>
            <p:cNvSpPr>
              <a:spLocks/>
            </p:cNvSpPr>
            <p:nvPr/>
          </p:nvSpPr>
          <p:spPr bwMode="auto">
            <a:xfrm>
              <a:off x="1861" y="2315"/>
              <a:ext cx="6" cy="72"/>
            </a:xfrm>
            <a:custGeom>
              <a:avLst/>
              <a:gdLst>
                <a:gd name="T0" fmla="*/ 0 w 18"/>
                <a:gd name="T1" fmla="*/ 0 h 205"/>
                <a:gd name="T2" fmla="*/ 18 w 18"/>
                <a:gd name="T3" fmla="*/ 0 h 205"/>
                <a:gd name="T4" fmla="*/ 18 w 18"/>
                <a:gd name="T5" fmla="*/ 205 h 205"/>
                <a:gd name="T6" fmla="*/ 0 w 18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5">
                  <a:moveTo>
                    <a:pt x="0" y="0"/>
                  </a:moveTo>
                  <a:lnTo>
                    <a:pt x="18" y="0"/>
                  </a:lnTo>
                  <a:lnTo>
                    <a:pt x="18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3" name="Line 130"/>
            <p:cNvSpPr>
              <a:spLocks noChangeShapeType="1"/>
            </p:cNvSpPr>
            <p:nvPr/>
          </p:nvSpPr>
          <p:spPr bwMode="auto">
            <a:xfrm>
              <a:off x="1861" y="2387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4" name="Arc 131"/>
            <p:cNvSpPr>
              <a:spLocks/>
            </p:cNvSpPr>
            <p:nvPr/>
          </p:nvSpPr>
          <p:spPr bwMode="auto">
            <a:xfrm>
              <a:off x="2085" y="2149"/>
              <a:ext cx="122" cy="20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5" name="Freeform 132"/>
            <p:cNvSpPr>
              <a:spLocks/>
            </p:cNvSpPr>
            <p:nvPr/>
          </p:nvSpPr>
          <p:spPr bwMode="auto">
            <a:xfrm>
              <a:off x="2078" y="2315"/>
              <a:ext cx="7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6" name="Line 133"/>
            <p:cNvSpPr>
              <a:spLocks noChangeShapeType="1"/>
            </p:cNvSpPr>
            <p:nvPr/>
          </p:nvSpPr>
          <p:spPr bwMode="auto">
            <a:xfrm>
              <a:off x="2078" y="2387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7" name="Arc 134"/>
            <p:cNvSpPr>
              <a:spLocks/>
            </p:cNvSpPr>
            <p:nvPr/>
          </p:nvSpPr>
          <p:spPr bwMode="auto">
            <a:xfrm>
              <a:off x="2365" y="2112"/>
              <a:ext cx="108" cy="176"/>
            </a:xfrm>
            <a:custGeom>
              <a:avLst/>
              <a:gdLst>
                <a:gd name="G0" fmla="+- 203 0 0"/>
                <a:gd name="G1" fmla="+- 124 0 0"/>
                <a:gd name="G2" fmla="+- 21600 0 0"/>
                <a:gd name="T0" fmla="*/ 21803 w 21803"/>
                <a:gd name="T1" fmla="*/ 0 h 21724"/>
                <a:gd name="T2" fmla="*/ 0 w 21803"/>
                <a:gd name="T3" fmla="*/ 21723 h 21724"/>
                <a:gd name="T4" fmla="*/ 203 w 21803"/>
                <a:gd name="T5" fmla="*/ 124 h 21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03" h="21724" fill="none" extrusionOk="0">
                  <a:moveTo>
                    <a:pt x="21802" y="0"/>
                  </a:moveTo>
                  <a:cubicBezTo>
                    <a:pt x="21802" y="41"/>
                    <a:pt x="21803" y="82"/>
                    <a:pt x="21803" y="124"/>
                  </a:cubicBezTo>
                  <a:cubicBezTo>
                    <a:pt x="21803" y="12053"/>
                    <a:pt x="12132" y="21724"/>
                    <a:pt x="203" y="21724"/>
                  </a:cubicBezTo>
                  <a:cubicBezTo>
                    <a:pt x="135" y="21724"/>
                    <a:pt x="67" y="21723"/>
                    <a:pt x="-1" y="21723"/>
                  </a:cubicBezTo>
                </a:path>
                <a:path w="21803" h="21724" stroke="0" extrusionOk="0">
                  <a:moveTo>
                    <a:pt x="21802" y="0"/>
                  </a:moveTo>
                  <a:cubicBezTo>
                    <a:pt x="21802" y="41"/>
                    <a:pt x="21803" y="82"/>
                    <a:pt x="21803" y="124"/>
                  </a:cubicBezTo>
                  <a:cubicBezTo>
                    <a:pt x="21803" y="12053"/>
                    <a:pt x="12132" y="21724"/>
                    <a:pt x="203" y="21724"/>
                  </a:cubicBezTo>
                  <a:cubicBezTo>
                    <a:pt x="135" y="21724"/>
                    <a:pt x="67" y="21723"/>
                    <a:pt x="-1" y="21723"/>
                  </a:cubicBezTo>
                  <a:lnTo>
                    <a:pt x="203" y="12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8" name="Freeform 135"/>
            <p:cNvSpPr>
              <a:spLocks/>
            </p:cNvSpPr>
            <p:nvPr/>
          </p:nvSpPr>
          <p:spPr bwMode="auto">
            <a:xfrm>
              <a:off x="2436" y="2106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9" name="Line 136"/>
            <p:cNvSpPr>
              <a:spLocks noChangeShapeType="1"/>
            </p:cNvSpPr>
            <p:nvPr/>
          </p:nvSpPr>
          <p:spPr bwMode="auto">
            <a:xfrm>
              <a:off x="2436" y="210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0" name="Arc 137"/>
            <p:cNvSpPr>
              <a:spLocks/>
            </p:cNvSpPr>
            <p:nvPr/>
          </p:nvSpPr>
          <p:spPr bwMode="auto">
            <a:xfrm>
              <a:off x="2582" y="2117"/>
              <a:ext cx="103" cy="170"/>
            </a:xfrm>
            <a:custGeom>
              <a:avLst/>
              <a:gdLst>
                <a:gd name="G0" fmla="+- 213 0 0"/>
                <a:gd name="G1" fmla="+- 0 0 0"/>
                <a:gd name="G2" fmla="+- 21600 0 0"/>
                <a:gd name="T0" fmla="*/ 21813 w 21813"/>
                <a:gd name="T1" fmla="*/ 0 h 21600"/>
                <a:gd name="T2" fmla="*/ 0 w 21813"/>
                <a:gd name="T3" fmla="*/ 21599 h 21600"/>
                <a:gd name="T4" fmla="*/ 213 w 2181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13" h="21600" fill="none" extrusionOk="0">
                  <a:moveTo>
                    <a:pt x="21813" y="0"/>
                  </a:moveTo>
                  <a:cubicBezTo>
                    <a:pt x="21813" y="11929"/>
                    <a:pt x="12142" y="21600"/>
                    <a:pt x="213" y="21600"/>
                  </a:cubicBezTo>
                  <a:cubicBezTo>
                    <a:pt x="141" y="21600"/>
                    <a:pt x="70" y="21599"/>
                    <a:pt x="0" y="21598"/>
                  </a:cubicBezTo>
                </a:path>
                <a:path w="21813" h="21600" stroke="0" extrusionOk="0">
                  <a:moveTo>
                    <a:pt x="21813" y="0"/>
                  </a:moveTo>
                  <a:cubicBezTo>
                    <a:pt x="21813" y="11929"/>
                    <a:pt x="12142" y="21600"/>
                    <a:pt x="213" y="21600"/>
                  </a:cubicBezTo>
                  <a:cubicBezTo>
                    <a:pt x="141" y="21600"/>
                    <a:pt x="70" y="21599"/>
                    <a:pt x="0" y="21598"/>
                  </a:cubicBezTo>
                  <a:lnTo>
                    <a:pt x="213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1" name="Freeform 138"/>
            <p:cNvSpPr>
              <a:spLocks/>
            </p:cNvSpPr>
            <p:nvPr/>
          </p:nvSpPr>
          <p:spPr bwMode="auto">
            <a:xfrm>
              <a:off x="2647" y="2111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2" name="Line 139"/>
            <p:cNvSpPr>
              <a:spLocks noChangeShapeType="1"/>
            </p:cNvSpPr>
            <p:nvPr/>
          </p:nvSpPr>
          <p:spPr bwMode="auto">
            <a:xfrm>
              <a:off x="2647" y="211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3" name="Arc 140"/>
            <p:cNvSpPr>
              <a:spLocks/>
            </p:cNvSpPr>
            <p:nvPr/>
          </p:nvSpPr>
          <p:spPr bwMode="auto">
            <a:xfrm>
              <a:off x="2344" y="2171"/>
              <a:ext cx="638" cy="530"/>
            </a:xfrm>
            <a:custGeom>
              <a:avLst/>
              <a:gdLst>
                <a:gd name="G0" fmla="+- 34 0 0"/>
                <a:gd name="G1" fmla="+- 0 0 0"/>
                <a:gd name="G2" fmla="+- 21600 0 0"/>
                <a:gd name="T0" fmla="*/ 21634 w 21634"/>
                <a:gd name="T1" fmla="*/ 0 h 21600"/>
                <a:gd name="T2" fmla="*/ 0 w 21634"/>
                <a:gd name="T3" fmla="*/ 21600 h 21600"/>
                <a:gd name="T4" fmla="*/ 34 w 2163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4" h="21600" fill="none" extrusionOk="0">
                  <a:moveTo>
                    <a:pt x="21634" y="0"/>
                  </a:moveTo>
                  <a:cubicBezTo>
                    <a:pt x="21634" y="11929"/>
                    <a:pt x="11963" y="21600"/>
                    <a:pt x="34" y="21600"/>
                  </a:cubicBezTo>
                  <a:cubicBezTo>
                    <a:pt x="22" y="21600"/>
                    <a:pt x="11" y="21599"/>
                    <a:pt x="0" y="21599"/>
                  </a:cubicBezTo>
                </a:path>
                <a:path w="21634" h="21600" stroke="0" extrusionOk="0">
                  <a:moveTo>
                    <a:pt x="21634" y="0"/>
                  </a:moveTo>
                  <a:cubicBezTo>
                    <a:pt x="21634" y="11929"/>
                    <a:pt x="11963" y="21600"/>
                    <a:pt x="34" y="21600"/>
                  </a:cubicBezTo>
                  <a:cubicBezTo>
                    <a:pt x="22" y="21600"/>
                    <a:pt x="11" y="21599"/>
                    <a:pt x="0" y="21599"/>
                  </a:cubicBezTo>
                  <a:lnTo>
                    <a:pt x="34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4" name="Freeform 141"/>
            <p:cNvSpPr>
              <a:spLocks/>
            </p:cNvSpPr>
            <p:nvPr/>
          </p:nvSpPr>
          <p:spPr bwMode="auto">
            <a:xfrm>
              <a:off x="2945" y="2164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5" name="Line 142"/>
            <p:cNvSpPr>
              <a:spLocks noChangeShapeType="1"/>
            </p:cNvSpPr>
            <p:nvPr/>
          </p:nvSpPr>
          <p:spPr bwMode="auto">
            <a:xfrm>
              <a:off x="2945" y="216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6" name="Line 143"/>
            <p:cNvSpPr>
              <a:spLocks noChangeShapeType="1"/>
            </p:cNvSpPr>
            <p:nvPr/>
          </p:nvSpPr>
          <p:spPr bwMode="auto">
            <a:xfrm flipV="1">
              <a:off x="2848" y="211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7" name="Freeform 144"/>
            <p:cNvSpPr>
              <a:spLocks/>
            </p:cNvSpPr>
            <p:nvPr/>
          </p:nvSpPr>
          <p:spPr bwMode="auto">
            <a:xfrm>
              <a:off x="2811" y="2106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8" name="Line 145"/>
            <p:cNvSpPr>
              <a:spLocks noChangeShapeType="1"/>
            </p:cNvSpPr>
            <p:nvPr/>
          </p:nvSpPr>
          <p:spPr bwMode="auto">
            <a:xfrm>
              <a:off x="2811" y="210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9" name="Line 146"/>
            <p:cNvSpPr>
              <a:spLocks noChangeShapeType="1"/>
            </p:cNvSpPr>
            <p:nvPr/>
          </p:nvSpPr>
          <p:spPr bwMode="auto">
            <a:xfrm flipV="1">
              <a:off x="3156" y="2086"/>
              <a:ext cx="0" cy="6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0" name="Freeform 147"/>
            <p:cNvSpPr>
              <a:spLocks/>
            </p:cNvSpPr>
            <p:nvPr/>
          </p:nvSpPr>
          <p:spPr bwMode="auto">
            <a:xfrm>
              <a:off x="3120" y="2079"/>
              <a:ext cx="72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1" name="Line 148"/>
            <p:cNvSpPr>
              <a:spLocks noChangeShapeType="1"/>
            </p:cNvSpPr>
            <p:nvPr/>
          </p:nvSpPr>
          <p:spPr bwMode="auto">
            <a:xfrm>
              <a:off x="3120" y="207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2" name="Arc 149"/>
            <p:cNvSpPr>
              <a:spLocks/>
            </p:cNvSpPr>
            <p:nvPr/>
          </p:nvSpPr>
          <p:spPr bwMode="auto">
            <a:xfrm>
              <a:off x="3463" y="1945"/>
              <a:ext cx="111" cy="53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3" name="Arc 150"/>
            <p:cNvSpPr>
              <a:spLocks/>
            </p:cNvSpPr>
            <p:nvPr/>
          </p:nvSpPr>
          <p:spPr bwMode="auto">
            <a:xfrm>
              <a:off x="3357" y="1876"/>
              <a:ext cx="218" cy="6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4" name="Arc 151"/>
            <p:cNvSpPr>
              <a:spLocks/>
            </p:cNvSpPr>
            <p:nvPr/>
          </p:nvSpPr>
          <p:spPr bwMode="auto">
            <a:xfrm>
              <a:off x="3325" y="1876"/>
              <a:ext cx="32" cy="12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5" name="Arc 152"/>
            <p:cNvSpPr>
              <a:spLocks/>
            </p:cNvSpPr>
            <p:nvPr/>
          </p:nvSpPr>
          <p:spPr bwMode="auto">
            <a:xfrm>
              <a:off x="3325" y="1982"/>
              <a:ext cx="435" cy="1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6" name="Freeform 153"/>
            <p:cNvSpPr>
              <a:spLocks/>
            </p:cNvSpPr>
            <p:nvPr/>
          </p:nvSpPr>
          <p:spPr bwMode="auto">
            <a:xfrm>
              <a:off x="3708" y="1965"/>
              <a:ext cx="52" cy="37"/>
            </a:xfrm>
            <a:custGeom>
              <a:avLst/>
              <a:gdLst>
                <a:gd name="T0" fmla="*/ 52 w 52"/>
                <a:gd name="T1" fmla="*/ 17 h 37"/>
                <a:gd name="T2" fmla="*/ 0 w 52"/>
                <a:gd name="T3" fmla="*/ 0 h 37"/>
                <a:gd name="T4" fmla="*/ 13 w 52"/>
                <a:gd name="T5" fmla="*/ 17 h 37"/>
                <a:gd name="T6" fmla="*/ 1 w 52"/>
                <a:gd name="T7" fmla="*/ 37 h 37"/>
                <a:gd name="T8" fmla="*/ 52 w 52"/>
                <a:gd name="T9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7"/>
                  </a:moveTo>
                  <a:lnTo>
                    <a:pt x="0" y="0"/>
                  </a:lnTo>
                  <a:lnTo>
                    <a:pt x="13" y="17"/>
                  </a:lnTo>
                  <a:lnTo>
                    <a:pt x="1" y="37"/>
                  </a:lnTo>
                  <a:lnTo>
                    <a:pt x="52" y="1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7" name="Freeform 154"/>
            <p:cNvSpPr>
              <a:spLocks/>
            </p:cNvSpPr>
            <p:nvPr/>
          </p:nvSpPr>
          <p:spPr bwMode="auto">
            <a:xfrm>
              <a:off x="1517" y="2469"/>
              <a:ext cx="817" cy="48"/>
            </a:xfrm>
            <a:custGeom>
              <a:avLst/>
              <a:gdLst>
                <a:gd name="T0" fmla="*/ 0 w 2309"/>
                <a:gd name="T1" fmla="*/ 76 h 135"/>
                <a:gd name="T2" fmla="*/ 29 w 2309"/>
                <a:gd name="T3" fmla="*/ 15 h 135"/>
                <a:gd name="T4" fmla="*/ 90 w 2309"/>
                <a:gd name="T5" fmla="*/ 135 h 135"/>
                <a:gd name="T6" fmla="*/ 149 w 2309"/>
                <a:gd name="T7" fmla="*/ 14 h 135"/>
                <a:gd name="T8" fmla="*/ 210 w 2309"/>
                <a:gd name="T9" fmla="*/ 134 h 135"/>
                <a:gd name="T10" fmla="*/ 269 w 2309"/>
                <a:gd name="T11" fmla="*/ 14 h 135"/>
                <a:gd name="T12" fmla="*/ 330 w 2309"/>
                <a:gd name="T13" fmla="*/ 133 h 135"/>
                <a:gd name="T14" fmla="*/ 389 w 2309"/>
                <a:gd name="T15" fmla="*/ 13 h 135"/>
                <a:gd name="T16" fmla="*/ 450 w 2309"/>
                <a:gd name="T17" fmla="*/ 132 h 135"/>
                <a:gd name="T18" fmla="*/ 509 w 2309"/>
                <a:gd name="T19" fmla="*/ 12 h 135"/>
                <a:gd name="T20" fmla="*/ 570 w 2309"/>
                <a:gd name="T21" fmla="*/ 132 h 135"/>
                <a:gd name="T22" fmla="*/ 629 w 2309"/>
                <a:gd name="T23" fmla="*/ 11 h 135"/>
                <a:gd name="T24" fmla="*/ 690 w 2309"/>
                <a:gd name="T25" fmla="*/ 131 h 135"/>
                <a:gd name="T26" fmla="*/ 749 w 2309"/>
                <a:gd name="T27" fmla="*/ 10 h 135"/>
                <a:gd name="T28" fmla="*/ 810 w 2309"/>
                <a:gd name="T29" fmla="*/ 130 h 135"/>
                <a:gd name="T30" fmla="*/ 869 w 2309"/>
                <a:gd name="T31" fmla="*/ 9 h 135"/>
                <a:gd name="T32" fmla="*/ 930 w 2309"/>
                <a:gd name="T33" fmla="*/ 129 h 135"/>
                <a:gd name="T34" fmla="*/ 989 w 2309"/>
                <a:gd name="T35" fmla="*/ 9 h 135"/>
                <a:gd name="T36" fmla="*/ 1050 w 2309"/>
                <a:gd name="T37" fmla="*/ 128 h 135"/>
                <a:gd name="T38" fmla="*/ 1109 w 2309"/>
                <a:gd name="T39" fmla="*/ 8 h 135"/>
                <a:gd name="T40" fmla="*/ 1170 w 2309"/>
                <a:gd name="T41" fmla="*/ 127 h 135"/>
                <a:gd name="T42" fmla="*/ 1229 w 2309"/>
                <a:gd name="T43" fmla="*/ 7 h 135"/>
                <a:gd name="T44" fmla="*/ 1290 w 2309"/>
                <a:gd name="T45" fmla="*/ 127 h 135"/>
                <a:gd name="T46" fmla="*/ 1349 w 2309"/>
                <a:gd name="T47" fmla="*/ 6 h 135"/>
                <a:gd name="T48" fmla="*/ 1410 w 2309"/>
                <a:gd name="T49" fmla="*/ 126 h 135"/>
                <a:gd name="T50" fmla="*/ 1469 w 2309"/>
                <a:gd name="T51" fmla="*/ 5 h 135"/>
                <a:gd name="T52" fmla="*/ 1530 w 2309"/>
                <a:gd name="T53" fmla="*/ 125 h 135"/>
                <a:gd name="T54" fmla="*/ 1589 w 2309"/>
                <a:gd name="T55" fmla="*/ 4 h 135"/>
                <a:gd name="T56" fmla="*/ 1650 w 2309"/>
                <a:gd name="T57" fmla="*/ 124 h 135"/>
                <a:gd name="T58" fmla="*/ 1709 w 2309"/>
                <a:gd name="T59" fmla="*/ 4 h 135"/>
                <a:gd name="T60" fmla="*/ 1770 w 2309"/>
                <a:gd name="T61" fmla="*/ 123 h 135"/>
                <a:gd name="T62" fmla="*/ 1829 w 2309"/>
                <a:gd name="T63" fmla="*/ 3 h 135"/>
                <a:gd name="T64" fmla="*/ 1890 w 2309"/>
                <a:gd name="T65" fmla="*/ 122 h 135"/>
                <a:gd name="T66" fmla="*/ 1949 w 2309"/>
                <a:gd name="T67" fmla="*/ 2 h 135"/>
                <a:gd name="T68" fmla="*/ 2010 w 2309"/>
                <a:gd name="T69" fmla="*/ 122 h 135"/>
                <a:gd name="T70" fmla="*/ 2069 w 2309"/>
                <a:gd name="T71" fmla="*/ 1 h 135"/>
                <a:gd name="T72" fmla="*/ 2130 w 2309"/>
                <a:gd name="T73" fmla="*/ 121 h 135"/>
                <a:gd name="T74" fmla="*/ 2189 w 2309"/>
                <a:gd name="T75" fmla="*/ 0 h 135"/>
                <a:gd name="T76" fmla="*/ 2250 w 2309"/>
                <a:gd name="T77" fmla="*/ 120 h 135"/>
                <a:gd name="T78" fmla="*/ 2279 w 2309"/>
                <a:gd name="T79" fmla="*/ 60 h 135"/>
                <a:gd name="T80" fmla="*/ 2309 w 2309"/>
                <a:gd name="T81" fmla="*/ 6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09" h="135">
                  <a:moveTo>
                    <a:pt x="0" y="76"/>
                  </a:moveTo>
                  <a:lnTo>
                    <a:pt x="29" y="15"/>
                  </a:lnTo>
                  <a:lnTo>
                    <a:pt x="90" y="135"/>
                  </a:lnTo>
                  <a:lnTo>
                    <a:pt x="149" y="14"/>
                  </a:lnTo>
                  <a:lnTo>
                    <a:pt x="210" y="134"/>
                  </a:lnTo>
                  <a:lnTo>
                    <a:pt x="269" y="14"/>
                  </a:lnTo>
                  <a:lnTo>
                    <a:pt x="330" y="133"/>
                  </a:lnTo>
                  <a:lnTo>
                    <a:pt x="389" y="13"/>
                  </a:lnTo>
                  <a:lnTo>
                    <a:pt x="450" y="132"/>
                  </a:lnTo>
                  <a:lnTo>
                    <a:pt x="509" y="12"/>
                  </a:lnTo>
                  <a:lnTo>
                    <a:pt x="570" y="132"/>
                  </a:lnTo>
                  <a:lnTo>
                    <a:pt x="629" y="11"/>
                  </a:lnTo>
                  <a:lnTo>
                    <a:pt x="690" y="131"/>
                  </a:lnTo>
                  <a:lnTo>
                    <a:pt x="749" y="10"/>
                  </a:lnTo>
                  <a:lnTo>
                    <a:pt x="810" y="130"/>
                  </a:lnTo>
                  <a:lnTo>
                    <a:pt x="869" y="9"/>
                  </a:lnTo>
                  <a:lnTo>
                    <a:pt x="930" y="129"/>
                  </a:lnTo>
                  <a:lnTo>
                    <a:pt x="989" y="9"/>
                  </a:lnTo>
                  <a:lnTo>
                    <a:pt x="1050" y="128"/>
                  </a:lnTo>
                  <a:lnTo>
                    <a:pt x="1109" y="8"/>
                  </a:lnTo>
                  <a:lnTo>
                    <a:pt x="1170" y="127"/>
                  </a:lnTo>
                  <a:lnTo>
                    <a:pt x="1229" y="7"/>
                  </a:lnTo>
                  <a:lnTo>
                    <a:pt x="1290" y="127"/>
                  </a:lnTo>
                  <a:lnTo>
                    <a:pt x="1349" y="6"/>
                  </a:lnTo>
                  <a:lnTo>
                    <a:pt x="1410" y="126"/>
                  </a:lnTo>
                  <a:lnTo>
                    <a:pt x="1469" y="5"/>
                  </a:lnTo>
                  <a:lnTo>
                    <a:pt x="1530" y="125"/>
                  </a:lnTo>
                  <a:lnTo>
                    <a:pt x="1589" y="4"/>
                  </a:lnTo>
                  <a:lnTo>
                    <a:pt x="1650" y="124"/>
                  </a:lnTo>
                  <a:lnTo>
                    <a:pt x="1709" y="4"/>
                  </a:lnTo>
                  <a:lnTo>
                    <a:pt x="1770" y="123"/>
                  </a:lnTo>
                  <a:lnTo>
                    <a:pt x="1829" y="3"/>
                  </a:lnTo>
                  <a:lnTo>
                    <a:pt x="1890" y="122"/>
                  </a:lnTo>
                  <a:lnTo>
                    <a:pt x="1949" y="2"/>
                  </a:lnTo>
                  <a:lnTo>
                    <a:pt x="2010" y="122"/>
                  </a:lnTo>
                  <a:lnTo>
                    <a:pt x="2069" y="1"/>
                  </a:lnTo>
                  <a:lnTo>
                    <a:pt x="2130" y="121"/>
                  </a:lnTo>
                  <a:lnTo>
                    <a:pt x="2189" y="0"/>
                  </a:lnTo>
                  <a:lnTo>
                    <a:pt x="2250" y="120"/>
                  </a:lnTo>
                  <a:lnTo>
                    <a:pt x="2279" y="60"/>
                  </a:lnTo>
                  <a:lnTo>
                    <a:pt x="2309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8" name="Line 155"/>
            <p:cNvSpPr>
              <a:spLocks noChangeShapeType="1"/>
            </p:cNvSpPr>
            <p:nvPr/>
          </p:nvSpPr>
          <p:spPr bwMode="auto">
            <a:xfrm>
              <a:off x="2334" y="2491"/>
              <a:ext cx="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9" name="Arc 156"/>
            <p:cNvSpPr>
              <a:spLocks/>
            </p:cNvSpPr>
            <p:nvPr/>
          </p:nvSpPr>
          <p:spPr bwMode="auto">
            <a:xfrm>
              <a:off x="2337" y="2456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3300"/>
                <a:gd name="T2" fmla="*/ 43133 w 43200"/>
                <a:gd name="T3" fmla="*/ 23300 h 23300"/>
                <a:gd name="T4" fmla="*/ 21600 w 43200"/>
                <a:gd name="T5" fmla="*/ 21600 h 23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00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7"/>
                    <a:pt x="43177" y="22734"/>
                    <a:pt x="43132" y="23299"/>
                  </a:cubicBezTo>
                </a:path>
                <a:path w="43200" h="23300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7"/>
                    <a:pt x="43177" y="22734"/>
                    <a:pt x="43132" y="232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0" name="Arc 157"/>
            <p:cNvSpPr>
              <a:spLocks/>
            </p:cNvSpPr>
            <p:nvPr/>
          </p:nvSpPr>
          <p:spPr bwMode="auto">
            <a:xfrm>
              <a:off x="2408" y="2457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3346"/>
                <a:gd name="T2" fmla="*/ 43129 w 43200"/>
                <a:gd name="T3" fmla="*/ 23346 h 23346"/>
                <a:gd name="T4" fmla="*/ 21600 w 43200"/>
                <a:gd name="T5" fmla="*/ 21600 h 23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46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</a:path>
                <a:path w="43200" h="23346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1" name="Arc 158"/>
            <p:cNvSpPr>
              <a:spLocks/>
            </p:cNvSpPr>
            <p:nvPr/>
          </p:nvSpPr>
          <p:spPr bwMode="auto">
            <a:xfrm>
              <a:off x="2478" y="2458"/>
              <a:ext cx="66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1 w 43200"/>
                <a:gd name="T1" fmla="*/ 22927 h 23326"/>
                <a:gd name="T2" fmla="*/ 43131 w 43200"/>
                <a:gd name="T3" fmla="*/ 23326 h 23326"/>
                <a:gd name="T4" fmla="*/ 21600 w 43200"/>
                <a:gd name="T5" fmla="*/ 21600 h 23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26" fill="none" extrusionOk="0">
                  <a:moveTo>
                    <a:pt x="40" y="22927"/>
                  </a:moveTo>
                  <a:cubicBezTo>
                    <a:pt x="13" y="22485"/>
                    <a:pt x="0" y="220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76"/>
                    <a:pt x="43176" y="22751"/>
                    <a:pt x="43130" y="23325"/>
                  </a:cubicBezTo>
                </a:path>
                <a:path w="43200" h="23326" stroke="0" extrusionOk="0">
                  <a:moveTo>
                    <a:pt x="40" y="22927"/>
                  </a:moveTo>
                  <a:cubicBezTo>
                    <a:pt x="13" y="22485"/>
                    <a:pt x="0" y="220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76"/>
                    <a:pt x="43176" y="22751"/>
                    <a:pt x="43130" y="2332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2" name="Arc 159"/>
            <p:cNvSpPr>
              <a:spLocks/>
            </p:cNvSpPr>
            <p:nvPr/>
          </p:nvSpPr>
          <p:spPr bwMode="auto">
            <a:xfrm>
              <a:off x="2549" y="2459"/>
              <a:ext cx="65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8 w 43200"/>
                <a:gd name="T1" fmla="*/ 22887 h 23319"/>
                <a:gd name="T2" fmla="*/ 43131 w 43200"/>
                <a:gd name="T3" fmla="*/ 23319 h 23319"/>
                <a:gd name="T4" fmla="*/ 21600 w 43200"/>
                <a:gd name="T5" fmla="*/ 21600 h 23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19" fill="none" extrusionOk="0">
                  <a:moveTo>
                    <a:pt x="38" y="22886"/>
                  </a:moveTo>
                  <a:cubicBezTo>
                    <a:pt x="12" y="22458"/>
                    <a:pt x="0" y="220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73"/>
                    <a:pt x="43177" y="22747"/>
                    <a:pt x="43131" y="23319"/>
                  </a:cubicBezTo>
                </a:path>
                <a:path w="43200" h="23319" stroke="0" extrusionOk="0">
                  <a:moveTo>
                    <a:pt x="38" y="22886"/>
                  </a:moveTo>
                  <a:cubicBezTo>
                    <a:pt x="12" y="22458"/>
                    <a:pt x="0" y="220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73"/>
                    <a:pt x="43177" y="22747"/>
                    <a:pt x="43131" y="2331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3" name="Arc 160"/>
            <p:cNvSpPr>
              <a:spLocks/>
            </p:cNvSpPr>
            <p:nvPr/>
          </p:nvSpPr>
          <p:spPr bwMode="auto">
            <a:xfrm>
              <a:off x="2619" y="2460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3300"/>
                <a:gd name="T2" fmla="*/ 43133 w 43200"/>
                <a:gd name="T3" fmla="*/ 23300 h 23300"/>
                <a:gd name="T4" fmla="*/ 21600 w 43200"/>
                <a:gd name="T5" fmla="*/ 21600 h 23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00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7"/>
                    <a:pt x="43177" y="22734"/>
                    <a:pt x="43132" y="23299"/>
                  </a:cubicBezTo>
                </a:path>
                <a:path w="43200" h="23300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7"/>
                    <a:pt x="43177" y="22734"/>
                    <a:pt x="43132" y="232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4" name="Freeform 161"/>
            <p:cNvSpPr>
              <a:spLocks/>
            </p:cNvSpPr>
            <p:nvPr/>
          </p:nvSpPr>
          <p:spPr bwMode="auto">
            <a:xfrm>
              <a:off x="2690" y="2077"/>
              <a:ext cx="62" cy="419"/>
            </a:xfrm>
            <a:custGeom>
              <a:avLst/>
              <a:gdLst>
                <a:gd name="T0" fmla="*/ 0 w 176"/>
                <a:gd name="T1" fmla="*/ 1184 h 1185"/>
                <a:gd name="T2" fmla="*/ 11 w 176"/>
                <a:gd name="T3" fmla="*/ 1185 h 1185"/>
                <a:gd name="T4" fmla="*/ 176 w 176"/>
                <a:gd name="T5" fmla="*/ 0 h 1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1185">
                  <a:moveTo>
                    <a:pt x="0" y="1184"/>
                  </a:moveTo>
                  <a:lnTo>
                    <a:pt x="11" y="1185"/>
                  </a:lnTo>
                  <a:lnTo>
                    <a:pt x="17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5" name="Freeform 162"/>
            <p:cNvSpPr>
              <a:spLocks/>
            </p:cNvSpPr>
            <p:nvPr/>
          </p:nvSpPr>
          <p:spPr bwMode="auto">
            <a:xfrm>
              <a:off x="2716" y="2067"/>
              <a:ext cx="73" cy="15"/>
            </a:xfrm>
            <a:custGeom>
              <a:avLst/>
              <a:gdLst>
                <a:gd name="T0" fmla="*/ 207 w 207"/>
                <a:gd name="T1" fmla="*/ 25 h 44"/>
                <a:gd name="T2" fmla="*/ 205 w 207"/>
                <a:gd name="T3" fmla="*/ 44 h 44"/>
                <a:gd name="T4" fmla="*/ 0 w 207"/>
                <a:gd name="T5" fmla="*/ 19 h 44"/>
                <a:gd name="T6" fmla="*/ 2 w 207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44">
                  <a:moveTo>
                    <a:pt x="207" y="25"/>
                  </a:moveTo>
                  <a:lnTo>
                    <a:pt x="205" y="44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6" name="Line 163"/>
            <p:cNvSpPr>
              <a:spLocks noChangeShapeType="1"/>
            </p:cNvSpPr>
            <p:nvPr/>
          </p:nvSpPr>
          <p:spPr bwMode="auto">
            <a:xfrm flipH="1">
              <a:off x="2716" y="2067"/>
              <a:ext cx="1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7" name="Arc 164"/>
            <p:cNvSpPr>
              <a:spLocks/>
            </p:cNvSpPr>
            <p:nvPr/>
          </p:nvSpPr>
          <p:spPr bwMode="auto">
            <a:xfrm>
              <a:off x="2281" y="2353"/>
              <a:ext cx="382" cy="276"/>
            </a:xfrm>
            <a:custGeom>
              <a:avLst/>
              <a:gdLst>
                <a:gd name="G0" fmla="+- 21600 0 0"/>
                <a:gd name="G1" fmla="+- 78 0 0"/>
                <a:gd name="G2" fmla="+- 21600 0 0"/>
                <a:gd name="T0" fmla="*/ 21543 w 21600"/>
                <a:gd name="T1" fmla="*/ 21678 h 21678"/>
                <a:gd name="T2" fmla="*/ 0 w 21600"/>
                <a:gd name="T3" fmla="*/ 0 h 21678"/>
                <a:gd name="T4" fmla="*/ 21600 w 21600"/>
                <a:gd name="T5" fmla="*/ 78 h 21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8" fill="none" extrusionOk="0">
                  <a:moveTo>
                    <a:pt x="21543" y="21677"/>
                  </a:moveTo>
                  <a:cubicBezTo>
                    <a:pt x="9635" y="21646"/>
                    <a:pt x="0" y="11985"/>
                    <a:pt x="0" y="78"/>
                  </a:cubicBezTo>
                  <a:cubicBezTo>
                    <a:pt x="-1" y="52"/>
                    <a:pt x="0" y="26"/>
                    <a:pt x="0" y="0"/>
                  </a:cubicBezTo>
                </a:path>
                <a:path w="21600" h="21678" stroke="0" extrusionOk="0">
                  <a:moveTo>
                    <a:pt x="21543" y="21677"/>
                  </a:moveTo>
                  <a:cubicBezTo>
                    <a:pt x="9635" y="21646"/>
                    <a:pt x="0" y="11985"/>
                    <a:pt x="0" y="78"/>
                  </a:cubicBezTo>
                  <a:cubicBezTo>
                    <a:pt x="-1" y="52"/>
                    <a:pt x="0" y="26"/>
                    <a:pt x="0" y="0"/>
                  </a:cubicBezTo>
                  <a:lnTo>
                    <a:pt x="21600" y="78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8" name="Arc 165"/>
            <p:cNvSpPr>
              <a:spLocks/>
            </p:cNvSpPr>
            <p:nvPr/>
          </p:nvSpPr>
          <p:spPr bwMode="auto">
            <a:xfrm>
              <a:off x="2662" y="2629"/>
              <a:ext cx="107" cy="21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9" name="Line 166"/>
            <p:cNvSpPr>
              <a:spLocks noChangeShapeType="1"/>
            </p:cNvSpPr>
            <p:nvPr/>
          </p:nvSpPr>
          <p:spPr bwMode="auto">
            <a:xfrm flipV="1">
              <a:off x="2769" y="2071"/>
              <a:ext cx="46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0" name="Freeform 167"/>
            <p:cNvSpPr>
              <a:spLocks/>
            </p:cNvSpPr>
            <p:nvPr/>
          </p:nvSpPr>
          <p:spPr bwMode="auto">
            <a:xfrm>
              <a:off x="3178" y="2053"/>
              <a:ext cx="51" cy="37"/>
            </a:xfrm>
            <a:custGeom>
              <a:avLst/>
              <a:gdLst>
                <a:gd name="T0" fmla="*/ 51 w 51"/>
                <a:gd name="T1" fmla="*/ 18 h 37"/>
                <a:gd name="T2" fmla="*/ 0 w 51"/>
                <a:gd name="T3" fmla="*/ 0 h 37"/>
                <a:gd name="T4" fmla="*/ 13 w 51"/>
                <a:gd name="T5" fmla="*/ 18 h 37"/>
                <a:gd name="T6" fmla="*/ 0 w 51"/>
                <a:gd name="T7" fmla="*/ 37 h 37"/>
                <a:gd name="T8" fmla="*/ 51 w 51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51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7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9" name="Rectangle 168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381000"/>
            <a:ext cx="6356350" cy="8413750"/>
            <a:chOff x="312" y="240"/>
            <a:chExt cx="4004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12" y="240"/>
              <a:ext cx="3768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39" y="267"/>
              <a:ext cx="3977" cy="5092"/>
              <a:chOff x="339" y="267"/>
              <a:chExt cx="3977" cy="5092"/>
            </a:xfrm>
          </p:grpSpPr>
          <p:sp>
            <p:nvSpPr>
              <p:cNvPr id="9275" name="Rectangle 5"/>
              <p:cNvSpPr>
                <a:spLocks noChangeArrowheads="1"/>
              </p:cNvSpPr>
              <p:nvPr/>
            </p:nvSpPr>
            <p:spPr bwMode="auto">
              <a:xfrm>
                <a:off x="339" y="4334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6" name="Rectangle 6"/>
              <p:cNvSpPr>
                <a:spLocks noChangeArrowheads="1"/>
              </p:cNvSpPr>
              <p:nvPr/>
            </p:nvSpPr>
            <p:spPr bwMode="auto">
              <a:xfrm>
                <a:off x="339" y="2263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7" name="Rectangle 7"/>
              <p:cNvSpPr>
                <a:spLocks noChangeArrowheads="1"/>
              </p:cNvSpPr>
              <p:nvPr/>
            </p:nvSpPr>
            <p:spPr bwMode="auto">
              <a:xfrm>
                <a:off x="339" y="3299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8" name="Rectangle 8"/>
              <p:cNvSpPr>
                <a:spLocks noChangeArrowheads="1"/>
              </p:cNvSpPr>
              <p:nvPr/>
            </p:nvSpPr>
            <p:spPr bwMode="auto">
              <a:xfrm>
                <a:off x="744" y="414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9" name="Oval 9"/>
              <p:cNvSpPr>
                <a:spLocks noChangeArrowheads="1"/>
              </p:cNvSpPr>
              <p:nvPr/>
            </p:nvSpPr>
            <p:spPr bwMode="auto">
              <a:xfrm>
                <a:off x="944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0" name="Rectangle 10"/>
              <p:cNvSpPr>
                <a:spLocks noChangeArrowheads="1"/>
              </p:cNvSpPr>
              <p:nvPr/>
            </p:nvSpPr>
            <p:spPr bwMode="auto">
              <a:xfrm>
                <a:off x="1722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81" name="Oval 11"/>
              <p:cNvSpPr>
                <a:spLocks noChangeArrowheads="1"/>
              </p:cNvSpPr>
              <p:nvPr/>
            </p:nvSpPr>
            <p:spPr bwMode="auto">
              <a:xfrm>
                <a:off x="1713" y="1381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2" name="Rectangle 12"/>
              <p:cNvSpPr>
                <a:spLocks noChangeArrowheads="1"/>
              </p:cNvSpPr>
              <p:nvPr/>
            </p:nvSpPr>
            <p:spPr bwMode="auto">
              <a:xfrm>
                <a:off x="2088" y="1182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83" name="Oval 13"/>
              <p:cNvSpPr>
                <a:spLocks noChangeArrowheads="1"/>
              </p:cNvSpPr>
              <p:nvPr/>
            </p:nvSpPr>
            <p:spPr bwMode="auto">
              <a:xfrm>
                <a:off x="1968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4" name="Rectangle 14"/>
              <p:cNvSpPr>
                <a:spLocks noChangeArrowheads="1"/>
              </p:cNvSpPr>
              <p:nvPr/>
            </p:nvSpPr>
            <p:spPr bwMode="auto">
              <a:xfrm>
                <a:off x="2523" y="1209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85" name="Rectangle 15"/>
              <p:cNvSpPr>
                <a:spLocks noChangeArrowheads="1"/>
              </p:cNvSpPr>
              <p:nvPr/>
            </p:nvSpPr>
            <p:spPr bwMode="auto">
              <a:xfrm>
                <a:off x="2223" y="1381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6" name="Line 16"/>
              <p:cNvSpPr>
                <a:spLocks noChangeShapeType="1"/>
              </p:cNvSpPr>
              <p:nvPr/>
            </p:nvSpPr>
            <p:spPr bwMode="auto">
              <a:xfrm>
                <a:off x="2223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7" name="Line 17"/>
              <p:cNvSpPr>
                <a:spLocks noChangeShapeType="1"/>
              </p:cNvSpPr>
              <p:nvPr/>
            </p:nvSpPr>
            <p:spPr bwMode="auto">
              <a:xfrm flipV="1">
                <a:off x="2223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8" name="Rectangle 18"/>
              <p:cNvSpPr>
                <a:spLocks noChangeArrowheads="1"/>
              </p:cNvSpPr>
              <p:nvPr/>
            </p:nvSpPr>
            <p:spPr bwMode="auto">
              <a:xfrm>
                <a:off x="1456" y="103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89" name="Oval 19"/>
              <p:cNvSpPr>
                <a:spLocks noChangeArrowheads="1"/>
              </p:cNvSpPr>
              <p:nvPr/>
            </p:nvSpPr>
            <p:spPr bwMode="auto">
              <a:xfrm>
                <a:off x="2483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0" name="Rectangle 20"/>
              <p:cNvSpPr>
                <a:spLocks noChangeArrowheads="1"/>
              </p:cNvSpPr>
              <p:nvPr/>
            </p:nvSpPr>
            <p:spPr bwMode="auto">
              <a:xfrm>
                <a:off x="2226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91" name="Oval 21"/>
              <p:cNvSpPr>
                <a:spLocks noChangeArrowheads="1"/>
              </p:cNvSpPr>
              <p:nvPr/>
            </p:nvSpPr>
            <p:spPr bwMode="auto">
              <a:xfrm>
                <a:off x="2738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2" name="Rectangle 22"/>
              <p:cNvSpPr>
                <a:spLocks noChangeArrowheads="1"/>
              </p:cNvSpPr>
              <p:nvPr/>
            </p:nvSpPr>
            <p:spPr bwMode="auto">
              <a:xfrm>
                <a:off x="2741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93" name="Oval 23"/>
              <p:cNvSpPr>
                <a:spLocks noChangeArrowheads="1"/>
              </p:cNvSpPr>
              <p:nvPr/>
            </p:nvSpPr>
            <p:spPr bwMode="auto">
              <a:xfrm>
                <a:off x="2993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4" name="Rectangle 24"/>
              <p:cNvSpPr>
                <a:spLocks noChangeArrowheads="1"/>
              </p:cNvSpPr>
              <p:nvPr/>
            </p:nvSpPr>
            <p:spPr bwMode="auto">
              <a:xfrm>
                <a:off x="3001" y="1166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95" name="Oval 25"/>
              <p:cNvSpPr>
                <a:spLocks noChangeArrowheads="1"/>
              </p:cNvSpPr>
              <p:nvPr/>
            </p:nvSpPr>
            <p:spPr bwMode="auto">
              <a:xfrm>
                <a:off x="2223" y="1540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6" name="Rectangle 26"/>
              <p:cNvSpPr>
                <a:spLocks noChangeArrowheads="1"/>
              </p:cNvSpPr>
              <p:nvPr/>
            </p:nvSpPr>
            <p:spPr bwMode="auto">
              <a:xfrm>
                <a:off x="947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97" name="Oval 27"/>
              <p:cNvSpPr>
                <a:spLocks noChangeArrowheads="1"/>
              </p:cNvSpPr>
              <p:nvPr/>
            </p:nvSpPr>
            <p:spPr bwMode="auto">
              <a:xfrm>
                <a:off x="2223" y="1822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8" name="Rectangle 28"/>
              <p:cNvSpPr>
                <a:spLocks noChangeArrowheads="1"/>
              </p:cNvSpPr>
              <p:nvPr/>
            </p:nvSpPr>
            <p:spPr bwMode="auto">
              <a:xfrm>
                <a:off x="3378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99" name="Oval 29"/>
              <p:cNvSpPr>
                <a:spLocks noChangeArrowheads="1"/>
              </p:cNvSpPr>
              <p:nvPr/>
            </p:nvSpPr>
            <p:spPr bwMode="auto">
              <a:xfrm>
                <a:off x="1485" y="156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0" name="Rectangle 30"/>
              <p:cNvSpPr>
                <a:spLocks noChangeArrowheads="1"/>
              </p:cNvSpPr>
              <p:nvPr/>
            </p:nvSpPr>
            <p:spPr bwMode="auto">
              <a:xfrm>
                <a:off x="1557" y="630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01" name="Oval 31"/>
              <p:cNvSpPr>
                <a:spLocks noChangeArrowheads="1"/>
              </p:cNvSpPr>
              <p:nvPr/>
            </p:nvSpPr>
            <p:spPr bwMode="auto">
              <a:xfrm>
                <a:off x="3242" y="1578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2" name="Rectangle 32"/>
              <p:cNvSpPr>
                <a:spLocks noChangeArrowheads="1"/>
              </p:cNvSpPr>
              <p:nvPr/>
            </p:nvSpPr>
            <p:spPr bwMode="auto">
              <a:xfrm>
                <a:off x="2961" y="630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03" name="Oval 33"/>
              <p:cNvSpPr>
                <a:spLocks noChangeArrowheads="1"/>
              </p:cNvSpPr>
              <p:nvPr/>
            </p:nvSpPr>
            <p:spPr bwMode="auto">
              <a:xfrm>
                <a:off x="490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4" name="Rectangle 34"/>
              <p:cNvSpPr>
                <a:spLocks noChangeArrowheads="1"/>
              </p:cNvSpPr>
              <p:nvPr/>
            </p:nvSpPr>
            <p:spPr bwMode="auto">
              <a:xfrm>
                <a:off x="938" y="2788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05" name="Oval 35"/>
              <p:cNvSpPr>
                <a:spLocks noChangeArrowheads="1"/>
              </p:cNvSpPr>
              <p:nvPr/>
            </p:nvSpPr>
            <p:spPr bwMode="auto">
              <a:xfrm>
                <a:off x="930" y="291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6" name="Rectangle 36"/>
              <p:cNvSpPr>
                <a:spLocks noChangeArrowheads="1"/>
              </p:cNvSpPr>
              <p:nvPr/>
            </p:nvSpPr>
            <p:spPr bwMode="auto">
              <a:xfrm>
                <a:off x="1156" y="278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07" name="Oval 37"/>
              <p:cNvSpPr>
                <a:spLocks noChangeArrowheads="1"/>
              </p:cNvSpPr>
              <p:nvPr/>
            </p:nvSpPr>
            <p:spPr bwMode="auto">
              <a:xfrm>
                <a:off x="1079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8" name="Rectangle 38"/>
              <p:cNvSpPr>
                <a:spLocks noChangeArrowheads="1"/>
              </p:cNvSpPr>
              <p:nvPr/>
            </p:nvSpPr>
            <p:spPr bwMode="auto">
              <a:xfrm>
                <a:off x="1453" y="278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09" name="Rectangle 39"/>
              <p:cNvSpPr>
                <a:spLocks noChangeArrowheads="1"/>
              </p:cNvSpPr>
              <p:nvPr/>
            </p:nvSpPr>
            <p:spPr bwMode="auto">
              <a:xfrm>
                <a:off x="1228" y="2912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0" name="Line 40"/>
              <p:cNvSpPr>
                <a:spLocks noChangeShapeType="1"/>
              </p:cNvSpPr>
              <p:nvPr/>
            </p:nvSpPr>
            <p:spPr bwMode="auto">
              <a:xfrm>
                <a:off x="1228" y="291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1" name="Line 41"/>
              <p:cNvSpPr>
                <a:spLocks noChangeShapeType="1"/>
              </p:cNvSpPr>
              <p:nvPr/>
            </p:nvSpPr>
            <p:spPr bwMode="auto">
              <a:xfrm flipV="1">
                <a:off x="1228" y="291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2" name="Rectangle 42"/>
              <p:cNvSpPr>
                <a:spLocks noChangeArrowheads="1"/>
              </p:cNvSpPr>
              <p:nvPr/>
            </p:nvSpPr>
            <p:spPr bwMode="auto">
              <a:xfrm>
                <a:off x="777" y="269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13" name="Oval 43"/>
              <p:cNvSpPr>
                <a:spLocks noChangeArrowheads="1"/>
              </p:cNvSpPr>
              <p:nvPr/>
            </p:nvSpPr>
            <p:spPr bwMode="auto">
              <a:xfrm>
                <a:off x="1376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4" name="Rectangle 44"/>
              <p:cNvSpPr>
                <a:spLocks noChangeArrowheads="1"/>
              </p:cNvSpPr>
              <p:nvPr/>
            </p:nvSpPr>
            <p:spPr bwMode="auto">
              <a:xfrm>
                <a:off x="1085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15" name="Oval 45"/>
              <p:cNvSpPr>
                <a:spLocks noChangeArrowheads="1"/>
              </p:cNvSpPr>
              <p:nvPr/>
            </p:nvSpPr>
            <p:spPr bwMode="auto">
              <a:xfrm>
                <a:off x="1525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6" name="Rectangle 46"/>
              <p:cNvSpPr>
                <a:spLocks noChangeArrowheads="1"/>
              </p:cNvSpPr>
              <p:nvPr/>
            </p:nvSpPr>
            <p:spPr bwMode="auto">
              <a:xfrm>
                <a:off x="1377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17" name="Oval 47"/>
              <p:cNvSpPr>
                <a:spLocks noChangeArrowheads="1"/>
              </p:cNvSpPr>
              <p:nvPr/>
            </p:nvSpPr>
            <p:spPr bwMode="auto">
              <a:xfrm>
                <a:off x="1673" y="291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8" name="Rectangle 48"/>
              <p:cNvSpPr>
                <a:spLocks noChangeArrowheads="1"/>
              </p:cNvSpPr>
              <p:nvPr/>
            </p:nvSpPr>
            <p:spPr bwMode="auto">
              <a:xfrm>
                <a:off x="1644" y="2782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19" name="Oval 49"/>
              <p:cNvSpPr>
                <a:spLocks noChangeArrowheads="1"/>
              </p:cNvSpPr>
              <p:nvPr/>
            </p:nvSpPr>
            <p:spPr bwMode="auto">
              <a:xfrm>
                <a:off x="1228" y="3002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0" name="Rectangle 50"/>
              <p:cNvSpPr>
                <a:spLocks noChangeArrowheads="1"/>
              </p:cNvSpPr>
              <p:nvPr/>
            </p:nvSpPr>
            <p:spPr bwMode="auto">
              <a:xfrm>
                <a:off x="490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1" name="Oval 51"/>
              <p:cNvSpPr>
                <a:spLocks noChangeArrowheads="1"/>
              </p:cNvSpPr>
              <p:nvPr/>
            </p:nvSpPr>
            <p:spPr bwMode="auto">
              <a:xfrm>
                <a:off x="1228" y="3162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2" name="Rectangle 52"/>
              <p:cNvSpPr>
                <a:spLocks noChangeArrowheads="1"/>
              </p:cNvSpPr>
              <p:nvPr/>
            </p:nvSpPr>
            <p:spPr bwMode="auto">
              <a:xfrm>
                <a:off x="1902" y="270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3" name="Oval 53"/>
              <p:cNvSpPr>
                <a:spLocks noChangeArrowheads="1"/>
              </p:cNvSpPr>
              <p:nvPr/>
            </p:nvSpPr>
            <p:spPr bwMode="auto">
              <a:xfrm>
                <a:off x="782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4" name="Rectangle 54"/>
              <p:cNvSpPr>
                <a:spLocks noChangeArrowheads="1"/>
              </p:cNvSpPr>
              <p:nvPr/>
            </p:nvSpPr>
            <p:spPr bwMode="auto">
              <a:xfrm>
                <a:off x="1132" y="248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5" name="Oval 55"/>
              <p:cNvSpPr>
                <a:spLocks noChangeArrowheads="1"/>
              </p:cNvSpPr>
              <p:nvPr/>
            </p:nvSpPr>
            <p:spPr bwMode="auto">
              <a:xfrm>
                <a:off x="1812" y="3029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6" name="Rectangle 56"/>
              <p:cNvSpPr>
                <a:spLocks noChangeArrowheads="1"/>
              </p:cNvSpPr>
              <p:nvPr/>
            </p:nvSpPr>
            <p:spPr bwMode="auto">
              <a:xfrm>
                <a:off x="1769" y="25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7" name="Oval 57"/>
              <p:cNvSpPr>
                <a:spLocks noChangeArrowheads="1"/>
              </p:cNvSpPr>
              <p:nvPr/>
            </p:nvSpPr>
            <p:spPr bwMode="auto">
              <a:xfrm>
                <a:off x="490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8" name="Rectangle 58"/>
              <p:cNvSpPr>
                <a:spLocks noChangeArrowheads="1"/>
              </p:cNvSpPr>
              <p:nvPr/>
            </p:nvSpPr>
            <p:spPr bwMode="auto">
              <a:xfrm>
                <a:off x="938" y="485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9" name="Oval 59"/>
              <p:cNvSpPr>
                <a:spLocks noChangeArrowheads="1"/>
              </p:cNvSpPr>
              <p:nvPr/>
            </p:nvSpPr>
            <p:spPr bwMode="auto">
              <a:xfrm>
                <a:off x="930" y="498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0" name="Rectangle 60"/>
              <p:cNvSpPr>
                <a:spLocks noChangeArrowheads="1"/>
              </p:cNvSpPr>
              <p:nvPr/>
            </p:nvSpPr>
            <p:spPr bwMode="auto">
              <a:xfrm>
                <a:off x="1228" y="485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1" name="Oval 61"/>
              <p:cNvSpPr>
                <a:spLocks noChangeArrowheads="1"/>
              </p:cNvSpPr>
              <p:nvPr/>
            </p:nvSpPr>
            <p:spPr bwMode="auto">
              <a:xfrm>
                <a:off x="1079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2" name="Rectangle 62"/>
              <p:cNvSpPr>
                <a:spLocks noChangeArrowheads="1"/>
              </p:cNvSpPr>
              <p:nvPr/>
            </p:nvSpPr>
            <p:spPr bwMode="auto">
              <a:xfrm>
                <a:off x="1528" y="485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3" name="Rectangle 63"/>
              <p:cNvSpPr>
                <a:spLocks noChangeArrowheads="1"/>
              </p:cNvSpPr>
              <p:nvPr/>
            </p:nvSpPr>
            <p:spPr bwMode="auto">
              <a:xfrm>
                <a:off x="1228" y="4982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4" name="Line 64"/>
              <p:cNvSpPr>
                <a:spLocks noChangeShapeType="1"/>
              </p:cNvSpPr>
              <p:nvPr/>
            </p:nvSpPr>
            <p:spPr bwMode="auto">
              <a:xfrm>
                <a:off x="1228" y="498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5" name="Line 65"/>
              <p:cNvSpPr>
                <a:spLocks noChangeShapeType="1"/>
              </p:cNvSpPr>
              <p:nvPr/>
            </p:nvSpPr>
            <p:spPr bwMode="auto">
              <a:xfrm flipV="1">
                <a:off x="1228" y="498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6" name="Rectangle 66"/>
              <p:cNvSpPr>
                <a:spLocks noChangeArrowheads="1"/>
              </p:cNvSpPr>
              <p:nvPr/>
            </p:nvSpPr>
            <p:spPr bwMode="auto">
              <a:xfrm>
                <a:off x="689" y="477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7" name="Oval 67"/>
              <p:cNvSpPr>
                <a:spLocks noChangeArrowheads="1"/>
              </p:cNvSpPr>
              <p:nvPr/>
            </p:nvSpPr>
            <p:spPr bwMode="auto">
              <a:xfrm>
                <a:off x="1376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8" name="Rectangle 68"/>
              <p:cNvSpPr>
                <a:spLocks noChangeArrowheads="1"/>
              </p:cNvSpPr>
              <p:nvPr/>
            </p:nvSpPr>
            <p:spPr bwMode="auto">
              <a:xfrm>
                <a:off x="936" y="477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9" name="Oval 69"/>
              <p:cNvSpPr>
                <a:spLocks noChangeArrowheads="1"/>
              </p:cNvSpPr>
              <p:nvPr/>
            </p:nvSpPr>
            <p:spPr bwMode="auto">
              <a:xfrm>
                <a:off x="1525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0" name="Rectangle 70"/>
              <p:cNvSpPr>
                <a:spLocks noChangeArrowheads="1"/>
              </p:cNvSpPr>
              <p:nvPr/>
            </p:nvSpPr>
            <p:spPr bwMode="auto">
              <a:xfrm>
                <a:off x="1228" y="477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1" name="Oval 71"/>
              <p:cNvSpPr>
                <a:spLocks noChangeArrowheads="1"/>
              </p:cNvSpPr>
              <p:nvPr/>
            </p:nvSpPr>
            <p:spPr bwMode="auto">
              <a:xfrm>
                <a:off x="1673" y="498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2" name="Rectangle 72"/>
              <p:cNvSpPr>
                <a:spLocks noChangeArrowheads="1"/>
              </p:cNvSpPr>
              <p:nvPr/>
            </p:nvSpPr>
            <p:spPr bwMode="auto">
              <a:xfrm>
                <a:off x="1525" y="47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3" name="Oval 73"/>
              <p:cNvSpPr>
                <a:spLocks noChangeArrowheads="1"/>
              </p:cNvSpPr>
              <p:nvPr/>
            </p:nvSpPr>
            <p:spPr bwMode="auto">
              <a:xfrm>
                <a:off x="1228" y="5072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4" name="Rectangle 74"/>
              <p:cNvSpPr>
                <a:spLocks noChangeArrowheads="1"/>
              </p:cNvSpPr>
              <p:nvPr/>
            </p:nvSpPr>
            <p:spPr bwMode="auto">
              <a:xfrm>
                <a:off x="490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5" name="Oval 75"/>
              <p:cNvSpPr>
                <a:spLocks noChangeArrowheads="1"/>
              </p:cNvSpPr>
              <p:nvPr/>
            </p:nvSpPr>
            <p:spPr bwMode="auto">
              <a:xfrm>
                <a:off x="1233" y="5221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6" name="Rectangle 76"/>
              <p:cNvSpPr>
                <a:spLocks noChangeArrowheads="1"/>
              </p:cNvSpPr>
              <p:nvPr/>
            </p:nvSpPr>
            <p:spPr bwMode="auto">
              <a:xfrm>
                <a:off x="1929" y="467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7" name="Oval 77"/>
              <p:cNvSpPr>
                <a:spLocks noChangeArrowheads="1"/>
              </p:cNvSpPr>
              <p:nvPr/>
            </p:nvSpPr>
            <p:spPr bwMode="auto">
              <a:xfrm>
                <a:off x="787" y="506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8" name="Rectangle 78"/>
              <p:cNvSpPr>
                <a:spLocks noChangeArrowheads="1"/>
              </p:cNvSpPr>
              <p:nvPr/>
            </p:nvSpPr>
            <p:spPr bwMode="auto">
              <a:xfrm>
                <a:off x="1132" y="455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9" name="Oval 79"/>
              <p:cNvSpPr>
                <a:spLocks noChangeArrowheads="1"/>
              </p:cNvSpPr>
              <p:nvPr/>
            </p:nvSpPr>
            <p:spPr bwMode="auto">
              <a:xfrm>
                <a:off x="1817" y="510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0" name="Rectangle 80"/>
              <p:cNvSpPr>
                <a:spLocks noChangeArrowheads="1"/>
              </p:cNvSpPr>
              <p:nvPr/>
            </p:nvSpPr>
            <p:spPr bwMode="auto">
              <a:xfrm>
                <a:off x="1740" y="4820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51" name="Oval 81"/>
              <p:cNvSpPr>
                <a:spLocks noChangeArrowheads="1"/>
              </p:cNvSpPr>
              <p:nvPr/>
            </p:nvSpPr>
            <p:spPr bwMode="auto">
              <a:xfrm>
                <a:off x="490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2" name="Rectangle 82"/>
              <p:cNvSpPr>
                <a:spLocks noChangeArrowheads="1"/>
              </p:cNvSpPr>
              <p:nvPr/>
            </p:nvSpPr>
            <p:spPr bwMode="auto">
              <a:xfrm>
                <a:off x="938" y="382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53" name="Oval 83"/>
              <p:cNvSpPr>
                <a:spLocks noChangeArrowheads="1"/>
              </p:cNvSpPr>
              <p:nvPr/>
            </p:nvSpPr>
            <p:spPr bwMode="auto">
              <a:xfrm>
                <a:off x="930" y="3947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4" name="Rectangle 84"/>
              <p:cNvSpPr>
                <a:spLocks noChangeArrowheads="1"/>
              </p:cNvSpPr>
              <p:nvPr/>
            </p:nvSpPr>
            <p:spPr bwMode="auto">
              <a:xfrm>
                <a:off x="1228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55" name="Oval 85"/>
              <p:cNvSpPr>
                <a:spLocks noChangeArrowheads="1"/>
              </p:cNvSpPr>
              <p:nvPr/>
            </p:nvSpPr>
            <p:spPr bwMode="auto">
              <a:xfrm>
                <a:off x="1079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6" name="Rectangle 86"/>
              <p:cNvSpPr>
                <a:spLocks noChangeArrowheads="1"/>
              </p:cNvSpPr>
              <p:nvPr/>
            </p:nvSpPr>
            <p:spPr bwMode="auto">
              <a:xfrm>
                <a:off x="1528" y="382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57" name="Rectangle 87"/>
              <p:cNvSpPr>
                <a:spLocks noChangeArrowheads="1"/>
              </p:cNvSpPr>
              <p:nvPr/>
            </p:nvSpPr>
            <p:spPr bwMode="auto">
              <a:xfrm>
                <a:off x="1228" y="3947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8" name="Line 88"/>
              <p:cNvSpPr>
                <a:spLocks noChangeShapeType="1"/>
              </p:cNvSpPr>
              <p:nvPr/>
            </p:nvSpPr>
            <p:spPr bwMode="auto">
              <a:xfrm>
                <a:off x="1228" y="3947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9" name="Line 89"/>
              <p:cNvSpPr>
                <a:spLocks noChangeShapeType="1"/>
              </p:cNvSpPr>
              <p:nvPr/>
            </p:nvSpPr>
            <p:spPr bwMode="auto">
              <a:xfrm flipV="1">
                <a:off x="1228" y="3947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0" name="Rectangle 90"/>
              <p:cNvSpPr>
                <a:spLocks noChangeArrowheads="1"/>
              </p:cNvSpPr>
              <p:nvPr/>
            </p:nvSpPr>
            <p:spPr bwMode="auto">
              <a:xfrm>
                <a:off x="787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1" name="Oval 91"/>
              <p:cNvSpPr>
                <a:spLocks noChangeArrowheads="1"/>
              </p:cNvSpPr>
              <p:nvPr/>
            </p:nvSpPr>
            <p:spPr bwMode="auto">
              <a:xfrm>
                <a:off x="1376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2" name="Rectangle 92"/>
              <p:cNvSpPr>
                <a:spLocks noChangeArrowheads="1"/>
              </p:cNvSpPr>
              <p:nvPr/>
            </p:nvSpPr>
            <p:spPr bwMode="auto">
              <a:xfrm>
                <a:off x="1085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3" name="Oval 93"/>
              <p:cNvSpPr>
                <a:spLocks noChangeArrowheads="1"/>
              </p:cNvSpPr>
              <p:nvPr/>
            </p:nvSpPr>
            <p:spPr bwMode="auto">
              <a:xfrm>
                <a:off x="1525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4" name="Rectangle 94"/>
              <p:cNvSpPr>
                <a:spLocks noChangeArrowheads="1"/>
              </p:cNvSpPr>
              <p:nvPr/>
            </p:nvSpPr>
            <p:spPr bwMode="auto">
              <a:xfrm>
                <a:off x="1377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5" name="Oval 95"/>
              <p:cNvSpPr>
                <a:spLocks noChangeArrowheads="1"/>
              </p:cNvSpPr>
              <p:nvPr/>
            </p:nvSpPr>
            <p:spPr bwMode="auto">
              <a:xfrm>
                <a:off x="1673" y="3947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6" name="Rectangle 96"/>
              <p:cNvSpPr>
                <a:spLocks noChangeArrowheads="1"/>
              </p:cNvSpPr>
              <p:nvPr/>
            </p:nvSpPr>
            <p:spPr bwMode="auto">
              <a:xfrm>
                <a:off x="1674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7" name="Oval 97"/>
              <p:cNvSpPr>
                <a:spLocks noChangeArrowheads="1"/>
              </p:cNvSpPr>
              <p:nvPr/>
            </p:nvSpPr>
            <p:spPr bwMode="auto">
              <a:xfrm>
                <a:off x="1228" y="4037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8" name="Rectangle 98"/>
              <p:cNvSpPr>
                <a:spLocks noChangeArrowheads="1"/>
              </p:cNvSpPr>
              <p:nvPr/>
            </p:nvSpPr>
            <p:spPr bwMode="auto">
              <a:xfrm>
                <a:off x="490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9" name="Oval 99"/>
              <p:cNvSpPr>
                <a:spLocks noChangeArrowheads="1"/>
              </p:cNvSpPr>
              <p:nvPr/>
            </p:nvSpPr>
            <p:spPr bwMode="auto">
              <a:xfrm>
                <a:off x="1228" y="4181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70" name="Rectangle 100"/>
              <p:cNvSpPr>
                <a:spLocks noChangeArrowheads="1"/>
              </p:cNvSpPr>
              <p:nvPr/>
            </p:nvSpPr>
            <p:spPr bwMode="auto">
              <a:xfrm>
                <a:off x="1897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1" name="Oval 101"/>
              <p:cNvSpPr>
                <a:spLocks noChangeArrowheads="1"/>
              </p:cNvSpPr>
              <p:nvPr/>
            </p:nvSpPr>
            <p:spPr bwMode="auto">
              <a:xfrm>
                <a:off x="782" y="4037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72" name="Rectangle 102"/>
              <p:cNvSpPr>
                <a:spLocks noChangeArrowheads="1"/>
              </p:cNvSpPr>
              <p:nvPr/>
            </p:nvSpPr>
            <p:spPr bwMode="auto">
              <a:xfrm>
                <a:off x="840" y="351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3" name="Oval 103"/>
              <p:cNvSpPr>
                <a:spLocks noChangeArrowheads="1"/>
              </p:cNvSpPr>
              <p:nvPr/>
            </p:nvSpPr>
            <p:spPr bwMode="auto">
              <a:xfrm>
                <a:off x="1817" y="4059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74" name="Rectangle 104"/>
              <p:cNvSpPr>
                <a:spLocks noChangeArrowheads="1"/>
              </p:cNvSpPr>
              <p:nvPr/>
            </p:nvSpPr>
            <p:spPr bwMode="auto">
              <a:xfrm>
                <a:off x="1650" y="351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5" name="Rectangle 105"/>
              <p:cNvSpPr>
                <a:spLocks noChangeArrowheads="1"/>
              </p:cNvSpPr>
              <p:nvPr/>
            </p:nvSpPr>
            <p:spPr bwMode="auto">
              <a:xfrm>
                <a:off x="1848" y="3131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6" name="Rectangle 106"/>
              <p:cNvSpPr>
                <a:spLocks noChangeArrowheads="1"/>
              </p:cNvSpPr>
              <p:nvPr/>
            </p:nvSpPr>
            <p:spPr bwMode="auto">
              <a:xfrm>
                <a:off x="1871" y="524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7" name="Rectangle 107"/>
              <p:cNvSpPr>
                <a:spLocks noChangeArrowheads="1"/>
              </p:cNvSpPr>
              <p:nvPr/>
            </p:nvSpPr>
            <p:spPr bwMode="auto">
              <a:xfrm>
                <a:off x="1883" y="420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8" name="Rectangle 108"/>
              <p:cNvSpPr>
                <a:spLocks noChangeArrowheads="1"/>
              </p:cNvSpPr>
              <p:nvPr/>
            </p:nvSpPr>
            <p:spPr bwMode="auto">
              <a:xfrm>
                <a:off x="854" y="194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9" name="Rectangle 109"/>
              <p:cNvSpPr>
                <a:spLocks noChangeArrowheads="1"/>
              </p:cNvSpPr>
              <p:nvPr/>
            </p:nvSpPr>
            <p:spPr bwMode="auto">
              <a:xfrm>
                <a:off x="2131" y="228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0" name="Rectangle 110"/>
              <p:cNvSpPr>
                <a:spLocks noChangeArrowheads="1"/>
              </p:cNvSpPr>
              <p:nvPr/>
            </p:nvSpPr>
            <p:spPr bwMode="auto">
              <a:xfrm>
                <a:off x="2237" y="2280"/>
                <a:ext cx="108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 Step &amp; Hinge vs.50.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1" name="Rectangle 111"/>
              <p:cNvSpPr>
                <a:spLocks noChangeArrowheads="1"/>
              </p:cNvSpPr>
              <p:nvPr/>
            </p:nvSpPr>
            <p:spPr bwMode="auto">
              <a:xfrm>
                <a:off x="2131" y="2381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2" name="Rectangle 112"/>
              <p:cNvSpPr>
                <a:spLocks noChangeArrowheads="1"/>
              </p:cNvSpPr>
              <p:nvPr/>
            </p:nvSpPr>
            <p:spPr bwMode="auto">
              <a:xfrm>
                <a:off x="2131" y="2482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3" name="Rectangle 113"/>
              <p:cNvSpPr>
                <a:spLocks noChangeArrowheads="1"/>
              </p:cNvSpPr>
              <p:nvPr/>
            </p:nvSpPr>
            <p:spPr bwMode="auto">
              <a:xfrm>
                <a:off x="2248" y="2482"/>
                <a:ext cx="174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 vs. 5 tech:Zone. vs. 4 tech:odd block.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4" name="Rectangle 114"/>
              <p:cNvSpPr>
                <a:spLocks noChangeArrowheads="1"/>
              </p:cNvSpPr>
              <p:nvPr/>
            </p:nvSpPr>
            <p:spPr bwMode="auto">
              <a:xfrm>
                <a:off x="2131" y="2684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5" name="Rectangle 115"/>
              <p:cNvSpPr>
                <a:spLocks noChangeArrowheads="1"/>
              </p:cNvSpPr>
              <p:nvPr/>
            </p:nvSpPr>
            <p:spPr bwMode="auto">
              <a:xfrm>
                <a:off x="2258" y="2684"/>
                <a:ext cx="192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 vs. 3 tech:Zone. vs. 4 tech: odd block. vs.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6" name="Rectangle 116"/>
              <p:cNvSpPr>
                <a:spLocks noChangeArrowheads="1"/>
              </p:cNvSpPr>
              <p:nvPr/>
            </p:nvSpPr>
            <p:spPr bwMode="auto">
              <a:xfrm>
                <a:off x="2131" y="2784"/>
                <a:ext cx="46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2tech: Gut.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7" name="Rectangle 117"/>
              <p:cNvSpPr>
                <a:spLocks noChangeArrowheads="1"/>
              </p:cNvSpPr>
              <p:nvPr/>
            </p:nvSpPr>
            <p:spPr bwMode="auto">
              <a:xfrm>
                <a:off x="2131" y="2986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8" name="Rectangle 118"/>
              <p:cNvSpPr>
                <a:spLocks noChangeArrowheads="1"/>
              </p:cNvSpPr>
              <p:nvPr/>
            </p:nvSpPr>
            <p:spPr bwMode="auto">
              <a:xfrm>
                <a:off x="2253" y="2986"/>
                <a:ext cx="114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:On-Away. Whammy 2 tech.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9" name="Rectangle 119"/>
              <p:cNvSpPr>
                <a:spLocks noChangeArrowheads="1"/>
              </p:cNvSpPr>
              <p:nvPr/>
            </p:nvSpPr>
            <p:spPr bwMode="auto">
              <a:xfrm>
                <a:off x="2131" y="3188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90" name="Rectangle 120"/>
              <p:cNvSpPr>
                <a:spLocks noChangeArrowheads="1"/>
              </p:cNvSpPr>
              <p:nvPr/>
            </p:nvSpPr>
            <p:spPr bwMode="auto">
              <a:xfrm>
                <a:off x="2248" y="3188"/>
                <a:ext cx="130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:Gap-On-Lead. Whammy 2 tech.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91" name="Rectangle 121"/>
              <p:cNvSpPr>
                <a:spLocks noChangeArrowheads="1"/>
              </p:cNvSpPr>
              <p:nvPr/>
            </p:nvSpPr>
            <p:spPr bwMode="auto">
              <a:xfrm>
                <a:off x="2131" y="339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92" name="Rectangle 122"/>
              <p:cNvSpPr>
                <a:spLocks noChangeArrowheads="1"/>
              </p:cNvSpPr>
              <p:nvPr/>
            </p:nvSpPr>
            <p:spPr bwMode="auto">
              <a:xfrm>
                <a:off x="2237" y="3390"/>
                <a:ext cx="66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:Gap-Down-On.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93" name="Rectangle 123"/>
              <p:cNvSpPr>
                <a:spLocks noChangeArrowheads="1"/>
              </p:cNvSpPr>
              <p:nvPr/>
            </p:nvSpPr>
            <p:spPr bwMode="auto">
              <a:xfrm>
                <a:off x="2131" y="3591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94" name="Rectangle 124"/>
              <p:cNvSpPr>
                <a:spLocks noChangeArrowheads="1"/>
              </p:cNvSpPr>
              <p:nvPr/>
            </p:nvSpPr>
            <p:spPr bwMode="auto">
              <a:xfrm>
                <a:off x="2232" y="3591"/>
                <a:ext cx="164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:Fake Crack. Downfield. Blocl up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95" name="Rectangle 125"/>
              <p:cNvSpPr>
                <a:spLocks noChangeArrowheads="1"/>
              </p:cNvSpPr>
              <p:nvPr/>
            </p:nvSpPr>
            <p:spPr bwMode="auto">
              <a:xfrm>
                <a:off x="2131" y="3793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96" name="Rectangle 126"/>
              <p:cNvSpPr>
                <a:spLocks noChangeArrowheads="1"/>
              </p:cNvSpPr>
              <p:nvPr/>
            </p:nvSpPr>
            <p:spPr bwMode="auto">
              <a:xfrm>
                <a:off x="2253" y="3793"/>
                <a:ext cx="198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deep over midline- 2nd step @45-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97" name="Rectangle 127"/>
              <p:cNvSpPr>
                <a:spLocks noChangeArrowheads="1"/>
              </p:cNvSpPr>
              <p:nvPr/>
            </p:nvSpPr>
            <p:spPr bwMode="auto">
              <a:xfrm>
                <a:off x="2131" y="3894"/>
                <a:ext cx="218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3rd step even w/FB, cross behind allowing for cutback.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98" name="Rectangle 128"/>
              <p:cNvSpPr>
                <a:spLocks noChangeArrowheads="1"/>
              </p:cNvSpPr>
              <p:nvPr/>
            </p:nvSpPr>
            <p:spPr bwMode="auto">
              <a:xfrm>
                <a:off x="2131" y="3995"/>
                <a:ext cx="134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Set up for Belly Pass behing PST.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99" name="Rectangle 129"/>
              <p:cNvSpPr>
                <a:spLocks noChangeArrowheads="1"/>
              </p:cNvSpPr>
              <p:nvPr/>
            </p:nvSpPr>
            <p:spPr bwMode="auto">
              <a:xfrm>
                <a:off x="2131" y="4196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00" name="Rectangle 130"/>
              <p:cNvSpPr>
                <a:spLocks noChangeArrowheads="1"/>
              </p:cNvSpPr>
              <p:nvPr/>
            </p:nvSpPr>
            <p:spPr bwMode="auto">
              <a:xfrm>
                <a:off x="2258" y="4196"/>
                <a:ext cx="188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:.Jet motion. Slide 2 steps sideways @QB area.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01" name="Rectangle 131"/>
              <p:cNvSpPr>
                <a:spLocks noChangeArrowheads="1"/>
              </p:cNvSpPr>
              <p:nvPr/>
            </p:nvSpPr>
            <p:spPr bwMode="auto">
              <a:xfrm>
                <a:off x="2131" y="4297"/>
                <a:ext cx="87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Block 1st LB from C.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02" name="Rectangle 132"/>
              <p:cNvSpPr>
                <a:spLocks noChangeArrowheads="1"/>
              </p:cNvSpPr>
              <p:nvPr/>
            </p:nvSpPr>
            <p:spPr bwMode="auto">
              <a:xfrm>
                <a:off x="2131" y="4499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03" name="Rectangle 133"/>
              <p:cNvSpPr>
                <a:spLocks noChangeArrowheads="1"/>
              </p:cNvSpPr>
              <p:nvPr/>
            </p:nvSpPr>
            <p:spPr bwMode="auto">
              <a:xfrm>
                <a:off x="2248" y="4499"/>
                <a:ext cx="133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:.Step out. Block 1st outside PST.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04" name="Rectangle 134"/>
              <p:cNvSpPr>
                <a:spLocks noChangeArrowheads="1"/>
              </p:cNvSpPr>
              <p:nvPr/>
            </p:nvSpPr>
            <p:spPr bwMode="auto">
              <a:xfrm>
                <a:off x="2131" y="4701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05" name="Rectangle 135"/>
              <p:cNvSpPr>
                <a:spLocks noChangeArrowheads="1"/>
              </p:cNvSpPr>
              <p:nvPr/>
            </p:nvSpPr>
            <p:spPr bwMode="auto">
              <a:xfrm>
                <a:off x="2237" y="4701"/>
                <a:ext cx="196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Lead step, Crossover, Square. Bend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06" name="Rectangle 136"/>
              <p:cNvSpPr>
                <a:spLocks noChangeArrowheads="1"/>
              </p:cNvSpPr>
              <p:nvPr/>
            </p:nvSpPr>
            <p:spPr bwMode="auto">
              <a:xfrm>
                <a:off x="2131" y="4801"/>
                <a:ext cx="108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path for inside foot of PST.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07" name="Rectangle 137"/>
              <p:cNvSpPr>
                <a:spLocks noChangeArrowheads="1"/>
              </p:cNvSpPr>
              <p:nvPr/>
            </p:nvSpPr>
            <p:spPr bwMode="auto">
              <a:xfrm>
                <a:off x="2131" y="5003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08" name="Rectangle 138"/>
              <p:cNvSpPr>
                <a:spLocks noChangeArrowheads="1"/>
              </p:cNvSpPr>
              <p:nvPr/>
            </p:nvSpPr>
            <p:spPr bwMode="auto">
              <a:xfrm>
                <a:off x="1694" y="267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09" name="Rectangle 139"/>
              <p:cNvSpPr>
                <a:spLocks noChangeArrowheads="1"/>
              </p:cNvSpPr>
              <p:nvPr/>
            </p:nvSpPr>
            <p:spPr bwMode="auto">
              <a:xfrm>
                <a:off x="1965" y="267"/>
                <a:ext cx="1204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35 Belly Slide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10" name="Line 140"/>
              <p:cNvSpPr>
                <a:spLocks noChangeShapeType="1"/>
              </p:cNvSpPr>
              <p:nvPr/>
            </p:nvSpPr>
            <p:spPr bwMode="auto">
              <a:xfrm flipV="1">
                <a:off x="1765" y="1303"/>
                <a:ext cx="0" cy="7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1" name="Freeform 141"/>
              <p:cNvSpPr>
                <a:spLocks/>
              </p:cNvSpPr>
              <p:nvPr/>
            </p:nvSpPr>
            <p:spPr bwMode="auto">
              <a:xfrm>
                <a:off x="1729" y="1297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2" name="Line 142"/>
              <p:cNvSpPr>
                <a:spLocks noChangeShapeType="1"/>
              </p:cNvSpPr>
              <p:nvPr/>
            </p:nvSpPr>
            <p:spPr bwMode="auto">
              <a:xfrm>
                <a:off x="1729" y="129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3" name="Arc 143"/>
              <p:cNvSpPr>
                <a:spLocks/>
              </p:cNvSpPr>
              <p:nvPr/>
            </p:nvSpPr>
            <p:spPr bwMode="auto">
              <a:xfrm>
                <a:off x="1150" y="5110"/>
                <a:ext cx="133" cy="10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4" name="Arc 144"/>
              <p:cNvSpPr>
                <a:spLocks/>
              </p:cNvSpPr>
              <p:nvPr/>
            </p:nvSpPr>
            <p:spPr bwMode="auto">
              <a:xfrm>
                <a:off x="1012" y="5210"/>
                <a:ext cx="138" cy="8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5" name="Arc 145"/>
              <p:cNvSpPr>
                <a:spLocks/>
              </p:cNvSpPr>
              <p:nvPr/>
            </p:nvSpPr>
            <p:spPr bwMode="auto">
              <a:xfrm>
                <a:off x="1112" y="4080"/>
                <a:ext cx="175" cy="9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6" name="Arc 146"/>
              <p:cNvSpPr>
                <a:spLocks/>
              </p:cNvSpPr>
              <p:nvPr/>
            </p:nvSpPr>
            <p:spPr bwMode="auto">
              <a:xfrm>
                <a:off x="1001" y="4170"/>
                <a:ext cx="111" cy="10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7" name="Arc 147"/>
              <p:cNvSpPr>
                <a:spLocks/>
              </p:cNvSpPr>
              <p:nvPr/>
            </p:nvSpPr>
            <p:spPr bwMode="auto">
              <a:xfrm>
                <a:off x="1107" y="3034"/>
                <a:ext cx="181" cy="118"/>
              </a:xfrm>
              <a:custGeom>
                <a:avLst/>
                <a:gdLst>
                  <a:gd name="G0" fmla="+- 0 0 0"/>
                  <a:gd name="G1" fmla="+- 186 0 0"/>
                  <a:gd name="G2" fmla="+- 21600 0 0"/>
                  <a:gd name="T0" fmla="*/ 21599 w 21600"/>
                  <a:gd name="T1" fmla="*/ 0 h 21786"/>
                  <a:gd name="T2" fmla="*/ 0 w 21600"/>
                  <a:gd name="T3" fmla="*/ 21786 h 21786"/>
                  <a:gd name="T4" fmla="*/ 0 w 21600"/>
                  <a:gd name="T5" fmla="*/ 186 h 217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86" fill="none" extrusionOk="0">
                    <a:moveTo>
                      <a:pt x="21599" y="-1"/>
                    </a:moveTo>
                    <a:cubicBezTo>
                      <a:pt x="21599" y="61"/>
                      <a:pt x="21600" y="123"/>
                      <a:pt x="21600" y="186"/>
                    </a:cubicBezTo>
                    <a:cubicBezTo>
                      <a:pt x="21600" y="12115"/>
                      <a:pt x="11929" y="21785"/>
                      <a:pt x="0" y="21786"/>
                    </a:cubicBezTo>
                  </a:path>
                  <a:path w="21600" h="21786" stroke="0" extrusionOk="0">
                    <a:moveTo>
                      <a:pt x="21599" y="-1"/>
                    </a:moveTo>
                    <a:cubicBezTo>
                      <a:pt x="21599" y="61"/>
                      <a:pt x="21600" y="123"/>
                      <a:pt x="21600" y="186"/>
                    </a:cubicBezTo>
                    <a:cubicBezTo>
                      <a:pt x="21600" y="12115"/>
                      <a:pt x="11929" y="21785"/>
                      <a:pt x="0" y="21786"/>
                    </a:cubicBezTo>
                    <a:lnTo>
                      <a:pt x="0" y="18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8" name="Arc 148"/>
              <p:cNvSpPr>
                <a:spLocks/>
              </p:cNvSpPr>
              <p:nvPr/>
            </p:nvSpPr>
            <p:spPr bwMode="auto">
              <a:xfrm>
                <a:off x="953" y="3151"/>
                <a:ext cx="154" cy="8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9" name="Arc 149"/>
              <p:cNvSpPr>
                <a:spLocks/>
              </p:cNvSpPr>
              <p:nvPr/>
            </p:nvSpPr>
            <p:spPr bwMode="auto">
              <a:xfrm>
                <a:off x="1027" y="4632"/>
                <a:ext cx="229" cy="64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0" name="Freeform 150"/>
              <p:cNvSpPr>
                <a:spLocks/>
              </p:cNvSpPr>
              <p:nvPr/>
            </p:nvSpPr>
            <p:spPr bwMode="auto">
              <a:xfrm>
                <a:off x="1008" y="4632"/>
                <a:ext cx="38" cy="52"/>
              </a:xfrm>
              <a:custGeom>
                <a:avLst/>
                <a:gdLst>
                  <a:gd name="T0" fmla="*/ 19 w 38"/>
                  <a:gd name="T1" fmla="*/ 0 h 52"/>
                  <a:gd name="T2" fmla="*/ 0 w 38"/>
                  <a:gd name="T3" fmla="*/ 52 h 52"/>
                  <a:gd name="T4" fmla="*/ 19 w 38"/>
                  <a:gd name="T5" fmla="*/ 38 h 52"/>
                  <a:gd name="T6" fmla="*/ 38 w 38"/>
                  <a:gd name="T7" fmla="*/ 52 h 52"/>
                  <a:gd name="T8" fmla="*/ 19 w 38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8"/>
                    </a:lnTo>
                    <a:lnTo>
                      <a:pt x="38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1" name="Arc 151"/>
              <p:cNvSpPr>
                <a:spLocks/>
              </p:cNvSpPr>
              <p:nvPr/>
            </p:nvSpPr>
            <p:spPr bwMode="auto">
              <a:xfrm>
                <a:off x="985" y="3655"/>
                <a:ext cx="261" cy="59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17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17" y="21599"/>
                    </a:moveTo>
                    <a:cubicBezTo>
                      <a:pt x="9620" y="21554"/>
                      <a:pt x="0" y="11896"/>
                      <a:pt x="0" y="0"/>
                    </a:cubicBezTo>
                  </a:path>
                  <a:path w="21600" h="21600" stroke="0" extrusionOk="0">
                    <a:moveTo>
                      <a:pt x="21517" y="21599"/>
                    </a:moveTo>
                    <a:cubicBezTo>
                      <a:pt x="9620" y="21554"/>
                      <a:pt x="0" y="11896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2" name="Freeform 152"/>
              <p:cNvSpPr>
                <a:spLocks/>
              </p:cNvSpPr>
              <p:nvPr/>
            </p:nvSpPr>
            <p:spPr bwMode="auto">
              <a:xfrm>
                <a:off x="966" y="3655"/>
                <a:ext cx="38" cy="52"/>
              </a:xfrm>
              <a:custGeom>
                <a:avLst/>
                <a:gdLst>
                  <a:gd name="T0" fmla="*/ 19 w 38"/>
                  <a:gd name="T1" fmla="*/ 0 h 52"/>
                  <a:gd name="T2" fmla="*/ 0 w 38"/>
                  <a:gd name="T3" fmla="*/ 52 h 52"/>
                  <a:gd name="T4" fmla="*/ 19 w 38"/>
                  <a:gd name="T5" fmla="*/ 38 h 52"/>
                  <a:gd name="T6" fmla="*/ 38 w 38"/>
                  <a:gd name="T7" fmla="*/ 52 h 52"/>
                  <a:gd name="T8" fmla="*/ 19 w 38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8"/>
                    </a:lnTo>
                    <a:lnTo>
                      <a:pt x="38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3" name="Arc 153"/>
              <p:cNvSpPr>
                <a:spLocks/>
              </p:cNvSpPr>
              <p:nvPr/>
            </p:nvSpPr>
            <p:spPr bwMode="auto">
              <a:xfrm>
                <a:off x="980" y="2668"/>
                <a:ext cx="271" cy="55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4" name="Freeform 154"/>
              <p:cNvSpPr>
                <a:spLocks/>
              </p:cNvSpPr>
              <p:nvPr/>
            </p:nvSpPr>
            <p:spPr bwMode="auto">
              <a:xfrm>
                <a:off x="961" y="2668"/>
                <a:ext cx="37" cy="51"/>
              </a:xfrm>
              <a:custGeom>
                <a:avLst/>
                <a:gdLst>
                  <a:gd name="T0" fmla="*/ 19 w 37"/>
                  <a:gd name="T1" fmla="*/ 0 h 51"/>
                  <a:gd name="T2" fmla="*/ 0 w 37"/>
                  <a:gd name="T3" fmla="*/ 51 h 51"/>
                  <a:gd name="T4" fmla="*/ 19 w 37"/>
                  <a:gd name="T5" fmla="*/ 38 h 51"/>
                  <a:gd name="T6" fmla="*/ 37 w 37"/>
                  <a:gd name="T7" fmla="*/ 51 h 51"/>
                  <a:gd name="T8" fmla="*/ 19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9" y="0"/>
                    </a:moveTo>
                    <a:lnTo>
                      <a:pt x="0" y="51"/>
                    </a:lnTo>
                    <a:lnTo>
                      <a:pt x="19" y="38"/>
                    </a:lnTo>
                    <a:lnTo>
                      <a:pt x="37" y="5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5" name="Freeform 155"/>
              <p:cNvSpPr>
                <a:spLocks/>
              </p:cNvSpPr>
              <p:nvPr/>
            </p:nvSpPr>
            <p:spPr bwMode="auto">
              <a:xfrm>
                <a:off x="1219" y="5147"/>
                <a:ext cx="621" cy="42"/>
              </a:xfrm>
              <a:custGeom>
                <a:avLst/>
                <a:gdLst>
                  <a:gd name="T0" fmla="*/ 1755 w 1755"/>
                  <a:gd name="T1" fmla="*/ 60 h 120"/>
                  <a:gd name="T2" fmla="*/ 1725 w 1755"/>
                  <a:gd name="T3" fmla="*/ 120 h 120"/>
                  <a:gd name="T4" fmla="*/ 1665 w 1755"/>
                  <a:gd name="T5" fmla="*/ 0 h 120"/>
                  <a:gd name="T6" fmla="*/ 1605 w 1755"/>
                  <a:gd name="T7" fmla="*/ 120 h 120"/>
                  <a:gd name="T8" fmla="*/ 1545 w 1755"/>
                  <a:gd name="T9" fmla="*/ 0 h 120"/>
                  <a:gd name="T10" fmla="*/ 1485 w 1755"/>
                  <a:gd name="T11" fmla="*/ 120 h 120"/>
                  <a:gd name="T12" fmla="*/ 1425 w 1755"/>
                  <a:gd name="T13" fmla="*/ 0 h 120"/>
                  <a:gd name="T14" fmla="*/ 1365 w 1755"/>
                  <a:gd name="T15" fmla="*/ 120 h 120"/>
                  <a:gd name="T16" fmla="*/ 1305 w 1755"/>
                  <a:gd name="T17" fmla="*/ 0 h 120"/>
                  <a:gd name="T18" fmla="*/ 1245 w 1755"/>
                  <a:gd name="T19" fmla="*/ 120 h 120"/>
                  <a:gd name="T20" fmla="*/ 1185 w 1755"/>
                  <a:gd name="T21" fmla="*/ 0 h 120"/>
                  <a:gd name="T22" fmla="*/ 1125 w 1755"/>
                  <a:gd name="T23" fmla="*/ 120 h 120"/>
                  <a:gd name="T24" fmla="*/ 1065 w 1755"/>
                  <a:gd name="T25" fmla="*/ 0 h 120"/>
                  <a:gd name="T26" fmla="*/ 1005 w 1755"/>
                  <a:gd name="T27" fmla="*/ 120 h 120"/>
                  <a:gd name="T28" fmla="*/ 945 w 1755"/>
                  <a:gd name="T29" fmla="*/ 0 h 120"/>
                  <a:gd name="T30" fmla="*/ 885 w 1755"/>
                  <a:gd name="T31" fmla="*/ 120 h 120"/>
                  <a:gd name="T32" fmla="*/ 825 w 1755"/>
                  <a:gd name="T33" fmla="*/ 0 h 120"/>
                  <a:gd name="T34" fmla="*/ 765 w 1755"/>
                  <a:gd name="T35" fmla="*/ 120 h 120"/>
                  <a:gd name="T36" fmla="*/ 705 w 1755"/>
                  <a:gd name="T37" fmla="*/ 0 h 120"/>
                  <a:gd name="T38" fmla="*/ 645 w 1755"/>
                  <a:gd name="T39" fmla="*/ 120 h 120"/>
                  <a:gd name="T40" fmla="*/ 585 w 1755"/>
                  <a:gd name="T41" fmla="*/ 0 h 120"/>
                  <a:gd name="T42" fmla="*/ 525 w 1755"/>
                  <a:gd name="T43" fmla="*/ 120 h 120"/>
                  <a:gd name="T44" fmla="*/ 465 w 1755"/>
                  <a:gd name="T45" fmla="*/ 0 h 120"/>
                  <a:gd name="T46" fmla="*/ 405 w 1755"/>
                  <a:gd name="T47" fmla="*/ 120 h 120"/>
                  <a:gd name="T48" fmla="*/ 345 w 1755"/>
                  <a:gd name="T49" fmla="*/ 0 h 120"/>
                  <a:gd name="T50" fmla="*/ 285 w 1755"/>
                  <a:gd name="T51" fmla="*/ 120 h 120"/>
                  <a:gd name="T52" fmla="*/ 225 w 1755"/>
                  <a:gd name="T53" fmla="*/ 0 h 120"/>
                  <a:gd name="T54" fmla="*/ 165 w 1755"/>
                  <a:gd name="T55" fmla="*/ 120 h 120"/>
                  <a:gd name="T56" fmla="*/ 105 w 1755"/>
                  <a:gd name="T57" fmla="*/ 0 h 120"/>
                  <a:gd name="T58" fmla="*/ 45 w 1755"/>
                  <a:gd name="T59" fmla="*/ 120 h 120"/>
                  <a:gd name="T60" fmla="*/ 15 w 1755"/>
                  <a:gd name="T61" fmla="*/ 60 h 120"/>
                  <a:gd name="T62" fmla="*/ 0 w 1755"/>
                  <a:gd name="T63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55" h="120">
                    <a:moveTo>
                      <a:pt x="1755" y="60"/>
                    </a:moveTo>
                    <a:lnTo>
                      <a:pt x="1725" y="120"/>
                    </a:lnTo>
                    <a:lnTo>
                      <a:pt x="1665" y="0"/>
                    </a:lnTo>
                    <a:lnTo>
                      <a:pt x="1605" y="120"/>
                    </a:lnTo>
                    <a:lnTo>
                      <a:pt x="1545" y="0"/>
                    </a:lnTo>
                    <a:lnTo>
                      <a:pt x="1485" y="120"/>
                    </a:lnTo>
                    <a:lnTo>
                      <a:pt x="1425" y="0"/>
                    </a:lnTo>
                    <a:lnTo>
                      <a:pt x="1365" y="120"/>
                    </a:lnTo>
                    <a:lnTo>
                      <a:pt x="1305" y="0"/>
                    </a:lnTo>
                    <a:lnTo>
                      <a:pt x="1245" y="120"/>
                    </a:lnTo>
                    <a:lnTo>
                      <a:pt x="1185" y="0"/>
                    </a:lnTo>
                    <a:lnTo>
                      <a:pt x="1125" y="120"/>
                    </a:lnTo>
                    <a:lnTo>
                      <a:pt x="1065" y="0"/>
                    </a:lnTo>
                    <a:lnTo>
                      <a:pt x="1005" y="120"/>
                    </a:lnTo>
                    <a:lnTo>
                      <a:pt x="945" y="0"/>
                    </a:lnTo>
                    <a:lnTo>
                      <a:pt x="885" y="120"/>
                    </a:lnTo>
                    <a:lnTo>
                      <a:pt x="825" y="0"/>
                    </a:lnTo>
                    <a:lnTo>
                      <a:pt x="765" y="120"/>
                    </a:lnTo>
                    <a:lnTo>
                      <a:pt x="705" y="0"/>
                    </a:lnTo>
                    <a:lnTo>
                      <a:pt x="645" y="120"/>
                    </a:lnTo>
                    <a:lnTo>
                      <a:pt x="585" y="0"/>
                    </a:lnTo>
                    <a:lnTo>
                      <a:pt x="525" y="120"/>
                    </a:lnTo>
                    <a:lnTo>
                      <a:pt x="465" y="0"/>
                    </a:lnTo>
                    <a:lnTo>
                      <a:pt x="405" y="120"/>
                    </a:lnTo>
                    <a:lnTo>
                      <a:pt x="345" y="0"/>
                    </a:lnTo>
                    <a:lnTo>
                      <a:pt x="285" y="120"/>
                    </a:lnTo>
                    <a:lnTo>
                      <a:pt x="225" y="0"/>
                    </a:lnTo>
                    <a:lnTo>
                      <a:pt x="165" y="120"/>
                    </a:lnTo>
                    <a:lnTo>
                      <a:pt x="105" y="0"/>
                    </a:lnTo>
                    <a:lnTo>
                      <a:pt x="45" y="120"/>
                    </a:lnTo>
                    <a:lnTo>
                      <a:pt x="15" y="60"/>
                    </a:lnTo>
                    <a:lnTo>
                      <a:pt x="0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6" name="Line 156"/>
              <p:cNvSpPr>
                <a:spLocks noChangeShapeType="1"/>
              </p:cNvSpPr>
              <p:nvPr/>
            </p:nvSpPr>
            <p:spPr bwMode="auto">
              <a:xfrm flipH="1">
                <a:off x="1212" y="5168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7" name="Arc 157"/>
              <p:cNvSpPr>
                <a:spLocks/>
              </p:cNvSpPr>
              <p:nvPr/>
            </p:nvSpPr>
            <p:spPr bwMode="auto">
              <a:xfrm>
                <a:off x="1141" y="5138"/>
                <a:ext cx="66" cy="4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99 w 43170"/>
                  <a:gd name="T1" fmla="*/ 26216 h 26216"/>
                  <a:gd name="T2" fmla="*/ 43170 w 43170"/>
                  <a:gd name="T3" fmla="*/ 20465 h 26216"/>
                  <a:gd name="T4" fmla="*/ 21600 w 43170"/>
                  <a:gd name="T5" fmla="*/ 21600 h 26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70" h="26216" fill="none" extrusionOk="0">
                    <a:moveTo>
                      <a:pt x="498" y="26216"/>
                    </a:moveTo>
                    <a:cubicBezTo>
                      <a:pt x="167" y="24699"/>
                      <a:pt x="0" y="2315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088" y="-1"/>
                      <a:pt x="42566" y="8992"/>
                      <a:pt x="43170" y="20464"/>
                    </a:cubicBezTo>
                  </a:path>
                  <a:path w="43170" h="26216" stroke="0" extrusionOk="0">
                    <a:moveTo>
                      <a:pt x="498" y="26216"/>
                    </a:moveTo>
                    <a:cubicBezTo>
                      <a:pt x="167" y="24699"/>
                      <a:pt x="0" y="2315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088" y="-1"/>
                      <a:pt x="42566" y="8992"/>
                      <a:pt x="43170" y="20464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8" name="Arc 158"/>
              <p:cNvSpPr>
                <a:spLocks/>
              </p:cNvSpPr>
              <p:nvPr/>
            </p:nvSpPr>
            <p:spPr bwMode="auto">
              <a:xfrm>
                <a:off x="1071" y="5147"/>
                <a:ext cx="66" cy="4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608 w 43170"/>
                  <a:gd name="T1" fmla="*/ 26689 h 26689"/>
                  <a:gd name="T2" fmla="*/ 43170 w 43170"/>
                  <a:gd name="T3" fmla="*/ 20465 h 26689"/>
                  <a:gd name="T4" fmla="*/ 21600 w 43170"/>
                  <a:gd name="T5" fmla="*/ 21600 h 26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70" h="26689" fill="none" extrusionOk="0">
                    <a:moveTo>
                      <a:pt x="608" y="26688"/>
                    </a:moveTo>
                    <a:cubicBezTo>
                      <a:pt x="204" y="25022"/>
                      <a:pt x="0" y="2331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088" y="-1"/>
                      <a:pt x="42566" y="8992"/>
                      <a:pt x="43170" y="20464"/>
                    </a:cubicBezTo>
                  </a:path>
                  <a:path w="43170" h="26689" stroke="0" extrusionOk="0">
                    <a:moveTo>
                      <a:pt x="608" y="26688"/>
                    </a:moveTo>
                    <a:cubicBezTo>
                      <a:pt x="204" y="25022"/>
                      <a:pt x="0" y="2331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088" y="-1"/>
                      <a:pt x="42566" y="8992"/>
                      <a:pt x="43170" y="20464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9" name="Freeform 159"/>
              <p:cNvSpPr>
                <a:spLocks/>
              </p:cNvSpPr>
              <p:nvPr/>
            </p:nvSpPr>
            <p:spPr bwMode="auto">
              <a:xfrm>
                <a:off x="980" y="4854"/>
                <a:ext cx="91" cy="335"/>
              </a:xfrm>
              <a:custGeom>
                <a:avLst/>
                <a:gdLst>
                  <a:gd name="T0" fmla="*/ 259 w 259"/>
                  <a:gd name="T1" fmla="*/ 942 h 945"/>
                  <a:gd name="T2" fmla="*/ 240 w 259"/>
                  <a:gd name="T3" fmla="*/ 945 h 945"/>
                  <a:gd name="T4" fmla="*/ 0 w 259"/>
                  <a:gd name="T5" fmla="*/ 0 h 9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9" h="945">
                    <a:moveTo>
                      <a:pt x="259" y="942"/>
                    </a:moveTo>
                    <a:lnTo>
                      <a:pt x="240" y="94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0" name="Freeform 160"/>
              <p:cNvSpPr>
                <a:spLocks/>
              </p:cNvSpPr>
              <p:nvPr/>
            </p:nvSpPr>
            <p:spPr bwMode="auto">
              <a:xfrm>
                <a:off x="943" y="4839"/>
                <a:ext cx="72" cy="24"/>
              </a:xfrm>
              <a:custGeom>
                <a:avLst/>
                <a:gdLst>
                  <a:gd name="T0" fmla="*/ 201 w 205"/>
                  <a:gd name="T1" fmla="*/ 0 h 69"/>
                  <a:gd name="T2" fmla="*/ 205 w 205"/>
                  <a:gd name="T3" fmla="*/ 19 h 69"/>
                  <a:gd name="T4" fmla="*/ 4 w 205"/>
                  <a:gd name="T5" fmla="*/ 69 h 69"/>
                  <a:gd name="T6" fmla="*/ 0 w 205"/>
                  <a:gd name="T7" fmla="*/ 5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69">
                    <a:moveTo>
                      <a:pt x="201" y="0"/>
                    </a:moveTo>
                    <a:lnTo>
                      <a:pt x="205" y="19"/>
                    </a:lnTo>
                    <a:lnTo>
                      <a:pt x="4" y="69"/>
                    </a:lnTo>
                    <a:lnTo>
                      <a:pt x="0" y="5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1" name="Line 161"/>
              <p:cNvSpPr>
                <a:spLocks noChangeShapeType="1"/>
              </p:cNvSpPr>
              <p:nvPr/>
            </p:nvSpPr>
            <p:spPr bwMode="auto">
              <a:xfrm>
                <a:off x="943" y="4857"/>
                <a:ext cx="1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2" name="Freeform 162"/>
              <p:cNvSpPr>
                <a:spLocks/>
              </p:cNvSpPr>
              <p:nvPr/>
            </p:nvSpPr>
            <p:spPr bwMode="auto">
              <a:xfrm>
                <a:off x="1229" y="4101"/>
                <a:ext cx="611" cy="52"/>
              </a:xfrm>
              <a:custGeom>
                <a:avLst/>
                <a:gdLst>
                  <a:gd name="T0" fmla="*/ 1726 w 1726"/>
                  <a:gd name="T1" fmla="*/ 59 h 145"/>
                  <a:gd name="T2" fmla="*/ 1697 w 1726"/>
                  <a:gd name="T3" fmla="*/ 119 h 145"/>
                  <a:gd name="T4" fmla="*/ 1635 w 1726"/>
                  <a:gd name="T5" fmla="*/ 0 h 145"/>
                  <a:gd name="T6" fmla="*/ 1577 w 1726"/>
                  <a:gd name="T7" fmla="*/ 121 h 145"/>
                  <a:gd name="T8" fmla="*/ 1515 w 1726"/>
                  <a:gd name="T9" fmla="*/ 2 h 145"/>
                  <a:gd name="T10" fmla="*/ 1457 w 1726"/>
                  <a:gd name="T11" fmla="*/ 123 h 145"/>
                  <a:gd name="T12" fmla="*/ 1395 w 1726"/>
                  <a:gd name="T13" fmla="*/ 4 h 145"/>
                  <a:gd name="T14" fmla="*/ 1337 w 1726"/>
                  <a:gd name="T15" fmla="*/ 125 h 145"/>
                  <a:gd name="T16" fmla="*/ 1275 w 1726"/>
                  <a:gd name="T17" fmla="*/ 6 h 145"/>
                  <a:gd name="T18" fmla="*/ 1217 w 1726"/>
                  <a:gd name="T19" fmla="*/ 127 h 145"/>
                  <a:gd name="T20" fmla="*/ 1155 w 1726"/>
                  <a:gd name="T21" fmla="*/ 8 h 145"/>
                  <a:gd name="T22" fmla="*/ 1097 w 1726"/>
                  <a:gd name="T23" fmla="*/ 129 h 145"/>
                  <a:gd name="T24" fmla="*/ 1035 w 1726"/>
                  <a:gd name="T25" fmla="*/ 10 h 145"/>
                  <a:gd name="T26" fmla="*/ 977 w 1726"/>
                  <a:gd name="T27" fmla="*/ 131 h 145"/>
                  <a:gd name="T28" fmla="*/ 915 w 1726"/>
                  <a:gd name="T29" fmla="*/ 12 h 145"/>
                  <a:gd name="T30" fmla="*/ 857 w 1726"/>
                  <a:gd name="T31" fmla="*/ 133 h 145"/>
                  <a:gd name="T32" fmla="*/ 795 w 1726"/>
                  <a:gd name="T33" fmla="*/ 14 h 145"/>
                  <a:gd name="T34" fmla="*/ 737 w 1726"/>
                  <a:gd name="T35" fmla="*/ 135 h 145"/>
                  <a:gd name="T36" fmla="*/ 675 w 1726"/>
                  <a:gd name="T37" fmla="*/ 16 h 145"/>
                  <a:gd name="T38" fmla="*/ 617 w 1726"/>
                  <a:gd name="T39" fmla="*/ 137 h 145"/>
                  <a:gd name="T40" fmla="*/ 555 w 1726"/>
                  <a:gd name="T41" fmla="*/ 18 h 145"/>
                  <a:gd name="T42" fmla="*/ 497 w 1726"/>
                  <a:gd name="T43" fmla="*/ 139 h 145"/>
                  <a:gd name="T44" fmla="*/ 435 w 1726"/>
                  <a:gd name="T45" fmla="*/ 20 h 145"/>
                  <a:gd name="T46" fmla="*/ 377 w 1726"/>
                  <a:gd name="T47" fmla="*/ 141 h 145"/>
                  <a:gd name="T48" fmla="*/ 315 w 1726"/>
                  <a:gd name="T49" fmla="*/ 22 h 145"/>
                  <a:gd name="T50" fmla="*/ 257 w 1726"/>
                  <a:gd name="T51" fmla="*/ 143 h 145"/>
                  <a:gd name="T52" fmla="*/ 195 w 1726"/>
                  <a:gd name="T53" fmla="*/ 24 h 145"/>
                  <a:gd name="T54" fmla="*/ 137 w 1726"/>
                  <a:gd name="T55" fmla="*/ 145 h 145"/>
                  <a:gd name="T56" fmla="*/ 75 w 1726"/>
                  <a:gd name="T57" fmla="*/ 26 h 145"/>
                  <a:gd name="T58" fmla="*/ 46 w 1726"/>
                  <a:gd name="T59" fmla="*/ 87 h 145"/>
                  <a:gd name="T60" fmla="*/ 0 w 1726"/>
                  <a:gd name="T61" fmla="*/ 88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26" h="145">
                    <a:moveTo>
                      <a:pt x="1726" y="59"/>
                    </a:moveTo>
                    <a:lnTo>
                      <a:pt x="1697" y="119"/>
                    </a:lnTo>
                    <a:lnTo>
                      <a:pt x="1635" y="0"/>
                    </a:lnTo>
                    <a:lnTo>
                      <a:pt x="1577" y="121"/>
                    </a:lnTo>
                    <a:lnTo>
                      <a:pt x="1515" y="2"/>
                    </a:lnTo>
                    <a:lnTo>
                      <a:pt x="1457" y="123"/>
                    </a:lnTo>
                    <a:lnTo>
                      <a:pt x="1395" y="4"/>
                    </a:lnTo>
                    <a:lnTo>
                      <a:pt x="1337" y="125"/>
                    </a:lnTo>
                    <a:lnTo>
                      <a:pt x="1275" y="6"/>
                    </a:lnTo>
                    <a:lnTo>
                      <a:pt x="1217" y="127"/>
                    </a:lnTo>
                    <a:lnTo>
                      <a:pt x="1155" y="8"/>
                    </a:lnTo>
                    <a:lnTo>
                      <a:pt x="1097" y="129"/>
                    </a:lnTo>
                    <a:lnTo>
                      <a:pt x="1035" y="10"/>
                    </a:lnTo>
                    <a:lnTo>
                      <a:pt x="977" y="131"/>
                    </a:lnTo>
                    <a:lnTo>
                      <a:pt x="915" y="12"/>
                    </a:lnTo>
                    <a:lnTo>
                      <a:pt x="857" y="133"/>
                    </a:lnTo>
                    <a:lnTo>
                      <a:pt x="795" y="14"/>
                    </a:lnTo>
                    <a:lnTo>
                      <a:pt x="737" y="135"/>
                    </a:lnTo>
                    <a:lnTo>
                      <a:pt x="675" y="16"/>
                    </a:lnTo>
                    <a:lnTo>
                      <a:pt x="617" y="137"/>
                    </a:lnTo>
                    <a:lnTo>
                      <a:pt x="555" y="18"/>
                    </a:lnTo>
                    <a:lnTo>
                      <a:pt x="497" y="139"/>
                    </a:lnTo>
                    <a:lnTo>
                      <a:pt x="435" y="20"/>
                    </a:lnTo>
                    <a:lnTo>
                      <a:pt x="377" y="141"/>
                    </a:lnTo>
                    <a:lnTo>
                      <a:pt x="315" y="22"/>
                    </a:lnTo>
                    <a:lnTo>
                      <a:pt x="257" y="143"/>
                    </a:lnTo>
                    <a:lnTo>
                      <a:pt x="195" y="24"/>
                    </a:lnTo>
                    <a:lnTo>
                      <a:pt x="137" y="145"/>
                    </a:lnTo>
                    <a:lnTo>
                      <a:pt x="75" y="26"/>
                    </a:lnTo>
                    <a:lnTo>
                      <a:pt x="46" y="87"/>
                    </a:lnTo>
                    <a:lnTo>
                      <a:pt x="0" y="8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3" name="Line 163"/>
              <p:cNvSpPr>
                <a:spLocks noChangeShapeType="1"/>
              </p:cNvSpPr>
              <p:nvPr/>
            </p:nvSpPr>
            <p:spPr bwMode="auto">
              <a:xfrm flipH="1">
                <a:off x="1214" y="4133"/>
                <a:ext cx="15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4" name="Arc 164"/>
              <p:cNvSpPr>
                <a:spLocks/>
              </p:cNvSpPr>
              <p:nvPr/>
            </p:nvSpPr>
            <p:spPr bwMode="auto">
              <a:xfrm>
                <a:off x="1144" y="4102"/>
                <a:ext cx="66" cy="3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51 w 43192"/>
                  <a:gd name="T1" fmla="*/ 24884 h 24884"/>
                  <a:gd name="T2" fmla="*/ 43192 w 43192"/>
                  <a:gd name="T3" fmla="*/ 21007 h 24884"/>
                  <a:gd name="T4" fmla="*/ 21600 w 43192"/>
                  <a:gd name="T5" fmla="*/ 21600 h 24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2" h="24884" fill="none" extrusionOk="0">
                    <a:moveTo>
                      <a:pt x="251" y="24883"/>
                    </a:moveTo>
                    <a:cubicBezTo>
                      <a:pt x="83" y="23797"/>
                      <a:pt x="0" y="2269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298" y="-1"/>
                      <a:pt x="42870" y="9313"/>
                      <a:pt x="43191" y="21007"/>
                    </a:cubicBezTo>
                  </a:path>
                  <a:path w="43192" h="24884" stroke="0" extrusionOk="0">
                    <a:moveTo>
                      <a:pt x="251" y="24883"/>
                    </a:moveTo>
                    <a:cubicBezTo>
                      <a:pt x="83" y="23797"/>
                      <a:pt x="0" y="2269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298" y="-1"/>
                      <a:pt x="42870" y="9313"/>
                      <a:pt x="43191" y="21007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5" name="Arc 165"/>
              <p:cNvSpPr>
                <a:spLocks/>
              </p:cNvSpPr>
              <p:nvPr/>
            </p:nvSpPr>
            <p:spPr bwMode="auto">
              <a:xfrm>
                <a:off x="1073" y="4109"/>
                <a:ext cx="66" cy="3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67 w 43169"/>
                  <a:gd name="T1" fmla="*/ 24985 h 24985"/>
                  <a:gd name="T2" fmla="*/ 43169 w 43169"/>
                  <a:gd name="T3" fmla="*/ 20447 h 24985"/>
                  <a:gd name="T4" fmla="*/ 21600 w 43169"/>
                  <a:gd name="T5" fmla="*/ 21600 h 249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69" h="24985" fill="none" extrusionOk="0">
                    <a:moveTo>
                      <a:pt x="266" y="24985"/>
                    </a:moveTo>
                    <a:cubicBezTo>
                      <a:pt x="89" y="23865"/>
                      <a:pt x="0" y="2273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081" y="-1"/>
                      <a:pt x="42556" y="8982"/>
                      <a:pt x="43169" y="20446"/>
                    </a:cubicBezTo>
                  </a:path>
                  <a:path w="43169" h="24985" stroke="0" extrusionOk="0">
                    <a:moveTo>
                      <a:pt x="266" y="24985"/>
                    </a:moveTo>
                    <a:cubicBezTo>
                      <a:pt x="89" y="23865"/>
                      <a:pt x="0" y="2273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081" y="-1"/>
                      <a:pt x="42556" y="8982"/>
                      <a:pt x="43169" y="20446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6" name="Freeform 166"/>
              <p:cNvSpPr>
                <a:spLocks/>
              </p:cNvSpPr>
              <p:nvPr/>
            </p:nvSpPr>
            <p:spPr bwMode="auto">
              <a:xfrm>
                <a:off x="1059" y="3830"/>
                <a:ext cx="15" cy="319"/>
              </a:xfrm>
              <a:custGeom>
                <a:avLst/>
                <a:gdLst>
                  <a:gd name="T0" fmla="*/ 40 w 40"/>
                  <a:gd name="T1" fmla="*/ 897 h 901"/>
                  <a:gd name="T2" fmla="*/ 0 w 40"/>
                  <a:gd name="T3" fmla="*/ 901 h 901"/>
                  <a:gd name="T4" fmla="*/ 0 w 40"/>
                  <a:gd name="T5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" h="901">
                    <a:moveTo>
                      <a:pt x="40" y="897"/>
                    </a:moveTo>
                    <a:lnTo>
                      <a:pt x="0" y="90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7" name="Freeform 167"/>
              <p:cNvSpPr>
                <a:spLocks/>
              </p:cNvSpPr>
              <p:nvPr/>
            </p:nvSpPr>
            <p:spPr bwMode="auto">
              <a:xfrm>
                <a:off x="1023" y="3823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8" name="Line 168"/>
              <p:cNvSpPr>
                <a:spLocks noChangeShapeType="1"/>
              </p:cNvSpPr>
              <p:nvPr/>
            </p:nvSpPr>
            <p:spPr bwMode="auto">
              <a:xfrm>
                <a:off x="1023" y="382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9" name="Freeform 169"/>
              <p:cNvSpPr>
                <a:spLocks/>
              </p:cNvSpPr>
              <p:nvPr/>
            </p:nvSpPr>
            <p:spPr bwMode="auto">
              <a:xfrm>
                <a:off x="1224" y="3071"/>
                <a:ext cx="616" cy="43"/>
              </a:xfrm>
              <a:custGeom>
                <a:avLst/>
                <a:gdLst>
                  <a:gd name="T0" fmla="*/ 1741 w 1741"/>
                  <a:gd name="T1" fmla="*/ 60 h 120"/>
                  <a:gd name="T2" fmla="*/ 1711 w 1741"/>
                  <a:gd name="T3" fmla="*/ 120 h 120"/>
                  <a:gd name="T4" fmla="*/ 1651 w 1741"/>
                  <a:gd name="T5" fmla="*/ 0 h 120"/>
                  <a:gd name="T6" fmla="*/ 1591 w 1741"/>
                  <a:gd name="T7" fmla="*/ 120 h 120"/>
                  <a:gd name="T8" fmla="*/ 1531 w 1741"/>
                  <a:gd name="T9" fmla="*/ 0 h 120"/>
                  <a:gd name="T10" fmla="*/ 1471 w 1741"/>
                  <a:gd name="T11" fmla="*/ 120 h 120"/>
                  <a:gd name="T12" fmla="*/ 1411 w 1741"/>
                  <a:gd name="T13" fmla="*/ 0 h 120"/>
                  <a:gd name="T14" fmla="*/ 1351 w 1741"/>
                  <a:gd name="T15" fmla="*/ 120 h 120"/>
                  <a:gd name="T16" fmla="*/ 1291 w 1741"/>
                  <a:gd name="T17" fmla="*/ 0 h 120"/>
                  <a:gd name="T18" fmla="*/ 1231 w 1741"/>
                  <a:gd name="T19" fmla="*/ 120 h 120"/>
                  <a:gd name="T20" fmla="*/ 1171 w 1741"/>
                  <a:gd name="T21" fmla="*/ 0 h 120"/>
                  <a:gd name="T22" fmla="*/ 1111 w 1741"/>
                  <a:gd name="T23" fmla="*/ 120 h 120"/>
                  <a:gd name="T24" fmla="*/ 1051 w 1741"/>
                  <a:gd name="T25" fmla="*/ 0 h 120"/>
                  <a:gd name="T26" fmla="*/ 991 w 1741"/>
                  <a:gd name="T27" fmla="*/ 120 h 120"/>
                  <a:gd name="T28" fmla="*/ 931 w 1741"/>
                  <a:gd name="T29" fmla="*/ 0 h 120"/>
                  <a:gd name="T30" fmla="*/ 871 w 1741"/>
                  <a:gd name="T31" fmla="*/ 120 h 120"/>
                  <a:gd name="T32" fmla="*/ 811 w 1741"/>
                  <a:gd name="T33" fmla="*/ 0 h 120"/>
                  <a:gd name="T34" fmla="*/ 751 w 1741"/>
                  <a:gd name="T35" fmla="*/ 120 h 120"/>
                  <a:gd name="T36" fmla="*/ 691 w 1741"/>
                  <a:gd name="T37" fmla="*/ 0 h 120"/>
                  <a:gd name="T38" fmla="*/ 631 w 1741"/>
                  <a:gd name="T39" fmla="*/ 120 h 120"/>
                  <a:gd name="T40" fmla="*/ 571 w 1741"/>
                  <a:gd name="T41" fmla="*/ 0 h 120"/>
                  <a:gd name="T42" fmla="*/ 511 w 1741"/>
                  <a:gd name="T43" fmla="*/ 120 h 120"/>
                  <a:gd name="T44" fmla="*/ 451 w 1741"/>
                  <a:gd name="T45" fmla="*/ 0 h 120"/>
                  <a:gd name="T46" fmla="*/ 391 w 1741"/>
                  <a:gd name="T47" fmla="*/ 120 h 120"/>
                  <a:gd name="T48" fmla="*/ 331 w 1741"/>
                  <a:gd name="T49" fmla="*/ 0 h 120"/>
                  <a:gd name="T50" fmla="*/ 271 w 1741"/>
                  <a:gd name="T51" fmla="*/ 120 h 120"/>
                  <a:gd name="T52" fmla="*/ 211 w 1741"/>
                  <a:gd name="T53" fmla="*/ 0 h 120"/>
                  <a:gd name="T54" fmla="*/ 151 w 1741"/>
                  <a:gd name="T55" fmla="*/ 120 h 120"/>
                  <a:gd name="T56" fmla="*/ 91 w 1741"/>
                  <a:gd name="T57" fmla="*/ 0 h 120"/>
                  <a:gd name="T58" fmla="*/ 31 w 1741"/>
                  <a:gd name="T59" fmla="*/ 120 h 120"/>
                  <a:gd name="T60" fmla="*/ 1 w 1741"/>
                  <a:gd name="T61" fmla="*/ 60 h 120"/>
                  <a:gd name="T62" fmla="*/ 0 w 1741"/>
                  <a:gd name="T63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1" h="120">
                    <a:moveTo>
                      <a:pt x="1741" y="60"/>
                    </a:moveTo>
                    <a:lnTo>
                      <a:pt x="1711" y="120"/>
                    </a:lnTo>
                    <a:lnTo>
                      <a:pt x="1651" y="0"/>
                    </a:lnTo>
                    <a:lnTo>
                      <a:pt x="1591" y="120"/>
                    </a:lnTo>
                    <a:lnTo>
                      <a:pt x="1531" y="0"/>
                    </a:lnTo>
                    <a:lnTo>
                      <a:pt x="1471" y="120"/>
                    </a:lnTo>
                    <a:lnTo>
                      <a:pt x="1411" y="0"/>
                    </a:lnTo>
                    <a:lnTo>
                      <a:pt x="1351" y="120"/>
                    </a:lnTo>
                    <a:lnTo>
                      <a:pt x="1291" y="0"/>
                    </a:lnTo>
                    <a:lnTo>
                      <a:pt x="1231" y="120"/>
                    </a:lnTo>
                    <a:lnTo>
                      <a:pt x="1171" y="0"/>
                    </a:lnTo>
                    <a:lnTo>
                      <a:pt x="1111" y="120"/>
                    </a:lnTo>
                    <a:lnTo>
                      <a:pt x="1051" y="0"/>
                    </a:lnTo>
                    <a:lnTo>
                      <a:pt x="991" y="120"/>
                    </a:lnTo>
                    <a:lnTo>
                      <a:pt x="931" y="0"/>
                    </a:lnTo>
                    <a:lnTo>
                      <a:pt x="871" y="120"/>
                    </a:lnTo>
                    <a:lnTo>
                      <a:pt x="811" y="0"/>
                    </a:lnTo>
                    <a:lnTo>
                      <a:pt x="751" y="120"/>
                    </a:lnTo>
                    <a:lnTo>
                      <a:pt x="691" y="0"/>
                    </a:lnTo>
                    <a:lnTo>
                      <a:pt x="631" y="120"/>
                    </a:lnTo>
                    <a:lnTo>
                      <a:pt x="571" y="0"/>
                    </a:lnTo>
                    <a:lnTo>
                      <a:pt x="511" y="120"/>
                    </a:lnTo>
                    <a:lnTo>
                      <a:pt x="451" y="0"/>
                    </a:lnTo>
                    <a:lnTo>
                      <a:pt x="391" y="120"/>
                    </a:lnTo>
                    <a:lnTo>
                      <a:pt x="331" y="0"/>
                    </a:lnTo>
                    <a:lnTo>
                      <a:pt x="271" y="120"/>
                    </a:lnTo>
                    <a:lnTo>
                      <a:pt x="211" y="0"/>
                    </a:lnTo>
                    <a:lnTo>
                      <a:pt x="151" y="120"/>
                    </a:lnTo>
                    <a:lnTo>
                      <a:pt x="91" y="0"/>
                    </a:lnTo>
                    <a:lnTo>
                      <a:pt x="31" y="120"/>
                    </a:lnTo>
                    <a:lnTo>
                      <a:pt x="1" y="60"/>
                    </a:lnTo>
                    <a:lnTo>
                      <a:pt x="0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0" name="Line 170"/>
              <p:cNvSpPr>
                <a:spLocks noChangeShapeType="1"/>
              </p:cNvSpPr>
              <p:nvPr/>
            </p:nvSpPr>
            <p:spPr bwMode="auto">
              <a:xfrm flipH="1">
                <a:off x="1217" y="3093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1" name="Arc 171"/>
              <p:cNvSpPr>
                <a:spLocks/>
              </p:cNvSpPr>
              <p:nvPr/>
            </p:nvSpPr>
            <p:spPr bwMode="auto">
              <a:xfrm>
                <a:off x="1147" y="3060"/>
                <a:ext cx="65" cy="3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37 w 43200"/>
                  <a:gd name="T1" fmla="*/ 24788 h 24788"/>
                  <a:gd name="T2" fmla="*/ 43200 w 43200"/>
                  <a:gd name="T3" fmla="*/ 21600 h 24788"/>
                  <a:gd name="T4" fmla="*/ 21600 w 43200"/>
                  <a:gd name="T5" fmla="*/ 21600 h 24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788" fill="none" extrusionOk="0">
                    <a:moveTo>
                      <a:pt x="236" y="24788"/>
                    </a:moveTo>
                    <a:cubicBezTo>
                      <a:pt x="79" y="23732"/>
                      <a:pt x="0" y="22667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4788" stroke="0" extrusionOk="0">
                    <a:moveTo>
                      <a:pt x="236" y="24788"/>
                    </a:moveTo>
                    <a:cubicBezTo>
                      <a:pt x="79" y="23732"/>
                      <a:pt x="0" y="22667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2" name="Arc 172"/>
              <p:cNvSpPr>
                <a:spLocks/>
              </p:cNvSpPr>
              <p:nvPr/>
            </p:nvSpPr>
            <p:spPr bwMode="auto">
              <a:xfrm>
                <a:off x="1076" y="3065"/>
                <a:ext cx="66" cy="3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51 w 43200"/>
                  <a:gd name="T1" fmla="*/ 24884 h 24884"/>
                  <a:gd name="T2" fmla="*/ 43200 w 43200"/>
                  <a:gd name="T3" fmla="*/ 21600 h 24884"/>
                  <a:gd name="T4" fmla="*/ 21600 w 43200"/>
                  <a:gd name="T5" fmla="*/ 21600 h 24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884" fill="none" extrusionOk="0">
                    <a:moveTo>
                      <a:pt x="251" y="24883"/>
                    </a:moveTo>
                    <a:cubicBezTo>
                      <a:pt x="83" y="23797"/>
                      <a:pt x="0" y="2269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4884" stroke="0" extrusionOk="0">
                    <a:moveTo>
                      <a:pt x="251" y="24883"/>
                    </a:moveTo>
                    <a:cubicBezTo>
                      <a:pt x="83" y="23797"/>
                      <a:pt x="0" y="2269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3" name="Freeform 173"/>
              <p:cNvSpPr>
                <a:spLocks/>
              </p:cNvSpPr>
              <p:nvPr/>
            </p:nvSpPr>
            <p:spPr bwMode="auto">
              <a:xfrm>
                <a:off x="1070" y="2795"/>
                <a:ext cx="6" cy="308"/>
              </a:xfrm>
              <a:custGeom>
                <a:avLst/>
                <a:gdLst>
                  <a:gd name="T0" fmla="*/ 17 w 17"/>
                  <a:gd name="T1" fmla="*/ 868 h 870"/>
                  <a:gd name="T2" fmla="*/ 0 w 17"/>
                  <a:gd name="T3" fmla="*/ 870 h 870"/>
                  <a:gd name="T4" fmla="*/ 0 w 17"/>
                  <a:gd name="T5" fmla="*/ 0 h 8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870">
                    <a:moveTo>
                      <a:pt x="17" y="868"/>
                    </a:moveTo>
                    <a:lnTo>
                      <a:pt x="0" y="87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4" name="Freeform 174"/>
              <p:cNvSpPr>
                <a:spLocks/>
              </p:cNvSpPr>
              <p:nvPr/>
            </p:nvSpPr>
            <p:spPr bwMode="auto">
              <a:xfrm>
                <a:off x="1034" y="2789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5" name="Line 175"/>
              <p:cNvSpPr>
                <a:spLocks noChangeShapeType="1"/>
              </p:cNvSpPr>
              <p:nvPr/>
            </p:nvSpPr>
            <p:spPr bwMode="auto">
              <a:xfrm>
                <a:off x="1034" y="2789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6" name="Line 176"/>
              <p:cNvSpPr>
                <a:spLocks noChangeShapeType="1"/>
              </p:cNvSpPr>
              <p:nvPr/>
            </p:nvSpPr>
            <p:spPr bwMode="auto">
              <a:xfrm flipV="1">
                <a:off x="507" y="4839"/>
                <a:ext cx="133" cy="14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7" name="Arc 177"/>
              <p:cNvSpPr>
                <a:spLocks/>
              </p:cNvSpPr>
              <p:nvPr/>
            </p:nvSpPr>
            <p:spPr bwMode="auto">
              <a:xfrm>
                <a:off x="640" y="4595"/>
                <a:ext cx="308" cy="24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8" name="Freeform 178"/>
              <p:cNvSpPr>
                <a:spLocks/>
              </p:cNvSpPr>
              <p:nvPr/>
            </p:nvSpPr>
            <p:spPr bwMode="auto">
              <a:xfrm>
                <a:off x="948" y="4559"/>
                <a:ext cx="7" cy="72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9" name="Line 179"/>
              <p:cNvSpPr>
                <a:spLocks noChangeShapeType="1"/>
              </p:cNvSpPr>
              <p:nvPr/>
            </p:nvSpPr>
            <p:spPr bwMode="auto">
              <a:xfrm flipH="1">
                <a:off x="948" y="4559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0" name="Line 180"/>
              <p:cNvSpPr>
                <a:spLocks noChangeShapeType="1"/>
              </p:cNvSpPr>
              <p:nvPr/>
            </p:nvSpPr>
            <p:spPr bwMode="auto">
              <a:xfrm flipV="1">
                <a:off x="507" y="3788"/>
                <a:ext cx="197" cy="15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1" name="Arc 181"/>
              <p:cNvSpPr>
                <a:spLocks/>
              </p:cNvSpPr>
              <p:nvPr/>
            </p:nvSpPr>
            <p:spPr bwMode="auto">
              <a:xfrm>
                <a:off x="704" y="3602"/>
                <a:ext cx="64" cy="186"/>
              </a:xfrm>
              <a:custGeom>
                <a:avLst/>
                <a:gdLst>
                  <a:gd name="G0" fmla="+- 21600 0 0"/>
                  <a:gd name="G1" fmla="+- 21597 0 0"/>
                  <a:gd name="G2" fmla="+- 21600 0 0"/>
                  <a:gd name="T0" fmla="*/ 0 w 21600"/>
                  <a:gd name="T1" fmla="*/ 21597 h 21597"/>
                  <a:gd name="T2" fmla="*/ 21260 w 21600"/>
                  <a:gd name="T3" fmla="*/ 0 h 21597"/>
                  <a:gd name="T4" fmla="*/ 21600 w 21600"/>
                  <a:gd name="T5" fmla="*/ 21597 h 21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7" fill="none" extrusionOk="0">
                    <a:moveTo>
                      <a:pt x="0" y="21597"/>
                    </a:moveTo>
                    <a:cubicBezTo>
                      <a:pt x="0" y="9800"/>
                      <a:pt x="9464" y="185"/>
                      <a:pt x="21259" y="-1"/>
                    </a:cubicBezTo>
                  </a:path>
                  <a:path w="21600" h="21597" stroke="0" extrusionOk="0">
                    <a:moveTo>
                      <a:pt x="0" y="21597"/>
                    </a:moveTo>
                    <a:cubicBezTo>
                      <a:pt x="0" y="9800"/>
                      <a:pt x="9464" y="185"/>
                      <a:pt x="21259" y="-1"/>
                    </a:cubicBezTo>
                    <a:lnTo>
                      <a:pt x="21600" y="21597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2" name="Freeform 182"/>
              <p:cNvSpPr>
                <a:spLocks/>
              </p:cNvSpPr>
              <p:nvPr/>
            </p:nvSpPr>
            <p:spPr bwMode="auto">
              <a:xfrm>
                <a:off x="733" y="3584"/>
                <a:ext cx="71" cy="30"/>
              </a:xfrm>
              <a:custGeom>
                <a:avLst/>
                <a:gdLst>
                  <a:gd name="T0" fmla="*/ 202 w 202"/>
                  <a:gd name="T1" fmla="*/ 67 h 86"/>
                  <a:gd name="T2" fmla="*/ 196 w 202"/>
                  <a:gd name="T3" fmla="*/ 86 h 86"/>
                  <a:gd name="T4" fmla="*/ 0 w 202"/>
                  <a:gd name="T5" fmla="*/ 19 h 86"/>
                  <a:gd name="T6" fmla="*/ 6 w 202"/>
                  <a:gd name="T7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2" h="86">
                    <a:moveTo>
                      <a:pt x="202" y="67"/>
                    </a:moveTo>
                    <a:lnTo>
                      <a:pt x="196" y="86"/>
                    </a:lnTo>
                    <a:lnTo>
                      <a:pt x="0" y="19"/>
                    </a:lnTo>
                    <a:lnTo>
                      <a:pt x="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3" name="Line 183"/>
              <p:cNvSpPr>
                <a:spLocks noChangeShapeType="1"/>
              </p:cNvSpPr>
              <p:nvPr/>
            </p:nvSpPr>
            <p:spPr bwMode="auto">
              <a:xfrm flipH="1">
                <a:off x="733" y="3584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4" name="Line 184"/>
              <p:cNvSpPr>
                <a:spLocks noChangeShapeType="1"/>
              </p:cNvSpPr>
              <p:nvPr/>
            </p:nvSpPr>
            <p:spPr bwMode="auto">
              <a:xfrm flipV="1">
                <a:off x="507" y="2747"/>
                <a:ext cx="170" cy="15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5" name="Arc 185"/>
              <p:cNvSpPr>
                <a:spLocks/>
              </p:cNvSpPr>
              <p:nvPr/>
            </p:nvSpPr>
            <p:spPr bwMode="auto">
              <a:xfrm>
                <a:off x="677" y="2530"/>
                <a:ext cx="335" cy="21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501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501"/>
                    </a:moveTo>
                    <a:cubicBezTo>
                      <a:pt x="54" y="9610"/>
                      <a:pt x="9709" y="0"/>
                      <a:pt x="21599" y="0"/>
                    </a:cubicBezTo>
                  </a:path>
                  <a:path w="21600" h="21600" stroke="0" extrusionOk="0">
                    <a:moveTo>
                      <a:pt x="0" y="21501"/>
                    </a:moveTo>
                    <a:cubicBezTo>
                      <a:pt x="54" y="9610"/>
                      <a:pt x="9709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6" name="Freeform 186"/>
              <p:cNvSpPr>
                <a:spLocks/>
              </p:cNvSpPr>
              <p:nvPr/>
            </p:nvSpPr>
            <p:spPr bwMode="auto">
              <a:xfrm>
                <a:off x="1012" y="2494"/>
                <a:ext cx="7" cy="72"/>
              </a:xfrm>
              <a:custGeom>
                <a:avLst/>
                <a:gdLst>
                  <a:gd name="T0" fmla="*/ 20 w 20"/>
                  <a:gd name="T1" fmla="*/ 204 h 204"/>
                  <a:gd name="T2" fmla="*/ 0 w 20"/>
                  <a:gd name="T3" fmla="*/ 204 h 204"/>
                  <a:gd name="T4" fmla="*/ 0 w 20"/>
                  <a:gd name="T5" fmla="*/ 0 h 204"/>
                  <a:gd name="T6" fmla="*/ 20 w 20"/>
                  <a:gd name="T7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04">
                    <a:moveTo>
                      <a:pt x="20" y="204"/>
                    </a:moveTo>
                    <a:lnTo>
                      <a:pt x="0" y="204"/>
                    </a:lnTo>
                    <a:lnTo>
                      <a:pt x="0" y="0"/>
                    </a:lnTo>
                    <a:lnTo>
                      <a:pt x="2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7" name="Line 187"/>
              <p:cNvSpPr>
                <a:spLocks noChangeShapeType="1"/>
              </p:cNvSpPr>
              <p:nvPr/>
            </p:nvSpPr>
            <p:spPr bwMode="auto">
              <a:xfrm flipH="1">
                <a:off x="1012" y="2494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8" name="Line 188"/>
              <p:cNvSpPr>
                <a:spLocks noChangeShapeType="1"/>
              </p:cNvSpPr>
              <p:nvPr/>
            </p:nvSpPr>
            <p:spPr bwMode="auto">
              <a:xfrm flipH="1" flipV="1">
                <a:off x="746" y="4881"/>
                <a:ext cx="69" cy="18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9" name="Freeform 189"/>
              <p:cNvSpPr>
                <a:spLocks/>
              </p:cNvSpPr>
              <p:nvPr/>
            </p:nvSpPr>
            <p:spPr bwMode="auto">
              <a:xfrm>
                <a:off x="710" y="4862"/>
                <a:ext cx="70" cy="32"/>
              </a:xfrm>
              <a:custGeom>
                <a:avLst/>
                <a:gdLst>
                  <a:gd name="T0" fmla="*/ 192 w 198"/>
                  <a:gd name="T1" fmla="*/ 0 h 90"/>
                  <a:gd name="T2" fmla="*/ 198 w 198"/>
                  <a:gd name="T3" fmla="*/ 19 h 90"/>
                  <a:gd name="T4" fmla="*/ 6 w 198"/>
                  <a:gd name="T5" fmla="*/ 90 h 90"/>
                  <a:gd name="T6" fmla="*/ 0 w 198"/>
                  <a:gd name="T7" fmla="*/ 7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8" h="90">
                    <a:moveTo>
                      <a:pt x="192" y="0"/>
                    </a:moveTo>
                    <a:lnTo>
                      <a:pt x="198" y="19"/>
                    </a:lnTo>
                    <a:lnTo>
                      <a:pt x="6" y="90"/>
                    </a:lnTo>
                    <a:lnTo>
                      <a:pt x="0" y="7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60" name="Line 190"/>
              <p:cNvSpPr>
                <a:spLocks noChangeShapeType="1"/>
              </p:cNvSpPr>
              <p:nvPr/>
            </p:nvSpPr>
            <p:spPr bwMode="auto">
              <a:xfrm>
                <a:off x="710" y="4887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61" name="Freeform 191"/>
              <p:cNvSpPr>
                <a:spLocks/>
              </p:cNvSpPr>
              <p:nvPr/>
            </p:nvSpPr>
            <p:spPr bwMode="auto">
              <a:xfrm>
                <a:off x="1643" y="4934"/>
                <a:ext cx="53" cy="48"/>
              </a:xfrm>
              <a:custGeom>
                <a:avLst/>
                <a:gdLst>
                  <a:gd name="T0" fmla="*/ 151 w 151"/>
                  <a:gd name="T1" fmla="*/ 135 h 135"/>
                  <a:gd name="T2" fmla="*/ 0 w 151"/>
                  <a:gd name="T3" fmla="*/ 60 h 135"/>
                  <a:gd name="T4" fmla="*/ 0 w 151"/>
                  <a:gd name="T5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135">
                    <a:moveTo>
                      <a:pt x="151" y="135"/>
                    </a:moveTo>
                    <a:lnTo>
                      <a:pt x="0" y="6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62" name="Freeform 192"/>
              <p:cNvSpPr>
                <a:spLocks/>
              </p:cNvSpPr>
              <p:nvPr/>
            </p:nvSpPr>
            <p:spPr bwMode="auto">
              <a:xfrm>
                <a:off x="1607" y="4928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63" name="Line 193"/>
              <p:cNvSpPr>
                <a:spLocks noChangeShapeType="1"/>
              </p:cNvSpPr>
              <p:nvPr/>
            </p:nvSpPr>
            <p:spPr bwMode="auto">
              <a:xfrm>
                <a:off x="1607" y="4928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64" name="Freeform 194"/>
              <p:cNvSpPr>
                <a:spLocks/>
              </p:cNvSpPr>
              <p:nvPr/>
            </p:nvSpPr>
            <p:spPr bwMode="auto">
              <a:xfrm>
                <a:off x="1511" y="4945"/>
                <a:ext cx="37" cy="37"/>
              </a:xfrm>
              <a:custGeom>
                <a:avLst/>
                <a:gdLst>
                  <a:gd name="T0" fmla="*/ 105 w 105"/>
                  <a:gd name="T1" fmla="*/ 106 h 106"/>
                  <a:gd name="T2" fmla="*/ 0 w 105"/>
                  <a:gd name="T3" fmla="*/ 46 h 106"/>
                  <a:gd name="T4" fmla="*/ 0 w 105"/>
                  <a:gd name="T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5" h="106">
                    <a:moveTo>
                      <a:pt x="105" y="106"/>
                    </a:moveTo>
                    <a:lnTo>
                      <a:pt x="0" y="46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65" name="Freeform 195"/>
              <p:cNvSpPr>
                <a:spLocks/>
              </p:cNvSpPr>
              <p:nvPr/>
            </p:nvSpPr>
            <p:spPr bwMode="auto">
              <a:xfrm>
                <a:off x="1475" y="4938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66" name="Line 196"/>
              <p:cNvSpPr>
                <a:spLocks noChangeShapeType="1"/>
              </p:cNvSpPr>
              <p:nvPr/>
            </p:nvSpPr>
            <p:spPr bwMode="auto">
              <a:xfrm>
                <a:off x="1475" y="493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67" name="Freeform 197"/>
              <p:cNvSpPr>
                <a:spLocks/>
              </p:cNvSpPr>
              <p:nvPr/>
            </p:nvSpPr>
            <p:spPr bwMode="auto">
              <a:xfrm>
                <a:off x="1356" y="4939"/>
                <a:ext cx="43" cy="43"/>
              </a:xfrm>
              <a:custGeom>
                <a:avLst/>
                <a:gdLst>
                  <a:gd name="T0" fmla="*/ 121 w 121"/>
                  <a:gd name="T1" fmla="*/ 121 h 121"/>
                  <a:gd name="T2" fmla="*/ 0 w 121"/>
                  <a:gd name="T3" fmla="*/ 61 h 121"/>
                  <a:gd name="T4" fmla="*/ 0 w 121"/>
                  <a:gd name="T5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1" h="121">
                    <a:moveTo>
                      <a:pt x="121" y="121"/>
                    </a:moveTo>
                    <a:lnTo>
                      <a:pt x="0" y="6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68" name="Freeform 198"/>
              <p:cNvSpPr>
                <a:spLocks/>
              </p:cNvSpPr>
              <p:nvPr/>
            </p:nvSpPr>
            <p:spPr bwMode="auto">
              <a:xfrm>
                <a:off x="1320" y="4933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69" name="Line 199"/>
              <p:cNvSpPr>
                <a:spLocks noChangeShapeType="1"/>
              </p:cNvSpPr>
              <p:nvPr/>
            </p:nvSpPr>
            <p:spPr bwMode="auto">
              <a:xfrm>
                <a:off x="1320" y="4933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70" name="Line 200"/>
              <p:cNvSpPr>
                <a:spLocks noChangeShapeType="1"/>
              </p:cNvSpPr>
              <p:nvPr/>
            </p:nvSpPr>
            <p:spPr bwMode="auto">
              <a:xfrm flipV="1">
                <a:off x="1097" y="4860"/>
                <a:ext cx="95" cy="11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71" name="Freeform 201"/>
              <p:cNvSpPr>
                <a:spLocks/>
              </p:cNvSpPr>
              <p:nvPr/>
            </p:nvSpPr>
            <p:spPr bwMode="auto">
              <a:xfrm>
                <a:off x="1164" y="4832"/>
                <a:ext cx="60" cy="51"/>
              </a:xfrm>
              <a:custGeom>
                <a:avLst/>
                <a:gdLst>
                  <a:gd name="T0" fmla="*/ 171 w 171"/>
                  <a:gd name="T1" fmla="*/ 130 h 144"/>
                  <a:gd name="T2" fmla="*/ 159 w 171"/>
                  <a:gd name="T3" fmla="*/ 144 h 144"/>
                  <a:gd name="T4" fmla="*/ 0 w 171"/>
                  <a:gd name="T5" fmla="*/ 15 h 144"/>
                  <a:gd name="T6" fmla="*/ 13 w 171"/>
                  <a:gd name="T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44">
                    <a:moveTo>
                      <a:pt x="171" y="130"/>
                    </a:moveTo>
                    <a:lnTo>
                      <a:pt x="159" y="144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72" name="Line 202"/>
              <p:cNvSpPr>
                <a:spLocks noChangeShapeType="1"/>
              </p:cNvSpPr>
              <p:nvPr/>
            </p:nvSpPr>
            <p:spPr bwMode="auto">
              <a:xfrm flipH="1">
                <a:off x="1164" y="4832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73" name="Freeform 203"/>
              <p:cNvSpPr>
                <a:spLocks/>
              </p:cNvSpPr>
              <p:nvPr/>
            </p:nvSpPr>
            <p:spPr bwMode="auto">
              <a:xfrm>
                <a:off x="1234" y="4939"/>
                <a:ext cx="27" cy="37"/>
              </a:xfrm>
              <a:custGeom>
                <a:avLst/>
                <a:gdLst>
                  <a:gd name="T0" fmla="*/ 75 w 75"/>
                  <a:gd name="T1" fmla="*/ 105 h 105"/>
                  <a:gd name="T2" fmla="*/ 0 w 75"/>
                  <a:gd name="T3" fmla="*/ 61 h 105"/>
                  <a:gd name="T4" fmla="*/ 0 w 75"/>
                  <a:gd name="T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5" h="105">
                    <a:moveTo>
                      <a:pt x="75" y="105"/>
                    </a:moveTo>
                    <a:lnTo>
                      <a:pt x="0" y="6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74" name="Freeform 204"/>
              <p:cNvSpPr>
                <a:spLocks/>
              </p:cNvSpPr>
              <p:nvPr/>
            </p:nvSpPr>
            <p:spPr bwMode="auto">
              <a:xfrm>
                <a:off x="1198" y="4933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>
              <a:off x="1198" y="493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 flipV="1">
              <a:off x="953" y="4934"/>
              <a:ext cx="0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8"/>
            <p:cNvSpPr>
              <a:spLocks/>
            </p:cNvSpPr>
            <p:nvPr/>
          </p:nvSpPr>
          <p:spPr bwMode="auto">
            <a:xfrm>
              <a:off x="917" y="4928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>
              <a:off x="917" y="492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 flipV="1">
              <a:off x="810" y="3905"/>
              <a:ext cx="0" cy="1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773" y="3898"/>
              <a:ext cx="73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>
              <a:off x="773" y="389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1633" y="3905"/>
              <a:ext cx="63" cy="42"/>
            </a:xfrm>
            <a:custGeom>
              <a:avLst/>
              <a:gdLst>
                <a:gd name="T0" fmla="*/ 180 w 180"/>
                <a:gd name="T1" fmla="*/ 119 h 119"/>
                <a:gd name="T2" fmla="*/ 0 w 180"/>
                <a:gd name="T3" fmla="*/ 59 h 119"/>
                <a:gd name="T4" fmla="*/ 0 w 180"/>
                <a:gd name="T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" h="119">
                  <a:moveTo>
                    <a:pt x="180" y="119"/>
                  </a:moveTo>
                  <a:lnTo>
                    <a:pt x="0" y="5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1597" y="3898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>
              <a:off x="1597" y="389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6"/>
            <p:cNvSpPr>
              <a:spLocks/>
            </p:cNvSpPr>
            <p:nvPr/>
          </p:nvSpPr>
          <p:spPr bwMode="auto">
            <a:xfrm>
              <a:off x="1494" y="3905"/>
              <a:ext cx="43" cy="42"/>
            </a:xfrm>
            <a:custGeom>
              <a:avLst/>
              <a:gdLst>
                <a:gd name="T0" fmla="*/ 119 w 119"/>
                <a:gd name="T1" fmla="*/ 119 h 119"/>
                <a:gd name="T2" fmla="*/ 0 w 119"/>
                <a:gd name="T3" fmla="*/ 59 h 119"/>
                <a:gd name="T4" fmla="*/ 0 w 119"/>
                <a:gd name="T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" h="119">
                  <a:moveTo>
                    <a:pt x="119" y="119"/>
                  </a:moveTo>
                  <a:lnTo>
                    <a:pt x="0" y="5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1458" y="3898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>
              <a:off x="1458" y="389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1351" y="3905"/>
              <a:ext cx="43" cy="42"/>
            </a:xfrm>
            <a:custGeom>
              <a:avLst/>
              <a:gdLst>
                <a:gd name="T0" fmla="*/ 121 w 121"/>
                <a:gd name="T1" fmla="*/ 119 h 119"/>
                <a:gd name="T2" fmla="*/ 0 w 121"/>
                <a:gd name="T3" fmla="*/ 76 h 119"/>
                <a:gd name="T4" fmla="*/ 0 w 121"/>
                <a:gd name="T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119">
                  <a:moveTo>
                    <a:pt x="121" y="119"/>
                  </a:moveTo>
                  <a:lnTo>
                    <a:pt x="0" y="7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1315" y="3898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>
              <a:off x="1315" y="389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 flipV="1">
              <a:off x="1229" y="3788"/>
              <a:ext cx="69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1280" y="3753"/>
              <a:ext cx="43" cy="66"/>
            </a:xfrm>
            <a:custGeom>
              <a:avLst/>
              <a:gdLst>
                <a:gd name="T0" fmla="*/ 121 w 121"/>
                <a:gd name="T1" fmla="*/ 175 h 186"/>
                <a:gd name="T2" fmla="*/ 105 w 121"/>
                <a:gd name="T3" fmla="*/ 186 h 186"/>
                <a:gd name="T4" fmla="*/ 0 w 121"/>
                <a:gd name="T5" fmla="*/ 10 h 186"/>
                <a:gd name="T6" fmla="*/ 17 w 121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186">
                  <a:moveTo>
                    <a:pt x="121" y="175"/>
                  </a:moveTo>
                  <a:lnTo>
                    <a:pt x="105" y="186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 flipH="1">
              <a:off x="1280" y="3753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 flipV="1">
              <a:off x="1107" y="3883"/>
              <a:ext cx="95" cy="5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1183" y="3848"/>
              <a:ext cx="45" cy="66"/>
            </a:xfrm>
            <a:custGeom>
              <a:avLst/>
              <a:gdLst>
                <a:gd name="T0" fmla="*/ 126 w 126"/>
                <a:gd name="T1" fmla="*/ 176 h 186"/>
                <a:gd name="T2" fmla="*/ 109 w 126"/>
                <a:gd name="T3" fmla="*/ 186 h 186"/>
                <a:gd name="T4" fmla="*/ 0 w 126"/>
                <a:gd name="T5" fmla="*/ 11 h 186"/>
                <a:gd name="T6" fmla="*/ 17 w 126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186">
                  <a:moveTo>
                    <a:pt x="126" y="176"/>
                  </a:moveTo>
                  <a:lnTo>
                    <a:pt x="109" y="186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 flipH="1">
              <a:off x="1183" y="3848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 flipV="1">
              <a:off x="1251" y="390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1214" y="3898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>
              <a:off x="1214" y="389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6" name="Freeform 231"/>
            <p:cNvSpPr>
              <a:spLocks/>
            </p:cNvSpPr>
            <p:nvPr/>
          </p:nvSpPr>
          <p:spPr bwMode="auto">
            <a:xfrm>
              <a:off x="1627" y="2869"/>
              <a:ext cx="48" cy="44"/>
            </a:xfrm>
            <a:custGeom>
              <a:avLst/>
              <a:gdLst>
                <a:gd name="T0" fmla="*/ 136 w 136"/>
                <a:gd name="T1" fmla="*/ 122 h 122"/>
                <a:gd name="T2" fmla="*/ 0 w 136"/>
                <a:gd name="T3" fmla="*/ 76 h 122"/>
                <a:gd name="T4" fmla="*/ 0 w 136"/>
                <a:gd name="T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122">
                  <a:moveTo>
                    <a:pt x="136" y="122"/>
                  </a:moveTo>
                  <a:lnTo>
                    <a:pt x="0" y="7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7" name="Freeform 232"/>
            <p:cNvSpPr>
              <a:spLocks/>
            </p:cNvSpPr>
            <p:nvPr/>
          </p:nvSpPr>
          <p:spPr bwMode="auto">
            <a:xfrm>
              <a:off x="1591" y="2863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9" name="Line 233"/>
            <p:cNvSpPr>
              <a:spLocks noChangeShapeType="1"/>
            </p:cNvSpPr>
            <p:nvPr/>
          </p:nvSpPr>
          <p:spPr bwMode="auto">
            <a:xfrm>
              <a:off x="1591" y="286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0" name="Freeform 234"/>
            <p:cNvSpPr>
              <a:spLocks/>
            </p:cNvSpPr>
            <p:nvPr/>
          </p:nvSpPr>
          <p:spPr bwMode="auto">
            <a:xfrm>
              <a:off x="1505" y="2859"/>
              <a:ext cx="21" cy="54"/>
            </a:xfrm>
            <a:custGeom>
              <a:avLst/>
              <a:gdLst>
                <a:gd name="T0" fmla="*/ 60 w 60"/>
                <a:gd name="T1" fmla="*/ 151 h 151"/>
                <a:gd name="T2" fmla="*/ 0 w 60"/>
                <a:gd name="T3" fmla="*/ 90 h 151"/>
                <a:gd name="T4" fmla="*/ 0 w 60"/>
                <a:gd name="T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151">
                  <a:moveTo>
                    <a:pt x="60" y="151"/>
                  </a:moveTo>
                  <a:lnTo>
                    <a:pt x="0" y="9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1" name="Freeform 235"/>
            <p:cNvSpPr>
              <a:spLocks/>
            </p:cNvSpPr>
            <p:nvPr/>
          </p:nvSpPr>
          <p:spPr bwMode="auto">
            <a:xfrm>
              <a:off x="1469" y="2852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2" name="Line 236"/>
            <p:cNvSpPr>
              <a:spLocks noChangeShapeType="1"/>
            </p:cNvSpPr>
            <p:nvPr/>
          </p:nvSpPr>
          <p:spPr bwMode="auto">
            <a:xfrm>
              <a:off x="1469" y="285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3" name="Freeform 237"/>
            <p:cNvSpPr>
              <a:spLocks/>
            </p:cNvSpPr>
            <p:nvPr/>
          </p:nvSpPr>
          <p:spPr bwMode="auto">
            <a:xfrm>
              <a:off x="1367" y="2859"/>
              <a:ext cx="37" cy="42"/>
            </a:xfrm>
            <a:custGeom>
              <a:avLst/>
              <a:gdLst>
                <a:gd name="T0" fmla="*/ 104 w 104"/>
                <a:gd name="T1" fmla="*/ 119 h 119"/>
                <a:gd name="T2" fmla="*/ 0 w 104"/>
                <a:gd name="T3" fmla="*/ 75 h 119"/>
                <a:gd name="T4" fmla="*/ 0 w 104"/>
                <a:gd name="T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119">
                  <a:moveTo>
                    <a:pt x="104" y="119"/>
                  </a:moveTo>
                  <a:lnTo>
                    <a:pt x="0" y="7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4" name="Freeform 238"/>
            <p:cNvSpPr>
              <a:spLocks/>
            </p:cNvSpPr>
            <p:nvPr/>
          </p:nvSpPr>
          <p:spPr bwMode="auto">
            <a:xfrm>
              <a:off x="1331" y="2852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5" name="Line 239"/>
            <p:cNvSpPr>
              <a:spLocks noChangeShapeType="1"/>
            </p:cNvSpPr>
            <p:nvPr/>
          </p:nvSpPr>
          <p:spPr bwMode="auto">
            <a:xfrm>
              <a:off x="1331" y="285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6" name="Line 240"/>
            <p:cNvSpPr>
              <a:spLocks noChangeShapeType="1"/>
            </p:cNvSpPr>
            <p:nvPr/>
          </p:nvSpPr>
          <p:spPr bwMode="auto">
            <a:xfrm flipV="1">
              <a:off x="810" y="2779"/>
              <a:ext cx="0" cy="17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7" name="Freeform 241"/>
            <p:cNvSpPr>
              <a:spLocks/>
            </p:cNvSpPr>
            <p:nvPr/>
          </p:nvSpPr>
          <p:spPr bwMode="auto">
            <a:xfrm>
              <a:off x="773" y="2773"/>
              <a:ext cx="73" cy="6"/>
            </a:xfrm>
            <a:custGeom>
              <a:avLst/>
              <a:gdLst>
                <a:gd name="T0" fmla="*/ 204 w 204"/>
                <a:gd name="T1" fmla="*/ 0 h 18"/>
                <a:gd name="T2" fmla="*/ 204 w 204"/>
                <a:gd name="T3" fmla="*/ 18 h 18"/>
                <a:gd name="T4" fmla="*/ 0 w 204"/>
                <a:gd name="T5" fmla="*/ 18 h 18"/>
                <a:gd name="T6" fmla="*/ 0 w 20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8">
                  <a:moveTo>
                    <a:pt x="204" y="0"/>
                  </a:moveTo>
                  <a:lnTo>
                    <a:pt x="204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8" name="Line 242"/>
            <p:cNvSpPr>
              <a:spLocks noChangeShapeType="1"/>
            </p:cNvSpPr>
            <p:nvPr/>
          </p:nvSpPr>
          <p:spPr bwMode="auto">
            <a:xfrm>
              <a:off x="773" y="277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9" name="Line 243"/>
            <p:cNvSpPr>
              <a:spLocks noChangeShapeType="1"/>
            </p:cNvSpPr>
            <p:nvPr/>
          </p:nvSpPr>
          <p:spPr bwMode="auto">
            <a:xfrm flipV="1">
              <a:off x="1251" y="2790"/>
              <a:ext cx="85" cy="7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0" name="Freeform 244"/>
            <p:cNvSpPr>
              <a:spLocks/>
            </p:cNvSpPr>
            <p:nvPr/>
          </p:nvSpPr>
          <p:spPr bwMode="auto">
            <a:xfrm>
              <a:off x="1311" y="2758"/>
              <a:ext cx="54" cy="59"/>
            </a:xfrm>
            <a:custGeom>
              <a:avLst/>
              <a:gdLst>
                <a:gd name="T0" fmla="*/ 153 w 153"/>
                <a:gd name="T1" fmla="*/ 154 h 167"/>
                <a:gd name="T2" fmla="*/ 138 w 153"/>
                <a:gd name="T3" fmla="*/ 167 h 167"/>
                <a:gd name="T4" fmla="*/ 0 w 153"/>
                <a:gd name="T5" fmla="*/ 12 h 167"/>
                <a:gd name="T6" fmla="*/ 15 w 153"/>
                <a:gd name="T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67">
                  <a:moveTo>
                    <a:pt x="153" y="154"/>
                  </a:moveTo>
                  <a:lnTo>
                    <a:pt x="138" y="167"/>
                  </a:lnTo>
                  <a:lnTo>
                    <a:pt x="0" y="12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1" name="Line 245"/>
            <p:cNvSpPr>
              <a:spLocks noChangeShapeType="1"/>
            </p:cNvSpPr>
            <p:nvPr/>
          </p:nvSpPr>
          <p:spPr bwMode="auto">
            <a:xfrm flipH="1">
              <a:off x="1311" y="2758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2" name="Freeform 246"/>
            <p:cNvSpPr>
              <a:spLocks/>
            </p:cNvSpPr>
            <p:nvPr/>
          </p:nvSpPr>
          <p:spPr bwMode="auto">
            <a:xfrm>
              <a:off x="1197" y="2886"/>
              <a:ext cx="37" cy="21"/>
            </a:xfrm>
            <a:custGeom>
              <a:avLst/>
              <a:gdLst>
                <a:gd name="T0" fmla="*/ 105 w 105"/>
                <a:gd name="T1" fmla="*/ 59 h 59"/>
                <a:gd name="T2" fmla="*/ 0 w 105"/>
                <a:gd name="T3" fmla="*/ 30 h 59"/>
                <a:gd name="T4" fmla="*/ 0 w 105"/>
                <a:gd name="T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" h="59">
                  <a:moveTo>
                    <a:pt x="105" y="59"/>
                  </a:moveTo>
                  <a:lnTo>
                    <a:pt x="0" y="3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3" name="Freeform 247"/>
            <p:cNvSpPr>
              <a:spLocks/>
            </p:cNvSpPr>
            <p:nvPr/>
          </p:nvSpPr>
          <p:spPr bwMode="auto">
            <a:xfrm>
              <a:off x="1161" y="2879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4" name="Line 248"/>
            <p:cNvSpPr>
              <a:spLocks noChangeShapeType="1"/>
            </p:cNvSpPr>
            <p:nvPr/>
          </p:nvSpPr>
          <p:spPr bwMode="auto">
            <a:xfrm>
              <a:off x="1161" y="287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5" name="Line 249"/>
            <p:cNvSpPr>
              <a:spLocks noChangeShapeType="1"/>
            </p:cNvSpPr>
            <p:nvPr/>
          </p:nvSpPr>
          <p:spPr bwMode="auto">
            <a:xfrm flipV="1">
              <a:off x="1102" y="2869"/>
              <a:ext cx="48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6" name="Freeform 250"/>
            <p:cNvSpPr>
              <a:spLocks/>
            </p:cNvSpPr>
            <p:nvPr/>
          </p:nvSpPr>
          <p:spPr bwMode="auto">
            <a:xfrm>
              <a:off x="1130" y="2835"/>
              <a:ext cx="46" cy="65"/>
            </a:xfrm>
            <a:custGeom>
              <a:avLst/>
              <a:gdLst>
                <a:gd name="T0" fmla="*/ 130 w 130"/>
                <a:gd name="T1" fmla="*/ 172 h 182"/>
                <a:gd name="T2" fmla="*/ 113 w 130"/>
                <a:gd name="T3" fmla="*/ 182 h 182"/>
                <a:gd name="T4" fmla="*/ 0 w 130"/>
                <a:gd name="T5" fmla="*/ 11 h 182"/>
                <a:gd name="T6" fmla="*/ 17 w 130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182">
                  <a:moveTo>
                    <a:pt x="130" y="172"/>
                  </a:moveTo>
                  <a:lnTo>
                    <a:pt x="113" y="182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7" name="Line 251"/>
            <p:cNvSpPr>
              <a:spLocks noChangeShapeType="1"/>
            </p:cNvSpPr>
            <p:nvPr/>
          </p:nvSpPr>
          <p:spPr bwMode="auto">
            <a:xfrm flipH="1">
              <a:off x="1130" y="2835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8" name="Line 252"/>
            <p:cNvSpPr>
              <a:spLocks noChangeShapeType="1"/>
            </p:cNvSpPr>
            <p:nvPr/>
          </p:nvSpPr>
          <p:spPr bwMode="auto">
            <a:xfrm flipV="1">
              <a:off x="953" y="286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9" name="Freeform 253"/>
            <p:cNvSpPr>
              <a:spLocks/>
            </p:cNvSpPr>
            <p:nvPr/>
          </p:nvSpPr>
          <p:spPr bwMode="auto">
            <a:xfrm>
              <a:off x="917" y="2858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0" name="Line 254"/>
            <p:cNvSpPr>
              <a:spLocks noChangeShapeType="1"/>
            </p:cNvSpPr>
            <p:nvPr/>
          </p:nvSpPr>
          <p:spPr bwMode="auto">
            <a:xfrm>
              <a:off x="917" y="285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1" name="Line 255"/>
            <p:cNvSpPr>
              <a:spLocks noChangeShapeType="1"/>
            </p:cNvSpPr>
            <p:nvPr/>
          </p:nvSpPr>
          <p:spPr bwMode="auto">
            <a:xfrm flipV="1">
              <a:off x="2015" y="1303"/>
              <a:ext cx="53" cy="7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2" name="Freeform 256"/>
            <p:cNvSpPr>
              <a:spLocks/>
            </p:cNvSpPr>
            <p:nvPr/>
          </p:nvSpPr>
          <p:spPr bwMode="auto">
            <a:xfrm>
              <a:off x="2039" y="1276"/>
              <a:ext cx="62" cy="49"/>
            </a:xfrm>
            <a:custGeom>
              <a:avLst/>
              <a:gdLst>
                <a:gd name="T0" fmla="*/ 175 w 175"/>
                <a:gd name="T1" fmla="*/ 126 h 140"/>
                <a:gd name="T2" fmla="*/ 163 w 175"/>
                <a:gd name="T3" fmla="*/ 140 h 140"/>
                <a:gd name="T4" fmla="*/ 0 w 175"/>
                <a:gd name="T5" fmla="*/ 15 h 140"/>
                <a:gd name="T6" fmla="*/ 12 w 175"/>
                <a:gd name="T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40">
                  <a:moveTo>
                    <a:pt x="175" y="126"/>
                  </a:moveTo>
                  <a:lnTo>
                    <a:pt x="163" y="140"/>
                  </a:lnTo>
                  <a:lnTo>
                    <a:pt x="0" y="15"/>
                  </a:lnTo>
                  <a:lnTo>
                    <a:pt x="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3" name="Line 257"/>
            <p:cNvSpPr>
              <a:spLocks noChangeShapeType="1"/>
            </p:cNvSpPr>
            <p:nvPr/>
          </p:nvSpPr>
          <p:spPr bwMode="auto">
            <a:xfrm flipH="1">
              <a:off x="2039" y="1276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4" name="Line 258"/>
            <p:cNvSpPr>
              <a:spLocks noChangeShapeType="1"/>
            </p:cNvSpPr>
            <p:nvPr/>
          </p:nvSpPr>
          <p:spPr bwMode="auto">
            <a:xfrm flipV="1">
              <a:off x="2259" y="1288"/>
              <a:ext cx="0" cy="8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5" name="Freeform 259"/>
            <p:cNvSpPr>
              <a:spLocks/>
            </p:cNvSpPr>
            <p:nvPr/>
          </p:nvSpPr>
          <p:spPr bwMode="auto">
            <a:xfrm>
              <a:off x="2223" y="128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6" name="Line 260"/>
            <p:cNvSpPr>
              <a:spLocks noChangeShapeType="1"/>
            </p:cNvSpPr>
            <p:nvPr/>
          </p:nvSpPr>
          <p:spPr bwMode="auto">
            <a:xfrm>
              <a:off x="2223" y="128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7" name="Line 261"/>
            <p:cNvSpPr>
              <a:spLocks noChangeShapeType="1"/>
            </p:cNvSpPr>
            <p:nvPr/>
          </p:nvSpPr>
          <p:spPr bwMode="auto">
            <a:xfrm flipV="1">
              <a:off x="2519" y="1325"/>
              <a:ext cx="0" cy="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8" name="Freeform 262"/>
            <p:cNvSpPr>
              <a:spLocks/>
            </p:cNvSpPr>
            <p:nvPr/>
          </p:nvSpPr>
          <p:spPr bwMode="auto">
            <a:xfrm>
              <a:off x="2483" y="1318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9" name="Line 263"/>
            <p:cNvSpPr>
              <a:spLocks noChangeShapeType="1"/>
            </p:cNvSpPr>
            <p:nvPr/>
          </p:nvSpPr>
          <p:spPr bwMode="auto">
            <a:xfrm>
              <a:off x="2483" y="131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0" name="Freeform 264"/>
            <p:cNvSpPr>
              <a:spLocks/>
            </p:cNvSpPr>
            <p:nvPr/>
          </p:nvSpPr>
          <p:spPr bwMode="auto">
            <a:xfrm>
              <a:off x="2556" y="1107"/>
              <a:ext cx="218" cy="271"/>
            </a:xfrm>
            <a:custGeom>
              <a:avLst/>
              <a:gdLst>
                <a:gd name="T0" fmla="*/ 617 w 617"/>
                <a:gd name="T1" fmla="*/ 765 h 765"/>
                <a:gd name="T2" fmla="*/ 0 w 617"/>
                <a:gd name="T3" fmla="*/ 0 h 765"/>
                <a:gd name="T4" fmla="*/ 61 w 617"/>
                <a:gd name="T5" fmla="*/ 0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7" h="765">
                  <a:moveTo>
                    <a:pt x="617" y="765"/>
                  </a:moveTo>
                  <a:lnTo>
                    <a:pt x="0" y="0"/>
                  </a:lnTo>
                  <a:lnTo>
                    <a:pt x="6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1" name="Freeform 265"/>
            <p:cNvSpPr>
              <a:spLocks/>
            </p:cNvSpPr>
            <p:nvPr/>
          </p:nvSpPr>
          <p:spPr bwMode="auto">
            <a:xfrm>
              <a:off x="2577" y="1071"/>
              <a:ext cx="8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2" name="Line 266"/>
            <p:cNvSpPr>
              <a:spLocks noChangeShapeType="1"/>
            </p:cNvSpPr>
            <p:nvPr/>
          </p:nvSpPr>
          <p:spPr bwMode="auto">
            <a:xfrm flipH="1">
              <a:off x="2577" y="1071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3" name="Freeform 267"/>
            <p:cNvSpPr>
              <a:spLocks/>
            </p:cNvSpPr>
            <p:nvPr/>
          </p:nvSpPr>
          <p:spPr bwMode="auto">
            <a:xfrm>
              <a:off x="2896" y="1256"/>
              <a:ext cx="127" cy="127"/>
            </a:xfrm>
            <a:custGeom>
              <a:avLst/>
              <a:gdLst>
                <a:gd name="T0" fmla="*/ 359 w 359"/>
                <a:gd name="T1" fmla="*/ 359 h 359"/>
                <a:gd name="T2" fmla="*/ 0 w 359"/>
                <a:gd name="T3" fmla="*/ 0 h 359"/>
                <a:gd name="T4" fmla="*/ 58 w 359"/>
                <a:gd name="T5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9" h="359">
                  <a:moveTo>
                    <a:pt x="359" y="359"/>
                  </a:moveTo>
                  <a:lnTo>
                    <a:pt x="0" y="0"/>
                  </a:lnTo>
                  <a:lnTo>
                    <a:pt x="5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4" name="Freeform 268"/>
            <p:cNvSpPr>
              <a:spLocks/>
            </p:cNvSpPr>
            <p:nvPr/>
          </p:nvSpPr>
          <p:spPr bwMode="auto">
            <a:xfrm>
              <a:off x="2917" y="1220"/>
              <a:ext cx="7" cy="72"/>
            </a:xfrm>
            <a:custGeom>
              <a:avLst/>
              <a:gdLst>
                <a:gd name="T0" fmla="*/ 21 w 21"/>
                <a:gd name="T1" fmla="*/ 204 h 204"/>
                <a:gd name="T2" fmla="*/ 0 w 21"/>
                <a:gd name="T3" fmla="*/ 204 h 204"/>
                <a:gd name="T4" fmla="*/ 0 w 21"/>
                <a:gd name="T5" fmla="*/ 0 h 204"/>
                <a:gd name="T6" fmla="*/ 21 w 21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4">
                  <a:moveTo>
                    <a:pt x="21" y="204"/>
                  </a:moveTo>
                  <a:lnTo>
                    <a:pt x="0" y="204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5" name="Line 269"/>
            <p:cNvSpPr>
              <a:spLocks noChangeShapeType="1"/>
            </p:cNvSpPr>
            <p:nvPr/>
          </p:nvSpPr>
          <p:spPr bwMode="auto">
            <a:xfrm flipH="1">
              <a:off x="2917" y="122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6" name="Line 270"/>
            <p:cNvSpPr>
              <a:spLocks noChangeShapeType="1"/>
            </p:cNvSpPr>
            <p:nvPr/>
          </p:nvSpPr>
          <p:spPr bwMode="auto">
            <a:xfrm flipV="1">
              <a:off x="1543" y="1176"/>
              <a:ext cx="0" cy="39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7" name="Freeform 271"/>
            <p:cNvSpPr>
              <a:spLocks/>
            </p:cNvSpPr>
            <p:nvPr/>
          </p:nvSpPr>
          <p:spPr bwMode="auto">
            <a:xfrm>
              <a:off x="1506" y="1169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8" name="Line 272"/>
            <p:cNvSpPr>
              <a:spLocks noChangeShapeType="1"/>
            </p:cNvSpPr>
            <p:nvPr/>
          </p:nvSpPr>
          <p:spPr bwMode="auto">
            <a:xfrm>
              <a:off x="1506" y="116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9" name="Line 273"/>
            <p:cNvSpPr>
              <a:spLocks noChangeShapeType="1"/>
            </p:cNvSpPr>
            <p:nvPr/>
          </p:nvSpPr>
          <p:spPr bwMode="auto">
            <a:xfrm flipV="1">
              <a:off x="990" y="1160"/>
              <a:ext cx="393" cy="2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0" name="Arc 274"/>
            <p:cNvSpPr>
              <a:spLocks/>
            </p:cNvSpPr>
            <p:nvPr/>
          </p:nvSpPr>
          <p:spPr bwMode="auto">
            <a:xfrm>
              <a:off x="1383" y="778"/>
              <a:ext cx="101" cy="38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1" name="Freeform 275"/>
            <p:cNvSpPr>
              <a:spLocks/>
            </p:cNvSpPr>
            <p:nvPr/>
          </p:nvSpPr>
          <p:spPr bwMode="auto">
            <a:xfrm>
              <a:off x="1484" y="742"/>
              <a:ext cx="8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2" name="Line 276"/>
            <p:cNvSpPr>
              <a:spLocks noChangeShapeType="1"/>
            </p:cNvSpPr>
            <p:nvPr/>
          </p:nvSpPr>
          <p:spPr bwMode="auto">
            <a:xfrm flipH="1">
              <a:off x="1484" y="742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3" name="Freeform 277"/>
            <p:cNvSpPr>
              <a:spLocks/>
            </p:cNvSpPr>
            <p:nvPr/>
          </p:nvSpPr>
          <p:spPr bwMode="auto">
            <a:xfrm>
              <a:off x="2174" y="1664"/>
              <a:ext cx="1131" cy="43"/>
            </a:xfrm>
            <a:custGeom>
              <a:avLst/>
              <a:gdLst>
                <a:gd name="T0" fmla="*/ 3194 w 3194"/>
                <a:gd name="T1" fmla="*/ 60 h 120"/>
                <a:gd name="T2" fmla="*/ 3164 w 3194"/>
                <a:gd name="T3" fmla="*/ 120 h 120"/>
                <a:gd name="T4" fmla="*/ 3104 w 3194"/>
                <a:gd name="T5" fmla="*/ 0 h 120"/>
                <a:gd name="T6" fmla="*/ 3044 w 3194"/>
                <a:gd name="T7" fmla="*/ 120 h 120"/>
                <a:gd name="T8" fmla="*/ 2984 w 3194"/>
                <a:gd name="T9" fmla="*/ 0 h 120"/>
                <a:gd name="T10" fmla="*/ 2924 w 3194"/>
                <a:gd name="T11" fmla="*/ 120 h 120"/>
                <a:gd name="T12" fmla="*/ 2864 w 3194"/>
                <a:gd name="T13" fmla="*/ 0 h 120"/>
                <a:gd name="T14" fmla="*/ 2804 w 3194"/>
                <a:gd name="T15" fmla="*/ 120 h 120"/>
                <a:gd name="T16" fmla="*/ 2744 w 3194"/>
                <a:gd name="T17" fmla="*/ 0 h 120"/>
                <a:gd name="T18" fmla="*/ 2684 w 3194"/>
                <a:gd name="T19" fmla="*/ 120 h 120"/>
                <a:gd name="T20" fmla="*/ 2624 w 3194"/>
                <a:gd name="T21" fmla="*/ 0 h 120"/>
                <a:gd name="T22" fmla="*/ 2564 w 3194"/>
                <a:gd name="T23" fmla="*/ 120 h 120"/>
                <a:gd name="T24" fmla="*/ 2504 w 3194"/>
                <a:gd name="T25" fmla="*/ 0 h 120"/>
                <a:gd name="T26" fmla="*/ 2444 w 3194"/>
                <a:gd name="T27" fmla="*/ 120 h 120"/>
                <a:gd name="T28" fmla="*/ 2384 w 3194"/>
                <a:gd name="T29" fmla="*/ 0 h 120"/>
                <a:gd name="T30" fmla="*/ 2324 w 3194"/>
                <a:gd name="T31" fmla="*/ 120 h 120"/>
                <a:gd name="T32" fmla="*/ 2264 w 3194"/>
                <a:gd name="T33" fmla="*/ 0 h 120"/>
                <a:gd name="T34" fmla="*/ 2204 w 3194"/>
                <a:gd name="T35" fmla="*/ 120 h 120"/>
                <a:gd name="T36" fmla="*/ 2144 w 3194"/>
                <a:gd name="T37" fmla="*/ 0 h 120"/>
                <a:gd name="T38" fmla="*/ 2084 w 3194"/>
                <a:gd name="T39" fmla="*/ 120 h 120"/>
                <a:gd name="T40" fmla="*/ 2024 w 3194"/>
                <a:gd name="T41" fmla="*/ 0 h 120"/>
                <a:gd name="T42" fmla="*/ 1964 w 3194"/>
                <a:gd name="T43" fmla="*/ 120 h 120"/>
                <a:gd name="T44" fmla="*/ 1904 w 3194"/>
                <a:gd name="T45" fmla="*/ 0 h 120"/>
                <a:gd name="T46" fmla="*/ 1844 w 3194"/>
                <a:gd name="T47" fmla="*/ 120 h 120"/>
                <a:gd name="T48" fmla="*/ 1784 w 3194"/>
                <a:gd name="T49" fmla="*/ 0 h 120"/>
                <a:gd name="T50" fmla="*/ 1724 w 3194"/>
                <a:gd name="T51" fmla="*/ 120 h 120"/>
                <a:gd name="T52" fmla="*/ 1664 w 3194"/>
                <a:gd name="T53" fmla="*/ 0 h 120"/>
                <a:gd name="T54" fmla="*/ 1604 w 3194"/>
                <a:gd name="T55" fmla="*/ 120 h 120"/>
                <a:gd name="T56" fmla="*/ 1544 w 3194"/>
                <a:gd name="T57" fmla="*/ 0 h 120"/>
                <a:gd name="T58" fmla="*/ 1484 w 3194"/>
                <a:gd name="T59" fmla="*/ 120 h 120"/>
                <a:gd name="T60" fmla="*/ 1424 w 3194"/>
                <a:gd name="T61" fmla="*/ 0 h 120"/>
                <a:gd name="T62" fmla="*/ 1364 w 3194"/>
                <a:gd name="T63" fmla="*/ 120 h 120"/>
                <a:gd name="T64" fmla="*/ 1304 w 3194"/>
                <a:gd name="T65" fmla="*/ 0 h 120"/>
                <a:gd name="T66" fmla="*/ 1244 w 3194"/>
                <a:gd name="T67" fmla="*/ 120 h 120"/>
                <a:gd name="T68" fmla="*/ 1184 w 3194"/>
                <a:gd name="T69" fmla="*/ 0 h 120"/>
                <a:gd name="T70" fmla="*/ 1124 w 3194"/>
                <a:gd name="T71" fmla="*/ 120 h 120"/>
                <a:gd name="T72" fmla="*/ 1064 w 3194"/>
                <a:gd name="T73" fmla="*/ 0 h 120"/>
                <a:gd name="T74" fmla="*/ 1004 w 3194"/>
                <a:gd name="T75" fmla="*/ 120 h 120"/>
                <a:gd name="T76" fmla="*/ 944 w 3194"/>
                <a:gd name="T77" fmla="*/ 0 h 120"/>
                <a:gd name="T78" fmla="*/ 884 w 3194"/>
                <a:gd name="T79" fmla="*/ 120 h 120"/>
                <a:gd name="T80" fmla="*/ 824 w 3194"/>
                <a:gd name="T81" fmla="*/ 0 h 120"/>
                <a:gd name="T82" fmla="*/ 764 w 3194"/>
                <a:gd name="T83" fmla="*/ 120 h 120"/>
                <a:gd name="T84" fmla="*/ 704 w 3194"/>
                <a:gd name="T85" fmla="*/ 0 h 120"/>
                <a:gd name="T86" fmla="*/ 644 w 3194"/>
                <a:gd name="T87" fmla="*/ 120 h 120"/>
                <a:gd name="T88" fmla="*/ 584 w 3194"/>
                <a:gd name="T89" fmla="*/ 0 h 120"/>
                <a:gd name="T90" fmla="*/ 524 w 3194"/>
                <a:gd name="T91" fmla="*/ 120 h 120"/>
                <a:gd name="T92" fmla="*/ 464 w 3194"/>
                <a:gd name="T93" fmla="*/ 0 h 120"/>
                <a:gd name="T94" fmla="*/ 404 w 3194"/>
                <a:gd name="T95" fmla="*/ 120 h 120"/>
                <a:gd name="T96" fmla="*/ 344 w 3194"/>
                <a:gd name="T97" fmla="*/ 0 h 120"/>
                <a:gd name="T98" fmla="*/ 284 w 3194"/>
                <a:gd name="T99" fmla="*/ 120 h 120"/>
                <a:gd name="T100" fmla="*/ 224 w 3194"/>
                <a:gd name="T101" fmla="*/ 0 h 120"/>
                <a:gd name="T102" fmla="*/ 164 w 3194"/>
                <a:gd name="T103" fmla="*/ 120 h 120"/>
                <a:gd name="T104" fmla="*/ 104 w 3194"/>
                <a:gd name="T105" fmla="*/ 0 h 120"/>
                <a:gd name="T106" fmla="*/ 44 w 3194"/>
                <a:gd name="T107" fmla="*/ 120 h 120"/>
                <a:gd name="T108" fmla="*/ 14 w 3194"/>
                <a:gd name="T109" fmla="*/ 60 h 120"/>
                <a:gd name="T110" fmla="*/ 0 w 3194"/>
                <a:gd name="T111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94" h="120">
                  <a:moveTo>
                    <a:pt x="3194" y="60"/>
                  </a:moveTo>
                  <a:lnTo>
                    <a:pt x="3164" y="120"/>
                  </a:lnTo>
                  <a:lnTo>
                    <a:pt x="3104" y="0"/>
                  </a:lnTo>
                  <a:lnTo>
                    <a:pt x="3044" y="120"/>
                  </a:lnTo>
                  <a:lnTo>
                    <a:pt x="2984" y="0"/>
                  </a:lnTo>
                  <a:lnTo>
                    <a:pt x="2924" y="120"/>
                  </a:lnTo>
                  <a:lnTo>
                    <a:pt x="2864" y="0"/>
                  </a:lnTo>
                  <a:lnTo>
                    <a:pt x="2804" y="120"/>
                  </a:lnTo>
                  <a:lnTo>
                    <a:pt x="2744" y="0"/>
                  </a:lnTo>
                  <a:lnTo>
                    <a:pt x="2684" y="120"/>
                  </a:lnTo>
                  <a:lnTo>
                    <a:pt x="2624" y="0"/>
                  </a:lnTo>
                  <a:lnTo>
                    <a:pt x="2564" y="120"/>
                  </a:lnTo>
                  <a:lnTo>
                    <a:pt x="2504" y="0"/>
                  </a:lnTo>
                  <a:lnTo>
                    <a:pt x="2444" y="120"/>
                  </a:lnTo>
                  <a:lnTo>
                    <a:pt x="2384" y="0"/>
                  </a:lnTo>
                  <a:lnTo>
                    <a:pt x="2324" y="120"/>
                  </a:lnTo>
                  <a:lnTo>
                    <a:pt x="2264" y="0"/>
                  </a:lnTo>
                  <a:lnTo>
                    <a:pt x="2204" y="120"/>
                  </a:lnTo>
                  <a:lnTo>
                    <a:pt x="2144" y="0"/>
                  </a:lnTo>
                  <a:lnTo>
                    <a:pt x="2084" y="120"/>
                  </a:lnTo>
                  <a:lnTo>
                    <a:pt x="2024" y="0"/>
                  </a:lnTo>
                  <a:lnTo>
                    <a:pt x="1964" y="120"/>
                  </a:lnTo>
                  <a:lnTo>
                    <a:pt x="1904" y="0"/>
                  </a:lnTo>
                  <a:lnTo>
                    <a:pt x="1844" y="120"/>
                  </a:lnTo>
                  <a:lnTo>
                    <a:pt x="1784" y="0"/>
                  </a:lnTo>
                  <a:lnTo>
                    <a:pt x="1724" y="120"/>
                  </a:lnTo>
                  <a:lnTo>
                    <a:pt x="1664" y="0"/>
                  </a:lnTo>
                  <a:lnTo>
                    <a:pt x="1604" y="120"/>
                  </a:lnTo>
                  <a:lnTo>
                    <a:pt x="1544" y="0"/>
                  </a:lnTo>
                  <a:lnTo>
                    <a:pt x="1484" y="120"/>
                  </a:lnTo>
                  <a:lnTo>
                    <a:pt x="1424" y="0"/>
                  </a:lnTo>
                  <a:lnTo>
                    <a:pt x="1364" y="120"/>
                  </a:lnTo>
                  <a:lnTo>
                    <a:pt x="1304" y="0"/>
                  </a:lnTo>
                  <a:lnTo>
                    <a:pt x="1244" y="120"/>
                  </a:lnTo>
                  <a:lnTo>
                    <a:pt x="1184" y="0"/>
                  </a:lnTo>
                  <a:lnTo>
                    <a:pt x="1124" y="120"/>
                  </a:lnTo>
                  <a:lnTo>
                    <a:pt x="1064" y="0"/>
                  </a:lnTo>
                  <a:lnTo>
                    <a:pt x="1004" y="120"/>
                  </a:lnTo>
                  <a:lnTo>
                    <a:pt x="944" y="0"/>
                  </a:lnTo>
                  <a:lnTo>
                    <a:pt x="884" y="120"/>
                  </a:lnTo>
                  <a:lnTo>
                    <a:pt x="824" y="0"/>
                  </a:lnTo>
                  <a:lnTo>
                    <a:pt x="764" y="120"/>
                  </a:lnTo>
                  <a:lnTo>
                    <a:pt x="704" y="0"/>
                  </a:lnTo>
                  <a:lnTo>
                    <a:pt x="644" y="120"/>
                  </a:lnTo>
                  <a:lnTo>
                    <a:pt x="584" y="0"/>
                  </a:lnTo>
                  <a:lnTo>
                    <a:pt x="524" y="120"/>
                  </a:lnTo>
                  <a:lnTo>
                    <a:pt x="464" y="0"/>
                  </a:lnTo>
                  <a:lnTo>
                    <a:pt x="404" y="120"/>
                  </a:lnTo>
                  <a:lnTo>
                    <a:pt x="344" y="0"/>
                  </a:lnTo>
                  <a:lnTo>
                    <a:pt x="284" y="120"/>
                  </a:lnTo>
                  <a:lnTo>
                    <a:pt x="224" y="0"/>
                  </a:lnTo>
                  <a:lnTo>
                    <a:pt x="164" y="120"/>
                  </a:lnTo>
                  <a:lnTo>
                    <a:pt x="104" y="0"/>
                  </a:lnTo>
                  <a:lnTo>
                    <a:pt x="44" y="120"/>
                  </a:lnTo>
                  <a:lnTo>
                    <a:pt x="14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4" name="Line 278"/>
            <p:cNvSpPr>
              <a:spLocks noChangeShapeType="1"/>
            </p:cNvSpPr>
            <p:nvPr/>
          </p:nvSpPr>
          <p:spPr bwMode="auto">
            <a:xfrm flipH="1">
              <a:off x="2139" y="1685"/>
              <a:ext cx="35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5" name="Arc 279"/>
            <p:cNvSpPr>
              <a:spLocks/>
            </p:cNvSpPr>
            <p:nvPr/>
          </p:nvSpPr>
          <p:spPr bwMode="auto">
            <a:xfrm>
              <a:off x="2068" y="1651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70 w 43200"/>
                <a:gd name="T3" fmla="*/ 22735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6" name="Arc 280"/>
            <p:cNvSpPr>
              <a:spLocks/>
            </p:cNvSpPr>
            <p:nvPr/>
          </p:nvSpPr>
          <p:spPr bwMode="auto">
            <a:xfrm>
              <a:off x="1998" y="1653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92 w 43200"/>
                <a:gd name="T3" fmla="*/ 22184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4"/>
                    <a:pt x="43197" y="21989"/>
                    <a:pt x="43192" y="22184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4"/>
                    <a:pt x="43197" y="21989"/>
                    <a:pt x="43192" y="2218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7" name="Arc 281"/>
            <p:cNvSpPr>
              <a:spLocks/>
            </p:cNvSpPr>
            <p:nvPr/>
          </p:nvSpPr>
          <p:spPr bwMode="auto">
            <a:xfrm>
              <a:off x="1927" y="1654"/>
              <a:ext cx="66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91 w 43200"/>
                <a:gd name="T1" fmla="*/ 23585 h 23585"/>
                <a:gd name="T2" fmla="*/ 43169 w 43200"/>
                <a:gd name="T3" fmla="*/ 22753 h 23585"/>
                <a:gd name="T4" fmla="*/ 21600 w 43200"/>
                <a:gd name="T5" fmla="*/ 21600 h 23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85" fill="none" extrusionOk="0">
                  <a:moveTo>
                    <a:pt x="91" y="23584"/>
                  </a:moveTo>
                  <a:cubicBezTo>
                    <a:pt x="30" y="22925"/>
                    <a:pt x="0" y="2226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4"/>
                    <a:pt x="43189" y="22369"/>
                    <a:pt x="43169" y="22753"/>
                  </a:cubicBezTo>
                </a:path>
                <a:path w="43200" h="23585" stroke="0" extrusionOk="0">
                  <a:moveTo>
                    <a:pt x="91" y="23584"/>
                  </a:moveTo>
                  <a:cubicBezTo>
                    <a:pt x="30" y="22925"/>
                    <a:pt x="0" y="2226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4"/>
                    <a:pt x="43189" y="22369"/>
                    <a:pt x="43169" y="22753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8" name="Freeform 282"/>
            <p:cNvSpPr>
              <a:spLocks/>
            </p:cNvSpPr>
            <p:nvPr/>
          </p:nvSpPr>
          <p:spPr bwMode="auto">
            <a:xfrm>
              <a:off x="1893" y="1166"/>
              <a:ext cx="79" cy="525"/>
            </a:xfrm>
            <a:custGeom>
              <a:avLst/>
              <a:gdLst>
                <a:gd name="T0" fmla="*/ 98 w 225"/>
                <a:gd name="T1" fmla="*/ 1482 h 1484"/>
                <a:gd name="T2" fmla="*/ 0 w 225"/>
                <a:gd name="T3" fmla="*/ 1484 h 1484"/>
                <a:gd name="T4" fmla="*/ 46 w 225"/>
                <a:gd name="T5" fmla="*/ 150 h 1484"/>
                <a:gd name="T6" fmla="*/ 225 w 225"/>
                <a:gd name="T7" fmla="*/ 0 h 1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5" h="1484">
                  <a:moveTo>
                    <a:pt x="98" y="1482"/>
                  </a:moveTo>
                  <a:lnTo>
                    <a:pt x="0" y="1484"/>
                  </a:lnTo>
                  <a:lnTo>
                    <a:pt x="46" y="150"/>
                  </a:lnTo>
                  <a:lnTo>
                    <a:pt x="22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9" name="Freeform 283"/>
            <p:cNvSpPr>
              <a:spLocks/>
            </p:cNvSpPr>
            <p:nvPr/>
          </p:nvSpPr>
          <p:spPr bwMode="auto">
            <a:xfrm>
              <a:off x="1949" y="1133"/>
              <a:ext cx="52" cy="61"/>
            </a:xfrm>
            <a:custGeom>
              <a:avLst/>
              <a:gdLst>
                <a:gd name="T0" fmla="*/ 148 w 148"/>
                <a:gd name="T1" fmla="*/ 159 h 171"/>
                <a:gd name="T2" fmla="*/ 133 w 148"/>
                <a:gd name="T3" fmla="*/ 171 h 171"/>
                <a:gd name="T4" fmla="*/ 0 w 148"/>
                <a:gd name="T5" fmla="*/ 13 h 171"/>
                <a:gd name="T6" fmla="*/ 14 w 148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71">
                  <a:moveTo>
                    <a:pt x="148" y="159"/>
                  </a:moveTo>
                  <a:lnTo>
                    <a:pt x="133" y="171"/>
                  </a:lnTo>
                  <a:lnTo>
                    <a:pt x="0" y="13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0" name="Line 284"/>
            <p:cNvSpPr>
              <a:spLocks noChangeShapeType="1"/>
            </p:cNvSpPr>
            <p:nvPr/>
          </p:nvSpPr>
          <p:spPr bwMode="auto">
            <a:xfrm flipH="1">
              <a:off x="1949" y="1133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1" name="Arc 285"/>
            <p:cNvSpPr>
              <a:spLocks/>
            </p:cNvSpPr>
            <p:nvPr/>
          </p:nvSpPr>
          <p:spPr bwMode="auto">
            <a:xfrm>
              <a:off x="1829" y="1033"/>
              <a:ext cx="436" cy="90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2" name="Freeform 286"/>
            <p:cNvSpPr>
              <a:spLocks/>
            </p:cNvSpPr>
            <p:nvPr/>
          </p:nvSpPr>
          <p:spPr bwMode="auto">
            <a:xfrm>
              <a:off x="1810" y="1033"/>
              <a:ext cx="37" cy="51"/>
            </a:xfrm>
            <a:custGeom>
              <a:avLst/>
              <a:gdLst>
                <a:gd name="T0" fmla="*/ 19 w 37"/>
                <a:gd name="T1" fmla="*/ 0 h 51"/>
                <a:gd name="T2" fmla="*/ 0 w 37"/>
                <a:gd name="T3" fmla="*/ 51 h 51"/>
                <a:gd name="T4" fmla="*/ 19 w 37"/>
                <a:gd name="T5" fmla="*/ 38 h 51"/>
                <a:gd name="T6" fmla="*/ 37 w 37"/>
                <a:gd name="T7" fmla="*/ 51 h 51"/>
                <a:gd name="T8" fmla="*/ 19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7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3" name="Arc 287"/>
            <p:cNvSpPr>
              <a:spLocks/>
            </p:cNvSpPr>
            <p:nvPr/>
          </p:nvSpPr>
          <p:spPr bwMode="auto">
            <a:xfrm>
              <a:off x="2057" y="1611"/>
              <a:ext cx="277" cy="240"/>
            </a:xfrm>
            <a:custGeom>
              <a:avLst/>
              <a:gdLst>
                <a:gd name="G0" fmla="+- 79 0 0"/>
                <a:gd name="G1" fmla="+- 91 0 0"/>
                <a:gd name="G2" fmla="+- 21600 0 0"/>
                <a:gd name="T0" fmla="*/ 21679 w 21679"/>
                <a:gd name="T1" fmla="*/ 0 h 21691"/>
                <a:gd name="T2" fmla="*/ 0 w 21679"/>
                <a:gd name="T3" fmla="*/ 21691 h 21691"/>
                <a:gd name="T4" fmla="*/ 79 w 21679"/>
                <a:gd name="T5" fmla="*/ 91 h 21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79" h="21691" fill="none" extrusionOk="0">
                  <a:moveTo>
                    <a:pt x="21678" y="0"/>
                  </a:moveTo>
                  <a:cubicBezTo>
                    <a:pt x="21678" y="30"/>
                    <a:pt x="21679" y="60"/>
                    <a:pt x="21679" y="91"/>
                  </a:cubicBezTo>
                  <a:cubicBezTo>
                    <a:pt x="21679" y="12020"/>
                    <a:pt x="12008" y="21691"/>
                    <a:pt x="79" y="21691"/>
                  </a:cubicBezTo>
                  <a:cubicBezTo>
                    <a:pt x="52" y="21691"/>
                    <a:pt x="26" y="21690"/>
                    <a:pt x="0" y="21690"/>
                  </a:cubicBezTo>
                </a:path>
                <a:path w="21679" h="21691" stroke="0" extrusionOk="0">
                  <a:moveTo>
                    <a:pt x="21678" y="0"/>
                  </a:moveTo>
                  <a:cubicBezTo>
                    <a:pt x="21678" y="30"/>
                    <a:pt x="21679" y="60"/>
                    <a:pt x="21679" y="91"/>
                  </a:cubicBezTo>
                  <a:cubicBezTo>
                    <a:pt x="21679" y="12020"/>
                    <a:pt x="12008" y="21691"/>
                    <a:pt x="79" y="21691"/>
                  </a:cubicBezTo>
                  <a:cubicBezTo>
                    <a:pt x="52" y="21691"/>
                    <a:pt x="26" y="21690"/>
                    <a:pt x="0" y="21690"/>
                  </a:cubicBezTo>
                  <a:lnTo>
                    <a:pt x="79" y="91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4" name="Arc 288"/>
            <p:cNvSpPr>
              <a:spLocks/>
            </p:cNvSpPr>
            <p:nvPr/>
          </p:nvSpPr>
          <p:spPr bwMode="auto">
            <a:xfrm>
              <a:off x="1733" y="1850"/>
              <a:ext cx="324" cy="160"/>
            </a:xfrm>
            <a:custGeom>
              <a:avLst/>
              <a:gdLst>
                <a:gd name="G0" fmla="+- 0 0 0"/>
                <a:gd name="G1" fmla="+- 135 0 0"/>
                <a:gd name="G2" fmla="+- 21600 0 0"/>
                <a:gd name="T0" fmla="*/ 21600 w 21600"/>
                <a:gd name="T1" fmla="*/ 0 h 21735"/>
                <a:gd name="T2" fmla="*/ 0 w 21600"/>
                <a:gd name="T3" fmla="*/ 21735 h 21735"/>
                <a:gd name="T4" fmla="*/ 0 w 21600"/>
                <a:gd name="T5" fmla="*/ 135 h 21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35" fill="none" extrusionOk="0">
                  <a:moveTo>
                    <a:pt x="21599" y="0"/>
                  </a:moveTo>
                  <a:cubicBezTo>
                    <a:pt x="21599" y="45"/>
                    <a:pt x="21600" y="90"/>
                    <a:pt x="21600" y="135"/>
                  </a:cubicBezTo>
                  <a:cubicBezTo>
                    <a:pt x="21600" y="12064"/>
                    <a:pt x="11929" y="21734"/>
                    <a:pt x="0" y="21735"/>
                  </a:cubicBezTo>
                </a:path>
                <a:path w="21600" h="21735" stroke="0" extrusionOk="0">
                  <a:moveTo>
                    <a:pt x="21599" y="0"/>
                  </a:moveTo>
                  <a:cubicBezTo>
                    <a:pt x="21599" y="45"/>
                    <a:pt x="21600" y="90"/>
                    <a:pt x="21600" y="135"/>
                  </a:cubicBezTo>
                  <a:cubicBezTo>
                    <a:pt x="21600" y="12064"/>
                    <a:pt x="11929" y="21734"/>
                    <a:pt x="0" y="21735"/>
                  </a:cubicBezTo>
                  <a:lnTo>
                    <a:pt x="0" y="13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25438" y="457200"/>
            <a:ext cx="6626225" cy="8520113"/>
            <a:chOff x="205" y="288"/>
            <a:chExt cx="4174" cy="5367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5" y="288"/>
              <a:ext cx="3875" cy="5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39" y="247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868" y="247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39" y="240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868" y="240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39" y="233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868" y="233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39" y="225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868" y="225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39" y="2191"/>
              <a:ext cx="367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12" y="217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540" y="217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39" y="212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868" y="212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39" y="205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868" y="205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39" y="198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868" y="198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39" y="191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868" y="191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39" y="1844"/>
              <a:ext cx="367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12" y="182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540" y="182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39" y="177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868" y="177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39" y="170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868" y="170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39" y="163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4" name="Line 32"/>
            <p:cNvSpPr>
              <a:spLocks noChangeShapeType="1"/>
            </p:cNvSpPr>
            <p:nvPr/>
          </p:nvSpPr>
          <p:spPr bwMode="auto">
            <a:xfrm>
              <a:off x="3868" y="163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5" name="Line 33"/>
            <p:cNvSpPr>
              <a:spLocks noChangeShapeType="1"/>
            </p:cNvSpPr>
            <p:nvPr/>
          </p:nvSpPr>
          <p:spPr bwMode="auto">
            <a:xfrm>
              <a:off x="239" y="156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7" name="Line 34"/>
            <p:cNvSpPr>
              <a:spLocks noChangeShapeType="1"/>
            </p:cNvSpPr>
            <p:nvPr/>
          </p:nvSpPr>
          <p:spPr bwMode="auto">
            <a:xfrm>
              <a:off x="3868" y="156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8" name="Line 35"/>
            <p:cNvSpPr>
              <a:spLocks noChangeShapeType="1"/>
            </p:cNvSpPr>
            <p:nvPr/>
          </p:nvSpPr>
          <p:spPr bwMode="auto">
            <a:xfrm>
              <a:off x="239" y="1497"/>
              <a:ext cx="367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9" name="Line 36"/>
            <p:cNvSpPr>
              <a:spLocks noChangeShapeType="1"/>
            </p:cNvSpPr>
            <p:nvPr/>
          </p:nvSpPr>
          <p:spPr bwMode="auto">
            <a:xfrm>
              <a:off x="1612" y="147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0" name="Line 37"/>
            <p:cNvSpPr>
              <a:spLocks noChangeShapeType="1"/>
            </p:cNvSpPr>
            <p:nvPr/>
          </p:nvSpPr>
          <p:spPr bwMode="auto">
            <a:xfrm>
              <a:off x="2540" y="147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1" name="Line 38"/>
            <p:cNvSpPr>
              <a:spLocks noChangeShapeType="1"/>
            </p:cNvSpPr>
            <p:nvPr/>
          </p:nvSpPr>
          <p:spPr bwMode="auto">
            <a:xfrm>
              <a:off x="239" y="142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2" name="Line 39"/>
            <p:cNvSpPr>
              <a:spLocks noChangeShapeType="1"/>
            </p:cNvSpPr>
            <p:nvPr/>
          </p:nvSpPr>
          <p:spPr bwMode="auto">
            <a:xfrm>
              <a:off x="3868" y="142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3" name="Line 40"/>
            <p:cNvSpPr>
              <a:spLocks noChangeShapeType="1"/>
            </p:cNvSpPr>
            <p:nvPr/>
          </p:nvSpPr>
          <p:spPr bwMode="auto">
            <a:xfrm>
              <a:off x="239" y="135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4" name="Line 41"/>
            <p:cNvSpPr>
              <a:spLocks noChangeShapeType="1"/>
            </p:cNvSpPr>
            <p:nvPr/>
          </p:nvSpPr>
          <p:spPr bwMode="auto">
            <a:xfrm>
              <a:off x="3868" y="135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" name="Line 42"/>
            <p:cNvSpPr>
              <a:spLocks noChangeShapeType="1"/>
            </p:cNvSpPr>
            <p:nvPr/>
          </p:nvSpPr>
          <p:spPr bwMode="auto">
            <a:xfrm>
              <a:off x="239" y="128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6" name="Line 43"/>
            <p:cNvSpPr>
              <a:spLocks noChangeShapeType="1"/>
            </p:cNvSpPr>
            <p:nvPr/>
          </p:nvSpPr>
          <p:spPr bwMode="auto">
            <a:xfrm>
              <a:off x="3868" y="128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7" name="Line 44"/>
            <p:cNvSpPr>
              <a:spLocks noChangeShapeType="1"/>
            </p:cNvSpPr>
            <p:nvPr/>
          </p:nvSpPr>
          <p:spPr bwMode="auto">
            <a:xfrm>
              <a:off x="239" y="121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8" name="Line 45"/>
            <p:cNvSpPr>
              <a:spLocks noChangeShapeType="1"/>
            </p:cNvSpPr>
            <p:nvPr/>
          </p:nvSpPr>
          <p:spPr bwMode="auto">
            <a:xfrm>
              <a:off x="3868" y="121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9" name="Line 46"/>
            <p:cNvSpPr>
              <a:spLocks noChangeShapeType="1"/>
            </p:cNvSpPr>
            <p:nvPr/>
          </p:nvSpPr>
          <p:spPr bwMode="auto">
            <a:xfrm>
              <a:off x="239" y="1145"/>
              <a:ext cx="367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0" name="Line 47"/>
            <p:cNvSpPr>
              <a:spLocks noChangeShapeType="1"/>
            </p:cNvSpPr>
            <p:nvPr/>
          </p:nvSpPr>
          <p:spPr bwMode="auto">
            <a:xfrm>
              <a:off x="1612" y="112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1" name="Line 48"/>
            <p:cNvSpPr>
              <a:spLocks noChangeShapeType="1"/>
            </p:cNvSpPr>
            <p:nvPr/>
          </p:nvSpPr>
          <p:spPr bwMode="auto">
            <a:xfrm>
              <a:off x="2540" y="112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2" name="Line 49"/>
            <p:cNvSpPr>
              <a:spLocks noChangeShapeType="1"/>
            </p:cNvSpPr>
            <p:nvPr/>
          </p:nvSpPr>
          <p:spPr bwMode="auto">
            <a:xfrm>
              <a:off x="239" y="107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3" name="Line 50"/>
            <p:cNvSpPr>
              <a:spLocks noChangeShapeType="1"/>
            </p:cNvSpPr>
            <p:nvPr/>
          </p:nvSpPr>
          <p:spPr bwMode="auto">
            <a:xfrm>
              <a:off x="3868" y="107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" name="Line 51"/>
            <p:cNvSpPr>
              <a:spLocks noChangeShapeType="1"/>
            </p:cNvSpPr>
            <p:nvPr/>
          </p:nvSpPr>
          <p:spPr bwMode="auto">
            <a:xfrm>
              <a:off x="239" y="100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5" name="Line 52"/>
            <p:cNvSpPr>
              <a:spLocks noChangeShapeType="1"/>
            </p:cNvSpPr>
            <p:nvPr/>
          </p:nvSpPr>
          <p:spPr bwMode="auto">
            <a:xfrm>
              <a:off x="3868" y="100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6" name="Line 53"/>
            <p:cNvSpPr>
              <a:spLocks noChangeShapeType="1"/>
            </p:cNvSpPr>
            <p:nvPr/>
          </p:nvSpPr>
          <p:spPr bwMode="auto">
            <a:xfrm>
              <a:off x="239" y="94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7" name="Line 54"/>
            <p:cNvSpPr>
              <a:spLocks noChangeShapeType="1"/>
            </p:cNvSpPr>
            <p:nvPr/>
          </p:nvSpPr>
          <p:spPr bwMode="auto">
            <a:xfrm>
              <a:off x="3868" y="94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8" name="Line 55"/>
            <p:cNvSpPr>
              <a:spLocks noChangeShapeType="1"/>
            </p:cNvSpPr>
            <p:nvPr/>
          </p:nvSpPr>
          <p:spPr bwMode="auto">
            <a:xfrm>
              <a:off x="239" y="86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9" name="Line 56"/>
            <p:cNvSpPr>
              <a:spLocks noChangeShapeType="1"/>
            </p:cNvSpPr>
            <p:nvPr/>
          </p:nvSpPr>
          <p:spPr bwMode="auto">
            <a:xfrm>
              <a:off x="3868" y="86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0" name="Line 57"/>
            <p:cNvSpPr>
              <a:spLocks noChangeShapeType="1"/>
            </p:cNvSpPr>
            <p:nvPr/>
          </p:nvSpPr>
          <p:spPr bwMode="auto">
            <a:xfrm>
              <a:off x="239" y="798"/>
              <a:ext cx="367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1" name="Line 58"/>
            <p:cNvSpPr>
              <a:spLocks noChangeShapeType="1"/>
            </p:cNvSpPr>
            <p:nvPr/>
          </p:nvSpPr>
          <p:spPr bwMode="auto">
            <a:xfrm>
              <a:off x="1612" y="77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2" name="Line 59"/>
            <p:cNvSpPr>
              <a:spLocks noChangeShapeType="1"/>
            </p:cNvSpPr>
            <p:nvPr/>
          </p:nvSpPr>
          <p:spPr bwMode="auto">
            <a:xfrm>
              <a:off x="2540" y="77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3" name="Line 60"/>
            <p:cNvSpPr>
              <a:spLocks noChangeShapeType="1"/>
            </p:cNvSpPr>
            <p:nvPr/>
          </p:nvSpPr>
          <p:spPr bwMode="auto">
            <a:xfrm>
              <a:off x="239" y="73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4" name="Line 61"/>
            <p:cNvSpPr>
              <a:spLocks noChangeShapeType="1"/>
            </p:cNvSpPr>
            <p:nvPr/>
          </p:nvSpPr>
          <p:spPr bwMode="auto">
            <a:xfrm>
              <a:off x="3868" y="73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5" name="Line 62"/>
            <p:cNvSpPr>
              <a:spLocks noChangeShapeType="1"/>
            </p:cNvSpPr>
            <p:nvPr/>
          </p:nvSpPr>
          <p:spPr bwMode="auto">
            <a:xfrm>
              <a:off x="239" y="66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6" name="Line 63"/>
            <p:cNvSpPr>
              <a:spLocks noChangeShapeType="1"/>
            </p:cNvSpPr>
            <p:nvPr/>
          </p:nvSpPr>
          <p:spPr bwMode="auto">
            <a:xfrm>
              <a:off x="3868" y="66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7" name="Line 64"/>
            <p:cNvSpPr>
              <a:spLocks noChangeShapeType="1"/>
            </p:cNvSpPr>
            <p:nvPr/>
          </p:nvSpPr>
          <p:spPr bwMode="auto">
            <a:xfrm>
              <a:off x="239" y="58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8" name="Line 65"/>
            <p:cNvSpPr>
              <a:spLocks noChangeShapeType="1"/>
            </p:cNvSpPr>
            <p:nvPr/>
          </p:nvSpPr>
          <p:spPr bwMode="auto">
            <a:xfrm>
              <a:off x="3868" y="58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9" name="Line 66"/>
            <p:cNvSpPr>
              <a:spLocks noChangeShapeType="1"/>
            </p:cNvSpPr>
            <p:nvPr/>
          </p:nvSpPr>
          <p:spPr bwMode="auto">
            <a:xfrm>
              <a:off x="239" y="51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0" name="Line 67"/>
            <p:cNvSpPr>
              <a:spLocks noChangeShapeType="1"/>
            </p:cNvSpPr>
            <p:nvPr/>
          </p:nvSpPr>
          <p:spPr bwMode="auto">
            <a:xfrm>
              <a:off x="3868" y="51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1" name="Rectangle 68"/>
            <p:cNvSpPr>
              <a:spLocks noChangeArrowheads="1"/>
            </p:cNvSpPr>
            <p:nvPr/>
          </p:nvSpPr>
          <p:spPr bwMode="auto">
            <a:xfrm>
              <a:off x="231" y="453"/>
              <a:ext cx="3685" cy="2083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2" name="Oval 69"/>
            <p:cNvSpPr>
              <a:spLocks noChangeArrowheads="1"/>
            </p:cNvSpPr>
            <p:nvPr/>
          </p:nvSpPr>
          <p:spPr bwMode="auto">
            <a:xfrm>
              <a:off x="694" y="2139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3" name="Rectangle 70"/>
            <p:cNvSpPr>
              <a:spLocks noChangeArrowheads="1"/>
            </p:cNvSpPr>
            <p:nvPr/>
          </p:nvSpPr>
          <p:spPr bwMode="auto">
            <a:xfrm>
              <a:off x="1640" y="1886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4" name="Oval 71"/>
            <p:cNvSpPr>
              <a:spLocks noChangeArrowheads="1"/>
            </p:cNvSpPr>
            <p:nvPr/>
          </p:nvSpPr>
          <p:spPr bwMode="auto">
            <a:xfrm>
              <a:off x="1782" y="2144"/>
              <a:ext cx="127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5" name="Rectangle 72"/>
            <p:cNvSpPr>
              <a:spLocks noChangeArrowheads="1"/>
            </p:cNvSpPr>
            <p:nvPr/>
          </p:nvSpPr>
          <p:spPr bwMode="auto">
            <a:xfrm>
              <a:off x="2098" y="188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6" name="Oval 73"/>
            <p:cNvSpPr>
              <a:spLocks noChangeArrowheads="1"/>
            </p:cNvSpPr>
            <p:nvPr/>
          </p:nvSpPr>
          <p:spPr bwMode="auto">
            <a:xfrm>
              <a:off x="2014" y="2139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7" name="Rectangle 74"/>
            <p:cNvSpPr>
              <a:spLocks noChangeArrowheads="1"/>
            </p:cNvSpPr>
            <p:nvPr/>
          </p:nvSpPr>
          <p:spPr bwMode="auto">
            <a:xfrm>
              <a:off x="2708" y="1886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8" name="Rectangle 75"/>
            <p:cNvSpPr>
              <a:spLocks noChangeArrowheads="1"/>
            </p:cNvSpPr>
            <p:nvPr/>
          </p:nvSpPr>
          <p:spPr bwMode="auto">
            <a:xfrm>
              <a:off x="2250" y="2139"/>
              <a:ext cx="127" cy="126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9" name="Line 76"/>
            <p:cNvSpPr>
              <a:spLocks noChangeShapeType="1"/>
            </p:cNvSpPr>
            <p:nvPr/>
          </p:nvSpPr>
          <p:spPr bwMode="auto">
            <a:xfrm>
              <a:off x="2250" y="2139"/>
              <a:ext cx="121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0" name="Line 77"/>
            <p:cNvSpPr>
              <a:spLocks noChangeShapeType="1"/>
            </p:cNvSpPr>
            <p:nvPr/>
          </p:nvSpPr>
          <p:spPr bwMode="auto">
            <a:xfrm flipV="1">
              <a:off x="2250" y="2139"/>
              <a:ext cx="121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1" name="Rectangle 78"/>
            <p:cNvSpPr>
              <a:spLocks noChangeArrowheads="1"/>
            </p:cNvSpPr>
            <p:nvPr/>
          </p:nvSpPr>
          <p:spPr bwMode="auto">
            <a:xfrm>
              <a:off x="1819" y="170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2" name="Oval 79"/>
            <p:cNvSpPr>
              <a:spLocks noChangeArrowheads="1"/>
            </p:cNvSpPr>
            <p:nvPr/>
          </p:nvSpPr>
          <p:spPr bwMode="auto">
            <a:xfrm>
              <a:off x="2487" y="2139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3" name="Rectangle 80"/>
            <p:cNvSpPr>
              <a:spLocks noChangeArrowheads="1"/>
            </p:cNvSpPr>
            <p:nvPr/>
          </p:nvSpPr>
          <p:spPr bwMode="auto">
            <a:xfrm>
              <a:off x="2340" y="170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4" name="Oval 81"/>
            <p:cNvSpPr>
              <a:spLocks noChangeArrowheads="1"/>
            </p:cNvSpPr>
            <p:nvPr/>
          </p:nvSpPr>
          <p:spPr bwMode="auto">
            <a:xfrm>
              <a:off x="2739" y="2139"/>
              <a:ext cx="127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5" name="Rectangle 82"/>
            <p:cNvSpPr>
              <a:spLocks noChangeArrowheads="1"/>
            </p:cNvSpPr>
            <p:nvPr/>
          </p:nvSpPr>
          <p:spPr bwMode="auto">
            <a:xfrm>
              <a:off x="2876" y="170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6" name="Oval 83"/>
            <p:cNvSpPr>
              <a:spLocks noChangeArrowheads="1"/>
            </p:cNvSpPr>
            <p:nvPr/>
          </p:nvSpPr>
          <p:spPr bwMode="auto">
            <a:xfrm>
              <a:off x="3034" y="2139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7" name="Rectangle 84"/>
            <p:cNvSpPr>
              <a:spLocks noChangeArrowheads="1"/>
            </p:cNvSpPr>
            <p:nvPr/>
          </p:nvSpPr>
          <p:spPr bwMode="auto">
            <a:xfrm>
              <a:off x="3192" y="1886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8" name="Oval 85"/>
            <p:cNvSpPr>
              <a:spLocks noChangeArrowheads="1"/>
            </p:cNvSpPr>
            <p:nvPr/>
          </p:nvSpPr>
          <p:spPr bwMode="auto">
            <a:xfrm>
              <a:off x="2250" y="2259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9" name="Rectangle 86"/>
            <p:cNvSpPr>
              <a:spLocks noChangeArrowheads="1"/>
            </p:cNvSpPr>
            <p:nvPr/>
          </p:nvSpPr>
          <p:spPr bwMode="auto">
            <a:xfrm>
              <a:off x="726" y="119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0" name="Oval 87"/>
            <p:cNvSpPr>
              <a:spLocks noChangeArrowheads="1"/>
            </p:cNvSpPr>
            <p:nvPr/>
          </p:nvSpPr>
          <p:spPr bwMode="auto">
            <a:xfrm>
              <a:off x="2250" y="2549"/>
              <a:ext cx="127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1" name="Rectangle 88"/>
            <p:cNvSpPr>
              <a:spLocks noChangeArrowheads="1"/>
            </p:cNvSpPr>
            <p:nvPr/>
          </p:nvSpPr>
          <p:spPr bwMode="auto">
            <a:xfrm>
              <a:off x="3491" y="129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2" name="Oval 89"/>
            <p:cNvSpPr>
              <a:spLocks noChangeArrowheads="1"/>
            </p:cNvSpPr>
            <p:nvPr/>
          </p:nvSpPr>
          <p:spPr bwMode="auto">
            <a:xfrm>
              <a:off x="1425" y="2349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3" name="Rectangle 90"/>
            <p:cNvSpPr>
              <a:spLocks noChangeArrowheads="1"/>
            </p:cNvSpPr>
            <p:nvPr/>
          </p:nvSpPr>
          <p:spPr bwMode="auto">
            <a:xfrm>
              <a:off x="2159" y="1077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4" name="Oval 91"/>
            <p:cNvSpPr>
              <a:spLocks noChangeArrowheads="1"/>
            </p:cNvSpPr>
            <p:nvPr/>
          </p:nvSpPr>
          <p:spPr bwMode="auto">
            <a:xfrm>
              <a:off x="3344" y="2338"/>
              <a:ext cx="126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5" name="Rectangle 92"/>
            <p:cNvSpPr>
              <a:spLocks noChangeArrowheads="1"/>
            </p:cNvSpPr>
            <p:nvPr/>
          </p:nvSpPr>
          <p:spPr bwMode="auto">
            <a:xfrm>
              <a:off x="1209" y="1513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6" name="Rectangle 93"/>
            <p:cNvSpPr>
              <a:spLocks noChangeArrowheads="1"/>
            </p:cNvSpPr>
            <p:nvPr/>
          </p:nvSpPr>
          <p:spPr bwMode="auto">
            <a:xfrm>
              <a:off x="291" y="2605"/>
              <a:ext cx="310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7" name="Rectangle 94"/>
            <p:cNvSpPr>
              <a:spLocks noChangeArrowheads="1"/>
            </p:cNvSpPr>
            <p:nvPr/>
          </p:nvSpPr>
          <p:spPr bwMode="auto">
            <a:xfrm>
              <a:off x="1515" y="314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8" name="Rectangle 95"/>
            <p:cNvSpPr>
              <a:spLocks noChangeArrowheads="1"/>
            </p:cNvSpPr>
            <p:nvPr/>
          </p:nvSpPr>
          <p:spPr bwMode="auto">
            <a:xfrm>
              <a:off x="1783" y="314"/>
              <a:ext cx="1411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35 Belly Out Pass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9" name="Rectangle 96"/>
            <p:cNvSpPr>
              <a:spLocks noChangeArrowheads="1"/>
            </p:cNvSpPr>
            <p:nvPr/>
          </p:nvSpPr>
          <p:spPr bwMode="auto">
            <a:xfrm>
              <a:off x="299" y="2849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0" name="Rectangle 97"/>
            <p:cNvSpPr>
              <a:spLocks noChangeArrowheads="1"/>
            </p:cNvSpPr>
            <p:nvPr/>
          </p:nvSpPr>
          <p:spPr bwMode="auto">
            <a:xfrm>
              <a:off x="414" y="2849"/>
              <a:ext cx="4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1" name="Rectangle 98"/>
            <p:cNvSpPr>
              <a:spLocks noChangeArrowheads="1"/>
            </p:cNvSpPr>
            <p:nvPr/>
          </p:nvSpPr>
          <p:spPr bwMode="auto">
            <a:xfrm>
              <a:off x="299" y="3048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2" name="Rectangle 99"/>
            <p:cNvSpPr>
              <a:spLocks noChangeArrowheads="1"/>
            </p:cNvSpPr>
            <p:nvPr/>
          </p:nvSpPr>
          <p:spPr bwMode="auto">
            <a:xfrm>
              <a:off x="425" y="3048"/>
              <a:ext cx="4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3" name="Rectangle 100"/>
            <p:cNvSpPr>
              <a:spLocks noChangeArrowheads="1"/>
            </p:cNvSpPr>
            <p:nvPr/>
          </p:nvSpPr>
          <p:spPr bwMode="auto">
            <a:xfrm>
              <a:off x="299" y="3248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4" name="Rectangle 101"/>
            <p:cNvSpPr>
              <a:spLocks noChangeArrowheads="1"/>
            </p:cNvSpPr>
            <p:nvPr/>
          </p:nvSpPr>
          <p:spPr bwMode="auto">
            <a:xfrm>
              <a:off x="420" y="3248"/>
              <a:ext cx="126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:On-Hinge. Whammy vs.2 tech.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5" name="Rectangle 102"/>
            <p:cNvSpPr>
              <a:spLocks noChangeArrowheads="1"/>
            </p:cNvSpPr>
            <p:nvPr/>
          </p:nvSpPr>
          <p:spPr bwMode="auto">
            <a:xfrm>
              <a:off x="299" y="3448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6" name="Rectangle 103"/>
            <p:cNvSpPr>
              <a:spLocks noChangeArrowheads="1"/>
            </p:cNvSpPr>
            <p:nvPr/>
          </p:nvSpPr>
          <p:spPr bwMode="auto">
            <a:xfrm>
              <a:off x="414" y="3448"/>
              <a:ext cx="143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:Gap-On-Lead. Whammy vs. 2 tech.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7" name="Rectangle 104"/>
            <p:cNvSpPr>
              <a:spLocks noChangeArrowheads="1"/>
            </p:cNvSpPr>
            <p:nvPr/>
          </p:nvSpPr>
          <p:spPr bwMode="auto">
            <a:xfrm>
              <a:off x="299" y="3648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8" name="Rectangle 105"/>
            <p:cNvSpPr>
              <a:spLocks noChangeArrowheads="1"/>
            </p:cNvSpPr>
            <p:nvPr/>
          </p:nvSpPr>
          <p:spPr bwMode="auto">
            <a:xfrm>
              <a:off x="404" y="3648"/>
              <a:ext cx="64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:Gap-Down-On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9" name="Rectangle 106"/>
            <p:cNvSpPr>
              <a:spLocks noChangeArrowheads="1"/>
            </p:cNvSpPr>
            <p:nvPr/>
          </p:nvSpPr>
          <p:spPr bwMode="auto">
            <a:xfrm>
              <a:off x="299" y="3848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0" name="Rectangle 107"/>
            <p:cNvSpPr>
              <a:spLocks noChangeArrowheads="1"/>
            </p:cNvSpPr>
            <p:nvPr/>
          </p:nvSpPr>
          <p:spPr bwMode="auto">
            <a:xfrm>
              <a:off x="404" y="3848"/>
              <a:ext cx="397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:Check Release. Run a fly on the hash. Control safety. Read 1st LB inside. If he blitzes, stay in. When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1" name="Rectangle 108"/>
            <p:cNvSpPr>
              <a:spLocks noChangeArrowheads="1"/>
            </p:cNvSpPr>
            <p:nvPr/>
          </p:nvSpPr>
          <p:spPr bwMode="auto">
            <a:xfrm>
              <a:off x="299" y="3947"/>
              <a:ext cx="94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in doubt, Don't Go Out.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2" name="Rectangle 109"/>
            <p:cNvSpPr>
              <a:spLocks noChangeArrowheads="1"/>
            </p:cNvSpPr>
            <p:nvPr/>
          </p:nvSpPr>
          <p:spPr bwMode="auto">
            <a:xfrm>
              <a:off x="299" y="4147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3" name="Rectangle 110"/>
            <p:cNvSpPr>
              <a:spLocks noChangeArrowheads="1"/>
            </p:cNvSpPr>
            <p:nvPr/>
          </p:nvSpPr>
          <p:spPr bwMode="auto">
            <a:xfrm>
              <a:off x="399" y="4147"/>
              <a:ext cx="93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:Out Pattern. 14-12yds.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4" name="Rectangle 111"/>
            <p:cNvSpPr>
              <a:spLocks noChangeArrowheads="1"/>
            </p:cNvSpPr>
            <p:nvPr/>
          </p:nvSpPr>
          <p:spPr bwMode="auto">
            <a:xfrm>
              <a:off x="299" y="4347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5" name="Rectangle 112"/>
            <p:cNvSpPr>
              <a:spLocks noChangeArrowheads="1"/>
            </p:cNvSpPr>
            <p:nvPr/>
          </p:nvSpPr>
          <p:spPr bwMode="auto">
            <a:xfrm>
              <a:off x="420" y="4347"/>
              <a:ext cx="374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deep over midline. Fake Belly w/quick poke to FB. 3 step drop after fake. Set up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6" name="Rectangle 113"/>
            <p:cNvSpPr>
              <a:spLocks noChangeArrowheads="1"/>
            </p:cNvSpPr>
            <p:nvPr/>
          </p:nvSpPr>
          <p:spPr bwMode="auto">
            <a:xfrm>
              <a:off x="299" y="4447"/>
              <a:ext cx="160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behind PST. Look deep to Out/Flag/Flat.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7" name="Rectangle 114"/>
            <p:cNvSpPr>
              <a:spLocks noChangeArrowheads="1"/>
            </p:cNvSpPr>
            <p:nvPr/>
          </p:nvSpPr>
          <p:spPr bwMode="auto">
            <a:xfrm>
              <a:off x="299" y="4647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8" name="Rectangle 115"/>
            <p:cNvSpPr>
              <a:spLocks noChangeArrowheads="1"/>
            </p:cNvSpPr>
            <p:nvPr/>
          </p:nvSpPr>
          <p:spPr bwMode="auto">
            <a:xfrm>
              <a:off x="425" y="4647"/>
              <a:ext cx="235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:Belly slide motion. You have B gap blitz. Delayed into 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9" name="Rectangle 116"/>
            <p:cNvSpPr>
              <a:spLocks noChangeArrowheads="1"/>
            </p:cNvSpPr>
            <p:nvPr/>
          </p:nvSpPr>
          <p:spPr bwMode="auto">
            <a:xfrm>
              <a:off x="299" y="4846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0" name="Rectangle 117"/>
            <p:cNvSpPr>
              <a:spLocks noChangeArrowheads="1"/>
            </p:cNvSpPr>
            <p:nvPr/>
          </p:nvSpPr>
          <p:spPr bwMode="auto">
            <a:xfrm>
              <a:off x="414" y="4846"/>
              <a:ext cx="176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:Step out as if blocking #4. Run a Flag route.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1" name="Rectangle 118"/>
            <p:cNvSpPr>
              <a:spLocks noChangeArrowheads="1"/>
            </p:cNvSpPr>
            <p:nvPr/>
          </p:nvSpPr>
          <p:spPr bwMode="auto">
            <a:xfrm>
              <a:off x="299" y="5046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2" name="Rectangle 119"/>
            <p:cNvSpPr>
              <a:spLocks noChangeArrowheads="1"/>
            </p:cNvSpPr>
            <p:nvPr/>
          </p:nvSpPr>
          <p:spPr bwMode="auto">
            <a:xfrm>
              <a:off x="404" y="5046"/>
              <a:ext cx="215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:Belly path with hard fake. You have first outside PST.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3" name="Rectangle 120"/>
            <p:cNvSpPr>
              <a:spLocks noChangeArrowheads="1"/>
            </p:cNvSpPr>
            <p:nvPr/>
          </p:nvSpPr>
          <p:spPr bwMode="auto">
            <a:xfrm>
              <a:off x="299" y="5246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4" name="Freeform 121"/>
            <p:cNvSpPr>
              <a:spLocks/>
            </p:cNvSpPr>
            <p:nvPr/>
          </p:nvSpPr>
          <p:spPr bwMode="auto">
            <a:xfrm>
              <a:off x="1727" y="2030"/>
              <a:ext cx="95" cy="116"/>
            </a:xfrm>
            <a:custGeom>
              <a:avLst/>
              <a:gdLst>
                <a:gd name="T0" fmla="*/ 269 w 269"/>
                <a:gd name="T1" fmla="*/ 329 h 329"/>
                <a:gd name="T2" fmla="*/ 0 w 269"/>
                <a:gd name="T3" fmla="*/ 149 h 329"/>
                <a:gd name="T4" fmla="*/ 0 w 269"/>
                <a:gd name="T5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9" h="329">
                  <a:moveTo>
                    <a:pt x="269" y="329"/>
                  </a:moveTo>
                  <a:lnTo>
                    <a:pt x="0" y="14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5" name="Freeform 122"/>
            <p:cNvSpPr>
              <a:spLocks/>
            </p:cNvSpPr>
            <p:nvPr/>
          </p:nvSpPr>
          <p:spPr bwMode="auto">
            <a:xfrm>
              <a:off x="1691" y="2024"/>
              <a:ext cx="72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6" name="Line 123"/>
            <p:cNvSpPr>
              <a:spLocks noChangeShapeType="1"/>
            </p:cNvSpPr>
            <p:nvPr/>
          </p:nvSpPr>
          <p:spPr bwMode="auto">
            <a:xfrm>
              <a:off x="1691" y="202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7" name="Freeform 124"/>
            <p:cNvSpPr>
              <a:spLocks/>
            </p:cNvSpPr>
            <p:nvPr/>
          </p:nvSpPr>
          <p:spPr bwMode="auto">
            <a:xfrm>
              <a:off x="781" y="632"/>
              <a:ext cx="705" cy="1719"/>
            </a:xfrm>
            <a:custGeom>
              <a:avLst/>
              <a:gdLst>
                <a:gd name="T0" fmla="*/ 2011 w 2011"/>
                <a:gd name="T1" fmla="*/ 4903 h 4903"/>
                <a:gd name="T2" fmla="*/ 1904 w 2011"/>
                <a:gd name="T3" fmla="*/ 1544 h 4903"/>
                <a:gd name="T4" fmla="*/ 1861 w 2011"/>
                <a:gd name="T5" fmla="*/ 1318 h 4903"/>
                <a:gd name="T6" fmla="*/ 0 w 2011"/>
                <a:gd name="T7" fmla="*/ 0 h 4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11" h="4903">
                  <a:moveTo>
                    <a:pt x="2011" y="4903"/>
                  </a:moveTo>
                  <a:lnTo>
                    <a:pt x="1904" y="1544"/>
                  </a:lnTo>
                  <a:lnTo>
                    <a:pt x="1861" y="13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8" name="Freeform 125"/>
            <p:cNvSpPr>
              <a:spLocks/>
            </p:cNvSpPr>
            <p:nvPr/>
          </p:nvSpPr>
          <p:spPr bwMode="auto">
            <a:xfrm>
              <a:off x="781" y="632"/>
              <a:ext cx="53" cy="45"/>
            </a:xfrm>
            <a:custGeom>
              <a:avLst/>
              <a:gdLst>
                <a:gd name="T0" fmla="*/ 0 w 53"/>
                <a:gd name="T1" fmla="*/ 0 h 45"/>
                <a:gd name="T2" fmla="*/ 30 w 53"/>
                <a:gd name="T3" fmla="*/ 45 h 45"/>
                <a:gd name="T4" fmla="*/ 30 w 53"/>
                <a:gd name="T5" fmla="*/ 22 h 45"/>
                <a:gd name="T6" fmla="*/ 53 w 53"/>
                <a:gd name="T7" fmla="*/ 14 h 45"/>
                <a:gd name="T8" fmla="*/ 0 w 53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5">
                  <a:moveTo>
                    <a:pt x="0" y="0"/>
                  </a:moveTo>
                  <a:lnTo>
                    <a:pt x="30" y="45"/>
                  </a:lnTo>
                  <a:lnTo>
                    <a:pt x="30" y="22"/>
                  </a:lnTo>
                  <a:lnTo>
                    <a:pt x="53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9" name="Freeform 126"/>
            <p:cNvSpPr>
              <a:spLocks/>
            </p:cNvSpPr>
            <p:nvPr/>
          </p:nvSpPr>
          <p:spPr bwMode="auto">
            <a:xfrm>
              <a:off x="428" y="1210"/>
              <a:ext cx="353" cy="925"/>
            </a:xfrm>
            <a:custGeom>
              <a:avLst/>
              <a:gdLst>
                <a:gd name="T0" fmla="*/ 930 w 1005"/>
                <a:gd name="T1" fmla="*/ 2639 h 2639"/>
                <a:gd name="T2" fmla="*/ 930 w 1005"/>
                <a:gd name="T3" fmla="*/ 689 h 2639"/>
                <a:gd name="T4" fmla="*/ 1005 w 1005"/>
                <a:gd name="T5" fmla="*/ 599 h 2639"/>
                <a:gd name="T6" fmla="*/ 450 w 1005"/>
                <a:gd name="T7" fmla="*/ 0 h 2639"/>
                <a:gd name="T8" fmla="*/ 0 w 1005"/>
                <a:gd name="T9" fmla="*/ 344 h 2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5" h="2639">
                  <a:moveTo>
                    <a:pt x="930" y="2639"/>
                  </a:moveTo>
                  <a:lnTo>
                    <a:pt x="930" y="689"/>
                  </a:lnTo>
                  <a:lnTo>
                    <a:pt x="1005" y="599"/>
                  </a:lnTo>
                  <a:lnTo>
                    <a:pt x="450" y="0"/>
                  </a:lnTo>
                  <a:lnTo>
                    <a:pt x="0" y="34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0" name="Freeform 127"/>
            <p:cNvSpPr>
              <a:spLocks/>
            </p:cNvSpPr>
            <p:nvPr/>
          </p:nvSpPr>
          <p:spPr bwMode="auto">
            <a:xfrm>
              <a:off x="428" y="1285"/>
              <a:ext cx="53" cy="46"/>
            </a:xfrm>
            <a:custGeom>
              <a:avLst/>
              <a:gdLst>
                <a:gd name="T0" fmla="*/ 0 w 53"/>
                <a:gd name="T1" fmla="*/ 46 h 46"/>
                <a:gd name="T2" fmla="*/ 53 w 53"/>
                <a:gd name="T3" fmla="*/ 30 h 46"/>
                <a:gd name="T4" fmla="*/ 30 w 53"/>
                <a:gd name="T5" fmla="*/ 23 h 46"/>
                <a:gd name="T6" fmla="*/ 30 w 53"/>
                <a:gd name="T7" fmla="*/ 0 h 46"/>
                <a:gd name="T8" fmla="*/ 0 w 53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6">
                  <a:moveTo>
                    <a:pt x="0" y="46"/>
                  </a:moveTo>
                  <a:lnTo>
                    <a:pt x="53" y="30"/>
                  </a:lnTo>
                  <a:lnTo>
                    <a:pt x="30" y="23"/>
                  </a:lnTo>
                  <a:lnTo>
                    <a:pt x="30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1" name="Arc 128"/>
            <p:cNvSpPr>
              <a:spLocks/>
            </p:cNvSpPr>
            <p:nvPr/>
          </p:nvSpPr>
          <p:spPr bwMode="auto">
            <a:xfrm>
              <a:off x="2027" y="2319"/>
              <a:ext cx="341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2" name="Line 129"/>
            <p:cNvSpPr>
              <a:spLocks noChangeShapeType="1"/>
            </p:cNvSpPr>
            <p:nvPr/>
          </p:nvSpPr>
          <p:spPr bwMode="auto">
            <a:xfrm flipH="1">
              <a:off x="1859" y="2603"/>
              <a:ext cx="168" cy="17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3" name="Freeform 130"/>
            <p:cNvSpPr>
              <a:spLocks/>
            </p:cNvSpPr>
            <p:nvPr/>
          </p:nvSpPr>
          <p:spPr bwMode="auto">
            <a:xfrm>
              <a:off x="2937" y="884"/>
              <a:ext cx="152" cy="1472"/>
            </a:xfrm>
            <a:custGeom>
              <a:avLst/>
              <a:gdLst>
                <a:gd name="T0" fmla="*/ 435 w 435"/>
                <a:gd name="T1" fmla="*/ 3960 h 4200"/>
                <a:gd name="T2" fmla="*/ 15 w 435"/>
                <a:gd name="T3" fmla="*/ 4200 h 4200"/>
                <a:gd name="T4" fmla="*/ 0 w 435"/>
                <a:gd name="T5" fmla="*/ 0 h 4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5" h="4200">
                  <a:moveTo>
                    <a:pt x="435" y="3960"/>
                  </a:moveTo>
                  <a:lnTo>
                    <a:pt x="15" y="420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4" name="Freeform 131"/>
            <p:cNvSpPr>
              <a:spLocks/>
            </p:cNvSpPr>
            <p:nvPr/>
          </p:nvSpPr>
          <p:spPr bwMode="auto">
            <a:xfrm>
              <a:off x="2919" y="884"/>
              <a:ext cx="36" cy="51"/>
            </a:xfrm>
            <a:custGeom>
              <a:avLst/>
              <a:gdLst>
                <a:gd name="T0" fmla="*/ 18 w 36"/>
                <a:gd name="T1" fmla="*/ 0 h 51"/>
                <a:gd name="T2" fmla="*/ 0 w 36"/>
                <a:gd name="T3" fmla="*/ 51 h 51"/>
                <a:gd name="T4" fmla="*/ 18 w 36"/>
                <a:gd name="T5" fmla="*/ 38 h 51"/>
                <a:gd name="T6" fmla="*/ 36 w 36"/>
                <a:gd name="T7" fmla="*/ 51 h 51"/>
                <a:gd name="T8" fmla="*/ 18 w 36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1">
                  <a:moveTo>
                    <a:pt x="18" y="0"/>
                  </a:moveTo>
                  <a:lnTo>
                    <a:pt x="0" y="51"/>
                  </a:lnTo>
                  <a:lnTo>
                    <a:pt x="18" y="38"/>
                  </a:lnTo>
                  <a:lnTo>
                    <a:pt x="36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5" name="Arc 132"/>
            <p:cNvSpPr>
              <a:spLocks/>
            </p:cNvSpPr>
            <p:nvPr/>
          </p:nvSpPr>
          <p:spPr bwMode="auto">
            <a:xfrm>
              <a:off x="1196" y="1746"/>
              <a:ext cx="731" cy="22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05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892" y="0"/>
                    <a:pt x="21547" y="9612"/>
                    <a:pt x="21599" y="21505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892" y="0"/>
                    <a:pt x="21547" y="9612"/>
                    <a:pt x="21599" y="21505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6" name="Freeform 133"/>
            <p:cNvSpPr>
              <a:spLocks/>
            </p:cNvSpPr>
            <p:nvPr/>
          </p:nvSpPr>
          <p:spPr bwMode="auto">
            <a:xfrm>
              <a:off x="1196" y="1728"/>
              <a:ext cx="52" cy="37"/>
            </a:xfrm>
            <a:custGeom>
              <a:avLst/>
              <a:gdLst>
                <a:gd name="T0" fmla="*/ 0 w 52"/>
                <a:gd name="T1" fmla="*/ 18 h 37"/>
                <a:gd name="T2" fmla="*/ 52 w 52"/>
                <a:gd name="T3" fmla="*/ 37 h 37"/>
                <a:gd name="T4" fmla="*/ 38 w 52"/>
                <a:gd name="T5" fmla="*/ 18 h 37"/>
                <a:gd name="T6" fmla="*/ 52 w 52"/>
                <a:gd name="T7" fmla="*/ 0 h 37"/>
                <a:gd name="T8" fmla="*/ 0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8"/>
                  </a:moveTo>
                  <a:lnTo>
                    <a:pt x="52" y="37"/>
                  </a:lnTo>
                  <a:lnTo>
                    <a:pt x="38" y="18"/>
                  </a:lnTo>
                  <a:lnTo>
                    <a:pt x="5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7" name="Arc 134"/>
            <p:cNvSpPr>
              <a:spLocks/>
            </p:cNvSpPr>
            <p:nvPr/>
          </p:nvSpPr>
          <p:spPr bwMode="auto">
            <a:xfrm>
              <a:off x="1859" y="2372"/>
              <a:ext cx="463" cy="30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8" name="Arc 135"/>
            <p:cNvSpPr>
              <a:spLocks/>
            </p:cNvSpPr>
            <p:nvPr/>
          </p:nvSpPr>
          <p:spPr bwMode="auto">
            <a:xfrm>
              <a:off x="1564" y="2230"/>
              <a:ext cx="295" cy="14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9" name="Freeform 136"/>
            <p:cNvSpPr>
              <a:spLocks/>
            </p:cNvSpPr>
            <p:nvPr/>
          </p:nvSpPr>
          <p:spPr bwMode="auto">
            <a:xfrm>
              <a:off x="1528" y="2223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0" name="Line 137"/>
            <p:cNvSpPr>
              <a:spLocks noChangeShapeType="1"/>
            </p:cNvSpPr>
            <p:nvPr/>
          </p:nvSpPr>
          <p:spPr bwMode="auto">
            <a:xfrm>
              <a:off x="1528" y="222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" name="Freeform 138"/>
            <p:cNvSpPr>
              <a:spLocks/>
            </p:cNvSpPr>
            <p:nvPr/>
          </p:nvSpPr>
          <p:spPr bwMode="auto">
            <a:xfrm>
              <a:off x="2264" y="2430"/>
              <a:ext cx="1140" cy="47"/>
            </a:xfrm>
            <a:custGeom>
              <a:avLst/>
              <a:gdLst>
                <a:gd name="T0" fmla="*/ 3254 w 3254"/>
                <a:gd name="T1" fmla="*/ 75 h 134"/>
                <a:gd name="T2" fmla="*/ 3223 w 3254"/>
                <a:gd name="T3" fmla="*/ 134 h 134"/>
                <a:gd name="T4" fmla="*/ 3164 w 3254"/>
                <a:gd name="T5" fmla="*/ 14 h 134"/>
                <a:gd name="T6" fmla="*/ 3103 w 3254"/>
                <a:gd name="T7" fmla="*/ 134 h 134"/>
                <a:gd name="T8" fmla="*/ 3044 w 3254"/>
                <a:gd name="T9" fmla="*/ 14 h 134"/>
                <a:gd name="T10" fmla="*/ 2983 w 3254"/>
                <a:gd name="T11" fmla="*/ 133 h 134"/>
                <a:gd name="T12" fmla="*/ 2924 w 3254"/>
                <a:gd name="T13" fmla="*/ 13 h 134"/>
                <a:gd name="T14" fmla="*/ 2863 w 3254"/>
                <a:gd name="T15" fmla="*/ 133 h 134"/>
                <a:gd name="T16" fmla="*/ 2804 w 3254"/>
                <a:gd name="T17" fmla="*/ 12 h 134"/>
                <a:gd name="T18" fmla="*/ 2743 w 3254"/>
                <a:gd name="T19" fmla="*/ 132 h 134"/>
                <a:gd name="T20" fmla="*/ 2684 w 3254"/>
                <a:gd name="T21" fmla="*/ 12 h 134"/>
                <a:gd name="T22" fmla="*/ 2623 w 3254"/>
                <a:gd name="T23" fmla="*/ 132 h 134"/>
                <a:gd name="T24" fmla="*/ 2564 w 3254"/>
                <a:gd name="T25" fmla="*/ 11 h 134"/>
                <a:gd name="T26" fmla="*/ 2503 w 3254"/>
                <a:gd name="T27" fmla="*/ 131 h 134"/>
                <a:gd name="T28" fmla="*/ 2444 w 3254"/>
                <a:gd name="T29" fmla="*/ 11 h 134"/>
                <a:gd name="T30" fmla="*/ 2383 w 3254"/>
                <a:gd name="T31" fmla="*/ 130 h 134"/>
                <a:gd name="T32" fmla="*/ 2324 w 3254"/>
                <a:gd name="T33" fmla="*/ 10 h 134"/>
                <a:gd name="T34" fmla="*/ 2263 w 3254"/>
                <a:gd name="T35" fmla="*/ 130 h 134"/>
                <a:gd name="T36" fmla="*/ 2204 w 3254"/>
                <a:gd name="T37" fmla="*/ 10 h 134"/>
                <a:gd name="T38" fmla="*/ 2143 w 3254"/>
                <a:gd name="T39" fmla="*/ 129 h 134"/>
                <a:gd name="T40" fmla="*/ 2084 w 3254"/>
                <a:gd name="T41" fmla="*/ 9 h 134"/>
                <a:gd name="T42" fmla="*/ 2023 w 3254"/>
                <a:gd name="T43" fmla="*/ 129 h 134"/>
                <a:gd name="T44" fmla="*/ 1964 w 3254"/>
                <a:gd name="T45" fmla="*/ 9 h 134"/>
                <a:gd name="T46" fmla="*/ 1903 w 3254"/>
                <a:gd name="T47" fmla="*/ 128 h 134"/>
                <a:gd name="T48" fmla="*/ 1844 w 3254"/>
                <a:gd name="T49" fmla="*/ 8 h 134"/>
                <a:gd name="T50" fmla="*/ 1783 w 3254"/>
                <a:gd name="T51" fmla="*/ 128 h 134"/>
                <a:gd name="T52" fmla="*/ 1724 w 3254"/>
                <a:gd name="T53" fmla="*/ 7 h 134"/>
                <a:gd name="T54" fmla="*/ 1663 w 3254"/>
                <a:gd name="T55" fmla="*/ 127 h 134"/>
                <a:gd name="T56" fmla="*/ 1604 w 3254"/>
                <a:gd name="T57" fmla="*/ 7 h 134"/>
                <a:gd name="T58" fmla="*/ 1543 w 3254"/>
                <a:gd name="T59" fmla="*/ 127 h 134"/>
                <a:gd name="T60" fmla="*/ 1484 w 3254"/>
                <a:gd name="T61" fmla="*/ 6 h 134"/>
                <a:gd name="T62" fmla="*/ 1423 w 3254"/>
                <a:gd name="T63" fmla="*/ 126 h 134"/>
                <a:gd name="T64" fmla="*/ 1364 w 3254"/>
                <a:gd name="T65" fmla="*/ 6 h 134"/>
                <a:gd name="T66" fmla="*/ 1303 w 3254"/>
                <a:gd name="T67" fmla="*/ 126 h 134"/>
                <a:gd name="T68" fmla="*/ 1244 w 3254"/>
                <a:gd name="T69" fmla="*/ 5 h 134"/>
                <a:gd name="T70" fmla="*/ 1183 w 3254"/>
                <a:gd name="T71" fmla="*/ 125 h 134"/>
                <a:gd name="T72" fmla="*/ 1124 w 3254"/>
                <a:gd name="T73" fmla="*/ 5 h 134"/>
                <a:gd name="T74" fmla="*/ 1063 w 3254"/>
                <a:gd name="T75" fmla="*/ 124 h 134"/>
                <a:gd name="T76" fmla="*/ 1004 w 3254"/>
                <a:gd name="T77" fmla="*/ 4 h 134"/>
                <a:gd name="T78" fmla="*/ 943 w 3254"/>
                <a:gd name="T79" fmla="*/ 124 h 134"/>
                <a:gd name="T80" fmla="*/ 884 w 3254"/>
                <a:gd name="T81" fmla="*/ 4 h 134"/>
                <a:gd name="T82" fmla="*/ 823 w 3254"/>
                <a:gd name="T83" fmla="*/ 123 h 134"/>
                <a:gd name="T84" fmla="*/ 764 w 3254"/>
                <a:gd name="T85" fmla="*/ 3 h 134"/>
                <a:gd name="T86" fmla="*/ 703 w 3254"/>
                <a:gd name="T87" fmla="*/ 123 h 134"/>
                <a:gd name="T88" fmla="*/ 644 w 3254"/>
                <a:gd name="T89" fmla="*/ 2 h 134"/>
                <a:gd name="T90" fmla="*/ 583 w 3254"/>
                <a:gd name="T91" fmla="*/ 122 h 134"/>
                <a:gd name="T92" fmla="*/ 524 w 3254"/>
                <a:gd name="T93" fmla="*/ 2 h 134"/>
                <a:gd name="T94" fmla="*/ 463 w 3254"/>
                <a:gd name="T95" fmla="*/ 122 h 134"/>
                <a:gd name="T96" fmla="*/ 404 w 3254"/>
                <a:gd name="T97" fmla="*/ 1 h 134"/>
                <a:gd name="T98" fmla="*/ 343 w 3254"/>
                <a:gd name="T99" fmla="*/ 121 h 134"/>
                <a:gd name="T100" fmla="*/ 284 w 3254"/>
                <a:gd name="T101" fmla="*/ 1 h 134"/>
                <a:gd name="T102" fmla="*/ 223 w 3254"/>
                <a:gd name="T103" fmla="*/ 121 h 134"/>
                <a:gd name="T104" fmla="*/ 164 w 3254"/>
                <a:gd name="T105" fmla="*/ 0 h 134"/>
                <a:gd name="T106" fmla="*/ 103 w 3254"/>
                <a:gd name="T107" fmla="*/ 120 h 134"/>
                <a:gd name="T108" fmla="*/ 44 w 3254"/>
                <a:gd name="T109" fmla="*/ 0 h 134"/>
                <a:gd name="T110" fmla="*/ 14 w 3254"/>
                <a:gd name="T111" fmla="*/ 60 h 134"/>
                <a:gd name="T112" fmla="*/ 0 w 3254"/>
                <a:gd name="T113" fmla="*/ 6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4" h="134">
                  <a:moveTo>
                    <a:pt x="3254" y="75"/>
                  </a:moveTo>
                  <a:lnTo>
                    <a:pt x="3223" y="134"/>
                  </a:lnTo>
                  <a:lnTo>
                    <a:pt x="3164" y="14"/>
                  </a:lnTo>
                  <a:lnTo>
                    <a:pt x="3103" y="134"/>
                  </a:lnTo>
                  <a:lnTo>
                    <a:pt x="3044" y="14"/>
                  </a:lnTo>
                  <a:lnTo>
                    <a:pt x="2983" y="133"/>
                  </a:lnTo>
                  <a:lnTo>
                    <a:pt x="2924" y="13"/>
                  </a:lnTo>
                  <a:lnTo>
                    <a:pt x="2863" y="133"/>
                  </a:lnTo>
                  <a:lnTo>
                    <a:pt x="2804" y="12"/>
                  </a:lnTo>
                  <a:lnTo>
                    <a:pt x="2743" y="132"/>
                  </a:lnTo>
                  <a:lnTo>
                    <a:pt x="2684" y="12"/>
                  </a:lnTo>
                  <a:lnTo>
                    <a:pt x="2623" y="132"/>
                  </a:lnTo>
                  <a:lnTo>
                    <a:pt x="2564" y="11"/>
                  </a:lnTo>
                  <a:lnTo>
                    <a:pt x="2503" y="131"/>
                  </a:lnTo>
                  <a:lnTo>
                    <a:pt x="2444" y="11"/>
                  </a:lnTo>
                  <a:lnTo>
                    <a:pt x="2383" y="130"/>
                  </a:lnTo>
                  <a:lnTo>
                    <a:pt x="2324" y="10"/>
                  </a:lnTo>
                  <a:lnTo>
                    <a:pt x="2263" y="130"/>
                  </a:lnTo>
                  <a:lnTo>
                    <a:pt x="2204" y="10"/>
                  </a:lnTo>
                  <a:lnTo>
                    <a:pt x="2143" y="129"/>
                  </a:lnTo>
                  <a:lnTo>
                    <a:pt x="2084" y="9"/>
                  </a:lnTo>
                  <a:lnTo>
                    <a:pt x="2023" y="129"/>
                  </a:lnTo>
                  <a:lnTo>
                    <a:pt x="1964" y="9"/>
                  </a:lnTo>
                  <a:lnTo>
                    <a:pt x="1903" y="128"/>
                  </a:lnTo>
                  <a:lnTo>
                    <a:pt x="1844" y="8"/>
                  </a:lnTo>
                  <a:lnTo>
                    <a:pt x="1783" y="128"/>
                  </a:lnTo>
                  <a:lnTo>
                    <a:pt x="1724" y="7"/>
                  </a:lnTo>
                  <a:lnTo>
                    <a:pt x="1663" y="127"/>
                  </a:lnTo>
                  <a:lnTo>
                    <a:pt x="1604" y="7"/>
                  </a:lnTo>
                  <a:lnTo>
                    <a:pt x="1543" y="127"/>
                  </a:lnTo>
                  <a:lnTo>
                    <a:pt x="1484" y="6"/>
                  </a:lnTo>
                  <a:lnTo>
                    <a:pt x="1423" y="126"/>
                  </a:lnTo>
                  <a:lnTo>
                    <a:pt x="1364" y="6"/>
                  </a:lnTo>
                  <a:lnTo>
                    <a:pt x="1303" y="126"/>
                  </a:lnTo>
                  <a:lnTo>
                    <a:pt x="1244" y="5"/>
                  </a:lnTo>
                  <a:lnTo>
                    <a:pt x="1183" y="125"/>
                  </a:lnTo>
                  <a:lnTo>
                    <a:pt x="1124" y="5"/>
                  </a:lnTo>
                  <a:lnTo>
                    <a:pt x="1063" y="124"/>
                  </a:lnTo>
                  <a:lnTo>
                    <a:pt x="1004" y="4"/>
                  </a:lnTo>
                  <a:lnTo>
                    <a:pt x="943" y="124"/>
                  </a:lnTo>
                  <a:lnTo>
                    <a:pt x="884" y="4"/>
                  </a:lnTo>
                  <a:lnTo>
                    <a:pt x="823" y="123"/>
                  </a:lnTo>
                  <a:lnTo>
                    <a:pt x="764" y="3"/>
                  </a:lnTo>
                  <a:lnTo>
                    <a:pt x="703" y="123"/>
                  </a:lnTo>
                  <a:lnTo>
                    <a:pt x="644" y="2"/>
                  </a:lnTo>
                  <a:lnTo>
                    <a:pt x="583" y="122"/>
                  </a:lnTo>
                  <a:lnTo>
                    <a:pt x="524" y="2"/>
                  </a:lnTo>
                  <a:lnTo>
                    <a:pt x="463" y="122"/>
                  </a:lnTo>
                  <a:lnTo>
                    <a:pt x="404" y="1"/>
                  </a:lnTo>
                  <a:lnTo>
                    <a:pt x="343" y="121"/>
                  </a:lnTo>
                  <a:lnTo>
                    <a:pt x="284" y="1"/>
                  </a:lnTo>
                  <a:lnTo>
                    <a:pt x="223" y="121"/>
                  </a:lnTo>
                  <a:lnTo>
                    <a:pt x="164" y="0"/>
                  </a:lnTo>
                  <a:lnTo>
                    <a:pt x="103" y="120"/>
                  </a:lnTo>
                  <a:lnTo>
                    <a:pt x="44" y="0"/>
                  </a:lnTo>
                  <a:lnTo>
                    <a:pt x="14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2" name="Line 139"/>
            <p:cNvSpPr>
              <a:spLocks noChangeShapeType="1"/>
            </p:cNvSpPr>
            <p:nvPr/>
          </p:nvSpPr>
          <p:spPr bwMode="auto">
            <a:xfrm flipH="1" flipV="1">
              <a:off x="2243" y="2450"/>
              <a:ext cx="21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3" name="Arc 140"/>
            <p:cNvSpPr>
              <a:spLocks/>
            </p:cNvSpPr>
            <p:nvPr/>
          </p:nvSpPr>
          <p:spPr bwMode="auto">
            <a:xfrm>
              <a:off x="2173" y="2414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54 h 23346"/>
                <a:gd name="T2" fmla="*/ 43129 w 43200"/>
                <a:gd name="T3" fmla="*/ 23346 h 23346"/>
                <a:gd name="T4" fmla="*/ 21600 w 43200"/>
                <a:gd name="T5" fmla="*/ 21600 h 23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46" fill="none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</a:path>
                <a:path w="43200" h="23346" stroke="0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4" name="Arc 141"/>
            <p:cNvSpPr>
              <a:spLocks/>
            </p:cNvSpPr>
            <p:nvPr/>
          </p:nvSpPr>
          <p:spPr bwMode="auto">
            <a:xfrm>
              <a:off x="2103" y="2411"/>
              <a:ext cx="65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54 h 23922"/>
                <a:gd name="T2" fmla="*/ 43075 w 43200"/>
                <a:gd name="T3" fmla="*/ 23922 h 23922"/>
                <a:gd name="T4" fmla="*/ 21600 w 43200"/>
                <a:gd name="T5" fmla="*/ 21600 h 23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922" fill="none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75"/>
                    <a:pt x="43158" y="23150"/>
                    <a:pt x="43074" y="23921"/>
                  </a:cubicBezTo>
                </a:path>
                <a:path w="43200" h="23922" stroke="0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75"/>
                    <a:pt x="43158" y="23150"/>
                    <a:pt x="43074" y="2392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5" name="Arc 142"/>
            <p:cNvSpPr>
              <a:spLocks/>
            </p:cNvSpPr>
            <p:nvPr/>
          </p:nvSpPr>
          <p:spPr bwMode="auto">
            <a:xfrm>
              <a:off x="2033" y="2409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54 h 23346"/>
                <a:gd name="T2" fmla="*/ 43129 w 43200"/>
                <a:gd name="T3" fmla="*/ 23346 h 23346"/>
                <a:gd name="T4" fmla="*/ 21600 w 43200"/>
                <a:gd name="T5" fmla="*/ 21600 h 23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46" fill="none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</a:path>
                <a:path w="43200" h="23346" stroke="0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6" name="Arc 143"/>
            <p:cNvSpPr>
              <a:spLocks/>
            </p:cNvSpPr>
            <p:nvPr/>
          </p:nvSpPr>
          <p:spPr bwMode="auto">
            <a:xfrm>
              <a:off x="1963" y="2407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600 h 23346"/>
                <a:gd name="T2" fmla="*/ 43129 w 43200"/>
                <a:gd name="T3" fmla="*/ 23346 h 23346"/>
                <a:gd name="T4" fmla="*/ 21600 w 43200"/>
                <a:gd name="T5" fmla="*/ 21600 h 23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46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</a:path>
                <a:path w="43200" h="23346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7" name="Freeform 144"/>
            <p:cNvSpPr>
              <a:spLocks/>
            </p:cNvSpPr>
            <p:nvPr/>
          </p:nvSpPr>
          <p:spPr bwMode="auto">
            <a:xfrm>
              <a:off x="1927" y="2004"/>
              <a:ext cx="36" cy="436"/>
            </a:xfrm>
            <a:custGeom>
              <a:avLst/>
              <a:gdLst>
                <a:gd name="T0" fmla="*/ 102 w 102"/>
                <a:gd name="T1" fmla="*/ 1245 h 1245"/>
                <a:gd name="T2" fmla="*/ 44 w 102"/>
                <a:gd name="T3" fmla="*/ 1244 h 1245"/>
                <a:gd name="T4" fmla="*/ 0 w 102"/>
                <a:gd name="T5" fmla="*/ 0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" h="1245">
                  <a:moveTo>
                    <a:pt x="102" y="1245"/>
                  </a:moveTo>
                  <a:lnTo>
                    <a:pt x="44" y="124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8" name="Freeform 145"/>
            <p:cNvSpPr>
              <a:spLocks/>
            </p:cNvSpPr>
            <p:nvPr/>
          </p:nvSpPr>
          <p:spPr bwMode="auto">
            <a:xfrm>
              <a:off x="1891" y="1997"/>
              <a:ext cx="72" cy="8"/>
            </a:xfrm>
            <a:custGeom>
              <a:avLst/>
              <a:gdLst>
                <a:gd name="T0" fmla="*/ 205 w 205"/>
                <a:gd name="T1" fmla="*/ 0 h 23"/>
                <a:gd name="T2" fmla="*/ 205 w 205"/>
                <a:gd name="T3" fmla="*/ 19 h 23"/>
                <a:gd name="T4" fmla="*/ 0 w 205"/>
                <a:gd name="T5" fmla="*/ 23 h 23"/>
                <a:gd name="T6" fmla="*/ 0 w 20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23">
                  <a:moveTo>
                    <a:pt x="205" y="0"/>
                  </a:moveTo>
                  <a:lnTo>
                    <a:pt x="205" y="19"/>
                  </a:lnTo>
                  <a:lnTo>
                    <a:pt x="0" y="23"/>
                  </a:lnTo>
                  <a:lnTo>
                    <a:pt x="0" y="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9" name="Line 146"/>
            <p:cNvSpPr>
              <a:spLocks noChangeShapeType="1"/>
            </p:cNvSpPr>
            <p:nvPr/>
          </p:nvSpPr>
          <p:spPr bwMode="auto">
            <a:xfrm>
              <a:off x="1891" y="199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0" name="Arc 147"/>
            <p:cNvSpPr>
              <a:spLocks/>
            </p:cNvSpPr>
            <p:nvPr/>
          </p:nvSpPr>
          <p:spPr bwMode="auto">
            <a:xfrm>
              <a:off x="2648" y="2067"/>
              <a:ext cx="73" cy="284"/>
            </a:xfrm>
            <a:custGeom>
              <a:avLst/>
              <a:gdLst>
                <a:gd name="G0" fmla="+- 21600 0 0"/>
                <a:gd name="G1" fmla="+- 76 0 0"/>
                <a:gd name="G2" fmla="+- 21600 0 0"/>
                <a:gd name="T0" fmla="*/ 21600 w 21600"/>
                <a:gd name="T1" fmla="*/ 21676 h 21676"/>
                <a:gd name="T2" fmla="*/ 0 w 21600"/>
                <a:gd name="T3" fmla="*/ 0 h 21676"/>
                <a:gd name="T4" fmla="*/ 21600 w 21600"/>
                <a:gd name="T5" fmla="*/ 76 h 21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6" fill="none" extrusionOk="0">
                  <a:moveTo>
                    <a:pt x="21600" y="21676"/>
                  </a:moveTo>
                  <a:cubicBezTo>
                    <a:pt x="9670" y="21676"/>
                    <a:pt x="0" y="12005"/>
                    <a:pt x="0" y="76"/>
                  </a:cubicBezTo>
                  <a:cubicBezTo>
                    <a:pt x="-1" y="50"/>
                    <a:pt x="0" y="25"/>
                    <a:pt x="0" y="0"/>
                  </a:cubicBezTo>
                </a:path>
                <a:path w="21600" h="21676" stroke="0" extrusionOk="0">
                  <a:moveTo>
                    <a:pt x="21600" y="21676"/>
                  </a:moveTo>
                  <a:cubicBezTo>
                    <a:pt x="9670" y="21676"/>
                    <a:pt x="0" y="12005"/>
                    <a:pt x="0" y="76"/>
                  </a:cubicBezTo>
                  <a:cubicBezTo>
                    <a:pt x="-1" y="50"/>
                    <a:pt x="0" y="25"/>
                    <a:pt x="0" y="0"/>
                  </a:cubicBezTo>
                  <a:lnTo>
                    <a:pt x="21600" y="7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1" name="Freeform 148"/>
            <p:cNvSpPr>
              <a:spLocks/>
            </p:cNvSpPr>
            <p:nvPr/>
          </p:nvSpPr>
          <p:spPr bwMode="auto">
            <a:xfrm>
              <a:off x="2721" y="2314"/>
              <a:ext cx="7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2" name="Line 149"/>
            <p:cNvSpPr>
              <a:spLocks noChangeShapeType="1"/>
            </p:cNvSpPr>
            <p:nvPr/>
          </p:nvSpPr>
          <p:spPr bwMode="auto">
            <a:xfrm flipH="1">
              <a:off x="2721" y="2314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3" name="Arc 150"/>
            <p:cNvSpPr>
              <a:spLocks/>
            </p:cNvSpPr>
            <p:nvPr/>
          </p:nvSpPr>
          <p:spPr bwMode="auto">
            <a:xfrm>
              <a:off x="2648" y="2067"/>
              <a:ext cx="142" cy="19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4" name="Freeform 151"/>
            <p:cNvSpPr>
              <a:spLocks/>
            </p:cNvSpPr>
            <p:nvPr/>
          </p:nvSpPr>
          <p:spPr bwMode="auto">
            <a:xfrm>
              <a:off x="2612" y="2060"/>
              <a:ext cx="71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5" name="Line 152"/>
            <p:cNvSpPr>
              <a:spLocks noChangeShapeType="1"/>
            </p:cNvSpPr>
            <p:nvPr/>
          </p:nvSpPr>
          <p:spPr bwMode="auto">
            <a:xfrm>
              <a:off x="2612" y="206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6" name="Arc 153"/>
            <p:cNvSpPr>
              <a:spLocks/>
            </p:cNvSpPr>
            <p:nvPr/>
          </p:nvSpPr>
          <p:spPr bwMode="auto">
            <a:xfrm>
              <a:off x="2411" y="2051"/>
              <a:ext cx="79" cy="28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7" name="Freeform 154"/>
            <p:cNvSpPr>
              <a:spLocks/>
            </p:cNvSpPr>
            <p:nvPr/>
          </p:nvSpPr>
          <p:spPr bwMode="auto">
            <a:xfrm>
              <a:off x="2490" y="2304"/>
              <a:ext cx="7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8" name="Line 155"/>
            <p:cNvSpPr>
              <a:spLocks noChangeShapeType="1"/>
            </p:cNvSpPr>
            <p:nvPr/>
          </p:nvSpPr>
          <p:spPr bwMode="auto">
            <a:xfrm flipH="1">
              <a:off x="2490" y="2304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9" name="Arc 156"/>
            <p:cNvSpPr>
              <a:spLocks/>
            </p:cNvSpPr>
            <p:nvPr/>
          </p:nvSpPr>
          <p:spPr bwMode="auto">
            <a:xfrm>
              <a:off x="2411" y="2051"/>
              <a:ext cx="136" cy="21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0" name="Freeform 157"/>
            <p:cNvSpPr>
              <a:spLocks/>
            </p:cNvSpPr>
            <p:nvPr/>
          </p:nvSpPr>
          <p:spPr bwMode="auto">
            <a:xfrm>
              <a:off x="2375" y="2044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1" name="Line 158"/>
            <p:cNvSpPr>
              <a:spLocks noChangeShapeType="1"/>
            </p:cNvSpPr>
            <p:nvPr/>
          </p:nvSpPr>
          <p:spPr bwMode="auto">
            <a:xfrm>
              <a:off x="2375" y="204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2" name="Freeform 159"/>
            <p:cNvSpPr>
              <a:spLocks/>
            </p:cNvSpPr>
            <p:nvPr/>
          </p:nvSpPr>
          <p:spPr bwMode="auto">
            <a:xfrm>
              <a:off x="2253" y="2041"/>
              <a:ext cx="58" cy="94"/>
            </a:xfrm>
            <a:custGeom>
              <a:avLst/>
              <a:gdLst>
                <a:gd name="T0" fmla="*/ 165 w 165"/>
                <a:gd name="T1" fmla="*/ 269 h 269"/>
                <a:gd name="T2" fmla="*/ 0 w 165"/>
                <a:gd name="T3" fmla="*/ 119 h 269"/>
                <a:gd name="T4" fmla="*/ 0 w 165"/>
                <a:gd name="T5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269">
                  <a:moveTo>
                    <a:pt x="165" y="269"/>
                  </a:moveTo>
                  <a:lnTo>
                    <a:pt x="0" y="1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3" name="Freeform 160"/>
            <p:cNvSpPr>
              <a:spLocks/>
            </p:cNvSpPr>
            <p:nvPr/>
          </p:nvSpPr>
          <p:spPr bwMode="auto">
            <a:xfrm>
              <a:off x="2217" y="2034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4" name="Line 161"/>
            <p:cNvSpPr>
              <a:spLocks noChangeShapeType="1"/>
            </p:cNvSpPr>
            <p:nvPr/>
          </p:nvSpPr>
          <p:spPr bwMode="auto">
            <a:xfrm>
              <a:off x="2217" y="203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5" name="Freeform 162"/>
            <p:cNvSpPr>
              <a:spLocks/>
            </p:cNvSpPr>
            <p:nvPr/>
          </p:nvSpPr>
          <p:spPr bwMode="auto">
            <a:xfrm>
              <a:off x="2058" y="2046"/>
              <a:ext cx="42" cy="94"/>
            </a:xfrm>
            <a:custGeom>
              <a:avLst/>
              <a:gdLst>
                <a:gd name="T0" fmla="*/ 0 w 120"/>
                <a:gd name="T1" fmla="*/ 270 h 270"/>
                <a:gd name="T2" fmla="*/ 0 w 120"/>
                <a:gd name="T3" fmla="*/ 105 h 270"/>
                <a:gd name="T4" fmla="*/ 120 w 120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" h="270">
                  <a:moveTo>
                    <a:pt x="0" y="270"/>
                  </a:moveTo>
                  <a:lnTo>
                    <a:pt x="0" y="105"/>
                  </a:lnTo>
                  <a:lnTo>
                    <a:pt x="1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6" name="Freeform 163"/>
            <p:cNvSpPr>
              <a:spLocks/>
            </p:cNvSpPr>
            <p:nvPr/>
          </p:nvSpPr>
          <p:spPr bwMode="auto">
            <a:xfrm>
              <a:off x="2077" y="2014"/>
              <a:ext cx="52" cy="59"/>
            </a:xfrm>
            <a:custGeom>
              <a:avLst/>
              <a:gdLst>
                <a:gd name="T0" fmla="*/ 148 w 148"/>
                <a:gd name="T1" fmla="*/ 155 h 168"/>
                <a:gd name="T2" fmla="*/ 133 w 148"/>
                <a:gd name="T3" fmla="*/ 168 h 168"/>
                <a:gd name="T4" fmla="*/ 0 w 148"/>
                <a:gd name="T5" fmla="*/ 13 h 168"/>
                <a:gd name="T6" fmla="*/ 14 w 148"/>
                <a:gd name="T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68">
                  <a:moveTo>
                    <a:pt x="148" y="155"/>
                  </a:moveTo>
                  <a:lnTo>
                    <a:pt x="133" y="168"/>
                  </a:lnTo>
                  <a:lnTo>
                    <a:pt x="0" y="13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7" name="Line 164"/>
            <p:cNvSpPr>
              <a:spLocks noChangeShapeType="1"/>
            </p:cNvSpPr>
            <p:nvPr/>
          </p:nvSpPr>
          <p:spPr bwMode="auto">
            <a:xfrm flipH="1">
              <a:off x="5340" y="4925"/>
              <a:ext cx="14" cy="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381000" y="152400"/>
            <a:ext cx="6248400" cy="10058400"/>
            <a:chOff x="240" y="96"/>
            <a:chExt cx="3936" cy="6336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0" y="96"/>
              <a:ext cx="3936" cy="6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272" y="224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3881" y="224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272" y="218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3881" y="218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272" y="210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3881" y="210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272" y="203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3881" y="203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272" y="1970"/>
              <a:ext cx="365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1638" y="1951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561" y="1951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272" y="190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3881" y="190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272" y="183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3881" y="183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272" y="176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3881" y="176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272" y="169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3881" y="169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272" y="1628"/>
              <a:ext cx="365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1638" y="1609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2561" y="1609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>
              <a:off x="272" y="156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>
              <a:off x="3881" y="156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272" y="149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>
              <a:off x="3881" y="149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>
              <a:off x="272" y="142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>
              <a:off x="3881" y="142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>
              <a:off x="272" y="135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4"/>
            <p:cNvSpPr>
              <a:spLocks noChangeShapeType="1"/>
            </p:cNvSpPr>
            <p:nvPr/>
          </p:nvSpPr>
          <p:spPr bwMode="auto">
            <a:xfrm>
              <a:off x="3881" y="135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5"/>
            <p:cNvSpPr>
              <a:spLocks noChangeShapeType="1"/>
            </p:cNvSpPr>
            <p:nvPr/>
          </p:nvSpPr>
          <p:spPr bwMode="auto">
            <a:xfrm>
              <a:off x="272" y="1287"/>
              <a:ext cx="365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>
              <a:off x="1638" y="1267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2561" y="1267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>
              <a:off x="272" y="121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>
              <a:off x="3881" y="121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>
              <a:off x="272" y="115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>
              <a:off x="3881" y="115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>
              <a:off x="272" y="107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3"/>
            <p:cNvSpPr>
              <a:spLocks noChangeShapeType="1"/>
            </p:cNvSpPr>
            <p:nvPr/>
          </p:nvSpPr>
          <p:spPr bwMode="auto">
            <a:xfrm>
              <a:off x="3881" y="107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>
              <a:off x="272" y="100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>
              <a:off x="3881" y="100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6"/>
            <p:cNvSpPr>
              <a:spLocks noChangeShapeType="1"/>
            </p:cNvSpPr>
            <p:nvPr/>
          </p:nvSpPr>
          <p:spPr bwMode="auto">
            <a:xfrm>
              <a:off x="272" y="940"/>
              <a:ext cx="365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7"/>
            <p:cNvSpPr>
              <a:spLocks noChangeShapeType="1"/>
            </p:cNvSpPr>
            <p:nvPr/>
          </p:nvSpPr>
          <p:spPr bwMode="auto">
            <a:xfrm>
              <a:off x="1638" y="921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8"/>
            <p:cNvSpPr>
              <a:spLocks noChangeShapeType="1"/>
            </p:cNvSpPr>
            <p:nvPr/>
          </p:nvSpPr>
          <p:spPr bwMode="auto">
            <a:xfrm>
              <a:off x="2561" y="921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9"/>
            <p:cNvSpPr>
              <a:spLocks noChangeShapeType="1"/>
            </p:cNvSpPr>
            <p:nvPr/>
          </p:nvSpPr>
          <p:spPr bwMode="auto">
            <a:xfrm>
              <a:off x="272" y="87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0"/>
            <p:cNvSpPr>
              <a:spLocks noChangeShapeType="1"/>
            </p:cNvSpPr>
            <p:nvPr/>
          </p:nvSpPr>
          <p:spPr bwMode="auto">
            <a:xfrm>
              <a:off x="3881" y="87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1"/>
            <p:cNvSpPr>
              <a:spLocks noChangeShapeType="1"/>
            </p:cNvSpPr>
            <p:nvPr/>
          </p:nvSpPr>
          <p:spPr bwMode="auto">
            <a:xfrm>
              <a:off x="272" y="80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>
              <a:off x="3881" y="80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3"/>
            <p:cNvSpPr>
              <a:spLocks noChangeShapeType="1"/>
            </p:cNvSpPr>
            <p:nvPr/>
          </p:nvSpPr>
          <p:spPr bwMode="auto">
            <a:xfrm>
              <a:off x="272" y="73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4"/>
            <p:cNvSpPr>
              <a:spLocks noChangeShapeType="1"/>
            </p:cNvSpPr>
            <p:nvPr/>
          </p:nvSpPr>
          <p:spPr bwMode="auto">
            <a:xfrm>
              <a:off x="3881" y="73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5"/>
            <p:cNvSpPr>
              <a:spLocks noChangeShapeType="1"/>
            </p:cNvSpPr>
            <p:nvPr/>
          </p:nvSpPr>
          <p:spPr bwMode="auto">
            <a:xfrm>
              <a:off x="272" y="66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6"/>
            <p:cNvSpPr>
              <a:spLocks noChangeShapeType="1"/>
            </p:cNvSpPr>
            <p:nvPr/>
          </p:nvSpPr>
          <p:spPr bwMode="auto">
            <a:xfrm>
              <a:off x="3881" y="66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7"/>
            <p:cNvSpPr>
              <a:spLocks noChangeShapeType="1"/>
            </p:cNvSpPr>
            <p:nvPr/>
          </p:nvSpPr>
          <p:spPr bwMode="auto">
            <a:xfrm>
              <a:off x="272" y="599"/>
              <a:ext cx="365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8"/>
            <p:cNvSpPr>
              <a:spLocks noChangeShapeType="1"/>
            </p:cNvSpPr>
            <p:nvPr/>
          </p:nvSpPr>
          <p:spPr bwMode="auto">
            <a:xfrm>
              <a:off x="1638" y="579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59"/>
            <p:cNvSpPr>
              <a:spLocks noChangeShapeType="1"/>
            </p:cNvSpPr>
            <p:nvPr/>
          </p:nvSpPr>
          <p:spPr bwMode="auto">
            <a:xfrm>
              <a:off x="2561" y="579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0"/>
            <p:cNvSpPr>
              <a:spLocks noChangeShapeType="1"/>
            </p:cNvSpPr>
            <p:nvPr/>
          </p:nvSpPr>
          <p:spPr bwMode="auto">
            <a:xfrm>
              <a:off x="272" y="53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1"/>
            <p:cNvSpPr>
              <a:spLocks noChangeShapeType="1"/>
            </p:cNvSpPr>
            <p:nvPr/>
          </p:nvSpPr>
          <p:spPr bwMode="auto">
            <a:xfrm>
              <a:off x="3881" y="53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2"/>
            <p:cNvSpPr>
              <a:spLocks noChangeShapeType="1"/>
            </p:cNvSpPr>
            <p:nvPr/>
          </p:nvSpPr>
          <p:spPr bwMode="auto">
            <a:xfrm>
              <a:off x="272" y="46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3"/>
            <p:cNvSpPr>
              <a:spLocks noChangeShapeType="1"/>
            </p:cNvSpPr>
            <p:nvPr/>
          </p:nvSpPr>
          <p:spPr bwMode="auto">
            <a:xfrm>
              <a:off x="3881" y="46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4"/>
            <p:cNvSpPr>
              <a:spLocks noChangeShapeType="1"/>
            </p:cNvSpPr>
            <p:nvPr/>
          </p:nvSpPr>
          <p:spPr bwMode="auto">
            <a:xfrm>
              <a:off x="272" y="39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5"/>
            <p:cNvSpPr>
              <a:spLocks noChangeShapeType="1"/>
            </p:cNvSpPr>
            <p:nvPr/>
          </p:nvSpPr>
          <p:spPr bwMode="auto">
            <a:xfrm>
              <a:off x="3881" y="39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6"/>
            <p:cNvSpPr>
              <a:spLocks noChangeShapeType="1"/>
            </p:cNvSpPr>
            <p:nvPr/>
          </p:nvSpPr>
          <p:spPr bwMode="auto">
            <a:xfrm>
              <a:off x="272" y="32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67"/>
            <p:cNvSpPr>
              <a:spLocks noChangeShapeType="1"/>
            </p:cNvSpPr>
            <p:nvPr/>
          </p:nvSpPr>
          <p:spPr bwMode="auto">
            <a:xfrm>
              <a:off x="3881" y="32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8"/>
            <p:cNvSpPr>
              <a:spLocks noChangeArrowheads="1"/>
            </p:cNvSpPr>
            <p:nvPr/>
          </p:nvSpPr>
          <p:spPr bwMode="auto">
            <a:xfrm>
              <a:off x="265" y="257"/>
              <a:ext cx="3665" cy="2055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auto">
            <a:xfrm>
              <a:off x="663" y="1921"/>
              <a:ext cx="119" cy="117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70"/>
            <p:cNvSpPr>
              <a:spLocks noChangeArrowheads="1"/>
            </p:cNvSpPr>
            <p:nvPr/>
          </p:nvSpPr>
          <p:spPr bwMode="auto">
            <a:xfrm>
              <a:off x="1599" y="1672"/>
              <a:ext cx="167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auto">
            <a:xfrm>
              <a:off x="1742" y="1931"/>
              <a:ext cx="118" cy="117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72"/>
            <p:cNvSpPr>
              <a:spLocks noChangeArrowheads="1"/>
            </p:cNvSpPr>
            <p:nvPr/>
          </p:nvSpPr>
          <p:spPr bwMode="auto">
            <a:xfrm>
              <a:off x="2057" y="1672"/>
              <a:ext cx="18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auto">
            <a:xfrm>
              <a:off x="1973" y="1921"/>
              <a:ext cx="118" cy="117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4"/>
            <p:cNvSpPr>
              <a:spLocks noChangeArrowheads="1"/>
            </p:cNvSpPr>
            <p:nvPr/>
          </p:nvSpPr>
          <p:spPr bwMode="auto">
            <a:xfrm>
              <a:off x="2667" y="1672"/>
              <a:ext cx="167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Rectangle 75"/>
            <p:cNvSpPr>
              <a:spLocks noChangeArrowheads="1"/>
            </p:cNvSpPr>
            <p:nvPr/>
          </p:nvSpPr>
          <p:spPr bwMode="auto">
            <a:xfrm>
              <a:off x="2209" y="1921"/>
              <a:ext cx="118" cy="117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6"/>
            <p:cNvSpPr>
              <a:spLocks noChangeShapeType="1"/>
            </p:cNvSpPr>
            <p:nvPr/>
          </p:nvSpPr>
          <p:spPr bwMode="auto">
            <a:xfrm>
              <a:off x="2209" y="1921"/>
              <a:ext cx="113" cy="1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77"/>
            <p:cNvSpPr>
              <a:spLocks noChangeShapeType="1"/>
            </p:cNvSpPr>
            <p:nvPr/>
          </p:nvSpPr>
          <p:spPr bwMode="auto">
            <a:xfrm flipV="1">
              <a:off x="2209" y="1921"/>
              <a:ext cx="113" cy="1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8"/>
            <p:cNvSpPr>
              <a:spLocks noChangeArrowheads="1"/>
            </p:cNvSpPr>
            <p:nvPr/>
          </p:nvSpPr>
          <p:spPr bwMode="auto">
            <a:xfrm>
              <a:off x="1289" y="1521"/>
              <a:ext cx="18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auto">
            <a:xfrm>
              <a:off x="2445" y="1921"/>
              <a:ext cx="119" cy="117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80"/>
            <p:cNvSpPr>
              <a:spLocks noChangeArrowheads="1"/>
            </p:cNvSpPr>
            <p:nvPr/>
          </p:nvSpPr>
          <p:spPr bwMode="auto">
            <a:xfrm>
              <a:off x="2214" y="1492"/>
              <a:ext cx="18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auto">
            <a:xfrm>
              <a:off x="2697" y="1921"/>
              <a:ext cx="118" cy="117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82"/>
            <p:cNvSpPr>
              <a:spLocks noChangeArrowheads="1"/>
            </p:cNvSpPr>
            <p:nvPr/>
          </p:nvSpPr>
          <p:spPr bwMode="auto">
            <a:xfrm>
              <a:off x="2829" y="1492"/>
              <a:ext cx="18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auto">
            <a:xfrm>
              <a:off x="2992" y="1921"/>
              <a:ext cx="118" cy="117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4"/>
            <p:cNvSpPr>
              <a:spLocks noChangeArrowheads="1"/>
            </p:cNvSpPr>
            <p:nvPr/>
          </p:nvSpPr>
          <p:spPr bwMode="auto">
            <a:xfrm>
              <a:off x="3145" y="1672"/>
              <a:ext cx="17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auto">
            <a:xfrm>
              <a:off x="2209" y="2043"/>
              <a:ext cx="118" cy="117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86"/>
            <p:cNvSpPr>
              <a:spLocks noChangeArrowheads="1"/>
            </p:cNvSpPr>
            <p:nvPr/>
          </p:nvSpPr>
          <p:spPr bwMode="auto">
            <a:xfrm>
              <a:off x="668" y="1492"/>
              <a:ext cx="18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auto">
            <a:xfrm>
              <a:off x="2209" y="2326"/>
              <a:ext cx="118" cy="118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8"/>
            <p:cNvSpPr>
              <a:spLocks noChangeArrowheads="1"/>
            </p:cNvSpPr>
            <p:nvPr/>
          </p:nvSpPr>
          <p:spPr bwMode="auto">
            <a:xfrm>
              <a:off x="3460" y="1492"/>
              <a:ext cx="18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auto">
            <a:xfrm>
              <a:off x="1387" y="2131"/>
              <a:ext cx="118" cy="117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90"/>
            <p:cNvSpPr>
              <a:spLocks noChangeArrowheads="1"/>
            </p:cNvSpPr>
            <p:nvPr/>
          </p:nvSpPr>
          <p:spPr bwMode="auto">
            <a:xfrm>
              <a:off x="1404" y="1033"/>
              <a:ext cx="26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auto">
            <a:xfrm>
              <a:off x="3302" y="2117"/>
              <a:ext cx="118" cy="117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92"/>
            <p:cNvSpPr>
              <a:spLocks noChangeArrowheads="1"/>
            </p:cNvSpPr>
            <p:nvPr/>
          </p:nvSpPr>
          <p:spPr bwMode="auto">
            <a:xfrm>
              <a:off x="2957" y="1033"/>
              <a:ext cx="278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3"/>
            <p:cNvSpPr>
              <a:spLocks noChangeArrowheads="1"/>
            </p:cNvSpPr>
            <p:nvPr/>
          </p:nvSpPr>
          <p:spPr bwMode="auto">
            <a:xfrm>
              <a:off x="324" y="2380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4"/>
            <p:cNvSpPr>
              <a:spLocks noChangeArrowheads="1"/>
            </p:cNvSpPr>
            <p:nvPr/>
          </p:nvSpPr>
          <p:spPr bwMode="auto">
            <a:xfrm>
              <a:off x="1541" y="120"/>
              <a:ext cx="381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5"/>
            <p:cNvSpPr>
              <a:spLocks noChangeArrowheads="1"/>
            </p:cNvSpPr>
            <p:nvPr/>
          </p:nvSpPr>
          <p:spPr bwMode="auto">
            <a:xfrm>
              <a:off x="1792" y="120"/>
              <a:ext cx="133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35 Belly Post Pass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6"/>
            <p:cNvSpPr>
              <a:spLocks noChangeArrowheads="1"/>
            </p:cNvSpPr>
            <p:nvPr/>
          </p:nvSpPr>
          <p:spPr bwMode="auto">
            <a:xfrm>
              <a:off x="332" y="2614"/>
              <a:ext cx="21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7"/>
            <p:cNvSpPr>
              <a:spLocks noChangeArrowheads="1"/>
            </p:cNvSpPr>
            <p:nvPr/>
          </p:nvSpPr>
          <p:spPr bwMode="auto">
            <a:xfrm>
              <a:off x="469" y="2619"/>
              <a:ext cx="59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On-Hinge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8"/>
            <p:cNvSpPr>
              <a:spLocks noChangeArrowheads="1"/>
            </p:cNvSpPr>
            <p:nvPr/>
          </p:nvSpPr>
          <p:spPr bwMode="auto">
            <a:xfrm>
              <a:off x="332" y="2844"/>
              <a:ext cx="23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99"/>
            <p:cNvSpPr>
              <a:spLocks noChangeArrowheads="1"/>
            </p:cNvSpPr>
            <p:nvPr/>
          </p:nvSpPr>
          <p:spPr bwMode="auto">
            <a:xfrm>
              <a:off x="484" y="2849"/>
              <a:ext cx="59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On-Hinge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0"/>
            <p:cNvSpPr>
              <a:spLocks noChangeArrowheads="1"/>
            </p:cNvSpPr>
            <p:nvPr/>
          </p:nvSpPr>
          <p:spPr bwMode="auto">
            <a:xfrm>
              <a:off x="332" y="3073"/>
              <a:ext cx="23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1"/>
            <p:cNvSpPr>
              <a:spLocks noChangeArrowheads="1"/>
            </p:cNvSpPr>
            <p:nvPr/>
          </p:nvSpPr>
          <p:spPr bwMode="auto">
            <a:xfrm>
              <a:off x="484" y="3078"/>
              <a:ext cx="160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On-Hinge. Whammy vs.2 tech.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2"/>
            <p:cNvSpPr>
              <a:spLocks noChangeArrowheads="1"/>
            </p:cNvSpPr>
            <p:nvPr/>
          </p:nvSpPr>
          <p:spPr bwMode="auto">
            <a:xfrm>
              <a:off x="332" y="3303"/>
              <a:ext cx="22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3"/>
            <p:cNvSpPr>
              <a:spLocks noChangeArrowheads="1"/>
            </p:cNvSpPr>
            <p:nvPr/>
          </p:nvSpPr>
          <p:spPr bwMode="auto">
            <a:xfrm>
              <a:off x="479" y="3307"/>
              <a:ext cx="182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Gap-On-Lead. Whammy vs. 2 tech.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4"/>
            <p:cNvSpPr>
              <a:spLocks noChangeArrowheads="1"/>
            </p:cNvSpPr>
            <p:nvPr/>
          </p:nvSpPr>
          <p:spPr bwMode="auto">
            <a:xfrm>
              <a:off x="332" y="3532"/>
              <a:ext cx="21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5"/>
            <p:cNvSpPr>
              <a:spLocks noChangeArrowheads="1"/>
            </p:cNvSpPr>
            <p:nvPr/>
          </p:nvSpPr>
          <p:spPr bwMode="auto">
            <a:xfrm>
              <a:off x="464" y="3537"/>
              <a:ext cx="77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Gap-Area-On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6"/>
            <p:cNvSpPr>
              <a:spLocks noChangeArrowheads="1"/>
            </p:cNvSpPr>
            <p:nvPr/>
          </p:nvSpPr>
          <p:spPr bwMode="auto">
            <a:xfrm>
              <a:off x="332" y="3761"/>
              <a:ext cx="21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7"/>
            <p:cNvSpPr>
              <a:spLocks noChangeArrowheads="1"/>
            </p:cNvSpPr>
            <p:nvPr/>
          </p:nvSpPr>
          <p:spPr bwMode="auto">
            <a:xfrm>
              <a:off x="464" y="3766"/>
              <a:ext cx="332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Check Release. Run a fly on the hash. Control safety. Read 1st LB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8"/>
            <p:cNvSpPr>
              <a:spLocks noChangeArrowheads="1"/>
            </p:cNvSpPr>
            <p:nvPr/>
          </p:nvSpPr>
          <p:spPr bwMode="auto">
            <a:xfrm>
              <a:off x="332" y="3878"/>
              <a:ext cx="284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inside. If he blitzes, stay in. When in doubt, Don't Go Out.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09"/>
            <p:cNvSpPr>
              <a:spLocks noChangeArrowheads="1"/>
            </p:cNvSpPr>
            <p:nvPr/>
          </p:nvSpPr>
          <p:spPr bwMode="auto">
            <a:xfrm>
              <a:off x="332" y="4103"/>
              <a:ext cx="22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0"/>
            <p:cNvSpPr>
              <a:spLocks noChangeArrowheads="1"/>
            </p:cNvSpPr>
            <p:nvPr/>
          </p:nvSpPr>
          <p:spPr bwMode="auto">
            <a:xfrm>
              <a:off x="484" y="4108"/>
              <a:ext cx="357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:Post pattern. Stay away from backside safety. If covered deep raise hand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1"/>
            <p:cNvSpPr>
              <a:spLocks noChangeArrowheads="1"/>
            </p:cNvSpPr>
            <p:nvPr/>
          </p:nvSpPr>
          <p:spPr bwMode="auto">
            <a:xfrm>
              <a:off x="332" y="4220"/>
              <a:ext cx="92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and curl at 18 yds.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2"/>
            <p:cNvSpPr>
              <a:spLocks noChangeArrowheads="1"/>
            </p:cNvSpPr>
            <p:nvPr/>
          </p:nvSpPr>
          <p:spPr bwMode="auto">
            <a:xfrm>
              <a:off x="332" y="4445"/>
              <a:ext cx="22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3"/>
            <p:cNvSpPr>
              <a:spLocks noChangeArrowheads="1"/>
            </p:cNvSpPr>
            <p:nvPr/>
          </p:nvSpPr>
          <p:spPr bwMode="auto">
            <a:xfrm>
              <a:off x="484" y="4449"/>
              <a:ext cx="359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Reverse pivot deep over midline. Fake Belly w/quick poke to FB. 3 step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4"/>
            <p:cNvSpPr>
              <a:spLocks noChangeArrowheads="1"/>
            </p:cNvSpPr>
            <p:nvPr/>
          </p:nvSpPr>
          <p:spPr bwMode="auto">
            <a:xfrm>
              <a:off x="332" y="4562"/>
              <a:ext cx="310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drop after fake. Set up behind PST. Look deep to Post/Sail/Flat.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5"/>
            <p:cNvSpPr>
              <a:spLocks noChangeArrowheads="1"/>
            </p:cNvSpPr>
            <p:nvPr/>
          </p:nvSpPr>
          <p:spPr bwMode="auto">
            <a:xfrm>
              <a:off x="332" y="4786"/>
              <a:ext cx="23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6"/>
            <p:cNvSpPr>
              <a:spLocks noChangeArrowheads="1"/>
            </p:cNvSpPr>
            <p:nvPr/>
          </p:nvSpPr>
          <p:spPr bwMode="auto">
            <a:xfrm>
              <a:off x="484" y="4791"/>
              <a:ext cx="296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Belly slide motion. You have B gap blitz. Delayed into 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7"/>
            <p:cNvSpPr>
              <a:spLocks noChangeArrowheads="1"/>
            </p:cNvSpPr>
            <p:nvPr/>
          </p:nvSpPr>
          <p:spPr bwMode="auto">
            <a:xfrm>
              <a:off x="332" y="5016"/>
              <a:ext cx="22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8"/>
            <p:cNvSpPr>
              <a:spLocks noChangeArrowheads="1"/>
            </p:cNvSpPr>
            <p:nvPr/>
          </p:nvSpPr>
          <p:spPr bwMode="auto">
            <a:xfrm>
              <a:off x="479" y="5020"/>
              <a:ext cx="254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out as if blocking #4. Run a go route to a sail.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Rectangle 119"/>
            <p:cNvSpPr>
              <a:spLocks noChangeArrowheads="1"/>
            </p:cNvSpPr>
            <p:nvPr/>
          </p:nvSpPr>
          <p:spPr bwMode="auto">
            <a:xfrm>
              <a:off x="332" y="5245"/>
              <a:ext cx="20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Rectangle 120"/>
            <p:cNvSpPr>
              <a:spLocks noChangeArrowheads="1"/>
            </p:cNvSpPr>
            <p:nvPr/>
          </p:nvSpPr>
          <p:spPr bwMode="auto">
            <a:xfrm>
              <a:off x="474" y="5250"/>
              <a:ext cx="271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Belly path with hard fake. You have first outside PST.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Rectangle 121"/>
            <p:cNvSpPr>
              <a:spLocks noChangeArrowheads="1"/>
            </p:cNvSpPr>
            <p:nvPr/>
          </p:nvSpPr>
          <p:spPr bwMode="auto">
            <a:xfrm>
              <a:off x="332" y="5474"/>
              <a:ext cx="89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Freeform 122"/>
            <p:cNvSpPr>
              <a:spLocks/>
            </p:cNvSpPr>
            <p:nvPr/>
          </p:nvSpPr>
          <p:spPr bwMode="auto">
            <a:xfrm>
              <a:off x="1686" y="1813"/>
              <a:ext cx="94" cy="113"/>
            </a:xfrm>
            <a:custGeom>
              <a:avLst/>
              <a:gdLst>
                <a:gd name="T0" fmla="*/ 286 w 286"/>
                <a:gd name="T1" fmla="*/ 349 h 349"/>
                <a:gd name="T2" fmla="*/ 0 w 286"/>
                <a:gd name="T3" fmla="*/ 158 h 349"/>
                <a:gd name="T4" fmla="*/ 0 w 286"/>
                <a:gd name="T5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6" h="349">
                  <a:moveTo>
                    <a:pt x="286" y="349"/>
                  </a:moveTo>
                  <a:lnTo>
                    <a:pt x="0" y="15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3"/>
            <p:cNvSpPr>
              <a:spLocks/>
            </p:cNvSpPr>
            <p:nvPr/>
          </p:nvSpPr>
          <p:spPr bwMode="auto">
            <a:xfrm>
              <a:off x="1650" y="1806"/>
              <a:ext cx="72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Line 124"/>
            <p:cNvSpPr>
              <a:spLocks noChangeShapeType="1"/>
            </p:cNvSpPr>
            <p:nvPr/>
          </p:nvSpPr>
          <p:spPr bwMode="auto">
            <a:xfrm>
              <a:off x="1650" y="180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Arc 125"/>
            <p:cNvSpPr>
              <a:spLocks/>
            </p:cNvSpPr>
            <p:nvPr/>
          </p:nvSpPr>
          <p:spPr bwMode="auto">
            <a:xfrm>
              <a:off x="1984" y="2097"/>
              <a:ext cx="339" cy="28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Line 126"/>
            <p:cNvSpPr>
              <a:spLocks noChangeShapeType="1"/>
            </p:cNvSpPr>
            <p:nvPr/>
          </p:nvSpPr>
          <p:spPr bwMode="auto">
            <a:xfrm flipH="1">
              <a:off x="1816" y="2377"/>
              <a:ext cx="168" cy="17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7"/>
            <p:cNvSpPr>
              <a:spLocks/>
            </p:cNvSpPr>
            <p:nvPr/>
          </p:nvSpPr>
          <p:spPr bwMode="auto">
            <a:xfrm>
              <a:off x="2889" y="682"/>
              <a:ext cx="152" cy="1452"/>
            </a:xfrm>
            <a:custGeom>
              <a:avLst/>
              <a:gdLst>
                <a:gd name="T0" fmla="*/ 462 w 462"/>
                <a:gd name="T1" fmla="*/ 4207 h 4462"/>
                <a:gd name="T2" fmla="*/ 16 w 462"/>
                <a:gd name="T3" fmla="*/ 4462 h 4462"/>
                <a:gd name="T4" fmla="*/ 0 w 462"/>
                <a:gd name="T5" fmla="*/ 0 h 4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4462">
                  <a:moveTo>
                    <a:pt x="462" y="4207"/>
                  </a:moveTo>
                  <a:lnTo>
                    <a:pt x="16" y="446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8"/>
            <p:cNvSpPr>
              <a:spLocks/>
            </p:cNvSpPr>
            <p:nvPr/>
          </p:nvSpPr>
          <p:spPr bwMode="auto">
            <a:xfrm>
              <a:off x="2871" y="682"/>
              <a:ext cx="36" cy="51"/>
            </a:xfrm>
            <a:custGeom>
              <a:avLst/>
              <a:gdLst>
                <a:gd name="T0" fmla="*/ 18 w 36"/>
                <a:gd name="T1" fmla="*/ 0 h 51"/>
                <a:gd name="T2" fmla="*/ 0 w 36"/>
                <a:gd name="T3" fmla="*/ 51 h 51"/>
                <a:gd name="T4" fmla="*/ 18 w 36"/>
                <a:gd name="T5" fmla="*/ 38 h 51"/>
                <a:gd name="T6" fmla="*/ 36 w 36"/>
                <a:gd name="T7" fmla="*/ 51 h 51"/>
                <a:gd name="T8" fmla="*/ 18 w 36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1">
                  <a:moveTo>
                    <a:pt x="18" y="0"/>
                  </a:moveTo>
                  <a:lnTo>
                    <a:pt x="0" y="51"/>
                  </a:lnTo>
                  <a:lnTo>
                    <a:pt x="18" y="38"/>
                  </a:lnTo>
                  <a:lnTo>
                    <a:pt x="36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Arc 129"/>
            <p:cNvSpPr>
              <a:spLocks/>
            </p:cNvSpPr>
            <p:nvPr/>
          </p:nvSpPr>
          <p:spPr bwMode="auto">
            <a:xfrm>
              <a:off x="1158" y="1533"/>
              <a:ext cx="728" cy="22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30"/>
            <p:cNvSpPr>
              <a:spLocks/>
            </p:cNvSpPr>
            <p:nvPr/>
          </p:nvSpPr>
          <p:spPr bwMode="auto">
            <a:xfrm>
              <a:off x="1158" y="1514"/>
              <a:ext cx="51" cy="36"/>
            </a:xfrm>
            <a:custGeom>
              <a:avLst/>
              <a:gdLst>
                <a:gd name="T0" fmla="*/ 0 w 51"/>
                <a:gd name="T1" fmla="*/ 19 h 36"/>
                <a:gd name="T2" fmla="*/ 51 w 51"/>
                <a:gd name="T3" fmla="*/ 36 h 36"/>
                <a:gd name="T4" fmla="*/ 38 w 51"/>
                <a:gd name="T5" fmla="*/ 19 h 36"/>
                <a:gd name="T6" fmla="*/ 51 w 51"/>
                <a:gd name="T7" fmla="*/ 0 h 36"/>
                <a:gd name="T8" fmla="*/ 0 w 51"/>
                <a:gd name="T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6">
                  <a:moveTo>
                    <a:pt x="0" y="19"/>
                  </a:moveTo>
                  <a:lnTo>
                    <a:pt x="51" y="36"/>
                  </a:lnTo>
                  <a:lnTo>
                    <a:pt x="38" y="19"/>
                  </a:lnTo>
                  <a:lnTo>
                    <a:pt x="51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Line 131"/>
            <p:cNvSpPr>
              <a:spLocks noChangeShapeType="1"/>
            </p:cNvSpPr>
            <p:nvPr/>
          </p:nvSpPr>
          <p:spPr bwMode="auto">
            <a:xfrm flipH="1" flipV="1">
              <a:off x="1179" y="1698"/>
              <a:ext cx="251" cy="4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Arc 132"/>
            <p:cNvSpPr>
              <a:spLocks/>
            </p:cNvSpPr>
            <p:nvPr/>
          </p:nvSpPr>
          <p:spPr bwMode="auto">
            <a:xfrm>
              <a:off x="404" y="553"/>
              <a:ext cx="775" cy="114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33"/>
            <p:cNvSpPr>
              <a:spLocks/>
            </p:cNvSpPr>
            <p:nvPr/>
          </p:nvSpPr>
          <p:spPr bwMode="auto">
            <a:xfrm>
              <a:off x="386" y="553"/>
              <a:ext cx="36" cy="51"/>
            </a:xfrm>
            <a:custGeom>
              <a:avLst/>
              <a:gdLst>
                <a:gd name="T0" fmla="*/ 18 w 36"/>
                <a:gd name="T1" fmla="*/ 0 h 51"/>
                <a:gd name="T2" fmla="*/ 0 w 36"/>
                <a:gd name="T3" fmla="*/ 51 h 51"/>
                <a:gd name="T4" fmla="*/ 18 w 36"/>
                <a:gd name="T5" fmla="*/ 38 h 51"/>
                <a:gd name="T6" fmla="*/ 36 w 36"/>
                <a:gd name="T7" fmla="*/ 51 h 51"/>
                <a:gd name="T8" fmla="*/ 18 w 36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1">
                  <a:moveTo>
                    <a:pt x="18" y="0"/>
                  </a:moveTo>
                  <a:lnTo>
                    <a:pt x="0" y="51"/>
                  </a:lnTo>
                  <a:lnTo>
                    <a:pt x="18" y="38"/>
                  </a:lnTo>
                  <a:lnTo>
                    <a:pt x="36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34"/>
            <p:cNvSpPr>
              <a:spLocks/>
            </p:cNvSpPr>
            <p:nvPr/>
          </p:nvSpPr>
          <p:spPr bwMode="auto">
            <a:xfrm>
              <a:off x="672" y="423"/>
              <a:ext cx="664" cy="1503"/>
            </a:xfrm>
            <a:custGeom>
              <a:avLst/>
              <a:gdLst>
                <a:gd name="T0" fmla="*/ 173 w 2022"/>
                <a:gd name="T1" fmla="*/ 4620 h 4620"/>
                <a:gd name="T2" fmla="*/ 222 w 2022"/>
                <a:gd name="T3" fmla="*/ 2086 h 4620"/>
                <a:gd name="T4" fmla="*/ 0 w 2022"/>
                <a:gd name="T5" fmla="*/ 1800 h 4620"/>
                <a:gd name="T6" fmla="*/ 2022 w 2022"/>
                <a:gd name="T7" fmla="*/ 0 h 4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2" h="4620">
                  <a:moveTo>
                    <a:pt x="173" y="4620"/>
                  </a:moveTo>
                  <a:lnTo>
                    <a:pt x="222" y="2086"/>
                  </a:lnTo>
                  <a:lnTo>
                    <a:pt x="0" y="1800"/>
                  </a:lnTo>
                  <a:lnTo>
                    <a:pt x="20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5"/>
            <p:cNvSpPr>
              <a:spLocks/>
            </p:cNvSpPr>
            <p:nvPr/>
          </p:nvSpPr>
          <p:spPr bwMode="auto">
            <a:xfrm>
              <a:off x="1285" y="423"/>
              <a:ext cx="51" cy="47"/>
            </a:xfrm>
            <a:custGeom>
              <a:avLst/>
              <a:gdLst>
                <a:gd name="T0" fmla="*/ 51 w 51"/>
                <a:gd name="T1" fmla="*/ 0 h 47"/>
                <a:gd name="T2" fmla="*/ 0 w 51"/>
                <a:gd name="T3" fmla="*/ 20 h 47"/>
                <a:gd name="T4" fmla="*/ 22 w 51"/>
                <a:gd name="T5" fmla="*/ 24 h 47"/>
                <a:gd name="T6" fmla="*/ 25 w 51"/>
                <a:gd name="T7" fmla="*/ 47 h 47"/>
                <a:gd name="T8" fmla="*/ 51 w 51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7">
                  <a:moveTo>
                    <a:pt x="51" y="0"/>
                  </a:moveTo>
                  <a:lnTo>
                    <a:pt x="0" y="20"/>
                  </a:lnTo>
                  <a:lnTo>
                    <a:pt x="22" y="24"/>
                  </a:lnTo>
                  <a:lnTo>
                    <a:pt x="25" y="47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Arc 136"/>
            <p:cNvSpPr>
              <a:spLocks/>
            </p:cNvSpPr>
            <p:nvPr/>
          </p:nvSpPr>
          <p:spPr bwMode="auto">
            <a:xfrm>
              <a:off x="1816" y="2149"/>
              <a:ext cx="461" cy="296"/>
            </a:xfrm>
            <a:custGeom>
              <a:avLst/>
              <a:gdLst>
                <a:gd name="G0" fmla="+- 21600 0 0"/>
                <a:gd name="G1" fmla="+- 73 0 0"/>
                <a:gd name="G2" fmla="+- 21600 0 0"/>
                <a:gd name="T0" fmla="*/ 21600 w 21600"/>
                <a:gd name="T1" fmla="*/ 21673 h 21673"/>
                <a:gd name="T2" fmla="*/ 0 w 21600"/>
                <a:gd name="T3" fmla="*/ 0 h 21673"/>
                <a:gd name="T4" fmla="*/ 21600 w 21600"/>
                <a:gd name="T5" fmla="*/ 73 h 21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3" fill="none" extrusionOk="0">
                  <a:moveTo>
                    <a:pt x="21600" y="21673"/>
                  </a:moveTo>
                  <a:cubicBezTo>
                    <a:pt x="9670" y="21673"/>
                    <a:pt x="0" y="12002"/>
                    <a:pt x="0" y="73"/>
                  </a:cubicBezTo>
                  <a:cubicBezTo>
                    <a:pt x="-1" y="48"/>
                    <a:pt x="0" y="24"/>
                    <a:pt x="0" y="0"/>
                  </a:cubicBezTo>
                </a:path>
                <a:path w="21600" h="21673" stroke="0" extrusionOk="0">
                  <a:moveTo>
                    <a:pt x="21600" y="21673"/>
                  </a:moveTo>
                  <a:cubicBezTo>
                    <a:pt x="9670" y="21673"/>
                    <a:pt x="0" y="12002"/>
                    <a:pt x="0" y="73"/>
                  </a:cubicBezTo>
                  <a:cubicBezTo>
                    <a:pt x="-1" y="48"/>
                    <a:pt x="0" y="24"/>
                    <a:pt x="0" y="0"/>
                  </a:cubicBezTo>
                  <a:lnTo>
                    <a:pt x="21600" y="7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Arc 137"/>
            <p:cNvSpPr>
              <a:spLocks/>
            </p:cNvSpPr>
            <p:nvPr/>
          </p:nvSpPr>
          <p:spPr bwMode="auto">
            <a:xfrm>
              <a:off x="1524" y="2009"/>
              <a:ext cx="293" cy="14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26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26" y="21599"/>
                  </a:moveTo>
                  <a:cubicBezTo>
                    <a:pt x="9625" y="21559"/>
                    <a:pt x="0" y="11900"/>
                    <a:pt x="0" y="0"/>
                  </a:cubicBezTo>
                </a:path>
                <a:path w="21600" h="21600" stroke="0" extrusionOk="0">
                  <a:moveTo>
                    <a:pt x="21526" y="21599"/>
                  </a:moveTo>
                  <a:cubicBezTo>
                    <a:pt x="9625" y="21559"/>
                    <a:pt x="0" y="11900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8"/>
            <p:cNvSpPr>
              <a:spLocks/>
            </p:cNvSpPr>
            <p:nvPr/>
          </p:nvSpPr>
          <p:spPr bwMode="auto">
            <a:xfrm>
              <a:off x="1488" y="2003"/>
              <a:ext cx="71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139"/>
            <p:cNvSpPr>
              <a:spLocks noChangeShapeType="1"/>
            </p:cNvSpPr>
            <p:nvPr/>
          </p:nvSpPr>
          <p:spPr bwMode="auto">
            <a:xfrm>
              <a:off x="1488" y="200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40"/>
            <p:cNvSpPr>
              <a:spLocks/>
            </p:cNvSpPr>
            <p:nvPr/>
          </p:nvSpPr>
          <p:spPr bwMode="auto">
            <a:xfrm>
              <a:off x="2219" y="2208"/>
              <a:ext cx="1135" cy="44"/>
            </a:xfrm>
            <a:custGeom>
              <a:avLst/>
              <a:gdLst>
                <a:gd name="T0" fmla="*/ 3457 w 3457"/>
                <a:gd name="T1" fmla="*/ 76 h 135"/>
                <a:gd name="T2" fmla="*/ 3426 w 3457"/>
                <a:gd name="T3" fmla="*/ 135 h 135"/>
                <a:gd name="T4" fmla="*/ 3367 w 3457"/>
                <a:gd name="T5" fmla="*/ 15 h 135"/>
                <a:gd name="T6" fmla="*/ 3306 w 3457"/>
                <a:gd name="T7" fmla="*/ 135 h 135"/>
                <a:gd name="T8" fmla="*/ 3247 w 3457"/>
                <a:gd name="T9" fmla="*/ 15 h 135"/>
                <a:gd name="T10" fmla="*/ 3186 w 3457"/>
                <a:gd name="T11" fmla="*/ 134 h 135"/>
                <a:gd name="T12" fmla="*/ 3127 w 3457"/>
                <a:gd name="T13" fmla="*/ 14 h 135"/>
                <a:gd name="T14" fmla="*/ 3066 w 3457"/>
                <a:gd name="T15" fmla="*/ 134 h 135"/>
                <a:gd name="T16" fmla="*/ 3007 w 3457"/>
                <a:gd name="T17" fmla="*/ 13 h 135"/>
                <a:gd name="T18" fmla="*/ 2946 w 3457"/>
                <a:gd name="T19" fmla="*/ 133 h 135"/>
                <a:gd name="T20" fmla="*/ 2887 w 3457"/>
                <a:gd name="T21" fmla="*/ 13 h 135"/>
                <a:gd name="T22" fmla="*/ 2826 w 3457"/>
                <a:gd name="T23" fmla="*/ 133 h 135"/>
                <a:gd name="T24" fmla="*/ 2767 w 3457"/>
                <a:gd name="T25" fmla="*/ 12 h 135"/>
                <a:gd name="T26" fmla="*/ 2706 w 3457"/>
                <a:gd name="T27" fmla="*/ 132 h 135"/>
                <a:gd name="T28" fmla="*/ 2647 w 3457"/>
                <a:gd name="T29" fmla="*/ 12 h 135"/>
                <a:gd name="T30" fmla="*/ 2586 w 3457"/>
                <a:gd name="T31" fmla="*/ 131 h 135"/>
                <a:gd name="T32" fmla="*/ 2527 w 3457"/>
                <a:gd name="T33" fmla="*/ 11 h 135"/>
                <a:gd name="T34" fmla="*/ 2466 w 3457"/>
                <a:gd name="T35" fmla="*/ 131 h 135"/>
                <a:gd name="T36" fmla="*/ 2407 w 3457"/>
                <a:gd name="T37" fmla="*/ 11 h 135"/>
                <a:gd name="T38" fmla="*/ 2346 w 3457"/>
                <a:gd name="T39" fmla="*/ 130 h 135"/>
                <a:gd name="T40" fmla="*/ 2287 w 3457"/>
                <a:gd name="T41" fmla="*/ 10 h 135"/>
                <a:gd name="T42" fmla="*/ 2226 w 3457"/>
                <a:gd name="T43" fmla="*/ 130 h 135"/>
                <a:gd name="T44" fmla="*/ 2167 w 3457"/>
                <a:gd name="T45" fmla="*/ 10 h 135"/>
                <a:gd name="T46" fmla="*/ 2106 w 3457"/>
                <a:gd name="T47" fmla="*/ 129 h 135"/>
                <a:gd name="T48" fmla="*/ 2047 w 3457"/>
                <a:gd name="T49" fmla="*/ 9 h 135"/>
                <a:gd name="T50" fmla="*/ 1986 w 3457"/>
                <a:gd name="T51" fmla="*/ 129 h 135"/>
                <a:gd name="T52" fmla="*/ 1927 w 3457"/>
                <a:gd name="T53" fmla="*/ 8 h 135"/>
                <a:gd name="T54" fmla="*/ 1866 w 3457"/>
                <a:gd name="T55" fmla="*/ 128 h 135"/>
                <a:gd name="T56" fmla="*/ 1807 w 3457"/>
                <a:gd name="T57" fmla="*/ 8 h 135"/>
                <a:gd name="T58" fmla="*/ 1746 w 3457"/>
                <a:gd name="T59" fmla="*/ 128 h 135"/>
                <a:gd name="T60" fmla="*/ 1687 w 3457"/>
                <a:gd name="T61" fmla="*/ 7 h 135"/>
                <a:gd name="T62" fmla="*/ 1626 w 3457"/>
                <a:gd name="T63" fmla="*/ 127 h 135"/>
                <a:gd name="T64" fmla="*/ 1567 w 3457"/>
                <a:gd name="T65" fmla="*/ 7 h 135"/>
                <a:gd name="T66" fmla="*/ 1506 w 3457"/>
                <a:gd name="T67" fmla="*/ 126 h 135"/>
                <a:gd name="T68" fmla="*/ 1447 w 3457"/>
                <a:gd name="T69" fmla="*/ 6 h 135"/>
                <a:gd name="T70" fmla="*/ 1386 w 3457"/>
                <a:gd name="T71" fmla="*/ 126 h 135"/>
                <a:gd name="T72" fmla="*/ 1327 w 3457"/>
                <a:gd name="T73" fmla="*/ 6 h 135"/>
                <a:gd name="T74" fmla="*/ 1266 w 3457"/>
                <a:gd name="T75" fmla="*/ 125 h 135"/>
                <a:gd name="T76" fmla="*/ 1207 w 3457"/>
                <a:gd name="T77" fmla="*/ 5 h 135"/>
                <a:gd name="T78" fmla="*/ 1146 w 3457"/>
                <a:gd name="T79" fmla="*/ 125 h 135"/>
                <a:gd name="T80" fmla="*/ 1087 w 3457"/>
                <a:gd name="T81" fmla="*/ 5 h 135"/>
                <a:gd name="T82" fmla="*/ 1026 w 3457"/>
                <a:gd name="T83" fmla="*/ 124 h 135"/>
                <a:gd name="T84" fmla="*/ 967 w 3457"/>
                <a:gd name="T85" fmla="*/ 4 h 135"/>
                <a:gd name="T86" fmla="*/ 906 w 3457"/>
                <a:gd name="T87" fmla="*/ 124 h 135"/>
                <a:gd name="T88" fmla="*/ 847 w 3457"/>
                <a:gd name="T89" fmla="*/ 3 h 135"/>
                <a:gd name="T90" fmla="*/ 786 w 3457"/>
                <a:gd name="T91" fmla="*/ 123 h 135"/>
                <a:gd name="T92" fmla="*/ 727 w 3457"/>
                <a:gd name="T93" fmla="*/ 3 h 135"/>
                <a:gd name="T94" fmla="*/ 666 w 3457"/>
                <a:gd name="T95" fmla="*/ 123 h 135"/>
                <a:gd name="T96" fmla="*/ 607 w 3457"/>
                <a:gd name="T97" fmla="*/ 2 h 135"/>
                <a:gd name="T98" fmla="*/ 546 w 3457"/>
                <a:gd name="T99" fmla="*/ 122 h 135"/>
                <a:gd name="T100" fmla="*/ 487 w 3457"/>
                <a:gd name="T101" fmla="*/ 2 h 135"/>
                <a:gd name="T102" fmla="*/ 426 w 3457"/>
                <a:gd name="T103" fmla="*/ 121 h 135"/>
                <a:gd name="T104" fmla="*/ 367 w 3457"/>
                <a:gd name="T105" fmla="*/ 1 h 135"/>
                <a:gd name="T106" fmla="*/ 306 w 3457"/>
                <a:gd name="T107" fmla="*/ 121 h 135"/>
                <a:gd name="T108" fmla="*/ 247 w 3457"/>
                <a:gd name="T109" fmla="*/ 1 h 135"/>
                <a:gd name="T110" fmla="*/ 186 w 3457"/>
                <a:gd name="T111" fmla="*/ 120 h 135"/>
                <a:gd name="T112" fmla="*/ 127 w 3457"/>
                <a:gd name="T113" fmla="*/ 0 h 135"/>
                <a:gd name="T114" fmla="*/ 66 w 3457"/>
                <a:gd name="T115" fmla="*/ 120 h 135"/>
                <a:gd name="T116" fmla="*/ 37 w 3457"/>
                <a:gd name="T117" fmla="*/ 60 h 135"/>
                <a:gd name="T118" fmla="*/ 0 w 3457"/>
                <a:gd name="T119" fmla="*/ 6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57" h="135">
                  <a:moveTo>
                    <a:pt x="3457" y="76"/>
                  </a:moveTo>
                  <a:lnTo>
                    <a:pt x="3426" y="135"/>
                  </a:lnTo>
                  <a:lnTo>
                    <a:pt x="3367" y="15"/>
                  </a:lnTo>
                  <a:lnTo>
                    <a:pt x="3306" y="135"/>
                  </a:lnTo>
                  <a:lnTo>
                    <a:pt x="3247" y="15"/>
                  </a:lnTo>
                  <a:lnTo>
                    <a:pt x="3186" y="134"/>
                  </a:lnTo>
                  <a:lnTo>
                    <a:pt x="3127" y="14"/>
                  </a:lnTo>
                  <a:lnTo>
                    <a:pt x="3066" y="134"/>
                  </a:lnTo>
                  <a:lnTo>
                    <a:pt x="3007" y="13"/>
                  </a:lnTo>
                  <a:lnTo>
                    <a:pt x="2946" y="133"/>
                  </a:lnTo>
                  <a:lnTo>
                    <a:pt x="2887" y="13"/>
                  </a:lnTo>
                  <a:lnTo>
                    <a:pt x="2826" y="133"/>
                  </a:lnTo>
                  <a:lnTo>
                    <a:pt x="2767" y="12"/>
                  </a:lnTo>
                  <a:lnTo>
                    <a:pt x="2706" y="132"/>
                  </a:lnTo>
                  <a:lnTo>
                    <a:pt x="2647" y="12"/>
                  </a:lnTo>
                  <a:lnTo>
                    <a:pt x="2586" y="131"/>
                  </a:lnTo>
                  <a:lnTo>
                    <a:pt x="2527" y="11"/>
                  </a:lnTo>
                  <a:lnTo>
                    <a:pt x="2466" y="131"/>
                  </a:lnTo>
                  <a:lnTo>
                    <a:pt x="2407" y="11"/>
                  </a:lnTo>
                  <a:lnTo>
                    <a:pt x="2346" y="130"/>
                  </a:lnTo>
                  <a:lnTo>
                    <a:pt x="2287" y="10"/>
                  </a:lnTo>
                  <a:lnTo>
                    <a:pt x="2226" y="130"/>
                  </a:lnTo>
                  <a:lnTo>
                    <a:pt x="2167" y="10"/>
                  </a:lnTo>
                  <a:lnTo>
                    <a:pt x="2106" y="129"/>
                  </a:lnTo>
                  <a:lnTo>
                    <a:pt x="2047" y="9"/>
                  </a:lnTo>
                  <a:lnTo>
                    <a:pt x="1986" y="129"/>
                  </a:lnTo>
                  <a:lnTo>
                    <a:pt x="1927" y="8"/>
                  </a:lnTo>
                  <a:lnTo>
                    <a:pt x="1866" y="128"/>
                  </a:lnTo>
                  <a:lnTo>
                    <a:pt x="1807" y="8"/>
                  </a:lnTo>
                  <a:lnTo>
                    <a:pt x="1746" y="128"/>
                  </a:lnTo>
                  <a:lnTo>
                    <a:pt x="1687" y="7"/>
                  </a:lnTo>
                  <a:lnTo>
                    <a:pt x="1626" y="127"/>
                  </a:lnTo>
                  <a:lnTo>
                    <a:pt x="1567" y="7"/>
                  </a:lnTo>
                  <a:lnTo>
                    <a:pt x="1506" y="126"/>
                  </a:lnTo>
                  <a:lnTo>
                    <a:pt x="1447" y="6"/>
                  </a:lnTo>
                  <a:lnTo>
                    <a:pt x="1386" y="126"/>
                  </a:lnTo>
                  <a:lnTo>
                    <a:pt x="1327" y="6"/>
                  </a:lnTo>
                  <a:lnTo>
                    <a:pt x="1266" y="125"/>
                  </a:lnTo>
                  <a:lnTo>
                    <a:pt x="1207" y="5"/>
                  </a:lnTo>
                  <a:lnTo>
                    <a:pt x="1146" y="125"/>
                  </a:lnTo>
                  <a:lnTo>
                    <a:pt x="1087" y="5"/>
                  </a:lnTo>
                  <a:lnTo>
                    <a:pt x="1026" y="124"/>
                  </a:lnTo>
                  <a:lnTo>
                    <a:pt x="967" y="4"/>
                  </a:lnTo>
                  <a:lnTo>
                    <a:pt x="906" y="124"/>
                  </a:lnTo>
                  <a:lnTo>
                    <a:pt x="847" y="3"/>
                  </a:lnTo>
                  <a:lnTo>
                    <a:pt x="786" y="123"/>
                  </a:lnTo>
                  <a:lnTo>
                    <a:pt x="727" y="3"/>
                  </a:lnTo>
                  <a:lnTo>
                    <a:pt x="666" y="123"/>
                  </a:lnTo>
                  <a:lnTo>
                    <a:pt x="607" y="2"/>
                  </a:lnTo>
                  <a:lnTo>
                    <a:pt x="546" y="122"/>
                  </a:lnTo>
                  <a:lnTo>
                    <a:pt x="487" y="2"/>
                  </a:lnTo>
                  <a:lnTo>
                    <a:pt x="426" y="121"/>
                  </a:lnTo>
                  <a:lnTo>
                    <a:pt x="367" y="1"/>
                  </a:lnTo>
                  <a:lnTo>
                    <a:pt x="306" y="121"/>
                  </a:lnTo>
                  <a:lnTo>
                    <a:pt x="247" y="1"/>
                  </a:lnTo>
                  <a:lnTo>
                    <a:pt x="186" y="120"/>
                  </a:lnTo>
                  <a:lnTo>
                    <a:pt x="127" y="0"/>
                  </a:lnTo>
                  <a:lnTo>
                    <a:pt x="66" y="120"/>
                  </a:lnTo>
                  <a:lnTo>
                    <a:pt x="37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Line 141"/>
            <p:cNvSpPr>
              <a:spLocks noChangeShapeType="1"/>
            </p:cNvSpPr>
            <p:nvPr/>
          </p:nvSpPr>
          <p:spPr bwMode="auto">
            <a:xfrm flipH="1" flipV="1">
              <a:off x="2191" y="2226"/>
              <a:ext cx="28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Arc 142"/>
            <p:cNvSpPr>
              <a:spLocks/>
            </p:cNvSpPr>
            <p:nvPr/>
          </p:nvSpPr>
          <p:spPr bwMode="auto">
            <a:xfrm>
              <a:off x="2125" y="2192"/>
              <a:ext cx="61" cy="3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1 w 43200"/>
                <a:gd name="T1" fmla="*/ 22296 h 23445"/>
                <a:gd name="T2" fmla="*/ 43121 w 43200"/>
                <a:gd name="T3" fmla="*/ 23445 h 23445"/>
                <a:gd name="T4" fmla="*/ 21600 w 43200"/>
                <a:gd name="T5" fmla="*/ 21600 h 23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445" fill="none" extrusionOk="0">
                  <a:moveTo>
                    <a:pt x="11" y="22295"/>
                  </a:moveTo>
                  <a:cubicBezTo>
                    <a:pt x="3" y="22064"/>
                    <a:pt x="0" y="2183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15"/>
                    <a:pt x="43173" y="22831"/>
                    <a:pt x="43121" y="23445"/>
                  </a:cubicBezTo>
                </a:path>
                <a:path w="43200" h="23445" stroke="0" extrusionOk="0">
                  <a:moveTo>
                    <a:pt x="11" y="22295"/>
                  </a:moveTo>
                  <a:cubicBezTo>
                    <a:pt x="3" y="22064"/>
                    <a:pt x="0" y="2183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15"/>
                    <a:pt x="43173" y="22831"/>
                    <a:pt x="43121" y="2344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Arc 143"/>
            <p:cNvSpPr>
              <a:spLocks/>
            </p:cNvSpPr>
            <p:nvPr/>
          </p:nvSpPr>
          <p:spPr bwMode="auto">
            <a:xfrm>
              <a:off x="2060" y="2190"/>
              <a:ext cx="60" cy="3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8 w 43200"/>
                <a:gd name="T1" fmla="*/ 23037 h 24053"/>
                <a:gd name="T2" fmla="*/ 43060 w 43200"/>
                <a:gd name="T3" fmla="*/ 24053 h 24053"/>
                <a:gd name="T4" fmla="*/ 21600 w 43200"/>
                <a:gd name="T5" fmla="*/ 21600 h 24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053" fill="none" extrusionOk="0">
                  <a:moveTo>
                    <a:pt x="47" y="23037"/>
                  </a:moveTo>
                  <a:cubicBezTo>
                    <a:pt x="15" y="22558"/>
                    <a:pt x="0" y="2207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19"/>
                    <a:pt x="43153" y="23238"/>
                    <a:pt x="43060" y="24053"/>
                  </a:cubicBezTo>
                </a:path>
                <a:path w="43200" h="24053" stroke="0" extrusionOk="0">
                  <a:moveTo>
                    <a:pt x="47" y="23037"/>
                  </a:moveTo>
                  <a:cubicBezTo>
                    <a:pt x="15" y="22558"/>
                    <a:pt x="0" y="2207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19"/>
                    <a:pt x="43153" y="23238"/>
                    <a:pt x="43060" y="24053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Arc 144"/>
            <p:cNvSpPr>
              <a:spLocks/>
            </p:cNvSpPr>
            <p:nvPr/>
          </p:nvSpPr>
          <p:spPr bwMode="auto">
            <a:xfrm>
              <a:off x="1994" y="2188"/>
              <a:ext cx="61" cy="3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2 w 43200"/>
                <a:gd name="T1" fmla="*/ 22308 h 24093"/>
                <a:gd name="T2" fmla="*/ 43056 w 43200"/>
                <a:gd name="T3" fmla="*/ 24093 h 24093"/>
                <a:gd name="T4" fmla="*/ 21600 w 43200"/>
                <a:gd name="T5" fmla="*/ 21600 h 24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093" fill="none" extrusionOk="0">
                  <a:moveTo>
                    <a:pt x="11" y="22308"/>
                  </a:moveTo>
                  <a:cubicBezTo>
                    <a:pt x="3" y="22072"/>
                    <a:pt x="0" y="2183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33"/>
                    <a:pt x="43151" y="23265"/>
                    <a:pt x="43055" y="24092"/>
                  </a:cubicBezTo>
                </a:path>
                <a:path w="43200" h="24093" stroke="0" extrusionOk="0">
                  <a:moveTo>
                    <a:pt x="11" y="22308"/>
                  </a:moveTo>
                  <a:cubicBezTo>
                    <a:pt x="3" y="22072"/>
                    <a:pt x="0" y="2183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33"/>
                    <a:pt x="43151" y="23265"/>
                    <a:pt x="43055" y="2409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Arc 145"/>
            <p:cNvSpPr>
              <a:spLocks/>
            </p:cNvSpPr>
            <p:nvPr/>
          </p:nvSpPr>
          <p:spPr bwMode="auto">
            <a:xfrm>
              <a:off x="1929" y="2186"/>
              <a:ext cx="60" cy="3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2 w 43200"/>
                <a:gd name="T1" fmla="*/ 22320 h 23445"/>
                <a:gd name="T2" fmla="*/ 43121 w 43200"/>
                <a:gd name="T3" fmla="*/ 23445 h 23445"/>
                <a:gd name="T4" fmla="*/ 21600 w 43200"/>
                <a:gd name="T5" fmla="*/ 21600 h 23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445" fill="none" extrusionOk="0">
                  <a:moveTo>
                    <a:pt x="12" y="22319"/>
                  </a:moveTo>
                  <a:cubicBezTo>
                    <a:pt x="4" y="22080"/>
                    <a:pt x="0" y="218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15"/>
                    <a:pt x="43173" y="22831"/>
                    <a:pt x="43121" y="23445"/>
                  </a:cubicBezTo>
                </a:path>
                <a:path w="43200" h="23445" stroke="0" extrusionOk="0">
                  <a:moveTo>
                    <a:pt x="12" y="22319"/>
                  </a:moveTo>
                  <a:cubicBezTo>
                    <a:pt x="4" y="22080"/>
                    <a:pt x="0" y="218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15"/>
                    <a:pt x="43173" y="22831"/>
                    <a:pt x="43121" y="2344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6"/>
            <p:cNvSpPr>
              <a:spLocks/>
            </p:cNvSpPr>
            <p:nvPr/>
          </p:nvSpPr>
          <p:spPr bwMode="auto">
            <a:xfrm>
              <a:off x="1885" y="1787"/>
              <a:ext cx="44" cy="430"/>
            </a:xfrm>
            <a:custGeom>
              <a:avLst/>
              <a:gdLst>
                <a:gd name="T0" fmla="*/ 133 w 133"/>
                <a:gd name="T1" fmla="*/ 1323 h 1323"/>
                <a:gd name="T2" fmla="*/ 47 w 133"/>
                <a:gd name="T3" fmla="*/ 1321 h 1323"/>
                <a:gd name="T4" fmla="*/ 0 w 133"/>
                <a:gd name="T5" fmla="*/ 0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1323">
                  <a:moveTo>
                    <a:pt x="133" y="1323"/>
                  </a:moveTo>
                  <a:lnTo>
                    <a:pt x="47" y="13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7"/>
            <p:cNvSpPr>
              <a:spLocks/>
            </p:cNvSpPr>
            <p:nvPr/>
          </p:nvSpPr>
          <p:spPr bwMode="auto">
            <a:xfrm>
              <a:off x="1849" y="1779"/>
              <a:ext cx="72" cy="8"/>
            </a:xfrm>
            <a:custGeom>
              <a:avLst/>
              <a:gdLst>
                <a:gd name="T0" fmla="*/ 218 w 218"/>
                <a:gd name="T1" fmla="*/ 0 h 24"/>
                <a:gd name="T2" fmla="*/ 218 w 218"/>
                <a:gd name="T3" fmla="*/ 20 h 24"/>
                <a:gd name="T4" fmla="*/ 0 w 218"/>
                <a:gd name="T5" fmla="*/ 24 h 24"/>
                <a:gd name="T6" fmla="*/ 0 w 218"/>
                <a:gd name="T7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4">
                  <a:moveTo>
                    <a:pt x="218" y="0"/>
                  </a:moveTo>
                  <a:lnTo>
                    <a:pt x="218" y="20"/>
                  </a:lnTo>
                  <a:lnTo>
                    <a:pt x="0" y="24"/>
                  </a:lnTo>
                  <a:lnTo>
                    <a:pt x="0" y="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Line 148"/>
            <p:cNvSpPr>
              <a:spLocks noChangeShapeType="1"/>
            </p:cNvSpPr>
            <p:nvPr/>
          </p:nvSpPr>
          <p:spPr bwMode="auto">
            <a:xfrm>
              <a:off x="1849" y="178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Arc 149"/>
            <p:cNvSpPr>
              <a:spLocks/>
            </p:cNvSpPr>
            <p:nvPr/>
          </p:nvSpPr>
          <p:spPr bwMode="auto">
            <a:xfrm>
              <a:off x="2601" y="1849"/>
              <a:ext cx="73" cy="28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50"/>
            <p:cNvSpPr>
              <a:spLocks/>
            </p:cNvSpPr>
            <p:nvPr/>
          </p:nvSpPr>
          <p:spPr bwMode="auto">
            <a:xfrm>
              <a:off x="2674" y="2093"/>
              <a:ext cx="7" cy="71"/>
            </a:xfrm>
            <a:custGeom>
              <a:avLst/>
              <a:gdLst>
                <a:gd name="T0" fmla="*/ 22 w 22"/>
                <a:gd name="T1" fmla="*/ 218 h 218"/>
                <a:gd name="T2" fmla="*/ 0 w 22"/>
                <a:gd name="T3" fmla="*/ 218 h 218"/>
                <a:gd name="T4" fmla="*/ 0 w 22"/>
                <a:gd name="T5" fmla="*/ 0 h 218"/>
                <a:gd name="T6" fmla="*/ 22 w 22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8">
                  <a:moveTo>
                    <a:pt x="22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Line 151"/>
            <p:cNvSpPr>
              <a:spLocks noChangeShapeType="1"/>
            </p:cNvSpPr>
            <p:nvPr/>
          </p:nvSpPr>
          <p:spPr bwMode="auto">
            <a:xfrm flipH="1">
              <a:off x="2674" y="209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Arc 152"/>
            <p:cNvSpPr>
              <a:spLocks/>
            </p:cNvSpPr>
            <p:nvPr/>
          </p:nvSpPr>
          <p:spPr bwMode="auto">
            <a:xfrm>
              <a:off x="2601" y="1849"/>
              <a:ext cx="142" cy="19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53"/>
            <p:cNvSpPr>
              <a:spLocks/>
            </p:cNvSpPr>
            <p:nvPr/>
          </p:nvSpPr>
          <p:spPr bwMode="auto">
            <a:xfrm>
              <a:off x="2566" y="1842"/>
              <a:ext cx="71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Line 154"/>
            <p:cNvSpPr>
              <a:spLocks noChangeShapeType="1"/>
            </p:cNvSpPr>
            <p:nvPr/>
          </p:nvSpPr>
          <p:spPr bwMode="auto">
            <a:xfrm>
              <a:off x="2566" y="184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Arc 155"/>
            <p:cNvSpPr>
              <a:spLocks/>
            </p:cNvSpPr>
            <p:nvPr/>
          </p:nvSpPr>
          <p:spPr bwMode="auto">
            <a:xfrm>
              <a:off x="2366" y="1833"/>
              <a:ext cx="79" cy="28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324 w 21600"/>
                <a:gd name="T1" fmla="*/ 21598 h 21598"/>
                <a:gd name="T2" fmla="*/ 0 w 21600"/>
                <a:gd name="T3" fmla="*/ 0 h 21598"/>
                <a:gd name="T4" fmla="*/ 21600 w 21600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21323" y="21598"/>
                  </a:moveTo>
                  <a:cubicBezTo>
                    <a:pt x="9503" y="21447"/>
                    <a:pt x="0" y="11821"/>
                    <a:pt x="0" y="0"/>
                  </a:cubicBezTo>
                </a:path>
                <a:path w="21600" h="21598" stroke="0" extrusionOk="0">
                  <a:moveTo>
                    <a:pt x="21323" y="21598"/>
                  </a:moveTo>
                  <a:cubicBezTo>
                    <a:pt x="9503" y="21447"/>
                    <a:pt x="0" y="11821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56"/>
            <p:cNvSpPr>
              <a:spLocks/>
            </p:cNvSpPr>
            <p:nvPr/>
          </p:nvSpPr>
          <p:spPr bwMode="auto">
            <a:xfrm>
              <a:off x="2444" y="2083"/>
              <a:ext cx="8" cy="71"/>
            </a:xfrm>
            <a:custGeom>
              <a:avLst/>
              <a:gdLst>
                <a:gd name="T0" fmla="*/ 22 w 22"/>
                <a:gd name="T1" fmla="*/ 218 h 218"/>
                <a:gd name="T2" fmla="*/ 0 w 22"/>
                <a:gd name="T3" fmla="*/ 218 h 218"/>
                <a:gd name="T4" fmla="*/ 0 w 22"/>
                <a:gd name="T5" fmla="*/ 0 h 218"/>
                <a:gd name="T6" fmla="*/ 22 w 22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8">
                  <a:moveTo>
                    <a:pt x="22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Line 157"/>
            <p:cNvSpPr>
              <a:spLocks noChangeShapeType="1"/>
            </p:cNvSpPr>
            <p:nvPr/>
          </p:nvSpPr>
          <p:spPr bwMode="auto">
            <a:xfrm flipH="1">
              <a:off x="2444" y="2083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Arc 158"/>
            <p:cNvSpPr>
              <a:spLocks/>
            </p:cNvSpPr>
            <p:nvPr/>
          </p:nvSpPr>
          <p:spPr bwMode="auto">
            <a:xfrm>
              <a:off x="2366" y="1833"/>
              <a:ext cx="136" cy="21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441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440" y="21599"/>
                  </a:moveTo>
                  <a:cubicBezTo>
                    <a:pt x="9574" y="21512"/>
                    <a:pt x="0" y="11867"/>
                    <a:pt x="0" y="0"/>
                  </a:cubicBezTo>
                </a:path>
                <a:path w="21600" h="21599" stroke="0" extrusionOk="0">
                  <a:moveTo>
                    <a:pt x="21440" y="21599"/>
                  </a:moveTo>
                  <a:cubicBezTo>
                    <a:pt x="9574" y="21512"/>
                    <a:pt x="0" y="11867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59"/>
            <p:cNvSpPr>
              <a:spLocks/>
            </p:cNvSpPr>
            <p:nvPr/>
          </p:nvSpPr>
          <p:spPr bwMode="auto">
            <a:xfrm>
              <a:off x="2330" y="1826"/>
              <a:ext cx="72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Line 160"/>
            <p:cNvSpPr>
              <a:spLocks noChangeShapeType="1"/>
            </p:cNvSpPr>
            <p:nvPr/>
          </p:nvSpPr>
          <p:spPr bwMode="auto">
            <a:xfrm>
              <a:off x="2330" y="18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61"/>
            <p:cNvSpPr>
              <a:spLocks/>
            </p:cNvSpPr>
            <p:nvPr/>
          </p:nvSpPr>
          <p:spPr bwMode="auto">
            <a:xfrm>
              <a:off x="2209" y="1823"/>
              <a:ext cx="58" cy="93"/>
            </a:xfrm>
            <a:custGeom>
              <a:avLst/>
              <a:gdLst>
                <a:gd name="T0" fmla="*/ 175 w 175"/>
                <a:gd name="T1" fmla="*/ 286 h 286"/>
                <a:gd name="T2" fmla="*/ 0 w 175"/>
                <a:gd name="T3" fmla="*/ 127 h 286"/>
                <a:gd name="T4" fmla="*/ 0 w 175"/>
                <a:gd name="T5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5" h="286">
                  <a:moveTo>
                    <a:pt x="175" y="286"/>
                  </a:moveTo>
                  <a:lnTo>
                    <a:pt x="0" y="12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62"/>
            <p:cNvSpPr>
              <a:spLocks/>
            </p:cNvSpPr>
            <p:nvPr/>
          </p:nvSpPr>
          <p:spPr bwMode="auto">
            <a:xfrm>
              <a:off x="2173" y="1816"/>
              <a:ext cx="72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Line 163"/>
            <p:cNvSpPr>
              <a:spLocks noChangeShapeType="1"/>
            </p:cNvSpPr>
            <p:nvPr/>
          </p:nvSpPr>
          <p:spPr bwMode="auto">
            <a:xfrm>
              <a:off x="2173" y="181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64"/>
            <p:cNvSpPr>
              <a:spLocks/>
            </p:cNvSpPr>
            <p:nvPr/>
          </p:nvSpPr>
          <p:spPr bwMode="auto">
            <a:xfrm>
              <a:off x="2015" y="1828"/>
              <a:ext cx="42" cy="93"/>
            </a:xfrm>
            <a:custGeom>
              <a:avLst/>
              <a:gdLst>
                <a:gd name="T0" fmla="*/ 0 w 127"/>
                <a:gd name="T1" fmla="*/ 286 h 286"/>
                <a:gd name="T2" fmla="*/ 0 w 127"/>
                <a:gd name="T3" fmla="*/ 111 h 286"/>
                <a:gd name="T4" fmla="*/ 127 w 127"/>
                <a:gd name="T5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286">
                  <a:moveTo>
                    <a:pt x="0" y="286"/>
                  </a:moveTo>
                  <a:lnTo>
                    <a:pt x="0" y="111"/>
                  </a:lnTo>
                  <a:lnTo>
                    <a:pt x="12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65"/>
            <p:cNvSpPr>
              <a:spLocks/>
            </p:cNvSpPr>
            <p:nvPr/>
          </p:nvSpPr>
          <p:spPr bwMode="auto">
            <a:xfrm>
              <a:off x="2034" y="1797"/>
              <a:ext cx="51" cy="58"/>
            </a:xfrm>
            <a:custGeom>
              <a:avLst/>
              <a:gdLst>
                <a:gd name="T0" fmla="*/ 158 w 158"/>
                <a:gd name="T1" fmla="*/ 164 h 178"/>
                <a:gd name="T2" fmla="*/ 142 w 158"/>
                <a:gd name="T3" fmla="*/ 178 h 178"/>
                <a:gd name="T4" fmla="*/ 0 w 158"/>
                <a:gd name="T5" fmla="*/ 13 h 178"/>
                <a:gd name="T6" fmla="*/ 15 w 158"/>
                <a:gd name="T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178">
                  <a:moveTo>
                    <a:pt x="158" y="164"/>
                  </a:moveTo>
                  <a:lnTo>
                    <a:pt x="142" y="178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Line 166"/>
            <p:cNvSpPr>
              <a:spLocks noChangeShapeType="1"/>
            </p:cNvSpPr>
            <p:nvPr/>
          </p:nvSpPr>
          <p:spPr bwMode="auto">
            <a:xfrm flipH="1">
              <a:off x="2034" y="1797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Arc 167"/>
            <p:cNvSpPr>
              <a:spLocks/>
            </p:cNvSpPr>
            <p:nvPr/>
          </p:nvSpPr>
          <p:spPr bwMode="auto">
            <a:xfrm>
              <a:off x="949" y="721"/>
              <a:ext cx="232" cy="6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507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706"/>
                    <a:pt x="9614" y="51"/>
                    <a:pt x="21507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706"/>
                    <a:pt x="9614" y="51"/>
                    <a:pt x="21507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Arc 168"/>
            <p:cNvSpPr>
              <a:spLocks/>
            </p:cNvSpPr>
            <p:nvPr/>
          </p:nvSpPr>
          <p:spPr bwMode="auto">
            <a:xfrm>
              <a:off x="1180" y="721"/>
              <a:ext cx="237" cy="137"/>
            </a:xfrm>
            <a:custGeom>
              <a:avLst/>
              <a:gdLst>
                <a:gd name="G0" fmla="+- 91 0 0"/>
                <a:gd name="G1" fmla="+- 21600 0 0"/>
                <a:gd name="G2" fmla="+- 21600 0 0"/>
                <a:gd name="T0" fmla="*/ 0 w 21691"/>
                <a:gd name="T1" fmla="*/ 0 h 21600"/>
                <a:gd name="T2" fmla="*/ 21691 w 21691"/>
                <a:gd name="T3" fmla="*/ 21600 h 21600"/>
                <a:gd name="T4" fmla="*/ 91 w 21691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91" h="21600" fill="none" extrusionOk="0">
                  <a:moveTo>
                    <a:pt x="0" y="0"/>
                  </a:moveTo>
                  <a:cubicBezTo>
                    <a:pt x="30" y="0"/>
                    <a:pt x="60" y="-1"/>
                    <a:pt x="91" y="0"/>
                  </a:cubicBezTo>
                  <a:cubicBezTo>
                    <a:pt x="12020" y="0"/>
                    <a:pt x="21691" y="9670"/>
                    <a:pt x="21691" y="21600"/>
                  </a:cubicBezTo>
                </a:path>
                <a:path w="21691" h="21600" stroke="0" extrusionOk="0">
                  <a:moveTo>
                    <a:pt x="0" y="0"/>
                  </a:moveTo>
                  <a:cubicBezTo>
                    <a:pt x="30" y="0"/>
                    <a:pt x="60" y="-1"/>
                    <a:pt x="91" y="0"/>
                  </a:cubicBezTo>
                  <a:cubicBezTo>
                    <a:pt x="12020" y="0"/>
                    <a:pt x="21691" y="9670"/>
                    <a:pt x="21691" y="21600"/>
                  </a:cubicBezTo>
                  <a:lnTo>
                    <a:pt x="91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69"/>
            <p:cNvSpPr>
              <a:spLocks/>
            </p:cNvSpPr>
            <p:nvPr/>
          </p:nvSpPr>
          <p:spPr bwMode="auto">
            <a:xfrm>
              <a:off x="1398" y="807"/>
              <a:ext cx="37" cy="51"/>
            </a:xfrm>
            <a:custGeom>
              <a:avLst/>
              <a:gdLst>
                <a:gd name="T0" fmla="*/ 19 w 37"/>
                <a:gd name="T1" fmla="*/ 51 h 51"/>
                <a:gd name="T2" fmla="*/ 37 w 37"/>
                <a:gd name="T3" fmla="*/ 0 h 51"/>
                <a:gd name="T4" fmla="*/ 19 w 37"/>
                <a:gd name="T5" fmla="*/ 13 h 51"/>
                <a:gd name="T6" fmla="*/ 0 w 37"/>
                <a:gd name="T7" fmla="*/ 0 h 51"/>
                <a:gd name="T8" fmla="*/ 19 w 37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9" y="51"/>
                  </a:moveTo>
                  <a:lnTo>
                    <a:pt x="37" y="0"/>
                  </a:lnTo>
                  <a:lnTo>
                    <a:pt x="19" y="13"/>
                  </a:lnTo>
                  <a:lnTo>
                    <a:pt x="0" y="0"/>
                  </a:lnTo>
                  <a:lnTo>
                    <a:pt x="19" y="51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73063" y="457200"/>
            <a:ext cx="6256337" cy="8332788"/>
            <a:chOff x="235" y="288"/>
            <a:chExt cx="3941" cy="524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5" y="288"/>
              <a:ext cx="3941" cy="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70" y="250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60" y="250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70" y="24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60" y="24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70" y="23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60" y="23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70" y="22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60" y="22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70" y="2224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66" y="220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10" y="220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70" y="215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60" y="215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70" y="20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60" y="20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70" y="201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60" y="201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70" y="194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60" y="194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70" y="1871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66" y="185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10" y="185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70" y="180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60" y="180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70" y="172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60" y="172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70" y="16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" name="Line 32"/>
            <p:cNvSpPr>
              <a:spLocks noChangeShapeType="1"/>
            </p:cNvSpPr>
            <p:nvPr/>
          </p:nvSpPr>
          <p:spPr bwMode="auto">
            <a:xfrm>
              <a:off x="3960" y="16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1" name="Line 33"/>
            <p:cNvSpPr>
              <a:spLocks noChangeShapeType="1"/>
            </p:cNvSpPr>
            <p:nvPr/>
          </p:nvSpPr>
          <p:spPr bwMode="auto">
            <a:xfrm>
              <a:off x="270" y="15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3" name="Line 34"/>
            <p:cNvSpPr>
              <a:spLocks noChangeShapeType="1"/>
            </p:cNvSpPr>
            <p:nvPr/>
          </p:nvSpPr>
          <p:spPr bwMode="auto">
            <a:xfrm>
              <a:off x="3960" y="15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4" name="Line 35"/>
            <p:cNvSpPr>
              <a:spLocks noChangeShapeType="1"/>
            </p:cNvSpPr>
            <p:nvPr/>
          </p:nvSpPr>
          <p:spPr bwMode="auto">
            <a:xfrm>
              <a:off x="270" y="1518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5" name="Line 36"/>
            <p:cNvSpPr>
              <a:spLocks noChangeShapeType="1"/>
            </p:cNvSpPr>
            <p:nvPr/>
          </p:nvSpPr>
          <p:spPr bwMode="auto">
            <a:xfrm>
              <a:off x="1666" y="149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6" name="Line 37"/>
            <p:cNvSpPr>
              <a:spLocks noChangeShapeType="1"/>
            </p:cNvSpPr>
            <p:nvPr/>
          </p:nvSpPr>
          <p:spPr bwMode="auto">
            <a:xfrm>
              <a:off x="2610" y="149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7" name="Line 38"/>
            <p:cNvSpPr>
              <a:spLocks noChangeShapeType="1"/>
            </p:cNvSpPr>
            <p:nvPr/>
          </p:nvSpPr>
          <p:spPr bwMode="auto">
            <a:xfrm>
              <a:off x="270" y="14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8" name="Line 39"/>
            <p:cNvSpPr>
              <a:spLocks noChangeShapeType="1"/>
            </p:cNvSpPr>
            <p:nvPr/>
          </p:nvSpPr>
          <p:spPr bwMode="auto">
            <a:xfrm>
              <a:off x="3960" y="14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9" name="Line 40"/>
            <p:cNvSpPr>
              <a:spLocks noChangeShapeType="1"/>
            </p:cNvSpPr>
            <p:nvPr/>
          </p:nvSpPr>
          <p:spPr bwMode="auto">
            <a:xfrm>
              <a:off x="270" y="13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0" name="Line 41"/>
            <p:cNvSpPr>
              <a:spLocks noChangeShapeType="1"/>
            </p:cNvSpPr>
            <p:nvPr/>
          </p:nvSpPr>
          <p:spPr bwMode="auto">
            <a:xfrm>
              <a:off x="3960" y="13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1" name="Line 42"/>
            <p:cNvSpPr>
              <a:spLocks noChangeShapeType="1"/>
            </p:cNvSpPr>
            <p:nvPr/>
          </p:nvSpPr>
          <p:spPr bwMode="auto">
            <a:xfrm>
              <a:off x="270" y="130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2" name="Line 43"/>
            <p:cNvSpPr>
              <a:spLocks noChangeShapeType="1"/>
            </p:cNvSpPr>
            <p:nvPr/>
          </p:nvSpPr>
          <p:spPr bwMode="auto">
            <a:xfrm>
              <a:off x="3960" y="130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3" name="Line 44"/>
            <p:cNvSpPr>
              <a:spLocks noChangeShapeType="1"/>
            </p:cNvSpPr>
            <p:nvPr/>
          </p:nvSpPr>
          <p:spPr bwMode="auto">
            <a:xfrm>
              <a:off x="270" y="123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4" name="Line 45"/>
            <p:cNvSpPr>
              <a:spLocks noChangeShapeType="1"/>
            </p:cNvSpPr>
            <p:nvPr/>
          </p:nvSpPr>
          <p:spPr bwMode="auto">
            <a:xfrm>
              <a:off x="3960" y="123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5" name="Line 46"/>
            <p:cNvSpPr>
              <a:spLocks noChangeShapeType="1"/>
            </p:cNvSpPr>
            <p:nvPr/>
          </p:nvSpPr>
          <p:spPr bwMode="auto">
            <a:xfrm>
              <a:off x="270" y="1160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6" name="Line 47"/>
            <p:cNvSpPr>
              <a:spLocks noChangeShapeType="1"/>
            </p:cNvSpPr>
            <p:nvPr/>
          </p:nvSpPr>
          <p:spPr bwMode="auto">
            <a:xfrm>
              <a:off x="1666" y="113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7" name="Line 48"/>
            <p:cNvSpPr>
              <a:spLocks noChangeShapeType="1"/>
            </p:cNvSpPr>
            <p:nvPr/>
          </p:nvSpPr>
          <p:spPr bwMode="auto">
            <a:xfrm>
              <a:off x="2610" y="113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8" name="Line 49"/>
            <p:cNvSpPr>
              <a:spLocks noChangeShapeType="1"/>
            </p:cNvSpPr>
            <p:nvPr/>
          </p:nvSpPr>
          <p:spPr bwMode="auto">
            <a:xfrm>
              <a:off x="270" y="10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9" name="Line 50"/>
            <p:cNvSpPr>
              <a:spLocks noChangeShapeType="1"/>
            </p:cNvSpPr>
            <p:nvPr/>
          </p:nvSpPr>
          <p:spPr bwMode="auto">
            <a:xfrm>
              <a:off x="3960" y="10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0" name="Line 51"/>
            <p:cNvSpPr>
              <a:spLocks noChangeShapeType="1"/>
            </p:cNvSpPr>
            <p:nvPr/>
          </p:nvSpPr>
          <p:spPr bwMode="auto">
            <a:xfrm>
              <a:off x="270" y="10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1" name="Line 52"/>
            <p:cNvSpPr>
              <a:spLocks noChangeShapeType="1"/>
            </p:cNvSpPr>
            <p:nvPr/>
          </p:nvSpPr>
          <p:spPr bwMode="auto">
            <a:xfrm>
              <a:off x="3960" y="10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2" name="Line 53"/>
            <p:cNvSpPr>
              <a:spLocks noChangeShapeType="1"/>
            </p:cNvSpPr>
            <p:nvPr/>
          </p:nvSpPr>
          <p:spPr bwMode="auto">
            <a:xfrm>
              <a:off x="270" y="95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3" name="Line 54"/>
            <p:cNvSpPr>
              <a:spLocks noChangeShapeType="1"/>
            </p:cNvSpPr>
            <p:nvPr/>
          </p:nvSpPr>
          <p:spPr bwMode="auto">
            <a:xfrm>
              <a:off x="3960" y="95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4" name="Line 55"/>
            <p:cNvSpPr>
              <a:spLocks noChangeShapeType="1"/>
            </p:cNvSpPr>
            <p:nvPr/>
          </p:nvSpPr>
          <p:spPr bwMode="auto">
            <a:xfrm>
              <a:off x="270" y="8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5" name="Line 56"/>
            <p:cNvSpPr>
              <a:spLocks noChangeShapeType="1"/>
            </p:cNvSpPr>
            <p:nvPr/>
          </p:nvSpPr>
          <p:spPr bwMode="auto">
            <a:xfrm>
              <a:off x="3960" y="8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6" name="Line 57"/>
            <p:cNvSpPr>
              <a:spLocks noChangeShapeType="1"/>
            </p:cNvSpPr>
            <p:nvPr/>
          </p:nvSpPr>
          <p:spPr bwMode="auto">
            <a:xfrm>
              <a:off x="270" y="807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7" name="Line 58"/>
            <p:cNvSpPr>
              <a:spLocks noChangeShapeType="1"/>
            </p:cNvSpPr>
            <p:nvPr/>
          </p:nvSpPr>
          <p:spPr bwMode="auto">
            <a:xfrm>
              <a:off x="1666" y="78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8" name="Line 59"/>
            <p:cNvSpPr>
              <a:spLocks noChangeShapeType="1"/>
            </p:cNvSpPr>
            <p:nvPr/>
          </p:nvSpPr>
          <p:spPr bwMode="auto">
            <a:xfrm>
              <a:off x="2610" y="78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9" name="Line 60"/>
            <p:cNvSpPr>
              <a:spLocks noChangeShapeType="1"/>
            </p:cNvSpPr>
            <p:nvPr/>
          </p:nvSpPr>
          <p:spPr bwMode="auto">
            <a:xfrm>
              <a:off x="270" y="7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0" name="Line 61"/>
            <p:cNvSpPr>
              <a:spLocks noChangeShapeType="1"/>
            </p:cNvSpPr>
            <p:nvPr/>
          </p:nvSpPr>
          <p:spPr bwMode="auto">
            <a:xfrm>
              <a:off x="3960" y="7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1" name="Line 62"/>
            <p:cNvSpPr>
              <a:spLocks noChangeShapeType="1"/>
            </p:cNvSpPr>
            <p:nvPr/>
          </p:nvSpPr>
          <p:spPr bwMode="auto">
            <a:xfrm>
              <a:off x="270" y="6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2" name="Line 63"/>
            <p:cNvSpPr>
              <a:spLocks noChangeShapeType="1"/>
            </p:cNvSpPr>
            <p:nvPr/>
          </p:nvSpPr>
          <p:spPr bwMode="auto">
            <a:xfrm>
              <a:off x="3960" y="6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3" name="Line 64"/>
            <p:cNvSpPr>
              <a:spLocks noChangeShapeType="1"/>
            </p:cNvSpPr>
            <p:nvPr/>
          </p:nvSpPr>
          <p:spPr bwMode="auto">
            <a:xfrm>
              <a:off x="270" y="5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4" name="Line 65"/>
            <p:cNvSpPr>
              <a:spLocks noChangeShapeType="1"/>
            </p:cNvSpPr>
            <p:nvPr/>
          </p:nvSpPr>
          <p:spPr bwMode="auto">
            <a:xfrm>
              <a:off x="3960" y="5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5" name="Line 66"/>
            <p:cNvSpPr>
              <a:spLocks noChangeShapeType="1"/>
            </p:cNvSpPr>
            <p:nvPr/>
          </p:nvSpPr>
          <p:spPr bwMode="auto">
            <a:xfrm>
              <a:off x="270" y="5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6" name="Line 67"/>
            <p:cNvSpPr>
              <a:spLocks noChangeShapeType="1"/>
            </p:cNvSpPr>
            <p:nvPr/>
          </p:nvSpPr>
          <p:spPr bwMode="auto">
            <a:xfrm>
              <a:off x="3960" y="5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7" name="Rectangle 68"/>
            <p:cNvSpPr>
              <a:spLocks noChangeArrowheads="1"/>
            </p:cNvSpPr>
            <p:nvPr/>
          </p:nvSpPr>
          <p:spPr bwMode="auto">
            <a:xfrm>
              <a:off x="262" y="456"/>
              <a:ext cx="3747" cy="211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8" name="Oval 69"/>
            <p:cNvSpPr>
              <a:spLocks noChangeArrowheads="1"/>
            </p:cNvSpPr>
            <p:nvPr/>
          </p:nvSpPr>
          <p:spPr bwMode="auto">
            <a:xfrm>
              <a:off x="732" y="2170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9" name="Rectangle 70"/>
            <p:cNvSpPr>
              <a:spLocks noChangeArrowheads="1"/>
            </p:cNvSpPr>
            <p:nvPr/>
          </p:nvSpPr>
          <p:spPr bwMode="auto">
            <a:xfrm>
              <a:off x="1695" y="1914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0" name="Oval 71"/>
            <p:cNvSpPr>
              <a:spLocks noChangeArrowheads="1"/>
            </p:cNvSpPr>
            <p:nvPr/>
          </p:nvSpPr>
          <p:spPr bwMode="auto">
            <a:xfrm>
              <a:off x="1839" y="2176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1" name="Rectangle 72"/>
            <p:cNvSpPr>
              <a:spLocks noChangeArrowheads="1"/>
            </p:cNvSpPr>
            <p:nvPr/>
          </p:nvSpPr>
          <p:spPr bwMode="auto">
            <a:xfrm>
              <a:off x="2160" y="191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2" name="Oval 73"/>
            <p:cNvSpPr>
              <a:spLocks noChangeArrowheads="1"/>
            </p:cNvSpPr>
            <p:nvPr/>
          </p:nvSpPr>
          <p:spPr bwMode="auto">
            <a:xfrm>
              <a:off x="2075" y="2170"/>
              <a:ext cx="128" cy="129"/>
            </a:xfrm>
            <a:prstGeom prst="ellipse">
              <a:avLst/>
            </a:prstGeom>
            <a:solidFill>
              <a:srgbClr val="C0C0C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3" name="Rectangle 74"/>
            <p:cNvSpPr>
              <a:spLocks noChangeArrowheads="1"/>
            </p:cNvSpPr>
            <p:nvPr/>
          </p:nvSpPr>
          <p:spPr bwMode="auto">
            <a:xfrm>
              <a:off x="2716" y="1908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4" name="Rectangle 75"/>
            <p:cNvSpPr>
              <a:spLocks noChangeArrowheads="1"/>
            </p:cNvSpPr>
            <p:nvPr/>
          </p:nvSpPr>
          <p:spPr bwMode="auto">
            <a:xfrm>
              <a:off x="2315" y="2170"/>
              <a:ext cx="129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5" name="Line 76"/>
            <p:cNvSpPr>
              <a:spLocks noChangeShapeType="1"/>
            </p:cNvSpPr>
            <p:nvPr/>
          </p:nvSpPr>
          <p:spPr bwMode="auto">
            <a:xfrm>
              <a:off x="2315" y="2170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6" name="Line 77"/>
            <p:cNvSpPr>
              <a:spLocks noChangeShapeType="1"/>
            </p:cNvSpPr>
            <p:nvPr/>
          </p:nvSpPr>
          <p:spPr bwMode="auto">
            <a:xfrm flipV="1">
              <a:off x="2315" y="2170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7" name="Rectangle 78"/>
            <p:cNvSpPr>
              <a:spLocks noChangeArrowheads="1"/>
            </p:cNvSpPr>
            <p:nvPr/>
          </p:nvSpPr>
          <p:spPr bwMode="auto">
            <a:xfrm>
              <a:off x="1369" y="1753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8" name="Oval 79"/>
            <p:cNvSpPr>
              <a:spLocks noChangeArrowheads="1"/>
            </p:cNvSpPr>
            <p:nvPr/>
          </p:nvSpPr>
          <p:spPr bwMode="auto">
            <a:xfrm>
              <a:off x="2556" y="2170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9" name="Rectangle 80"/>
            <p:cNvSpPr>
              <a:spLocks noChangeArrowheads="1"/>
            </p:cNvSpPr>
            <p:nvPr/>
          </p:nvSpPr>
          <p:spPr bwMode="auto">
            <a:xfrm>
              <a:off x="2321" y="172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0" name="Oval 81"/>
            <p:cNvSpPr>
              <a:spLocks noChangeArrowheads="1"/>
            </p:cNvSpPr>
            <p:nvPr/>
          </p:nvSpPr>
          <p:spPr bwMode="auto">
            <a:xfrm>
              <a:off x="2813" y="2170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1" name="Rectangle 82"/>
            <p:cNvSpPr>
              <a:spLocks noChangeArrowheads="1"/>
            </p:cNvSpPr>
            <p:nvPr/>
          </p:nvSpPr>
          <p:spPr bwMode="auto">
            <a:xfrm>
              <a:off x="2952" y="172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2" name="Oval 83"/>
            <p:cNvSpPr>
              <a:spLocks noChangeArrowheads="1"/>
            </p:cNvSpPr>
            <p:nvPr/>
          </p:nvSpPr>
          <p:spPr bwMode="auto">
            <a:xfrm>
              <a:off x="3112" y="2170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3" name="Rectangle 84"/>
            <p:cNvSpPr>
              <a:spLocks noChangeArrowheads="1"/>
            </p:cNvSpPr>
            <p:nvPr/>
          </p:nvSpPr>
          <p:spPr bwMode="auto">
            <a:xfrm>
              <a:off x="3198" y="1914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4" name="Oval 85"/>
            <p:cNvSpPr>
              <a:spLocks noChangeArrowheads="1"/>
            </p:cNvSpPr>
            <p:nvPr/>
          </p:nvSpPr>
          <p:spPr bwMode="auto">
            <a:xfrm>
              <a:off x="2315" y="2293"/>
              <a:ext cx="129" cy="129"/>
            </a:xfrm>
            <a:prstGeom prst="ellipse">
              <a:avLst/>
            </a:prstGeom>
            <a:solidFill>
              <a:srgbClr val="00000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5" name="Rectangle 86"/>
            <p:cNvSpPr>
              <a:spLocks noChangeArrowheads="1"/>
            </p:cNvSpPr>
            <p:nvPr/>
          </p:nvSpPr>
          <p:spPr bwMode="auto">
            <a:xfrm>
              <a:off x="738" y="172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6" name="Oval 87"/>
            <p:cNvSpPr>
              <a:spLocks noChangeArrowheads="1"/>
            </p:cNvSpPr>
            <p:nvPr/>
          </p:nvSpPr>
          <p:spPr bwMode="auto">
            <a:xfrm>
              <a:off x="2315" y="2588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7" name="Rectangle 88"/>
            <p:cNvSpPr>
              <a:spLocks noChangeArrowheads="1"/>
            </p:cNvSpPr>
            <p:nvPr/>
          </p:nvSpPr>
          <p:spPr bwMode="auto">
            <a:xfrm>
              <a:off x="3593" y="172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8" name="Oval 89"/>
            <p:cNvSpPr>
              <a:spLocks noChangeArrowheads="1"/>
            </p:cNvSpPr>
            <p:nvPr/>
          </p:nvSpPr>
          <p:spPr bwMode="auto">
            <a:xfrm>
              <a:off x="1476" y="2384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9" name="Rectangle 90"/>
            <p:cNvSpPr>
              <a:spLocks noChangeArrowheads="1"/>
            </p:cNvSpPr>
            <p:nvPr/>
          </p:nvSpPr>
          <p:spPr bwMode="auto">
            <a:xfrm>
              <a:off x="1489" y="1251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0" name="Oval 91"/>
            <p:cNvSpPr>
              <a:spLocks noChangeArrowheads="1"/>
            </p:cNvSpPr>
            <p:nvPr/>
          </p:nvSpPr>
          <p:spPr bwMode="auto">
            <a:xfrm>
              <a:off x="3428" y="2374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1" name="Rectangle 92"/>
            <p:cNvSpPr>
              <a:spLocks noChangeArrowheads="1"/>
            </p:cNvSpPr>
            <p:nvPr/>
          </p:nvSpPr>
          <p:spPr bwMode="auto">
            <a:xfrm>
              <a:off x="3075" y="1251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2" name="Rectangle 93"/>
            <p:cNvSpPr>
              <a:spLocks noChangeArrowheads="1"/>
            </p:cNvSpPr>
            <p:nvPr/>
          </p:nvSpPr>
          <p:spPr bwMode="auto">
            <a:xfrm>
              <a:off x="323" y="2645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3" name="Rectangle 94"/>
            <p:cNvSpPr>
              <a:spLocks noChangeArrowheads="1"/>
            </p:cNvSpPr>
            <p:nvPr/>
          </p:nvSpPr>
          <p:spPr bwMode="auto">
            <a:xfrm>
              <a:off x="1567" y="315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4" name="Rectangle 95"/>
            <p:cNvSpPr>
              <a:spLocks noChangeArrowheads="1"/>
            </p:cNvSpPr>
            <p:nvPr/>
          </p:nvSpPr>
          <p:spPr bwMode="auto">
            <a:xfrm>
              <a:off x="1840" y="315"/>
              <a:ext cx="1219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35 Belly Boot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5" name="Rectangle 96"/>
            <p:cNvSpPr>
              <a:spLocks noChangeArrowheads="1"/>
            </p:cNvSpPr>
            <p:nvPr/>
          </p:nvSpPr>
          <p:spPr bwMode="auto">
            <a:xfrm>
              <a:off x="325" y="2893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6" name="Rectangle 97"/>
            <p:cNvSpPr>
              <a:spLocks noChangeArrowheads="1"/>
            </p:cNvSpPr>
            <p:nvPr/>
          </p:nvSpPr>
          <p:spPr bwMode="auto">
            <a:xfrm>
              <a:off x="443" y="2893"/>
              <a:ext cx="61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7" name="Rectangle 98"/>
            <p:cNvSpPr>
              <a:spLocks noChangeArrowheads="1"/>
            </p:cNvSpPr>
            <p:nvPr/>
          </p:nvSpPr>
          <p:spPr bwMode="auto">
            <a:xfrm>
              <a:off x="325" y="3096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8" name="Rectangle 99"/>
            <p:cNvSpPr>
              <a:spLocks noChangeArrowheads="1"/>
            </p:cNvSpPr>
            <p:nvPr/>
          </p:nvSpPr>
          <p:spPr bwMode="auto">
            <a:xfrm>
              <a:off x="454" y="3096"/>
              <a:ext cx="61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9" name="Rectangle 100"/>
            <p:cNvSpPr>
              <a:spLocks noChangeArrowheads="1"/>
            </p:cNvSpPr>
            <p:nvPr/>
          </p:nvSpPr>
          <p:spPr bwMode="auto">
            <a:xfrm>
              <a:off x="325" y="3299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0" name="Rectangle 101"/>
            <p:cNvSpPr>
              <a:spLocks noChangeArrowheads="1"/>
            </p:cNvSpPr>
            <p:nvPr/>
          </p:nvSpPr>
          <p:spPr bwMode="auto">
            <a:xfrm>
              <a:off x="448" y="3299"/>
              <a:ext cx="4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1" name="Rectangle 102"/>
            <p:cNvSpPr>
              <a:spLocks noChangeArrowheads="1"/>
            </p:cNvSpPr>
            <p:nvPr/>
          </p:nvSpPr>
          <p:spPr bwMode="auto">
            <a:xfrm>
              <a:off x="325" y="3502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2" name="Rectangle 103"/>
            <p:cNvSpPr>
              <a:spLocks noChangeArrowheads="1"/>
            </p:cNvSpPr>
            <p:nvPr/>
          </p:nvSpPr>
          <p:spPr bwMode="auto">
            <a:xfrm>
              <a:off x="443" y="3502"/>
              <a:ext cx="143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:Pull: take over TE's man. Lead QB.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3" name="Rectangle 104"/>
            <p:cNvSpPr>
              <a:spLocks noChangeArrowheads="1"/>
            </p:cNvSpPr>
            <p:nvPr/>
          </p:nvSpPr>
          <p:spPr bwMode="auto">
            <a:xfrm>
              <a:off x="325" y="3706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4" name="Rectangle 105"/>
            <p:cNvSpPr>
              <a:spLocks noChangeArrowheads="1"/>
            </p:cNvSpPr>
            <p:nvPr/>
          </p:nvSpPr>
          <p:spPr bwMode="auto">
            <a:xfrm>
              <a:off x="432" y="3706"/>
              <a:ext cx="61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5" name="Rectangle 106"/>
            <p:cNvSpPr>
              <a:spLocks noChangeArrowheads="1"/>
            </p:cNvSpPr>
            <p:nvPr/>
          </p:nvSpPr>
          <p:spPr bwMode="auto">
            <a:xfrm>
              <a:off x="325" y="3909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6" name="Rectangle 107"/>
            <p:cNvSpPr>
              <a:spLocks noChangeArrowheads="1"/>
            </p:cNvSpPr>
            <p:nvPr/>
          </p:nvSpPr>
          <p:spPr bwMode="auto">
            <a:xfrm>
              <a:off x="432" y="3909"/>
              <a:ext cx="226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:Gap-On. Slam for 2 counts. Release to flat 4-5 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7" name="Rectangle 108"/>
            <p:cNvSpPr>
              <a:spLocks noChangeArrowheads="1"/>
            </p:cNvSpPr>
            <p:nvPr/>
          </p:nvSpPr>
          <p:spPr bwMode="auto">
            <a:xfrm>
              <a:off x="325" y="4112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8" name="Rectangle 109"/>
            <p:cNvSpPr>
              <a:spLocks noChangeArrowheads="1"/>
            </p:cNvSpPr>
            <p:nvPr/>
          </p:nvSpPr>
          <p:spPr bwMode="auto">
            <a:xfrm>
              <a:off x="427" y="4112"/>
              <a:ext cx="253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:Post. Read opposite safety. We want a high/low w/ you and slot.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9" name="Rectangle 110"/>
            <p:cNvSpPr>
              <a:spLocks noChangeArrowheads="1"/>
            </p:cNvSpPr>
            <p:nvPr/>
          </p:nvSpPr>
          <p:spPr bwMode="auto">
            <a:xfrm>
              <a:off x="325" y="4315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0" name="Rectangle 111"/>
            <p:cNvSpPr>
              <a:spLocks noChangeArrowheads="1"/>
            </p:cNvSpPr>
            <p:nvPr/>
          </p:nvSpPr>
          <p:spPr bwMode="auto">
            <a:xfrm>
              <a:off x="448" y="4315"/>
              <a:ext cx="290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pivot. Fake Belly. Bootleg away. You must get your back turned.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1" name="Rectangle 112"/>
            <p:cNvSpPr>
              <a:spLocks noChangeArrowheads="1"/>
            </p:cNvSpPr>
            <p:nvPr/>
          </p:nvSpPr>
          <p:spPr bwMode="auto">
            <a:xfrm>
              <a:off x="325" y="4518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2" name="Rectangle 113"/>
            <p:cNvSpPr>
              <a:spLocks noChangeArrowheads="1"/>
            </p:cNvSpPr>
            <p:nvPr/>
          </p:nvSpPr>
          <p:spPr bwMode="auto">
            <a:xfrm>
              <a:off x="454" y="4518"/>
              <a:ext cx="166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:Belly slide motion. You have B gap blitz.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3" name="Rectangle 114"/>
            <p:cNvSpPr>
              <a:spLocks noChangeArrowheads="1"/>
            </p:cNvSpPr>
            <p:nvPr/>
          </p:nvSpPr>
          <p:spPr bwMode="auto">
            <a:xfrm>
              <a:off x="325" y="4722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4" name="Rectangle 115"/>
            <p:cNvSpPr>
              <a:spLocks noChangeArrowheads="1"/>
            </p:cNvSpPr>
            <p:nvPr/>
          </p:nvSpPr>
          <p:spPr bwMode="auto">
            <a:xfrm>
              <a:off x="443" y="4722"/>
              <a:ext cx="261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.Crossing pattern 12 yds. deep. We want a high/low w/you and TE.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5" name="Rectangle 116"/>
            <p:cNvSpPr>
              <a:spLocks noChangeArrowheads="1"/>
            </p:cNvSpPr>
            <p:nvPr/>
          </p:nvSpPr>
          <p:spPr bwMode="auto">
            <a:xfrm>
              <a:off x="325" y="4925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6" name="Rectangle 117"/>
            <p:cNvSpPr>
              <a:spLocks noChangeArrowheads="1"/>
            </p:cNvSpPr>
            <p:nvPr/>
          </p:nvSpPr>
          <p:spPr bwMode="auto">
            <a:xfrm>
              <a:off x="432" y="4925"/>
              <a:ext cx="160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Belly. You have D Gap/edge blitz.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7" name="Rectangle 118"/>
            <p:cNvSpPr>
              <a:spLocks noChangeArrowheads="1"/>
            </p:cNvSpPr>
            <p:nvPr/>
          </p:nvSpPr>
          <p:spPr bwMode="auto">
            <a:xfrm>
              <a:off x="325" y="5128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8" name="Arc 119"/>
            <p:cNvSpPr>
              <a:spLocks/>
            </p:cNvSpPr>
            <p:nvPr/>
          </p:nvSpPr>
          <p:spPr bwMode="auto">
            <a:xfrm>
              <a:off x="1511" y="1397"/>
              <a:ext cx="2016" cy="99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9" name="Freeform 120"/>
            <p:cNvSpPr>
              <a:spLocks/>
            </p:cNvSpPr>
            <p:nvPr/>
          </p:nvSpPr>
          <p:spPr bwMode="auto">
            <a:xfrm>
              <a:off x="3475" y="1379"/>
              <a:ext cx="52" cy="37"/>
            </a:xfrm>
            <a:custGeom>
              <a:avLst/>
              <a:gdLst>
                <a:gd name="T0" fmla="*/ 52 w 52"/>
                <a:gd name="T1" fmla="*/ 18 h 37"/>
                <a:gd name="T2" fmla="*/ 0 w 52"/>
                <a:gd name="T3" fmla="*/ 0 h 37"/>
                <a:gd name="T4" fmla="*/ 13 w 52"/>
                <a:gd name="T5" fmla="*/ 18 h 37"/>
                <a:gd name="T6" fmla="*/ 0 w 52"/>
                <a:gd name="T7" fmla="*/ 37 h 37"/>
                <a:gd name="T8" fmla="*/ 52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7"/>
                  </a:lnTo>
                  <a:lnTo>
                    <a:pt x="52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0" name="Line 121"/>
            <p:cNvSpPr>
              <a:spLocks noChangeShapeType="1"/>
            </p:cNvSpPr>
            <p:nvPr/>
          </p:nvSpPr>
          <p:spPr bwMode="auto">
            <a:xfrm flipV="1">
              <a:off x="789" y="932"/>
              <a:ext cx="1828" cy="12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1" name="Freeform 122"/>
            <p:cNvSpPr>
              <a:spLocks/>
            </p:cNvSpPr>
            <p:nvPr/>
          </p:nvSpPr>
          <p:spPr bwMode="auto">
            <a:xfrm>
              <a:off x="2563" y="932"/>
              <a:ext cx="54" cy="44"/>
            </a:xfrm>
            <a:custGeom>
              <a:avLst/>
              <a:gdLst>
                <a:gd name="T0" fmla="*/ 54 w 54"/>
                <a:gd name="T1" fmla="*/ 0 h 44"/>
                <a:gd name="T2" fmla="*/ 0 w 54"/>
                <a:gd name="T3" fmla="*/ 13 h 44"/>
                <a:gd name="T4" fmla="*/ 22 w 54"/>
                <a:gd name="T5" fmla="*/ 21 h 44"/>
                <a:gd name="T6" fmla="*/ 22 w 54"/>
                <a:gd name="T7" fmla="*/ 44 h 44"/>
                <a:gd name="T8" fmla="*/ 54 w 54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4">
                  <a:moveTo>
                    <a:pt x="54" y="0"/>
                  </a:moveTo>
                  <a:lnTo>
                    <a:pt x="0" y="13"/>
                  </a:lnTo>
                  <a:lnTo>
                    <a:pt x="22" y="21"/>
                  </a:lnTo>
                  <a:lnTo>
                    <a:pt x="22" y="44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2" name="Line 123"/>
            <p:cNvSpPr>
              <a:spLocks noChangeShapeType="1"/>
            </p:cNvSpPr>
            <p:nvPr/>
          </p:nvSpPr>
          <p:spPr bwMode="auto">
            <a:xfrm flipV="1">
              <a:off x="3286" y="1910"/>
              <a:ext cx="556" cy="17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3" name="Freeform 124"/>
            <p:cNvSpPr>
              <a:spLocks/>
            </p:cNvSpPr>
            <p:nvPr/>
          </p:nvSpPr>
          <p:spPr bwMode="auto">
            <a:xfrm>
              <a:off x="3787" y="1908"/>
              <a:ext cx="55" cy="36"/>
            </a:xfrm>
            <a:custGeom>
              <a:avLst/>
              <a:gdLst>
                <a:gd name="T0" fmla="*/ 55 w 55"/>
                <a:gd name="T1" fmla="*/ 2 h 36"/>
                <a:gd name="T2" fmla="*/ 0 w 55"/>
                <a:gd name="T3" fmla="*/ 0 h 36"/>
                <a:gd name="T4" fmla="*/ 18 w 55"/>
                <a:gd name="T5" fmla="*/ 14 h 36"/>
                <a:gd name="T6" fmla="*/ 11 w 55"/>
                <a:gd name="T7" fmla="*/ 36 h 36"/>
                <a:gd name="T8" fmla="*/ 55 w 55"/>
                <a:gd name="T9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6">
                  <a:moveTo>
                    <a:pt x="55" y="2"/>
                  </a:moveTo>
                  <a:lnTo>
                    <a:pt x="0" y="0"/>
                  </a:lnTo>
                  <a:lnTo>
                    <a:pt x="18" y="14"/>
                  </a:lnTo>
                  <a:lnTo>
                    <a:pt x="11" y="36"/>
                  </a:lnTo>
                  <a:lnTo>
                    <a:pt x="55" y="2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4" name="Freeform 125"/>
            <p:cNvSpPr>
              <a:spLocks/>
            </p:cNvSpPr>
            <p:nvPr/>
          </p:nvSpPr>
          <p:spPr bwMode="auto">
            <a:xfrm>
              <a:off x="3184" y="2092"/>
              <a:ext cx="59" cy="80"/>
            </a:xfrm>
            <a:custGeom>
              <a:avLst/>
              <a:gdLst>
                <a:gd name="T0" fmla="*/ 0 w 165"/>
                <a:gd name="T1" fmla="*/ 224 h 224"/>
                <a:gd name="T2" fmla="*/ 165 w 165"/>
                <a:gd name="T3" fmla="*/ 119 h 224"/>
                <a:gd name="T4" fmla="*/ 165 w 165"/>
                <a:gd name="T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224">
                  <a:moveTo>
                    <a:pt x="0" y="224"/>
                  </a:moveTo>
                  <a:lnTo>
                    <a:pt x="165" y="119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5" name="Freeform 126"/>
            <p:cNvSpPr>
              <a:spLocks/>
            </p:cNvSpPr>
            <p:nvPr/>
          </p:nvSpPr>
          <p:spPr bwMode="auto">
            <a:xfrm>
              <a:off x="3207" y="2086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6" name="Line 127"/>
            <p:cNvSpPr>
              <a:spLocks noChangeShapeType="1"/>
            </p:cNvSpPr>
            <p:nvPr/>
          </p:nvSpPr>
          <p:spPr bwMode="auto">
            <a:xfrm>
              <a:off x="3207" y="208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7" name="Freeform 128"/>
            <p:cNvSpPr>
              <a:spLocks/>
            </p:cNvSpPr>
            <p:nvPr/>
          </p:nvSpPr>
          <p:spPr bwMode="auto">
            <a:xfrm>
              <a:off x="2312" y="2060"/>
              <a:ext cx="54" cy="112"/>
            </a:xfrm>
            <a:custGeom>
              <a:avLst/>
              <a:gdLst>
                <a:gd name="T0" fmla="*/ 150 w 150"/>
                <a:gd name="T1" fmla="*/ 314 h 314"/>
                <a:gd name="T2" fmla="*/ 0 w 150"/>
                <a:gd name="T3" fmla="*/ 134 h 314"/>
                <a:gd name="T4" fmla="*/ 0 w 150"/>
                <a:gd name="T5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314">
                  <a:moveTo>
                    <a:pt x="150" y="314"/>
                  </a:moveTo>
                  <a:lnTo>
                    <a:pt x="0" y="13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8" name="Freeform 129"/>
            <p:cNvSpPr>
              <a:spLocks/>
            </p:cNvSpPr>
            <p:nvPr/>
          </p:nvSpPr>
          <p:spPr bwMode="auto">
            <a:xfrm>
              <a:off x="2276" y="2054"/>
              <a:ext cx="73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9" name="Line 130"/>
            <p:cNvSpPr>
              <a:spLocks noChangeShapeType="1"/>
            </p:cNvSpPr>
            <p:nvPr/>
          </p:nvSpPr>
          <p:spPr bwMode="auto">
            <a:xfrm>
              <a:off x="2276" y="205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0" name="Line 131"/>
            <p:cNvSpPr>
              <a:spLocks noChangeShapeType="1"/>
            </p:cNvSpPr>
            <p:nvPr/>
          </p:nvSpPr>
          <p:spPr bwMode="auto">
            <a:xfrm flipH="1" flipV="1">
              <a:off x="1794" y="2060"/>
              <a:ext cx="107" cy="11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1" name="Freeform 132"/>
            <p:cNvSpPr>
              <a:spLocks/>
            </p:cNvSpPr>
            <p:nvPr/>
          </p:nvSpPr>
          <p:spPr bwMode="auto">
            <a:xfrm>
              <a:off x="1762" y="2030"/>
              <a:ext cx="58" cy="56"/>
            </a:xfrm>
            <a:custGeom>
              <a:avLst/>
              <a:gdLst>
                <a:gd name="T0" fmla="*/ 151 w 163"/>
                <a:gd name="T1" fmla="*/ 0 h 156"/>
                <a:gd name="T2" fmla="*/ 163 w 163"/>
                <a:gd name="T3" fmla="*/ 14 h 156"/>
                <a:gd name="T4" fmla="*/ 13 w 163"/>
                <a:gd name="T5" fmla="*/ 156 h 156"/>
                <a:gd name="T6" fmla="*/ 0 w 163"/>
                <a:gd name="T7" fmla="*/ 14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" h="156">
                  <a:moveTo>
                    <a:pt x="151" y="0"/>
                  </a:moveTo>
                  <a:lnTo>
                    <a:pt x="163" y="14"/>
                  </a:lnTo>
                  <a:lnTo>
                    <a:pt x="13" y="156"/>
                  </a:lnTo>
                  <a:lnTo>
                    <a:pt x="0" y="14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2" name="Line 133"/>
            <p:cNvSpPr>
              <a:spLocks noChangeShapeType="1"/>
            </p:cNvSpPr>
            <p:nvPr/>
          </p:nvSpPr>
          <p:spPr bwMode="auto">
            <a:xfrm>
              <a:off x="1762" y="2081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" name="Line 134"/>
            <p:cNvSpPr>
              <a:spLocks noChangeShapeType="1"/>
            </p:cNvSpPr>
            <p:nvPr/>
          </p:nvSpPr>
          <p:spPr bwMode="auto">
            <a:xfrm flipV="1">
              <a:off x="2612" y="2092"/>
              <a:ext cx="0" cy="8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" name="Freeform 135"/>
            <p:cNvSpPr>
              <a:spLocks/>
            </p:cNvSpPr>
            <p:nvPr/>
          </p:nvSpPr>
          <p:spPr bwMode="auto">
            <a:xfrm>
              <a:off x="2575" y="2086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" name="Line 136"/>
            <p:cNvSpPr>
              <a:spLocks noChangeShapeType="1"/>
            </p:cNvSpPr>
            <p:nvPr/>
          </p:nvSpPr>
          <p:spPr bwMode="auto">
            <a:xfrm>
              <a:off x="2575" y="208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" name="Line 137"/>
            <p:cNvSpPr>
              <a:spLocks noChangeShapeType="1"/>
            </p:cNvSpPr>
            <p:nvPr/>
          </p:nvSpPr>
          <p:spPr bwMode="auto">
            <a:xfrm flipV="1">
              <a:off x="2864" y="2092"/>
              <a:ext cx="0" cy="8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" name="Freeform 138"/>
            <p:cNvSpPr>
              <a:spLocks/>
            </p:cNvSpPr>
            <p:nvPr/>
          </p:nvSpPr>
          <p:spPr bwMode="auto">
            <a:xfrm>
              <a:off x="2827" y="2086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" name="Line 139"/>
            <p:cNvSpPr>
              <a:spLocks noChangeShapeType="1"/>
            </p:cNvSpPr>
            <p:nvPr/>
          </p:nvSpPr>
          <p:spPr bwMode="auto">
            <a:xfrm>
              <a:off x="2827" y="208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" name="Freeform 140"/>
            <p:cNvSpPr>
              <a:spLocks/>
            </p:cNvSpPr>
            <p:nvPr/>
          </p:nvSpPr>
          <p:spPr bwMode="auto">
            <a:xfrm>
              <a:off x="2366" y="2472"/>
              <a:ext cx="1123" cy="47"/>
            </a:xfrm>
            <a:custGeom>
              <a:avLst/>
              <a:gdLst>
                <a:gd name="T0" fmla="*/ 3150 w 3150"/>
                <a:gd name="T1" fmla="*/ 74 h 133"/>
                <a:gd name="T2" fmla="*/ 3119 w 3150"/>
                <a:gd name="T3" fmla="*/ 133 h 133"/>
                <a:gd name="T4" fmla="*/ 3060 w 3150"/>
                <a:gd name="T5" fmla="*/ 13 h 133"/>
                <a:gd name="T6" fmla="*/ 2999 w 3150"/>
                <a:gd name="T7" fmla="*/ 133 h 133"/>
                <a:gd name="T8" fmla="*/ 2940 w 3150"/>
                <a:gd name="T9" fmla="*/ 13 h 133"/>
                <a:gd name="T10" fmla="*/ 2879 w 3150"/>
                <a:gd name="T11" fmla="*/ 132 h 133"/>
                <a:gd name="T12" fmla="*/ 2820 w 3150"/>
                <a:gd name="T13" fmla="*/ 12 h 133"/>
                <a:gd name="T14" fmla="*/ 2759 w 3150"/>
                <a:gd name="T15" fmla="*/ 132 h 133"/>
                <a:gd name="T16" fmla="*/ 2700 w 3150"/>
                <a:gd name="T17" fmla="*/ 12 h 133"/>
                <a:gd name="T18" fmla="*/ 2639 w 3150"/>
                <a:gd name="T19" fmla="*/ 131 h 133"/>
                <a:gd name="T20" fmla="*/ 2580 w 3150"/>
                <a:gd name="T21" fmla="*/ 11 h 133"/>
                <a:gd name="T22" fmla="*/ 2519 w 3150"/>
                <a:gd name="T23" fmla="*/ 131 h 133"/>
                <a:gd name="T24" fmla="*/ 2460 w 3150"/>
                <a:gd name="T25" fmla="*/ 10 h 133"/>
                <a:gd name="T26" fmla="*/ 2399 w 3150"/>
                <a:gd name="T27" fmla="*/ 130 h 133"/>
                <a:gd name="T28" fmla="*/ 2340 w 3150"/>
                <a:gd name="T29" fmla="*/ 10 h 133"/>
                <a:gd name="T30" fmla="*/ 2279 w 3150"/>
                <a:gd name="T31" fmla="*/ 130 h 133"/>
                <a:gd name="T32" fmla="*/ 2220 w 3150"/>
                <a:gd name="T33" fmla="*/ 9 h 133"/>
                <a:gd name="T34" fmla="*/ 2159 w 3150"/>
                <a:gd name="T35" fmla="*/ 129 h 133"/>
                <a:gd name="T36" fmla="*/ 2100 w 3150"/>
                <a:gd name="T37" fmla="*/ 9 h 133"/>
                <a:gd name="T38" fmla="*/ 2039 w 3150"/>
                <a:gd name="T39" fmla="*/ 129 h 133"/>
                <a:gd name="T40" fmla="*/ 1980 w 3150"/>
                <a:gd name="T41" fmla="*/ 8 h 133"/>
                <a:gd name="T42" fmla="*/ 1919 w 3150"/>
                <a:gd name="T43" fmla="*/ 128 h 133"/>
                <a:gd name="T44" fmla="*/ 1860 w 3150"/>
                <a:gd name="T45" fmla="*/ 8 h 133"/>
                <a:gd name="T46" fmla="*/ 1799 w 3150"/>
                <a:gd name="T47" fmla="*/ 127 h 133"/>
                <a:gd name="T48" fmla="*/ 1740 w 3150"/>
                <a:gd name="T49" fmla="*/ 7 h 133"/>
                <a:gd name="T50" fmla="*/ 1679 w 3150"/>
                <a:gd name="T51" fmla="*/ 127 h 133"/>
                <a:gd name="T52" fmla="*/ 1620 w 3150"/>
                <a:gd name="T53" fmla="*/ 7 h 133"/>
                <a:gd name="T54" fmla="*/ 1559 w 3150"/>
                <a:gd name="T55" fmla="*/ 126 h 133"/>
                <a:gd name="T56" fmla="*/ 1500 w 3150"/>
                <a:gd name="T57" fmla="*/ 6 h 133"/>
                <a:gd name="T58" fmla="*/ 1439 w 3150"/>
                <a:gd name="T59" fmla="*/ 126 h 133"/>
                <a:gd name="T60" fmla="*/ 1380 w 3150"/>
                <a:gd name="T61" fmla="*/ 6 h 133"/>
                <a:gd name="T62" fmla="*/ 1319 w 3150"/>
                <a:gd name="T63" fmla="*/ 125 h 133"/>
                <a:gd name="T64" fmla="*/ 1260 w 3150"/>
                <a:gd name="T65" fmla="*/ 5 h 133"/>
                <a:gd name="T66" fmla="*/ 1199 w 3150"/>
                <a:gd name="T67" fmla="*/ 125 h 133"/>
                <a:gd name="T68" fmla="*/ 1140 w 3150"/>
                <a:gd name="T69" fmla="*/ 5 h 133"/>
                <a:gd name="T70" fmla="*/ 1079 w 3150"/>
                <a:gd name="T71" fmla="*/ 124 h 133"/>
                <a:gd name="T72" fmla="*/ 1020 w 3150"/>
                <a:gd name="T73" fmla="*/ 4 h 133"/>
                <a:gd name="T74" fmla="*/ 959 w 3150"/>
                <a:gd name="T75" fmla="*/ 124 h 133"/>
                <a:gd name="T76" fmla="*/ 900 w 3150"/>
                <a:gd name="T77" fmla="*/ 4 h 133"/>
                <a:gd name="T78" fmla="*/ 839 w 3150"/>
                <a:gd name="T79" fmla="*/ 123 h 133"/>
                <a:gd name="T80" fmla="*/ 780 w 3150"/>
                <a:gd name="T81" fmla="*/ 3 h 133"/>
                <a:gd name="T82" fmla="*/ 719 w 3150"/>
                <a:gd name="T83" fmla="*/ 123 h 133"/>
                <a:gd name="T84" fmla="*/ 660 w 3150"/>
                <a:gd name="T85" fmla="*/ 2 h 133"/>
                <a:gd name="T86" fmla="*/ 599 w 3150"/>
                <a:gd name="T87" fmla="*/ 122 h 133"/>
                <a:gd name="T88" fmla="*/ 540 w 3150"/>
                <a:gd name="T89" fmla="*/ 2 h 133"/>
                <a:gd name="T90" fmla="*/ 479 w 3150"/>
                <a:gd name="T91" fmla="*/ 122 h 133"/>
                <a:gd name="T92" fmla="*/ 420 w 3150"/>
                <a:gd name="T93" fmla="*/ 1 h 133"/>
                <a:gd name="T94" fmla="*/ 359 w 3150"/>
                <a:gd name="T95" fmla="*/ 121 h 133"/>
                <a:gd name="T96" fmla="*/ 300 w 3150"/>
                <a:gd name="T97" fmla="*/ 1 h 133"/>
                <a:gd name="T98" fmla="*/ 239 w 3150"/>
                <a:gd name="T99" fmla="*/ 121 h 133"/>
                <a:gd name="T100" fmla="*/ 180 w 3150"/>
                <a:gd name="T101" fmla="*/ 0 h 133"/>
                <a:gd name="T102" fmla="*/ 119 w 3150"/>
                <a:gd name="T103" fmla="*/ 120 h 133"/>
                <a:gd name="T104" fmla="*/ 60 w 3150"/>
                <a:gd name="T105" fmla="*/ 0 h 133"/>
                <a:gd name="T106" fmla="*/ 30 w 3150"/>
                <a:gd name="T107" fmla="*/ 60 h 133"/>
                <a:gd name="T108" fmla="*/ 0 w 3150"/>
                <a:gd name="T109" fmla="*/ 6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50" h="133">
                  <a:moveTo>
                    <a:pt x="3150" y="74"/>
                  </a:moveTo>
                  <a:lnTo>
                    <a:pt x="3119" y="133"/>
                  </a:lnTo>
                  <a:lnTo>
                    <a:pt x="3060" y="13"/>
                  </a:lnTo>
                  <a:lnTo>
                    <a:pt x="2999" y="133"/>
                  </a:lnTo>
                  <a:lnTo>
                    <a:pt x="2940" y="13"/>
                  </a:lnTo>
                  <a:lnTo>
                    <a:pt x="2879" y="132"/>
                  </a:lnTo>
                  <a:lnTo>
                    <a:pt x="2820" y="12"/>
                  </a:lnTo>
                  <a:lnTo>
                    <a:pt x="2759" y="132"/>
                  </a:lnTo>
                  <a:lnTo>
                    <a:pt x="2700" y="12"/>
                  </a:lnTo>
                  <a:lnTo>
                    <a:pt x="2639" y="131"/>
                  </a:lnTo>
                  <a:lnTo>
                    <a:pt x="2580" y="11"/>
                  </a:lnTo>
                  <a:lnTo>
                    <a:pt x="2519" y="131"/>
                  </a:lnTo>
                  <a:lnTo>
                    <a:pt x="2460" y="10"/>
                  </a:lnTo>
                  <a:lnTo>
                    <a:pt x="2399" y="130"/>
                  </a:lnTo>
                  <a:lnTo>
                    <a:pt x="2340" y="10"/>
                  </a:lnTo>
                  <a:lnTo>
                    <a:pt x="2279" y="130"/>
                  </a:lnTo>
                  <a:lnTo>
                    <a:pt x="2220" y="9"/>
                  </a:lnTo>
                  <a:lnTo>
                    <a:pt x="2159" y="129"/>
                  </a:lnTo>
                  <a:lnTo>
                    <a:pt x="2100" y="9"/>
                  </a:lnTo>
                  <a:lnTo>
                    <a:pt x="2039" y="129"/>
                  </a:lnTo>
                  <a:lnTo>
                    <a:pt x="1980" y="8"/>
                  </a:lnTo>
                  <a:lnTo>
                    <a:pt x="1919" y="128"/>
                  </a:lnTo>
                  <a:lnTo>
                    <a:pt x="1860" y="8"/>
                  </a:lnTo>
                  <a:lnTo>
                    <a:pt x="1799" y="127"/>
                  </a:lnTo>
                  <a:lnTo>
                    <a:pt x="1740" y="7"/>
                  </a:lnTo>
                  <a:lnTo>
                    <a:pt x="1679" y="127"/>
                  </a:lnTo>
                  <a:lnTo>
                    <a:pt x="1620" y="7"/>
                  </a:lnTo>
                  <a:lnTo>
                    <a:pt x="1559" y="126"/>
                  </a:lnTo>
                  <a:lnTo>
                    <a:pt x="1500" y="6"/>
                  </a:lnTo>
                  <a:lnTo>
                    <a:pt x="1439" y="126"/>
                  </a:lnTo>
                  <a:lnTo>
                    <a:pt x="1380" y="6"/>
                  </a:lnTo>
                  <a:lnTo>
                    <a:pt x="1319" y="125"/>
                  </a:lnTo>
                  <a:lnTo>
                    <a:pt x="1260" y="5"/>
                  </a:lnTo>
                  <a:lnTo>
                    <a:pt x="1199" y="125"/>
                  </a:lnTo>
                  <a:lnTo>
                    <a:pt x="1140" y="5"/>
                  </a:lnTo>
                  <a:lnTo>
                    <a:pt x="1079" y="124"/>
                  </a:lnTo>
                  <a:lnTo>
                    <a:pt x="1020" y="4"/>
                  </a:lnTo>
                  <a:lnTo>
                    <a:pt x="959" y="124"/>
                  </a:lnTo>
                  <a:lnTo>
                    <a:pt x="900" y="4"/>
                  </a:lnTo>
                  <a:lnTo>
                    <a:pt x="839" y="123"/>
                  </a:lnTo>
                  <a:lnTo>
                    <a:pt x="780" y="3"/>
                  </a:lnTo>
                  <a:lnTo>
                    <a:pt x="719" y="123"/>
                  </a:lnTo>
                  <a:lnTo>
                    <a:pt x="660" y="2"/>
                  </a:lnTo>
                  <a:lnTo>
                    <a:pt x="599" y="122"/>
                  </a:lnTo>
                  <a:lnTo>
                    <a:pt x="540" y="2"/>
                  </a:lnTo>
                  <a:lnTo>
                    <a:pt x="479" y="122"/>
                  </a:lnTo>
                  <a:lnTo>
                    <a:pt x="420" y="1"/>
                  </a:lnTo>
                  <a:lnTo>
                    <a:pt x="359" y="121"/>
                  </a:lnTo>
                  <a:lnTo>
                    <a:pt x="300" y="1"/>
                  </a:lnTo>
                  <a:lnTo>
                    <a:pt x="239" y="121"/>
                  </a:lnTo>
                  <a:lnTo>
                    <a:pt x="180" y="0"/>
                  </a:lnTo>
                  <a:lnTo>
                    <a:pt x="119" y="120"/>
                  </a:lnTo>
                  <a:lnTo>
                    <a:pt x="60" y="0"/>
                  </a:lnTo>
                  <a:lnTo>
                    <a:pt x="30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" name="Line 141"/>
            <p:cNvSpPr>
              <a:spLocks noChangeShapeType="1"/>
            </p:cNvSpPr>
            <p:nvPr/>
          </p:nvSpPr>
          <p:spPr bwMode="auto">
            <a:xfrm flipH="1" flipV="1">
              <a:off x="2332" y="2492"/>
              <a:ext cx="34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" name="Arc 142"/>
            <p:cNvSpPr>
              <a:spLocks/>
            </p:cNvSpPr>
            <p:nvPr/>
          </p:nvSpPr>
          <p:spPr bwMode="auto">
            <a:xfrm>
              <a:off x="2260" y="2454"/>
              <a:ext cx="66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54 h 24347"/>
                <a:gd name="T2" fmla="*/ 43025 w 43200"/>
                <a:gd name="T3" fmla="*/ 24347 h 24347"/>
                <a:gd name="T4" fmla="*/ 21600 w 43200"/>
                <a:gd name="T5" fmla="*/ 21600 h 24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347" fill="none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18"/>
                    <a:pt x="43141" y="23435"/>
                    <a:pt x="43024" y="24346"/>
                  </a:cubicBezTo>
                </a:path>
                <a:path w="43200" h="24347" stroke="0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18"/>
                    <a:pt x="43141" y="23435"/>
                    <a:pt x="43024" y="243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" name="Arc 143"/>
            <p:cNvSpPr>
              <a:spLocks/>
            </p:cNvSpPr>
            <p:nvPr/>
          </p:nvSpPr>
          <p:spPr bwMode="auto">
            <a:xfrm>
              <a:off x="2189" y="2451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54 h 23861"/>
                <a:gd name="T2" fmla="*/ 43081 w 43200"/>
                <a:gd name="T3" fmla="*/ 23861 h 23861"/>
                <a:gd name="T4" fmla="*/ 21600 w 43200"/>
                <a:gd name="T5" fmla="*/ 21600 h 23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861" fill="none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55"/>
                    <a:pt x="43160" y="23109"/>
                    <a:pt x="43081" y="23861"/>
                  </a:cubicBezTo>
                </a:path>
                <a:path w="43200" h="23861" stroke="0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55"/>
                    <a:pt x="43160" y="23109"/>
                    <a:pt x="43081" y="2386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" name="Arc 144"/>
            <p:cNvSpPr>
              <a:spLocks/>
            </p:cNvSpPr>
            <p:nvPr/>
          </p:nvSpPr>
          <p:spPr bwMode="auto">
            <a:xfrm>
              <a:off x="2118" y="2448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54 h 23861"/>
                <a:gd name="T2" fmla="*/ 43081 w 43200"/>
                <a:gd name="T3" fmla="*/ 23861 h 23861"/>
                <a:gd name="T4" fmla="*/ 21600 w 43200"/>
                <a:gd name="T5" fmla="*/ 21600 h 23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861" fill="none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55"/>
                    <a:pt x="43160" y="23109"/>
                    <a:pt x="43081" y="23861"/>
                  </a:cubicBezTo>
                </a:path>
                <a:path w="43200" h="23861" stroke="0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55"/>
                    <a:pt x="43160" y="23109"/>
                    <a:pt x="43081" y="2386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4" name="Arc 145"/>
            <p:cNvSpPr>
              <a:spLocks/>
            </p:cNvSpPr>
            <p:nvPr/>
          </p:nvSpPr>
          <p:spPr bwMode="auto">
            <a:xfrm>
              <a:off x="2046" y="2445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600 h 23837"/>
                <a:gd name="T2" fmla="*/ 43084 w 43200"/>
                <a:gd name="T3" fmla="*/ 23837 h 23837"/>
                <a:gd name="T4" fmla="*/ 21600 w 43200"/>
                <a:gd name="T5" fmla="*/ 21600 h 23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837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47"/>
                    <a:pt x="43161" y="23093"/>
                    <a:pt x="43083" y="23836"/>
                  </a:cubicBezTo>
                </a:path>
                <a:path w="43200" h="23837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47"/>
                    <a:pt x="43161" y="23093"/>
                    <a:pt x="43083" y="2383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5" name="Freeform 146"/>
            <p:cNvSpPr>
              <a:spLocks/>
            </p:cNvSpPr>
            <p:nvPr/>
          </p:nvSpPr>
          <p:spPr bwMode="auto">
            <a:xfrm>
              <a:off x="2008" y="2092"/>
              <a:ext cx="38" cy="386"/>
            </a:xfrm>
            <a:custGeom>
              <a:avLst/>
              <a:gdLst>
                <a:gd name="T0" fmla="*/ 109 w 109"/>
                <a:gd name="T1" fmla="*/ 1083 h 1083"/>
                <a:gd name="T2" fmla="*/ 14 w 109"/>
                <a:gd name="T3" fmla="*/ 1079 h 1083"/>
                <a:gd name="T4" fmla="*/ 0 w 109"/>
                <a:gd name="T5" fmla="*/ 0 h 1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1083">
                  <a:moveTo>
                    <a:pt x="109" y="1083"/>
                  </a:moveTo>
                  <a:lnTo>
                    <a:pt x="14" y="107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6" name="Freeform 147"/>
            <p:cNvSpPr>
              <a:spLocks/>
            </p:cNvSpPr>
            <p:nvPr/>
          </p:nvSpPr>
          <p:spPr bwMode="auto">
            <a:xfrm>
              <a:off x="1971" y="2086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7" name="Line 148"/>
            <p:cNvSpPr>
              <a:spLocks noChangeShapeType="1"/>
            </p:cNvSpPr>
            <p:nvPr/>
          </p:nvSpPr>
          <p:spPr bwMode="auto">
            <a:xfrm>
              <a:off x="1971" y="208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8" name="Arc 149"/>
            <p:cNvSpPr>
              <a:spLocks/>
            </p:cNvSpPr>
            <p:nvPr/>
          </p:nvSpPr>
          <p:spPr bwMode="auto">
            <a:xfrm>
              <a:off x="1917" y="2466"/>
              <a:ext cx="439" cy="253"/>
            </a:xfrm>
            <a:custGeom>
              <a:avLst/>
              <a:gdLst>
                <a:gd name="G0" fmla="+- 21600 0 0"/>
                <a:gd name="G1" fmla="+- 86 0 0"/>
                <a:gd name="G2" fmla="+- 21600 0 0"/>
                <a:gd name="T0" fmla="*/ 21600 w 21600"/>
                <a:gd name="T1" fmla="*/ 21686 h 21686"/>
                <a:gd name="T2" fmla="*/ 0 w 21600"/>
                <a:gd name="T3" fmla="*/ 0 h 21686"/>
                <a:gd name="T4" fmla="*/ 21600 w 21600"/>
                <a:gd name="T5" fmla="*/ 86 h 2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86" fill="none" extrusionOk="0">
                  <a:moveTo>
                    <a:pt x="21600" y="21686"/>
                  </a:moveTo>
                  <a:cubicBezTo>
                    <a:pt x="9670" y="21686"/>
                    <a:pt x="0" y="12015"/>
                    <a:pt x="0" y="86"/>
                  </a:cubicBezTo>
                  <a:cubicBezTo>
                    <a:pt x="-1" y="57"/>
                    <a:pt x="0" y="28"/>
                    <a:pt x="0" y="0"/>
                  </a:cubicBezTo>
                </a:path>
                <a:path w="21600" h="21686" stroke="0" extrusionOk="0">
                  <a:moveTo>
                    <a:pt x="21600" y="21686"/>
                  </a:moveTo>
                  <a:cubicBezTo>
                    <a:pt x="9670" y="21686"/>
                    <a:pt x="0" y="12015"/>
                    <a:pt x="0" y="86"/>
                  </a:cubicBezTo>
                  <a:cubicBezTo>
                    <a:pt x="-1" y="57"/>
                    <a:pt x="0" y="28"/>
                    <a:pt x="0" y="0"/>
                  </a:cubicBezTo>
                  <a:lnTo>
                    <a:pt x="21600" y="8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9" name="Line 150"/>
            <p:cNvSpPr>
              <a:spLocks noChangeShapeType="1"/>
            </p:cNvSpPr>
            <p:nvPr/>
          </p:nvSpPr>
          <p:spPr bwMode="auto">
            <a:xfrm flipH="1" flipV="1">
              <a:off x="1746" y="2279"/>
              <a:ext cx="171" cy="18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0" name="Freeform 151"/>
            <p:cNvSpPr>
              <a:spLocks/>
            </p:cNvSpPr>
            <p:nvPr/>
          </p:nvSpPr>
          <p:spPr bwMode="auto">
            <a:xfrm>
              <a:off x="1715" y="2250"/>
              <a:ext cx="58" cy="54"/>
            </a:xfrm>
            <a:custGeom>
              <a:avLst/>
              <a:gdLst>
                <a:gd name="T0" fmla="*/ 151 w 163"/>
                <a:gd name="T1" fmla="*/ 0 h 153"/>
                <a:gd name="T2" fmla="*/ 163 w 163"/>
                <a:gd name="T3" fmla="*/ 15 h 153"/>
                <a:gd name="T4" fmla="*/ 13 w 163"/>
                <a:gd name="T5" fmla="*/ 153 h 153"/>
                <a:gd name="T6" fmla="*/ 0 w 163"/>
                <a:gd name="T7" fmla="*/ 13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" h="153">
                  <a:moveTo>
                    <a:pt x="151" y="0"/>
                  </a:moveTo>
                  <a:lnTo>
                    <a:pt x="163" y="15"/>
                  </a:lnTo>
                  <a:lnTo>
                    <a:pt x="13" y="153"/>
                  </a:lnTo>
                  <a:lnTo>
                    <a:pt x="0" y="13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1" name="Line 152"/>
            <p:cNvSpPr>
              <a:spLocks noChangeShapeType="1"/>
            </p:cNvSpPr>
            <p:nvPr/>
          </p:nvSpPr>
          <p:spPr bwMode="auto">
            <a:xfrm>
              <a:off x="1715" y="2299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2" name="Freeform 153"/>
            <p:cNvSpPr>
              <a:spLocks/>
            </p:cNvSpPr>
            <p:nvPr/>
          </p:nvSpPr>
          <p:spPr bwMode="auto">
            <a:xfrm>
              <a:off x="2163" y="2295"/>
              <a:ext cx="711" cy="91"/>
            </a:xfrm>
            <a:custGeom>
              <a:avLst/>
              <a:gdLst>
                <a:gd name="T0" fmla="*/ 0 w 1996"/>
                <a:gd name="T1" fmla="*/ 0 h 255"/>
                <a:gd name="T2" fmla="*/ 211 w 1996"/>
                <a:gd name="T3" fmla="*/ 240 h 255"/>
                <a:gd name="T4" fmla="*/ 1996 w 1996"/>
                <a:gd name="T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96" h="255">
                  <a:moveTo>
                    <a:pt x="0" y="0"/>
                  </a:moveTo>
                  <a:lnTo>
                    <a:pt x="211" y="240"/>
                  </a:lnTo>
                  <a:lnTo>
                    <a:pt x="1996" y="25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3" name="Arc 154"/>
            <p:cNvSpPr>
              <a:spLocks/>
            </p:cNvSpPr>
            <p:nvPr/>
          </p:nvSpPr>
          <p:spPr bwMode="auto">
            <a:xfrm>
              <a:off x="2874" y="2381"/>
              <a:ext cx="187" cy="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4" name="Arc 155"/>
            <p:cNvSpPr>
              <a:spLocks/>
            </p:cNvSpPr>
            <p:nvPr/>
          </p:nvSpPr>
          <p:spPr bwMode="auto">
            <a:xfrm>
              <a:off x="3061" y="2167"/>
              <a:ext cx="289" cy="21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5" name="Freeform 156"/>
            <p:cNvSpPr>
              <a:spLocks/>
            </p:cNvSpPr>
            <p:nvPr/>
          </p:nvSpPr>
          <p:spPr bwMode="auto">
            <a:xfrm>
              <a:off x="3314" y="2160"/>
              <a:ext cx="73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6" name="Line 157"/>
            <p:cNvSpPr>
              <a:spLocks noChangeShapeType="1"/>
            </p:cNvSpPr>
            <p:nvPr/>
          </p:nvSpPr>
          <p:spPr bwMode="auto">
            <a:xfrm>
              <a:off x="3314" y="216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7" name="Arc 158"/>
            <p:cNvSpPr>
              <a:spLocks/>
            </p:cNvSpPr>
            <p:nvPr/>
          </p:nvSpPr>
          <p:spPr bwMode="auto">
            <a:xfrm>
              <a:off x="2194" y="2365"/>
              <a:ext cx="242" cy="230"/>
            </a:xfrm>
            <a:custGeom>
              <a:avLst/>
              <a:gdLst>
                <a:gd name="G0" fmla="+- 90 0 0"/>
                <a:gd name="G1" fmla="+- 0 0 0"/>
                <a:gd name="G2" fmla="+- 21600 0 0"/>
                <a:gd name="T0" fmla="*/ 21690 w 21690"/>
                <a:gd name="T1" fmla="*/ 0 h 21600"/>
                <a:gd name="T2" fmla="*/ 0 w 21690"/>
                <a:gd name="T3" fmla="*/ 21600 h 21600"/>
                <a:gd name="T4" fmla="*/ 90 w 2169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90" h="21600" fill="none" extrusionOk="0">
                  <a:moveTo>
                    <a:pt x="21690" y="0"/>
                  </a:moveTo>
                  <a:cubicBezTo>
                    <a:pt x="21690" y="11929"/>
                    <a:pt x="12019" y="21600"/>
                    <a:pt x="90" y="21600"/>
                  </a:cubicBezTo>
                  <a:cubicBezTo>
                    <a:pt x="60" y="21600"/>
                    <a:pt x="30" y="21599"/>
                    <a:pt x="0" y="21599"/>
                  </a:cubicBezTo>
                </a:path>
                <a:path w="21690" h="21600" stroke="0" extrusionOk="0">
                  <a:moveTo>
                    <a:pt x="21690" y="0"/>
                  </a:moveTo>
                  <a:cubicBezTo>
                    <a:pt x="21690" y="11929"/>
                    <a:pt x="12019" y="21600"/>
                    <a:pt x="90" y="21600"/>
                  </a:cubicBezTo>
                  <a:cubicBezTo>
                    <a:pt x="60" y="21600"/>
                    <a:pt x="30" y="21599"/>
                    <a:pt x="0" y="21599"/>
                  </a:cubicBezTo>
                  <a:lnTo>
                    <a:pt x="9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8" name="Arc 159"/>
            <p:cNvSpPr>
              <a:spLocks/>
            </p:cNvSpPr>
            <p:nvPr/>
          </p:nvSpPr>
          <p:spPr bwMode="auto">
            <a:xfrm>
              <a:off x="2194" y="2595"/>
              <a:ext cx="931" cy="22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9" name="Arc 160"/>
            <p:cNvSpPr>
              <a:spLocks/>
            </p:cNvSpPr>
            <p:nvPr/>
          </p:nvSpPr>
          <p:spPr bwMode="auto">
            <a:xfrm>
              <a:off x="3125" y="2653"/>
              <a:ext cx="412" cy="168"/>
            </a:xfrm>
            <a:custGeom>
              <a:avLst/>
              <a:gdLst>
                <a:gd name="G0" fmla="+- 0 0 0"/>
                <a:gd name="G1" fmla="+- 130 0 0"/>
                <a:gd name="G2" fmla="+- 21600 0 0"/>
                <a:gd name="T0" fmla="*/ 21600 w 21600"/>
                <a:gd name="T1" fmla="*/ 0 h 21730"/>
                <a:gd name="T2" fmla="*/ 0 w 21600"/>
                <a:gd name="T3" fmla="*/ 21730 h 21730"/>
                <a:gd name="T4" fmla="*/ 0 w 21600"/>
                <a:gd name="T5" fmla="*/ 130 h 21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30" fill="none" extrusionOk="0">
                  <a:moveTo>
                    <a:pt x="21599" y="0"/>
                  </a:moveTo>
                  <a:cubicBezTo>
                    <a:pt x="21599" y="43"/>
                    <a:pt x="21600" y="86"/>
                    <a:pt x="21600" y="130"/>
                  </a:cubicBezTo>
                  <a:cubicBezTo>
                    <a:pt x="21600" y="12059"/>
                    <a:pt x="11929" y="21729"/>
                    <a:pt x="0" y="21730"/>
                  </a:cubicBezTo>
                </a:path>
                <a:path w="21600" h="21730" stroke="0" extrusionOk="0">
                  <a:moveTo>
                    <a:pt x="21599" y="0"/>
                  </a:moveTo>
                  <a:cubicBezTo>
                    <a:pt x="21599" y="43"/>
                    <a:pt x="21600" y="86"/>
                    <a:pt x="21600" y="130"/>
                  </a:cubicBezTo>
                  <a:cubicBezTo>
                    <a:pt x="21600" y="12059"/>
                    <a:pt x="11929" y="21729"/>
                    <a:pt x="0" y="21730"/>
                  </a:cubicBezTo>
                  <a:lnTo>
                    <a:pt x="0" y="13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50" name="Freeform 161"/>
            <p:cNvSpPr>
              <a:spLocks/>
            </p:cNvSpPr>
            <p:nvPr/>
          </p:nvSpPr>
          <p:spPr bwMode="auto">
            <a:xfrm>
              <a:off x="3519" y="2653"/>
              <a:ext cx="37" cy="53"/>
            </a:xfrm>
            <a:custGeom>
              <a:avLst/>
              <a:gdLst>
                <a:gd name="T0" fmla="*/ 18 w 37"/>
                <a:gd name="T1" fmla="*/ 0 h 53"/>
                <a:gd name="T2" fmla="*/ 0 w 37"/>
                <a:gd name="T3" fmla="*/ 53 h 53"/>
                <a:gd name="T4" fmla="*/ 18 w 37"/>
                <a:gd name="T5" fmla="*/ 39 h 53"/>
                <a:gd name="T6" fmla="*/ 37 w 37"/>
                <a:gd name="T7" fmla="*/ 53 h 53"/>
                <a:gd name="T8" fmla="*/ 18 w 37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3">
                  <a:moveTo>
                    <a:pt x="18" y="0"/>
                  </a:moveTo>
                  <a:lnTo>
                    <a:pt x="0" y="53"/>
                  </a:lnTo>
                  <a:lnTo>
                    <a:pt x="18" y="39"/>
                  </a:lnTo>
                  <a:lnTo>
                    <a:pt x="37" y="53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20650" y="228600"/>
            <a:ext cx="7675563" cy="8534400"/>
            <a:chOff x="144" y="144"/>
            <a:chExt cx="4835" cy="5376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4032" cy="5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80" y="242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87" y="242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80" y="235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87" y="235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80" y="228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87" y="228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80" y="220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87" y="220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80" y="2136"/>
              <a:ext cx="395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58" y="2114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58" y="2114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180" y="206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87" y="206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180" y="199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87" y="199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80" y="191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87" y="191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80" y="184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87" y="184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80" y="1769"/>
              <a:ext cx="395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58" y="1747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58" y="1747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80" y="169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87" y="169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180" y="162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87" y="162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180" y="155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Line 32"/>
            <p:cNvSpPr>
              <a:spLocks noChangeShapeType="1"/>
            </p:cNvSpPr>
            <p:nvPr/>
          </p:nvSpPr>
          <p:spPr bwMode="auto">
            <a:xfrm>
              <a:off x="4087" y="155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Line 33"/>
            <p:cNvSpPr>
              <a:spLocks noChangeShapeType="1"/>
            </p:cNvSpPr>
            <p:nvPr/>
          </p:nvSpPr>
          <p:spPr bwMode="auto">
            <a:xfrm>
              <a:off x="180" y="147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Line 34"/>
            <p:cNvSpPr>
              <a:spLocks noChangeShapeType="1"/>
            </p:cNvSpPr>
            <p:nvPr/>
          </p:nvSpPr>
          <p:spPr bwMode="auto">
            <a:xfrm>
              <a:off x="4087" y="147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Line 35"/>
            <p:cNvSpPr>
              <a:spLocks noChangeShapeType="1"/>
            </p:cNvSpPr>
            <p:nvPr/>
          </p:nvSpPr>
          <p:spPr bwMode="auto">
            <a:xfrm>
              <a:off x="180" y="1407"/>
              <a:ext cx="395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Line 36"/>
            <p:cNvSpPr>
              <a:spLocks noChangeShapeType="1"/>
            </p:cNvSpPr>
            <p:nvPr/>
          </p:nvSpPr>
          <p:spPr bwMode="auto">
            <a:xfrm>
              <a:off x="1658" y="1385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Line 37"/>
            <p:cNvSpPr>
              <a:spLocks noChangeShapeType="1"/>
            </p:cNvSpPr>
            <p:nvPr/>
          </p:nvSpPr>
          <p:spPr bwMode="auto">
            <a:xfrm>
              <a:off x="2658" y="1385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Line 38"/>
            <p:cNvSpPr>
              <a:spLocks noChangeShapeType="1"/>
            </p:cNvSpPr>
            <p:nvPr/>
          </p:nvSpPr>
          <p:spPr bwMode="auto">
            <a:xfrm>
              <a:off x="180" y="133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Line 39"/>
            <p:cNvSpPr>
              <a:spLocks noChangeShapeType="1"/>
            </p:cNvSpPr>
            <p:nvPr/>
          </p:nvSpPr>
          <p:spPr bwMode="auto">
            <a:xfrm>
              <a:off x="4087" y="133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Line 40"/>
            <p:cNvSpPr>
              <a:spLocks noChangeShapeType="1"/>
            </p:cNvSpPr>
            <p:nvPr/>
          </p:nvSpPr>
          <p:spPr bwMode="auto">
            <a:xfrm>
              <a:off x="180" y="126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Line 41"/>
            <p:cNvSpPr>
              <a:spLocks noChangeShapeType="1"/>
            </p:cNvSpPr>
            <p:nvPr/>
          </p:nvSpPr>
          <p:spPr bwMode="auto">
            <a:xfrm>
              <a:off x="4087" y="126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Line 42"/>
            <p:cNvSpPr>
              <a:spLocks noChangeShapeType="1"/>
            </p:cNvSpPr>
            <p:nvPr/>
          </p:nvSpPr>
          <p:spPr bwMode="auto">
            <a:xfrm>
              <a:off x="180" y="118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Line 43"/>
            <p:cNvSpPr>
              <a:spLocks noChangeShapeType="1"/>
            </p:cNvSpPr>
            <p:nvPr/>
          </p:nvSpPr>
          <p:spPr bwMode="auto">
            <a:xfrm>
              <a:off x="4087" y="118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Line 44"/>
            <p:cNvSpPr>
              <a:spLocks noChangeShapeType="1"/>
            </p:cNvSpPr>
            <p:nvPr/>
          </p:nvSpPr>
          <p:spPr bwMode="auto">
            <a:xfrm>
              <a:off x="180" y="111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Line 45"/>
            <p:cNvSpPr>
              <a:spLocks noChangeShapeType="1"/>
            </p:cNvSpPr>
            <p:nvPr/>
          </p:nvSpPr>
          <p:spPr bwMode="auto">
            <a:xfrm>
              <a:off x="4087" y="111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Line 46"/>
            <p:cNvSpPr>
              <a:spLocks noChangeShapeType="1"/>
            </p:cNvSpPr>
            <p:nvPr/>
          </p:nvSpPr>
          <p:spPr bwMode="auto">
            <a:xfrm>
              <a:off x="180" y="1040"/>
              <a:ext cx="395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Line 47"/>
            <p:cNvSpPr>
              <a:spLocks noChangeShapeType="1"/>
            </p:cNvSpPr>
            <p:nvPr/>
          </p:nvSpPr>
          <p:spPr bwMode="auto">
            <a:xfrm>
              <a:off x="1658" y="1018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Line 48"/>
            <p:cNvSpPr>
              <a:spLocks noChangeShapeType="1"/>
            </p:cNvSpPr>
            <p:nvPr/>
          </p:nvSpPr>
          <p:spPr bwMode="auto">
            <a:xfrm>
              <a:off x="2658" y="1018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Line 49"/>
            <p:cNvSpPr>
              <a:spLocks noChangeShapeType="1"/>
            </p:cNvSpPr>
            <p:nvPr/>
          </p:nvSpPr>
          <p:spPr bwMode="auto">
            <a:xfrm>
              <a:off x="180" y="97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Line 50"/>
            <p:cNvSpPr>
              <a:spLocks noChangeShapeType="1"/>
            </p:cNvSpPr>
            <p:nvPr/>
          </p:nvSpPr>
          <p:spPr bwMode="auto">
            <a:xfrm>
              <a:off x="4087" y="97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Line 51"/>
            <p:cNvSpPr>
              <a:spLocks noChangeShapeType="1"/>
            </p:cNvSpPr>
            <p:nvPr/>
          </p:nvSpPr>
          <p:spPr bwMode="auto">
            <a:xfrm>
              <a:off x="180" y="89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Line 52"/>
            <p:cNvSpPr>
              <a:spLocks noChangeShapeType="1"/>
            </p:cNvSpPr>
            <p:nvPr/>
          </p:nvSpPr>
          <p:spPr bwMode="auto">
            <a:xfrm>
              <a:off x="4087" y="89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Line 53"/>
            <p:cNvSpPr>
              <a:spLocks noChangeShapeType="1"/>
            </p:cNvSpPr>
            <p:nvPr/>
          </p:nvSpPr>
          <p:spPr bwMode="auto">
            <a:xfrm>
              <a:off x="180" y="82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Line 54"/>
            <p:cNvSpPr>
              <a:spLocks noChangeShapeType="1"/>
            </p:cNvSpPr>
            <p:nvPr/>
          </p:nvSpPr>
          <p:spPr bwMode="auto">
            <a:xfrm>
              <a:off x="4087" y="82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Line 55"/>
            <p:cNvSpPr>
              <a:spLocks noChangeShapeType="1"/>
            </p:cNvSpPr>
            <p:nvPr/>
          </p:nvSpPr>
          <p:spPr bwMode="auto">
            <a:xfrm>
              <a:off x="180" y="74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Line 56"/>
            <p:cNvSpPr>
              <a:spLocks noChangeShapeType="1"/>
            </p:cNvSpPr>
            <p:nvPr/>
          </p:nvSpPr>
          <p:spPr bwMode="auto">
            <a:xfrm>
              <a:off x="4087" y="74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57"/>
            <p:cNvSpPr>
              <a:spLocks noChangeShapeType="1"/>
            </p:cNvSpPr>
            <p:nvPr/>
          </p:nvSpPr>
          <p:spPr bwMode="auto">
            <a:xfrm>
              <a:off x="180" y="678"/>
              <a:ext cx="395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Line 58"/>
            <p:cNvSpPr>
              <a:spLocks noChangeShapeType="1"/>
            </p:cNvSpPr>
            <p:nvPr/>
          </p:nvSpPr>
          <p:spPr bwMode="auto">
            <a:xfrm>
              <a:off x="1658" y="657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Line 59"/>
            <p:cNvSpPr>
              <a:spLocks noChangeShapeType="1"/>
            </p:cNvSpPr>
            <p:nvPr/>
          </p:nvSpPr>
          <p:spPr bwMode="auto">
            <a:xfrm>
              <a:off x="2658" y="657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Line 60"/>
            <p:cNvSpPr>
              <a:spLocks noChangeShapeType="1"/>
            </p:cNvSpPr>
            <p:nvPr/>
          </p:nvSpPr>
          <p:spPr bwMode="auto">
            <a:xfrm>
              <a:off x="180" y="60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Line 61"/>
            <p:cNvSpPr>
              <a:spLocks noChangeShapeType="1"/>
            </p:cNvSpPr>
            <p:nvPr/>
          </p:nvSpPr>
          <p:spPr bwMode="auto">
            <a:xfrm>
              <a:off x="4087" y="60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Line 62"/>
            <p:cNvSpPr>
              <a:spLocks noChangeShapeType="1"/>
            </p:cNvSpPr>
            <p:nvPr/>
          </p:nvSpPr>
          <p:spPr bwMode="auto">
            <a:xfrm>
              <a:off x="180" y="53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Line 63"/>
            <p:cNvSpPr>
              <a:spLocks noChangeShapeType="1"/>
            </p:cNvSpPr>
            <p:nvPr/>
          </p:nvSpPr>
          <p:spPr bwMode="auto">
            <a:xfrm>
              <a:off x="4087" y="53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Line 64"/>
            <p:cNvSpPr>
              <a:spLocks noChangeShapeType="1"/>
            </p:cNvSpPr>
            <p:nvPr/>
          </p:nvSpPr>
          <p:spPr bwMode="auto">
            <a:xfrm>
              <a:off x="180" y="45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Line 65"/>
            <p:cNvSpPr>
              <a:spLocks noChangeShapeType="1"/>
            </p:cNvSpPr>
            <p:nvPr/>
          </p:nvSpPr>
          <p:spPr bwMode="auto">
            <a:xfrm>
              <a:off x="4087" y="45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Line 66"/>
            <p:cNvSpPr>
              <a:spLocks noChangeShapeType="1"/>
            </p:cNvSpPr>
            <p:nvPr/>
          </p:nvSpPr>
          <p:spPr bwMode="auto">
            <a:xfrm>
              <a:off x="180" y="38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Line 67"/>
            <p:cNvSpPr>
              <a:spLocks noChangeShapeType="1"/>
            </p:cNvSpPr>
            <p:nvPr/>
          </p:nvSpPr>
          <p:spPr bwMode="auto">
            <a:xfrm>
              <a:off x="4087" y="38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Rectangle 68"/>
            <p:cNvSpPr>
              <a:spLocks noChangeArrowheads="1"/>
            </p:cNvSpPr>
            <p:nvPr/>
          </p:nvSpPr>
          <p:spPr bwMode="auto">
            <a:xfrm>
              <a:off x="172" y="316"/>
              <a:ext cx="3966" cy="2178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Oval 69"/>
            <p:cNvSpPr>
              <a:spLocks noChangeArrowheads="1"/>
            </p:cNvSpPr>
            <p:nvPr/>
          </p:nvSpPr>
          <p:spPr bwMode="auto">
            <a:xfrm>
              <a:off x="516" y="2006"/>
              <a:ext cx="132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Rectangle 70"/>
            <p:cNvSpPr>
              <a:spLocks noChangeArrowheads="1"/>
            </p:cNvSpPr>
            <p:nvPr/>
          </p:nvSpPr>
          <p:spPr bwMode="auto">
            <a:xfrm>
              <a:off x="1594" y="1752"/>
              <a:ext cx="19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8" name="Oval 71"/>
            <p:cNvSpPr>
              <a:spLocks noChangeArrowheads="1"/>
            </p:cNvSpPr>
            <p:nvPr/>
          </p:nvSpPr>
          <p:spPr bwMode="auto">
            <a:xfrm>
              <a:off x="1605" y="2012"/>
              <a:ext cx="132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Rectangle 72"/>
            <p:cNvSpPr>
              <a:spLocks noChangeArrowheads="1"/>
            </p:cNvSpPr>
            <p:nvPr/>
          </p:nvSpPr>
          <p:spPr bwMode="auto">
            <a:xfrm>
              <a:off x="1983" y="1742"/>
              <a:ext cx="20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0" name="Oval 73"/>
            <p:cNvSpPr>
              <a:spLocks noChangeArrowheads="1"/>
            </p:cNvSpPr>
            <p:nvPr/>
          </p:nvSpPr>
          <p:spPr bwMode="auto">
            <a:xfrm>
              <a:off x="1855" y="2006"/>
              <a:ext cx="132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Rectangle 74"/>
            <p:cNvSpPr>
              <a:spLocks noChangeArrowheads="1"/>
            </p:cNvSpPr>
            <p:nvPr/>
          </p:nvSpPr>
          <p:spPr bwMode="auto">
            <a:xfrm>
              <a:off x="2450" y="1742"/>
              <a:ext cx="18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2" name="Rectangle 75"/>
            <p:cNvSpPr>
              <a:spLocks noChangeArrowheads="1"/>
            </p:cNvSpPr>
            <p:nvPr/>
          </p:nvSpPr>
          <p:spPr bwMode="auto">
            <a:xfrm>
              <a:off x="2111" y="2006"/>
              <a:ext cx="131" cy="12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Line 76"/>
            <p:cNvSpPr>
              <a:spLocks noChangeShapeType="1"/>
            </p:cNvSpPr>
            <p:nvPr/>
          </p:nvSpPr>
          <p:spPr bwMode="auto">
            <a:xfrm>
              <a:off x="2111" y="2006"/>
              <a:ext cx="127" cy="12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Line 77"/>
            <p:cNvSpPr>
              <a:spLocks noChangeShapeType="1"/>
            </p:cNvSpPr>
            <p:nvPr/>
          </p:nvSpPr>
          <p:spPr bwMode="auto">
            <a:xfrm flipV="1">
              <a:off x="2111" y="2006"/>
              <a:ext cx="127" cy="12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Rectangle 78"/>
            <p:cNvSpPr>
              <a:spLocks noChangeArrowheads="1"/>
            </p:cNvSpPr>
            <p:nvPr/>
          </p:nvSpPr>
          <p:spPr bwMode="auto">
            <a:xfrm>
              <a:off x="1111" y="1574"/>
              <a:ext cx="20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6" name="Oval 79"/>
            <p:cNvSpPr>
              <a:spLocks noChangeArrowheads="1"/>
            </p:cNvSpPr>
            <p:nvPr/>
          </p:nvSpPr>
          <p:spPr bwMode="auto">
            <a:xfrm>
              <a:off x="2366" y="2006"/>
              <a:ext cx="131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7" name="Rectangle 80"/>
            <p:cNvSpPr>
              <a:spLocks noChangeArrowheads="1"/>
            </p:cNvSpPr>
            <p:nvPr/>
          </p:nvSpPr>
          <p:spPr bwMode="auto">
            <a:xfrm>
              <a:off x="2116" y="1547"/>
              <a:ext cx="20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8" name="Oval 81"/>
            <p:cNvSpPr>
              <a:spLocks noChangeArrowheads="1"/>
            </p:cNvSpPr>
            <p:nvPr/>
          </p:nvSpPr>
          <p:spPr bwMode="auto">
            <a:xfrm>
              <a:off x="2633" y="2006"/>
              <a:ext cx="132" cy="127"/>
            </a:xfrm>
            <a:prstGeom prst="ellipse">
              <a:avLst/>
            </a:prstGeom>
            <a:solidFill>
              <a:srgbClr val="E0E0E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Rectangle 82"/>
            <p:cNvSpPr>
              <a:spLocks noChangeArrowheads="1"/>
            </p:cNvSpPr>
            <p:nvPr/>
          </p:nvSpPr>
          <p:spPr bwMode="auto">
            <a:xfrm>
              <a:off x="2783" y="1547"/>
              <a:ext cx="20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0" name="Oval 83"/>
            <p:cNvSpPr>
              <a:spLocks noChangeArrowheads="1"/>
            </p:cNvSpPr>
            <p:nvPr/>
          </p:nvSpPr>
          <p:spPr bwMode="auto">
            <a:xfrm>
              <a:off x="2955" y="2006"/>
              <a:ext cx="132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Rectangle 84"/>
            <p:cNvSpPr>
              <a:spLocks noChangeArrowheads="1"/>
            </p:cNvSpPr>
            <p:nvPr/>
          </p:nvSpPr>
          <p:spPr bwMode="auto">
            <a:xfrm>
              <a:off x="3044" y="1752"/>
              <a:ext cx="19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2" name="Oval 85"/>
            <p:cNvSpPr>
              <a:spLocks noChangeArrowheads="1"/>
            </p:cNvSpPr>
            <p:nvPr/>
          </p:nvSpPr>
          <p:spPr bwMode="auto">
            <a:xfrm>
              <a:off x="2111" y="2130"/>
              <a:ext cx="131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3" name="Rectangle 86"/>
            <p:cNvSpPr>
              <a:spLocks noChangeArrowheads="1"/>
            </p:cNvSpPr>
            <p:nvPr/>
          </p:nvSpPr>
          <p:spPr bwMode="auto">
            <a:xfrm>
              <a:off x="522" y="1547"/>
              <a:ext cx="20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4" name="Oval 87"/>
            <p:cNvSpPr>
              <a:spLocks noChangeArrowheads="1"/>
            </p:cNvSpPr>
            <p:nvPr/>
          </p:nvSpPr>
          <p:spPr bwMode="auto">
            <a:xfrm>
              <a:off x="2111" y="2357"/>
              <a:ext cx="131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5" name="Rectangle 88"/>
            <p:cNvSpPr>
              <a:spLocks noChangeArrowheads="1"/>
            </p:cNvSpPr>
            <p:nvPr/>
          </p:nvSpPr>
          <p:spPr bwMode="auto">
            <a:xfrm>
              <a:off x="3622" y="1547"/>
              <a:ext cx="20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6" name="Oval 89"/>
            <p:cNvSpPr>
              <a:spLocks noChangeArrowheads="1"/>
            </p:cNvSpPr>
            <p:nvPr/>
          </p:nvSpPr>
          <p:spPr bwMode="auto">
            <a:xfrm>
              <a:off x="1222" y="2146"/>
              <a:ext cx="131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7" name="Rectangle 90"/>
            <p:cNvSpPr>
              <a:spLocks noChangeArrowheads="1"/>
            </p:cNvSpPr>
            <p:nvPr/>
          </p:nvSpPr>
          <p:spPr bwMode="auto">
            <a:xfrm>
              <a:off x="1236" y="1056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8" name="Oval 91"/>
            <p:cNvSpPr>
              <a:spLocks noChangeArrowheads="1"/>
            </p:cNvSpPr>
            <p:nvPr/>
          </p:nvSpPr>
          <p:spPr bwMode="auto">
            <a:xfrm>
              <a:off x="3133" y="2125"/>
              <a:ext cx="131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9" name="Rectangle 92"/>
            <p:cNvSpPr>
              <a:spLocks noChangeArrowheads="1"/>
            </p:cNvSpPr>
            <p:nvPr/>
          </p:nvSpPr>
          <p:spPr bwMode="auto">
            <a:xfrm>
              <a:off x="2488" y="1029"/>
              <a:ext cx="31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0" name="Rectangle 93"/>
            <p:cNvSpPr>
              <a:spLocks noChangeArrowheads="1"/>
            </p:cNvSpPr>
            <p:nvPr/>
          </p:nvSpPr>
          <p:spPr bwMode="auto">
            <a:xfrm>
              <a:off x="237" y="2568"/>
              <a:ext cx="34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1" name="Rectangle 94"/>
            <p:cNvSpPr>
              <a:spLocks noChangeArrowheads="1"/>
            </p:cNvSpPr>
            <p:nvPr/>
          </p:nvSpPr>
          <p:spPr bwMode="auto">
            <a:xfrm>
              <a:off x="1554" y="171"/>
              <a:ext cx="414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2" name="Rectangle 95"/>
            <p:cNvSpPr>
              <a:spLocks noChangeArrowheads="1"/>
            </p:cNvSpPr>
            <p:nvPr/>
          </p:nvSpPr>
          <p:spPr bwMode="auto">
            <a:xfrm>
              <a:off x="1943" y="171"/>
              <a:ext cx="1332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41 Counter Boot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3" name="Rectangle 96"/>
            <p:cNvSpPr>
              <a:spLocks noChangeArrowheads="1"/>
            </p:cNvSpPr>
            <p:nvPr/>
          </p:nvSpPr>
          <p:spPr bwMode="auto">
            <a:xfrm>
              <a:off x="229" y="2827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4" name="Rectangle 97"/>
            <p:cNvSpPr>
              <a:spLocks noChangeArrowheads="1"/>
            </p:cNvSpPr>
            <p:nvPr/>
          </p:nvSpPr>
          <p:spPr bwMode="auto">
            <a:xfrm>
              <a:off x="356" y="2827"/>
              <a:ext cx="96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On-Area-Pull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5" name="Rectangle 98"/>
            <p:cNvSpPr>
              <a:spLocks noChangeArrowheads="1"/>
            </p:cNvSpPr>
            <p:nvPr/>
          </p:nvSpPr>
          <p:spPr bwMode="auto">
            <a:xfrm>
              <a:off x="229" y="3032"/>
              <a:ext cx="20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6" name="Rectangle 99"/>
            <p:cNvSpPr>
              <a:spLocks noChangeArrowheads="1"/>
            </p:cNvSpPr>
            <p:nvPr/>
          </p:nvSpPr>
          <p:spPr bwMode="auto">
            <a:xfrm>
              <a:off x="401" y="3032"/>
              <a:ext cx="53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Area-Post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7" name="Rectangle 100"/>
            <p:cNvSpPr>
              <a:spLocks noChangeArrowheads="1"/>
            </p:cNvSpPr>
            <p:nvPr/>
          </p:nvSpPr>
          <p:spPr bwMode="auto">
            <a:xfrm>
              <a:off x="229" y="3237"/>
              <a:ext cx="20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8" name="Rectangle 101"/>
            <p:cNvSpPr>
              <a:spLocks noChangeArrowheads="1"/>
            </p:cNvSpPr>
            <p:nvPr/>
          </p:nvSpPr>
          <p:spPr bwMode="auto">
            <a:xfrm>
              <a:off x="395" y="3216"/>
              <a:ext cx="53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Post-Lead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9" name="Rectangle 102"/>
            <p:cNvSpPr>
              <a:spLocks noChangeArrowheads="1"/>
            </p:cNvSpPr>
            <p:nvPr/>
          </p:nvSpPr>
          <p:spPr bwMode="auto">
            <a:xfrm>
              <a:off x="229" y="3443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0" name="Rectangle 103"/>
            <p:cNvSpPr>
              <a:spLocks noChangeArrowheads="1"/>
            </p:cNvSpPr>
            <p:nvPr/>
          </p:nvSpPr>
          <p:spPr bwMode="auto">
            <a:xfrm>
              <a:off x="404" y="3443"/>
              <a:ext cx="69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Gap-On-Lead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1" name="Rectangle 104"/>
            <p:cNvSpPr>
              <a:spLocks noChangeArrowheads="1"/>
            </p:cNvSpPr>
            <p:nvPr/>
          </p:nvSpPr>
          <p:spPr bwMode="auto">
            <a:xfrm>
              <a:off x="229" y="3648"/>
              <a:ext cx="18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2" name="Rectangle 105"/>
            <p:cNvSpPr>
              <a:spLocks noChangeArrowheads="1"/>
            </p:cNvSpPr>
            <p:nvPr/>
          </p:nvSpPr>
          <p:spPr bwMode="auto">
            <a:xfrm>
              <a:off x="404" y="3648"/>
              <a:ext cx="99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Gap-On-Area-Hinge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3" name="Rectangle 106"/>
            <p:cNvSpPr>
              <a:spLocks noChangeArrowheads="1"/>
            </p:cNvSpPr>
            <p:nvPr/>
          </p:nvSpPr>
          <p:spPr bwMode="auto">
            <a:xfrm>
              <a:off x="229" y="3853"/>
              <a:ext cx="18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4" name="Rectangle 107"/>
            <p:cNvSpPr>
              <a:spLocks noChangeArrowheads="1"/>
            </p:cNvSpPr>
            <p:nvPr/>
          </p:nvSpPr>
          <p:spPr bwMode="auto">
            <a:xfrm>
              <a:off x="404" y="3853"/>
              <a:ext cx="245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Release INSIDE. Post/Corner route. Comeback 17-15.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5" name="Rectangle 108"/>
            <p:cNvSpPr>
              <a:spLocks noChangeArrowheads="1"/>
            </p:cNvSpPr>
            <p:nvPr/>
          </p:nvSpPr>
          <p:spPr bwMode="auto">
            <a:xfrm>
              <a:off x="229" y="4058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6" name="Rectangle 109"/>
            <p:cNvSpPr>
              <a:spLocks noChangeArrowheads="1"/>
            </p:cNvSpPr>
            <p:nvPr/>
          </p:nvSpPr>
          <p:spPr bwMode="auto">
            <a:xfrm>
              <a:off x="374" y="4058"/>
              <a:ext cx="147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Crossing pattern 9-12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yds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deep.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7" name="Rectangle 110"/>
            <p:cNvSpPr>
              <a:spLocks noChangeArrowheads="1"/>
            </p:cNvSpPr>
            <p:nvPr/>
          </p:nvSpPr>
          <p:spPr bwMode="auto">
            <a:xfrm>
              <a:off x="229" y="4263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8" name="Rectangle 111"/>
            <p:cNvSpPr>
              <a:spLocks noChangeArrowheads="1"/>
            </p:cNvSpPr>
            <p:nvPr/>
          </p:nvSpPr>
          <p:spPr bwMode="auto">
            <a:xfrm>
              <a:off x="404" y="4263"/>
              <a:ext cx="392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Reverse pivot short of midline. 2nd step @45 over midline. Put ball on outside hip extending inside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9" name="Rectangle 112"/>
            <p:cNvSpPr>
              <a:spLocks noChangeArrowheads="1"/>
            </p:cNvSpPr>
            <p:nvPr/>
          </p:nvSpPr>
          <p:spPr bwMode="auto">
            <a:xfrm>
              <a:off x="229" y="4365"/>
              <a:ext cx="399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arm on 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3rd step faking Belly Ctr. Look back 2 steps. Attack Flank. Run 1st. Look deep to TE/then FB.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0" name="Rectangle 113"/>
            <p:cNvSpPr>
              <a:spLocks noChangeArrowheads="1"/>
            </p:cNvSpPr>
            <p:nvPr/>
          </p:nvSpPr>
          <p:spPr bwMode="auto">
            <a:xfrm>
              <a:off x="229" y="4571"/>
              <a:ext cx="20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1" name="Rectangle 114"/>
            <p:cNvSpPr>
              <a:spLocks noChangeArrowheads="1"/>
            </p:cNvSpPr>
            <p:nvPr/>
          </p:nvSpPr>
          <p:spPr bwMode="auto">
            <a:xfrm>
              <a:off x="356" y="4571"/>
              <a:ext cx="462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Belly Ctr. Rock out, drop step, lateral crossover, aim for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Center.From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wing run thru your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diveback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2" name="Rectangle 115"/>
            <p:cNvSpPr>
              <a:spLocks noChangeArrowheads="1"/>
            </p:cNvSpPr>
            <p:nvPr/>
          </p:nvSpPr>
          <p:spPr bwMode="auto">
            <a:xfrm>
              <a:off x="229" y="4673"/>
              <a:ext cx="41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position.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3" name="Rectangle 116"/>
            <p:cNvSpPr>
              <a:spLocks noChangeArrowheads="1"/>
            </p:cNvSpPr>
            <p:nvPr/>
          </p:nvSpPr>
          <p:spPr bwMode="auto">
            <a:xfrm>
              <a:off x="229" y="4878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4" name="Rectangle 117"/>
            <p:cNvSpPr>
              <a:spLocks noChangeArrowheads="1"/>
            </p:cNvSpPr>
            <p:nvPr/>
          </p:nvSpPr>
          <p:spPr bwMode="auto">
            <a:xfrm>
              <a:off x="408" y="4878"/>
              <a:ext cx="287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Early motion. 2 step slide in PST area. Hook 1st outside of PST.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5" name="Rectangle 118"/>
            <p:cNvSpPr>
              <a:spLocks noChangeArrowheads="1"/>
            </p:cNvSpPr>
            <p:nvPr/>
          </p:nvSpPr>
          <p:spPr bwMode="auto">
            <a:xfrm>
              <a:off x="229" y="5083"/>
              <a:ext cx="18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6" name="Rectangle 119"/>
            <p:cNvSpPr>
              <a:spLocks noChangeArrowheads="1"/>
            </p:cNvSpPr>
            <p:nvPr/>
          </p:nvSpPr>
          <p:spPr bwMode="auto">
            <a:xfrm>
              <a:off x="356" y="5083"/>
              <a:ext cx="389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:1st step crossover aim for outside foot of PSG. Run thru and block B gap if threatened. Get into flat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7" name="Rectangle 120"/>
            <p:cNvSpPr>
              <a:spLocks noChangeArrowheads="1"/>
            </p:cNvSpPr>
            <p:nvPr/>
          </p:nvSpPr>
          <p:spPr bwMode="auto">
            <a:xfrm>
              <a:off x="229" y="5186"/>
              <a:ext cx="75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area 5-6 </a:t>
              </a:r>
              <a:r>
                <a:rPr lang="en-US" sz="12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yds. deep.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8" name="Rectangle 121"/>
            <p:cNvSpPr>
              <a:spLocks noChangeArrowheads="1"/>
            </p:cNvSpPr>
            <p:nvPr/>
          </p:nvSpPr>
          <p:spPr bwMode="auto">
            <a:xfrm>
              <a:off x="229" y="5288"/>
              <a:ext cx="7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9" name="Freeform 122"/>
            <p:cNvSpPr>
              <a:spLocks/>
            </p:cNvSpPr>
            <p:nvPr/>
          </p:nvSpPr>
          <p:spPr bwMode="auto">
            <a:xfrm>
              <a:off x="2899" y="638"/>
              <a:ext cx="437" cy="1368"/>
            </a:xfrm>
            <a:custGeom>
              <a:avLst/>
              <a:gdLst>
                <a:gd name="T0" fmla="*/ 317 w 1180"/>
                <a:gd name="T1" fmla="*/ 3800 h 3800"/>
                <a:gd name="T2" fmla="*/ 317 w 1180"/>
                <a:gd name="T3" fmla="*/ 1755 h 3800"/>
                <a:gd name="T4" fmla="*/ 0 w 1180"/>
                <a:gd name="T5" fmla="*/ 1382 h 3800"/>
                <a:gd name="T6" fmla="*/ 1180 w 1180"/>
                <a:gd name="T7" fmla="*/ 0 h 3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0" h="3800">
                  <a:moveTo>
                    <a:pt x="317" y="3800"/>
                  </a:moveTo>
                  <a:lnTo>
                    <a:pt x="317" y="1755"/>
                  </a:lnTo>
                  <a:lnTo>
                    <a:pt x="0" y="1382"/>
                  </a:lnTo>
                  <a:lnTo>
                    <a:pt x="118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0" name="Freeform 123"/>
            <p:cNvSpPr>
              <a:spLocks/>
            </p:cNvSpPr>
            <p:nvPr/>
          </p:nvSpPr>
          <p:spPr bwMode="auto">
            <a:xfrm>
              <a:off x="3285" y="638"/>
              <a:ext cx="51" cy="54"/>
            </a:xfrm>
            <a:custGeom>
              <a:avLst/>
              <a:gdLst>
                <a:gd name="T0" fmla="*/ 51 w 51"/>
                <a:gd name="T1" fmla="*/ 0 h 54"/>
                <a:gd name="T2" fmla="*/ 0 w 51"/>
                <a:gd name="T3" fmla="*/ 28 h 54"/>
                <a:gd name="T4" fmla="*/ 24 w 51"/>
                <a:gd name="T5" fmla="*/ 30 h 54"/>
                <a:gd name="T6" fmla="*/ 30 w 51"/>
                <a:gd name="T7" fmla="*/ 54 h 54"/>
                <a:gd name="T8" fmla="*/ 51 w 51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4">
                  <a:moveTo>
                    <a:pt x="51" y="0"/>
                  </a:moveTo>
                  <a:lnTo>
                    <a:pt x="0" y="28"/>
                  </a:lnTo>
                  <a:lnTo>
                    <a:pt x="24" y="30"/>
                  </a:lnTo>
                  <a:lnTo>
                    <a:pt x="30" y="54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1" name="Freeform 124"/>
            <p:cNvSpPr>
              <a:spLocks/>
            </p:cNvSpPr>
            <p:nvPr/>
          </p:nvSpPr>
          <p:spPr bwMode="auto">
            <a:xfrm>
              <a:off x="1851" y="2137"/>
              <a:ext cx="838" cy="72"/>
            </a:xfrm>
            <a:custGeom>
              <a:avLst/>
              <a:gdLst>
                <a:gd name="T0" fmla="*/ 2262 w 2262"/>
                <a:gd name="T1" fmla="*/ 0 h 198"/>
                <a:gd name="T2" fmla="*/ 2200 w 2262"/>
                <a:gd name="T3" fmla="*/ 168 h 198"/>
                <a:gd name="T4" fmla="*/ 0 w 2262"/>
                <a:gd name="T5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62" h="198">
                  <a:moveTo>
                    <a:pt x="2262" y="0"/>
                  </a:moveTo>
                  <a:lnTo>
                    <a:pt x="2200" y="168"/>
                  </a:lnTo>
                  <a:lnTo>
                    <a:pt x="0" y="19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2" name="Freeform 125"/>
            <p:cNvSpPr>
              <a:spLocks/>
            </p:cNvSpPr>
            <p:nvPr/>
          </p:nvSpPr>
          <p:spPr bwMode="auto">
            <a:xfrm>
              <a:off x="1844" y="2171"/>
              <a:ext cx="7" cy="75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3" name="Line 126"/>
            <p:cNvSpPr>
              <a:spLocks noChangeShapeType="1"/>
            </p:cNvSpPr>
            <p:nvPr/>
          </p:nvSpPr>
          <p:spPr bwMode="auto">
            <a:xfrm>
              <a:off x="1844" y="2246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4" name="Arc 127"/>
            <p:cNvSpPr>
              <a:spLocks/>
            </p:cNvSpPr>
            <p:nvPr/>
          </p:nvSpPr>
          <p:spPr bwMode="auto">
            <a:xfrm>
              <a:off x="2762" y="2252"/>
              <a:ext cx="397" cy="19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9 h 21600"/>
                <a:gd name="T2" fmla="*/ 54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08"/>
                  </a:moveTo>
                  <a:cubicBezTo>
                    <a:pt x="21539" y="11974"/>
                    <a:pt x="11919" y="21570"/>
                    <a:pt x="53" y="21599"/>
                  </a:cubicBezTo>
                </a:path>
                <a:path w="21600" h="21600" stroke="0" extrusionOk="0">
                  <a:moveTo>
                    <a:pt x="21599" y="108"/>
                  </a:moveTo>
                  <a:cubicBezTo>
                    <a:pt x="21539" y="11974"/>
                    <a:pt x="11919" y="21570"/>
                    <a:pt x="5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5" name="Arc 128"/>
            <p:cNvSpPr>
              <a:spLocks/>
            </p:cNvSpPr>
            <p:nvPr/>
          </p:nvSpPr>
          <p:spPr bwMode="auto">
            <a:xfrm>
              <a:off x="2265" y="2159"/>
              <a:ext cx="497" cy="29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3 w 21643"/>
                <a:gd name="T1" fmla="*/ 21600 h 21600"/>
                <a:gd name="T2" fmla="*/ 0 w 21643"/>
                <a:gd name="T3" fmla="*/ 0 h 21600"/>
                <a:gd name="T4" fmla="*/ 21600 w 2164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3" h="21600" fill="none" extrusionOk="0">
                  <a:moveTo>
                    <a:pt x="21642" y="21599"/>
                  </a:moveTo>
                  <a:cubicBezTo>
                    <a:pt x="21628" y="21599"/>
                    <a:pt x="2161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43" h="21600" stroke="0" extrusionOk="0">
                  <a:moveTo>
                    <a:pt x="21642" y="21599"/>
                  </a:moveTo>
                  <a:cubicBezTo>
                    <a:pt x="21628" y="21599"/>
                    <a:pt x="2161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6" name="Freeform 129"/>
            <p:cNvSpPr>
              <a:spLocks/>
            </p:cNvSpPr>
            <p:nvPr/>
          </p:nvSpPr>
          <p:spPr bwMode="auto">
            <a:xfrm>
              <a:off x="2226" y="2152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7" name="Line 130"/>
            <p:cNvSpPr>
              <a:spLocks noChangeShapeType="1"/>
            </p:cNvSpPr>
            <p:nvPr/>
          </p:nvSpPr>
          <p:spPr bwMode="auto">
            <a:xfrm>
              <a:off x="2226" y="215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8" name="Arc 131"/>
            <p:cNvSpPr>
              <a:spLocks/>
            </p:cNvSpPr>
            <p:nvPr/>
          </p:nvSpPr>
          <p:spPr bwMode="auto">
            <a:xfrm>
              <a:off x="2126" y="2227"/>
              <a:ext cx="714" cy="29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0 w 21630"/>
                <a:gd name="T1" fmla="*/ 21600 h 21600"/>
                <a:gd name="T2" fmla="*/ 0 w 21630"/>
                <a:gd name="T3" fmla="*/ 73 h 21600"/>
                <a:gd name="T4" fmla="*/ 21600 w 2163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0" h="21600" fill="none" extrusionOk="0">
                  <a:moveTo>
                    <a:pt x="21629" y="21599"/>
                  </a:moveTo>
                  <a:cubicBezTo>
                    <a:pt x="21619" y="21599"/>
                    <a:pt x="21609" y="21599"/>
                    <a:pt x="21600" y="21600"/>
                  </a:cubicBezTo>
                  <a:cubicBezTo>
                    <a:pt x="9699" y="21600"/>
                    <a:pt x="40" y="11973"/>
                    <a:pt x="0" y="72"/>
                  </a:cubicBezTo>
                </a:path>
                <a:path w="21630" h="21600" stroke="0" extrusionOk="0">
                  <a:moveTo>
                    <a:pt x="21629" y="21599"/>
                  </a:moveTo>
                  <a:cubicBezTo>
                    <a:pt x="21619" y="21599"/>
                    <a:pt x="21609" y="21599"/>
                    <a:pt x="21600" y="21600"/>
                  </a:cubicBezTo>
                  <a:cubicBezTo>
                    <a:pt x="9699" y="21600"/>
                    <a:pt x="40" y="11973"/>
                    <a:pt x="0" y="72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9" name="Arc 132"/>
            <p:cNvSpPr>
              <a:spLocks/>
            </p:cNvSpPr>
            <p:nvPr/>
          </p:nvSpPr>
          <p:spPr bwMode="auto">
            <a:xfrm>
              <a:off x="2840" y="2212"/>
              <a:ext cx="655" cy="31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0 h 21600"/>
                <a:gd name="T2" fmla="*/ 33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69"/>
                  </a:moveTo>
                  <a:cubicBezTo>
                    <a:pt x="21561" y="11959"/>
                    <a:pt x="11922" y="21581"/>
                    <a:pt x="32" y="21599"/>
                  </a:cubicBezTo>
                </a:path>
                <a:path w="21600" h="21600" stroke="0" extrusionOk="0">
                  <a:moveTo>
                    <a:pt x="21599" y="69"/>
                  </a:moveTo>
                  <a:cubicBezTo>
                    <a:pt x="21561" y="11959"/>
                    <a:pt x="11922" y="21581"/>
                    <a:pt x="3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" name="Freeform 133"/>
            <p:cNvSpPr>
              <a:spLocks/>
            </p:cNvSpPr>
            <p:nvPr/>
          </p:nvSpPr>
          <p:spPr bwMode="auto">
            <a:xfrm>
              <a:off x="3477" y="2213"/>
              <a:ext cx="39" cy="53"/>
            </a:xfrm>
            <a:custGeom>
              <a:avLst/>
              <a:gdLst>
                <a:gd name="T0" fmla="*/ 19 w 39"/>
                <a:gd name="T1" fmla="*/ 0 h 53"/>
                <a:gd name="T2" fmla="*/ 0 w 39"/>
                <a:gd name="T3" fmla="*/ 53 h 53"/>
                <a:gd name="T4" fmla="*/ 19 w 39"/>
                <a:gd name="T5" fmla="*/ 40 h 53"/>
                <a:gd name="T6" fmla="*/ 39 w 39"/>
                <a:gd name="T7" fmla="*/ 53 h 53"/>
                <a:gd name="T8" fmla="*/ 19 w 39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3">
                  <a:moveTo>
                    <a:pt x="19" y="0"/>
                  </a:moveTo>
                  <a:lnTo>
                    <a:pt x="0" y="53"/>
                  </a:lnTo>
                  <a:lnTo>
                    <a:pt x="19" y="40"/>
                  </a:lnTo>
                  <a:lnTo>
                    <a:pt x="39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" name="Arc 134"/>
            <p:cNvSpPr>
              <a:spLocks/>
            </p:cNvSpPr>
            <p:nvPr/>
          </p:nvSpPr>
          <p:spPr bwMode="auto">
            <a:xfrm>
              <a:off x="1625" y="2108"/>
              <a:ext cx="116" cy="8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45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44"/>
                  </a:moveTo>
                  <a:cubicBezTo>
                    <a:pt x="21464" y="12078"/>
                    <a:pt x="11833" y="21599"/>
                    <a:pt x="0" y="21600"/>
                  </a:cubicBezTo>
                </a:path>
                <a:path w="21599" h="21600" stroke="0" extrusionOk="0">
                  <a:moveTo>
                    <a:pt x="21598" y="244"/>
                  </a:moveTo>
                  <a:cubicBezTo>
                    <a:pt x="21464" y="12078"/>
                    <a:pt x="1183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" name="Freeform 135"/>
            <p:cNvSpPr>
              <a:spLocks/>
            </p:cNvSpPr>
            <p:nvPr/>
          </p:nvSpPr>
          <p:spPr bwMode="auto">
            <a:xfrm>
              <a:off x="1596" y="2167"/>
              <a:ext cx="53" cy="65"/>
            </a:xfrm>
            <a:custGeom>
              <a:avLst/>
              <a:gdLst>
                <a:gd name="T0" fmla="*/ 0 w 143"/>
                <a:gd name="T1" fmla="*/ 13 h 179"/>
                <a:gd name="T2" fmla="*/ 15 w 143"/>
                <a:gd name="T3" fmla="*/ 0 h 179"/>
                <a:gd name="T4" fmla="*/ 143 w 143"/>
                <a:gd name="T5" fmla="*/ 166 h 179"/>
                <a:gd name="T6" fmla="*/ 128 w 143"/>
                <a:gd name="T7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" h="179">
                  <a:moveTo>
                    <a:pt x="0" y="13"/>
                  </a:moveTo>
                  <a:lnTo>
                    <a:pt x="15" y="0"/>
                  </a:lnTo>
                  <a:lnTo>
                    <a:pt x="143" y="166"/>
                  </a:lnTo>
                  <a:lnTo>
                    <a:pt x="128" y="17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" name="Line 136"/>
            <p:cNvSpPr>
              <a:spLocks noChangeShapeType="1"/>
            </p:cNvSpPr>
            <p:nvPr/>
          </p:nvSpPr>
          <p:spPr bwMode="auto">
            <a:xfrm flipV="1">
              <a:off x="1643" y="2227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" name="Freeform 137"/>
            <p:cNvSpPr>
              <a:spLocks/>
            </p:cNvSpPr>
            <p:nvPr/>
          </p:nvSpPr>
          <p:spPr bwMode="auto">
            <a:xfrm>
              <a:off x="1689" y="1943"/>
              <a:ext cx="48" cy="78"/>
            </a:xfrm>
            <a:custGeom>
              <a:avLst/>
              <a:gdLst>
                <a:gd name="T0" fmla="*/ 0 w 130"/>
                <a:gd name="T1" fmla="*/ 215 h 215"/>
                <a:gd name="T2" fmla="*/ 130 w 130"/>
                <a:gd name="T3" fmla="*/ 143 h 215"/>
                <a:gd name="T4" fmla="*/ 130 w 130"/>
                <a:gd name="T5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15">
                  <a:moveTo>
                    <a:pt x="0" y="215"/>
                  </a:moveTo>
                  <a:lnTo>
                    <a:pt x="130" y="143"/>
                  </a:lnTo>
                  <a:lnTo>
                    <a:pt x="13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" name="Freeform 138"/>
            <p:cNvSpPr>
              <a:spLocks/>
            </p:cNvSpPr>
            <p:nvPr/>
          </p:nvSpPr>
          <p:spPr bwMode="auto">
            <a:xfrm>
              <a:off x="1698" y="1937"/>
              <a:ext cx="78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" name="Line 139"/>
            <p:cNvSpPr>
              <a:spLocks noChangeShapeType="1"/>
            </p:cNvSpPr>
            <p:nvPr/>
          </p:nvSpPr>
          <p:spPr bwMode="auto">
            <a:xfrm>
              <a:off x="1698" y="1937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" name="Freeform 140"/>
            <p:cNvSpPr>
              <a:spLocks/>
            </p:cNvSpPr>
            <p:nvPr/>
          </p:nvSpPr>
          <p:spPr bwMode="auto">
            <a:xfrm>
              <a:off x="1929" y="1886"/>
              <a:ext cx="64" cy="135"/>
            </a:xfrm>
            <a:custGeom>
              <a:avLst/>
              <a:gdLst>
                <a:gd name="T0" fmla="*/ 0 w 172"/>
                <a:gd name="T1" fmla="*/ 375 h 375"/>
                <a:gd name="T2" fmla="*/ 172 w 172"/>
                <a:gd name="T3" fmla="*/ 160 h 375"/>
                <a:gd name="T4" fmla="*/ 160 w 172"/>
                <a:gd name="T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375">
                  <a:moveTo>
                    <a:pt x="0" y="375"/>
                  </a:moveTo>
                  <a:lnTo>
                    <a:pt x="172" y="160"/>
                  </a:lnTo>
                  <a:lnTo>
                    <a:pt x="16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8" name="Freeform 141"/>
            <p:cNvSpPr>
              <a:spLocks/>
            </p:cNvSpPr>
            <p:nvPr/>
          </p:nvSpPr>
          <p:spPr bwMode="auto">
            <a:xfrm>
              <a:off x="1949" y="1877"/>
              <a:ext cx="78" cy="11"/>
            </a:xfrm>
            <a:custGeom>
              <a:avLst/>
              <a:gdLst>
                <a:gd name="T0" fmla="*/ 209 w 209"/>
                <a:gd name="T1" fmla="*/ 0 h 32"/>
                <a:gd name="T2" fmla="*/ 209 w 209"/>
                <a:gd name="T3" fmla="*/ 19 h 32"/>
                <a:gd name="T4" fmla="*/ 0 w 209"/>
                <a:gd name="T5" fmla="*/ 32 h 32"/>
                <a:gd name="T6" fmla="*/ 0 w 209"/>
                <a:gd name="T7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32">
                  <a:moveTo>
                    <a:pt x="209" y="0"/>
                  </a:moveTo>
                  <a:lnTo>
                    <a:pt x="209" y="19"/>
                  </a:lnTo>
                  <a:lnTo>
                    <a:pt x="0" y="32"/>
                  </a:lnTo>
                  <a:lnTo>
                    <a:pt x="0" y="1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" name="Line 142"/>
            <p:cNvSpPr>
              <a:spLocks noChangeShapeType="1"/>
            </p:cNvSpPr>
            <p:nvPr/>
          </p:nvSpPr>
          <p:spPr bwMode="auto">
            <a:xfrm>
              <a:off x="1949" y="1882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" name="Freeform 143"/>
            <p:cNvSpPr>
              <a:spLocks/>
            </p:cNvSpPr>
            <p:nvPr/>
          </p:nvSpPr>
          <p:spPr bwMode="auto">
            <a:xfrm>
              <a:off x="2094" y="1865"/>
              <a:ext cx="80" cy="135"/>
            </a:xfrm>
            <a:custGeom>
              <a:avLst/>
              <a:gdLst>
                <a:gd name="T0" fmla="*/ 215 w 215"/>
                <a:gd name="T1" fmla="*/ 375 h 375"/>
                <a:gd name="T2" fmla="*/ 215 w 215"/>
                <a:gd name="T3" fmla="*/ 145 h 375"/>
                <a:gd name="T4" fmla="*/ 0 w 215"/>
                <a:gd name="T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" h="375">
                  <a:moveTo>
                    <a:pt x="215" y="375"/>
                  </a:moveTo>
                  <a:lnTo>
                    <a:pt x="215" y="145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" name="Freeform 144"/>
            <p:cNvSpPr>
              <a:spLocks/>
            </p:cNvSpPr>
            <p:nvPr/>
          </p:nvSpPr>
          <p:spPr bwMode="auto">
            <a:xfrm>
              <a:off x="2067" y="1830"/>
              <a:ext cx="49" cy="67"/>
            </a:xfrm>
            <a:custGeom>
              <a:avLst/>
              <a:gdLst>
                <a:gd name="T0" fmla="*/ 115 w 132"/>
                <a:gd name="T1" fmla="*/ 0 h 185"/>
                <a:gd name="T2" fmla="*/ 132 w 132"/>
                <a:gd name="T3" fmla="*/ 11 h 185"/>
                <a:gd name="T4" fmla="*/ 17 w 132"/>
                <a:gd name="T5" fmla="*/ 185 h 185"/>
                <a:gd name="T6" fmla="*/ 0 w 132"/>
                <a:gd name="T7" fmla="*/ 17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185">
                  <a:moveTo>
                    <a:pt x="115" y="0"/>
                  </a:moveTo>
                  <a:lnTo>
                    <a:pt x="132" y="11"/>
                  </a:lnTo>
                  <a:lnTo>
                    <a:pt x="17" y="185"/>
                  </a:lnTo>
                  <a:lnTo>
                    <a:pt x="0" y="17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" name="Line 145"/>
            <p:cNvSpPr>
              <a:spLocks noChangeShapeType="1"/>
            </p:cNvSpPr>
            <p:nvPr/>
          </p:nvSpPr>
          <p:spPr bwMode="auto">
            <a:xfrm>
              <a:off x="2067" y="1893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3" name="Line 146"/>
            <p:cNvSpPr>
              <a:spLocks noChangeShapeType="1"/>
            </p:cNvSpPr>
            <p:nvPr/>
          </p:nvSpPr>
          <p:spPr bwMode="auto">
            <a:xfrm flipV="1">
              <a:off x="2441" y="1891"/>
              <a:ext cx="0" cy="11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4" name="Freeform 147"/>
            <p:cNvSpPr>
              <a:spLocks/>
            </p:cNvSpPr>
            <p:nvPr/>
          </p:nvSpPr>
          <p:spPr bwMode="auto">
            <a:xfrm>
              <a:off x="2402" y="1884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5" name="Line 148"/>
            <p:cNvSpPr>
              <a:spLocks noChangeShapeType="1"/>
            </p:cNvSpPr>
            <p:nvPr/>
          </p:nvSpPr>
          <p:spPr bwMode="auto">
            <a:xfrm>
              <a:off x="2402" y="188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6" name="Line 149"/>
            <p:cNvSpPr>
              <a:spLocks noChangeShapeType="1"/>
            </p:cNvSpPr>
            <p:nvPr/>
          </p:nvSpPr>
          <p:spPr bwMode="auto">
            <a:xfrm flipV="1">
              <a:off x="2713" y="1886"/>
              <a:ext cx="0" cy="11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7" name="Freeform 150"/>
            <p:cNvSpPr>
              <a:spLocks/>
            </p:cNvSpPr>
            <p:nvPr/>
          </p:nvSpPr>
          <p:spPr bwMode="auto">
            <a:xfrm>
              <a:off x="2674" y="1879"/>
              <a:ext cx="77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8" name="Line 151"/>
            <p:cNvSpPr>
              <a:spLocks noChangeShapeType="1"/>
            </p:cNvSpPr>
            <p:nvPr/>
          </p:nvSpPr>
          <p:spPr bwMode="auto">
            <a:xfrm>
              <a:off x="2674" y="187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9" name="Freeform 152"/>
            <p:cNvSpPr>
              <a:spLocks/>
            </p:cNvSpPr>
            <p:nvPr/>
          </p:nvSpPr>
          <p:spPr bwMode="auto">
            <a:xfrm>
              <a:off x="1300" y="2259"/>
              <a:ext cx="1338" cy="63"/>
            </a:xfrm>
            <a:custGeom>
              <a:avLst/>
              <a:gdLst>
                <a:gd name="T0" fmla="*/ 0 w 3613"/>
                <a:gd name="T1" fmla="*/ 117 h 175"/>
                <a:gd name="T2" fmla="*/ 29 w 3613"/>
                <a:gd name="T3" fmla="*/ 56 h 175"/>
                <a:gd name="T4" fmla="*/ 90 w 3613"/>
                <a:gd name="T5" fmla="*/ 175 h 175"/>
                <a:gd name="T6" fmla="*/ 149 w 3613"/>
                <a:gd name="T7" fmla="*/ 54 h 175"/>
                <a:gd name="T8" fmla="*/ 210 w 3613"/>
                <a:gd name="T9" fmla="*/ 173 h 175"/>
                <a:gd name="T10" fmla="*/ 268 w 3613"/>
                <a:gd name="T11" fmla="*/ 52 h 175"/>
                <a:gd name="T12" fmla="*/ 330 w 3613"/>
                <a:gd name="T13" fmla="*/ 171 h 175"/>
                <a:gd name="T14" fmla="*/ 388 w 3613"/>
                <a:gd name="T15" fmla="*/ 50 h 175"/>
                <a:gd name="T16" fmla="*/ 450 w 3613"/>
                <a:gd name="T17" fmla="*/ 169 h 175"/>
                <a:gd name="T18" fmla="*/ 508 w 3613"/>
                <a:gd name="T19" fmla="*/ 48 h 175"/>
                <a:gd name="T20" fmla="*/ 570 w 3613"/>
                <a:gd name="T21" fmla="*/ 167 h 175"/>
                <a:gd name="T22" fmla="*/ 628 w 3613"/>
                <a:gd name="T23" fmla="*/ 46 h 175"/>
                <a:gd name="T24" fmla="*/ 690 w 3613"/>
                <a:gd name="T25" fmla="*/ 165 h 175"/>
                <a:gd name="T26" fmla="*/ 748 w 3613"/>
                <a:gd name="T27" fmla="*/ 44 h 175"/>
                <a:gd name="T28" fmla="*/ 810 w 3613"/>
                <a:gd name="T29" fmla="*/ 163 h 175"/>
                <a:gd name="T30" fmla="*/ 868 w 3613"/>
                <a:gd name="T31" fmla="*/ 43 h 175"/>
                <a:gd name="T32" fmla="*/ 930 w 3613"/>
                <a:gd name="T33" fmla="*/ 162 h 175"/>
                <a:gd name="T34" fmla="*/ 988 w 3613"/>
                <a:gd name="T35" fmla="*/ 41 h 175"/>
                <a:gd name="T36" fmla="*/ 1050 w 3613"/>
                <a:gd name="T37" fmla="*/ 160 h 175"/>
                <a:gd name="T38" fmla="*/ 1108 w 3613"/>
                <a:gd name="T39" fmla="*/ 39 h 175"/>
                <a:gd name="T40" fmla="*/ 1170 w 3613"/>
                <a:gd name="T41" fmla="*/ 158 h 175"/>
                <a:gd name="T42" fmla="*/ 1228 w 3613"/>
                <a:gd name="T43" fmla="*/ 37 h 175"/>
                <a:gd name="T44" fmla="*/ 1290 w 3613"/>
                <a:gd name="T45" fmla="*/ 156 h 175"/>
                <a:gd name="T46" fmla="*/ 1348 w 3613"/>
                <a:gd name="T47" fmla="*/ 35 h 175"/>
                <a:gd name="T48" fmla="*/ 1410 w 3613"/>
                <a:gd name="T49" fmla="*/ 154 h 175"/>
                <a:gd name="T50" fmla="*/ 1468 w 3613"/>
                <a:gd name="T51" fmla="*/ 33 h 175"/>
                <a:gd name="T52" fmla="*/ 1530 w 3613"/>
                <a:gd name="T53" fmla="*/ 152 h 175"/>
                <a:gd name="T54" fmla="*/ 1588 w 3613"/>
                <a:gd name="T55" fmla="*/ 31 h 175"/>
                <a:gd name="T56" fmla="*/ 1650 w 3613"/>
                <a:gd name="T57" fmla="*/ 150 h 175"/>
                <a:gd name="T58" fmla="*/ 1708 w 3613"/>
                <a:gd name="T59" fmla="*/ 29 h 175"/>
                <a:gd name="T60" fmla="*/ 1770 w 3613"/>
                <a:gd name="T61" fmla="*/ 148 h 175"/>
                <a:gd name="T62" fmla="*/ 1828 w 3613"/>
                <a:gd name="T63" fmla="*/ 27 h 175"/>
                <a:gd name="T64" fmla="*/ 1890 w 3613"/>
                <a:gd name="T65" fmla="*/ 146 h 175"/>
                <a:gd name="T66" fmla="*/ 1948 w 3613"/>
                <a:gd name="T67" fmla="*/ 25 h 175"/>
                <a:gd name="T68" fmla="*/ 2010 w 3613"/>
                <a:gd name="T69" fmla="*/ 144 h 175"/>
                <a:gd name="T70" fmla="*/ 2068 w 3613"/>
                <a:gd name="T71" fmla="*/ 23 h 175"/>
                <a:gd name="T72" fmla="*/ 2130 w 3613"/>
                <a:gd name="T73" fmla="*/ 142 h 175"/>
                <a:gd name="T74" fmla="*/ 2188 w 3613"/>
                <a:gd name="T75" fmla="*/ 21 h 175"/>
                <a:gd name="T76" fmla="*/ 2250 w 3613"/>
                <a:gd name="T77" fmla="*/ 140 h 175"/>
                <a:gd name="T78" fmla="*/ 2308 w 3613"/>
                <a:gd name="T79" fmla="*/ 19 h 175"/>
                <a:gd name="T80" fmla="*/ 2370 w 3613"/>
                <a:gd name="T81" fmla="*/ 138 h 175"/>
                <a:gd name="T82" fmla="*/ 2428 w 3613"/>
                <a:gd name="T83" fmla="*/ 18 h 175"/>
                <a:gd name="T84" fmla="*/ 2490 w 3613"/>
                <a:gd name="T85" fmla="*/ 137 h 175"/>
                <a:gd name="T86" fmla="*/ 2548 w 3613"/>
                <a:gd name="T87" fmla="*/ 16 h 175"/>
                <a:gd name="T88" fmla="*/ 2610 w 3613"/>
                <a:gd name="T89" fmla="*/ 135 h 175"/>
                <a:gd name="T90" fmla="*/ 2668 w 3613"/>
                <a:gd name="T91" fmla="*/ 14 h 175"/>
                <a:gd name="T92" fmla="*/ 2730 w 3613"/>
                <a:gd name="T93" fmla="*/ 133 h 175"/>
                <a:gd name="T94" fmla="*/ 2788 w 3613"/>
                <a:gd name="T95" fmla="*/ 12 h 175"/>
                <a:gd name="T96" fmla="*/ 2850 w 3613"/>
                <a:gd name="T97" fmla="*/ 131 h 175"/>
                <a:gd name="T98" fmla="*/ 2908 w 3613"/>
                <a:gd name="T99" fmla="*/ 10 h 175"/>
                <a:gd name="T100" fmla="*/ 2970 w 3613"/>
                <a:gd name="T101" fmla="*/ 129 h 175"/>
                <a:gd name="T102" fmla="*/ 3028 w 3613"/>
                <a:gd name="T103" fmla="*/ 8 h 175"/>
                <a:gd name="T104" fmla="*/ 3090 w 3613"/>
                <a:gd name="T105" fmla="*/ 127 h 175"/>
                <a:gd name="T106" fmla="*/ 3148 w 3613"/>
                <a:gd name="T107" fmla="*/ 6 h 175"/>
                <a:gd name="T108" fmla="*/ 3210 w 3613"/>
                <a:gd name="T109" fmla="*/ 125 h 175"/>
                <a:gd name="T110" fmla="*/ 3268 w 3613"/>
                <a:gd name="T111" fmla="*/ 4 h 175"/>
                <a:gd name="T112" fmla="*/ 3330 w 3613"/>
                <a:gd name="T113" fmla="*/ 123 h 175"/>
                <a:gd name="T114" fmla="*/ 3388 w 3613"/>
                <a:gd name="T115" fmla="*/ 2 h 175"/>
                <a:gd name="T116" fmla="*/ 3450 w 3613"/>
                <a:gd name="T117" fmla="*/ 121 h 175"/>
                <a:gd name="T118" fmla="*/ 3508 w 3613"/>
                <a:gd name="T119" fmla="*/ 0 h 175"/>
                <a:gd name="T120" fmla="*/ 3570 w 3613"/>
                <a:gd name="T121" fmla="*/ 119 h 175"/>
                <a:gd name="T122" fmla="*/ 3599 w 3613"/>
                <a:gd name="T123" fmla="*/ 59 h 175"/>
                <a:gd name="T124" fmla="*/ 3613 w 3613"/>
                <a:gd name="T125" fmla="*/ 5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13" h="175">
                  <a:moveTo>
                    <a:pt x="0" y="117"/>
                  </a:moveTo>
                  <a:lnTo>
                    <a:pt x="29" y="56"/>
                  </a:lnTo>
                  <a:lnTo>
                    <a:pt x="90" y="175"/>
                  </a:lnTo>
                  <a:lnTo>
                    <a:pt x="149" y="54"/>
                  </a:lnTo>
                  <a:lnTo>
                    <a:pt x="210" y="173"/>
                  </a:lnTo>
                  <a:lnTo>
                    <a:pt x="268" y="52"/>
                  </a:lnTo>
                  <a:lnTo>
                    <a:pt x="330" y="171"/>
                  </a:lnTo>
                  <a:lnTo>
                    <a:pt x="388" y="50"/>
                  </a:lnTo>
                  <a:lnTo>
                    <a:pt x="450" y="169"/>
                  </a:lnTo>
                  <a:lnTo>
                    <a:pt x="508" y="48"/>
                  </a:lnTo>
                  <a:lnTo>
                    <a:pt x="570" y="167"/>
                  </a:lnTo>
                  <a:lnTo>
                    <a:pt x="628" y="46"/>
                  </a:lnTo>
                  <a:lnTo>
                    <a:pt x="690" y="165"/>
                  </a:lnTo>
                  <a:lnTo>
                    <a:pt x="748" y="44"/>
                  </a:lnTo>
                  <a:lnTo>
                    <a:pt x="810" y="163"/>
                  </a:lnTo>
                  <a:lnTo>
                    <a:pt x="868" y="43"/>
                  </a:lnTo>
                  <a:lnTo>
                    <a:pt x="930" y="162"/>
                  </a:lnTo>
                  <a:lnTo>
                    <a:pt x="988" y="41"/>
                  </a:lnTo>
                  <a:lnTo>
                    <a:pt x="1050" y="160"/>
                  </a:lnTo>
                  <a:lnTo>
                    <a:pt x="1108" y="39"/>
                  </a:lnTo>
                  <a:lnTo>
                    <a:pt x="1170" y="158"/>
                  </a:lnTo>
                  <a:lnTo>
                    <a:pt x="1228" y="37"/>
                  </a:lnTo>
                  <a:lnTo>
                    <a:pt x="1290" y="156"/>
                  </a:lnTo>
                  <a:lnTo>
                    <a:pt x="1348" y="35"/>
                  </a:lnTo>
                  <a:lnTo>
                    <a:pt x="1410" y="154"/>
                  </a:lnTo>
                  <a:lnTo>
                    <a:pt x="1468" y="33"/>
                  </a:lnTo>
                  <a:lnTo>
                    <a:pt x="1530" y="152"/>
                  </a:lnTo>
                  <a:lnTo>
                    <a:pt x="1588" y="31"/>
                  </a:lnTo>
                  <a:lnTo>
                    <a:pt x="1650" y="150"/>
                  </a:lnTo>
                  <a:lnTo>
                    <a:pt x="1708" y="29"/>
                  </a:lnTo>
                  <a:lnTo>
                    <a:pt x="1770" y="148"/>
                  </a:lnTo>
                  <a:lnTo>
                    <a:pt x="1828" y="27"/>
                  </a:lnTo>
                  <a:lnTo>
                    <a:pt x="1890" y="146"/>
                  </a:lnTo>
                  <a:lnTo>
                    <a:pt x="1948" y="25"/>
                  </a:lnTo>
                  <a:lnTo>
                    <a:pt x="2010" y="144"/>
                  </a:lnTo>
                  <a:lnTo>
                    <a:pt x="2068" y="23"/>
                  </a:lnTo>
                  <a:lnTo>
                    <a:pt x="2130" y="142"/>
                  </a:lnTo>
                  <a:lnTo>
                    <a:pt x="2188" y="21"/>
                  </a:lnTo>
                  <a:lnTo>
                    <a:pt x="2250" y="140"/>
                  </a:lnTo>
                  <a:lnTo>
                    <a:pt x="2308" y="19"/>
                  </a:lnTo>
                  <a:lnTo>
                    <a:pt x="2370" y="138"/>
                  </a:lnTo>
                  <a:lnTo>
                    <a:pt x="2428" y="18"/>
                  </a:lnTo>
                  <a:lnTo>
                    <a:pt x="2490" y="137"/>
                  </a:lnTo>
                  <a:lnTo>
                    <a:pt x="2548" y="16"/>
                  </a:lnTo>
                  <a:lnTo>
                    <a:pt x="2610" y="135"/>
                  </a:lnTo>
                  <a:lnTo>
                    <a:pt x="2668" y="14"/>
                  </a:lnTo>
                  <a:lnTo>
                    <a:pt x="2730" y="133"/>
                  </a:lnTo>
                  <a:lnTo>
                    <a:pt x="2788" y="12"/>
                  </a:lnTo>
                  <a:lnTo>
                    <a:pt x="2850" y="131"/>
                  </a:lnTo>
                  <a:lnTo>
                    <a:pt x="2908" y="10"/>
                  </a:lnTo>
                  <a:lnTo>
                    <a:pt x="2970" y="129"/>
                  </a:lnTo>
                  <a:lnTo>
                    <a:pt x="3028" y="8"/>
                  </a:lnTo>
                  <a:lnTo>
                    <a:pt x="3090" y="127"/>
                  </a:lnTo>
                  <a:lnTo>
                    <a:pt x="3148" y="6"/>
                  </a:lnTo>
                  <a:lnTo>
                    <a:pt x="3210" y="125"/>
                  </a:lnTo>
                  <a:lnTo>
                    <a:pt x="3268" y="4"/>
                  </a:lnTo>
                  <a:lnTo>
                    <a:pt x="3330" y="123"/>
                  </a:lnTo>
                  <a:lnTo>
                    <a:pt x="3388" y="2"/>
                  </a:lnTo>
                  <a:lnTo>
                    <a:pt x="3450" y="121"/>
                  </a:lnTo>
                  <a:lnTo>
                    <a:pt x="3508" y="0"/>
                  </a:lnTo>
                  <a:lnTo>
                    <a:pt x="3570" y="119"/>
                  </a:lnTo>
                  <a:lnTo>
                    <a:pt x="3599" y="59"/>
                  </a:lnTo>
                  <a:lnTo>
                    <a:pt x="3613" y="5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0" name="Line 153"/>
            <p:cNvSpPr>
              <a:spLocks noChangeShapeType="1"/>
            </p:cNvSpPr>
            <p:nvPr/>
          </p:nvSpPr>
          <p:spPr bwMode="auto">
            <a:xfrm>
              <a:off x="2638" y="2281"/>
              <a:ext cx="1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1" name="Arc 154"/>
            <p:cNvSpPr>
              <a:spLocks/>
            </p:cNvSpPr>
            <p:nvPr/>
          </p:nvSpPr>
          <p:spPr bwMode="auto">
            <a:xfrm>
              <a:off x="2655" y="2246"/>
              <a:ext cx="67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3815"/>
                <a:gd name="T2" fmla="*/ 43086 w 43200"/>
                <a:gd name="T3" fmla="*/ 23815 h 23815"/>
                <a:gd name="T4" fmla="*/ 21600 w 43200"/>
                <a:gd name="T5" fmla="*/ 21600 h 23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815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39"/>
                    <a:pt x="43161" y="23079"/>
                    <a:pt x="43086" y="23815"/>
                  </a:cubicBezTo>
                </a:path>
                <a:path w="43200" h="23815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39"/>
                    <a:pt x="43161" y="23079"/>
                    <a:pt x="43086" y="2381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2" name="Arc 155"/>
            <p:cNvSpPr>
              <a:spLocks/>
            </p:cNvSpPr>
            <p:nvPr/>
          </p:nvSpPr>
          <p:spPr bwMode="auto">
            <a:xfrm>
              <a:off x="2730" y="2248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7 h 24362"/>
                <a:gd name="T2" fmla="*/ 43023 w 43200"/>
                <a:gd name="T3" fmla="*/ 24362 h 24362"/>
                <a:gd name="T4" fmla="*/ 21600 w 43200"/>
                <a:gd name="T5" fmla="*/ 21600 h 24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362" fill="none" extrusionOk="0">
                  <a:moveTo>
                    <a:pt x="88" y="23557"/>
                  </a:moveTo>
                  <a:cubicBezTo>
                    <a:pt x="29" y="22906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23"/>
                    <a:pt x="43140" y="23446"/>
                    <a:pt x="43022" y="24361"/>
                  </a:cubicBezTo>
                </a:path>
                <a:path w="43200" h="24362" stroke="0" extrusionOk="0">
                  <a:moveTo>
                    <a:pt x="88" y="23557"/>
                  </a:moveTo>
                  <a:cubicBezTo>
                    <a:pt x="29" y="22906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23"/>
                    <a:pt x="43140" y="23446"/>
                    <a:pt x="43022" y="2436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3" name="Arc 156"/>
            <p:cNvSpPr>
              <a:spLocks/>
            </p:cNvSpPr>
            <p:nvPr/>
          </p:nvSpPr>
          <p:spPr bwMode="auto">
            <a:xfrm>
              <a:off x="2803" y="2250"/>
              <a:ext cx="67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92 w 43200"/>
                <a:gd name="T1" fmla="*/ 23587 h 23849"/>
                <a:gd name="T2" fmla="*/ 43083 w 43200"/>
                <a:gd name="T3" fmla="*/ 23849 h 23849"/>
                <a:gd name="T4" fmla="*/ 21600 w 43200"/>
                <a:gd name="T5" fmla="*/ 21600 h 23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849" fill="none" extrusionOk="0">
                  <a:moveTo>
                    <a:pt x="91" y="23587"/>
                  </a:moveTo>
                  <a:cubicBezTo>
                    <a:pt x="30" y="22926"/>
                    <a:pt x="0" y="2226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51"/>
                    <a:pt x="43160" y="23101"/>
                    <a:pt x="43082" y="23848"/>
                  </a:cubicBezTo>
                </a:path>
                <a:path w="43200" h="23849" stroke="0" extrusionOk="0">
                  <a:moveTo>
                    <a:pt x="91" y="23587"/>
                  </a:moveTo>
                  <a:cubicBezTo>
                    <a:pt x="30" y="22926"/>
                    <a:pt x="0" y="2226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51"/>
                    <a:pt x="43160" y="23101"/>
                    <a:pt x="43082" y="2384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4" name="Arc 157"/>
            <p:cNvSpPr>
              <a:spLocks/>
            </p:cNvSpPr>
            <p:nvPr/>
          </p:nvSpPr>
          <p:spPr bwMode="auto">
            <a:xfrm>
              <a:off x="2877" y="2252"/>
              <a:ext cx="67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1 w 43200"/>
                <a:gd name="T1" fmla="*/ 22928 h 23849"/>
                <a:gd name="T2" fmla="*/ 43083 w 43200"/>
                <a:gd name="T3" fmla="*/ 23849 h 23849"/>
                <a:gd name="T4" fmla="*/ 21600 w 43200"/>
                <a:gd name="T5" fmla="*/ 21600 h 23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849" fill="none" extrusionOk="0">
                  <a:moveTo>
                    <a:pt x="40" y="22928"/>
                  </a:moveTo>
                  <a:cubicBezTo>
                    <a:pt x="13" y="22485"/>
                    <a:pt x="0" y="220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51"/>
                    <a:pt x="43160" y="23101"/>
                    <a:pt x="43082" y="23848"/>
                  </a:cubicBezTo>
                </a:path>
                <a:path w="43200" h="23849" stroke="0" extrusionOk="0">
                  <a:moveTo>
                    <a:pt x="40" y="22928"/>
                  </a:moveTo>
                  <a:cubicBezTo>
                    <a:pt x="13" y="22485"/>
                    <a:pt x="0" y="220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51"/>
                    <a:pt x="43160" y="23101"/>
                    <a:pt x="43082" y="2384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5" name="Arc 158"/>
            <p:cNvSpPr>
              <a:spLocks/>
            </p:cNvSpPr>
            <p:nvPr/>
          </p:nvSpPr>
          <p:spPr bwMode="auto">
            <a:xfrm>
              <a:off x="2951" y="2253"/>
              <a:ext cx="67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3815"/>
                <a:gd name="T2" fmla="*/ 43086 w 43200"/>
                <a:gd name="T3" fmla="*/ 23815 h 23815"/>
                <a:gd name="T4" fmla="*/ 21600 w 43200"/>
                <a:gd name="T5" fmla="*/ 21600 h 23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815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39"/>
                    <a:pt x="43161" y="23079"/>
                    <a:pt x="43086" y="23815"/>
                  </a:cubicBezTo>
                </a:path>
                <a:path w="43200" h="23815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39"/>
                    <a:pt x="43161" y="23079"/>
                    <a:pt x="43086" y="2381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6" name="Line 159"/>
            <p:cNvSpPr>
              <a:spLocks noChangeShapeType="1"/>
            </p:cNvSpPr>
            <p:nvPr/>
          </p:nvSpPr>
          <p:spPr bwMode="auto">
            <a:xfrm>
              <a:off x="3025" y="2290"/>
              <a:ext cx="18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7" name="Arc 160"/>
            <p:cNvSpPr>
              <a:spLocks/>
            </p:cNvSpPr>
            <p:nvPr/>
          </p:nvSpPr>
          <p:spPr bwMode="auto">
            <a:xfrm>
              <a:off x="3022" y="2285"/>
              <a:ext cx="21" cy="4"/>
            </a:xfrm>
            <a:custGeom>
              <a:avLst/>
              <a:gdLst>
                <a:gd name="G0" fmla="+- 20984 0 0"/>
                <a:gd name="G1" fmla="+- 0 0 0"/>
                <a:gd name="G2" fmla="+- 21600 0 0"/>
                <a:gd name="T0" fmla="*/ 21686 w 21686"/>
                <a:gd name="T1" fmla="*/ 21589 h 21600"/>
                <a:gd name="T2" fmla="*/ 0 w 21686"/>
                <a:gd name="T3" fmla="*/ 5121 h 21600"/>
                <a:gd name="T4" fmla="*/ 20984 w 2168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6" h="21600" fill="none" extrusionOk="0">
                  <a:moveTo>
                    <a:pt x="21685" y="21588"/>
                  </a:moveTo>
                  <a:cubicBezTo>
                    <a:pt x="21452" y="21596"/>
                    <a:pt x="21218" y="21599"/>
                    <a:pt x="20984" y="21600"/>
                  </a:cubicBezTo>
                  <a:cubicBezTo>
                    <a:pt x="11027" y="21600"/>
                    <a:pt x="2360" y="14793"/>
                    <a:pt x="-1" y="5121"/>
                  </a:cubicBezTo>
                </a:path>
                <a:path w="21686" h="21600" stroke="0" extrusionOk="0">
                  <a:moveTo>
                    <a:pt x="21685" y="21588"/>
                  </a:moveTo>
                  <a:cubicBezTo>
                    <a:pt x="21452" y="21596"/>
                    <a:pt x="21218" y="21599"/>
                    <a:pt x="20984" y="21600"/>
                  </a:cubicBezTo>
                  <a:cubicBezTo>
                    <a:pt x="11027" y="21600"/>
                    <a:pt x="2360" y="14793"/>
                    <a:pt x="-1" y="5121"/>
                  </a:cubicBezTo>
                  <a:lnTo>
                    <a:pt x="20984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8" name="Arc 161"/>
            <p:cNvSpPr>
              <a:spLocks/>
            </p:cNvSpPr>
            <p:nvPr/>
          </p:nvSpPr>
          <p:spPr bwMode="auto">
            <a:xfrm>
              <a:off x="3021" y="1979"/>
              <a:ext cx="378" cy="30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1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70"/>
                  </a:moveTo>
                  <a:cubicBezTo>
                    <a:pt x="21560" y="11972"/>
                    <a:pt x="11901" y="21599"/>
                    <a:pt x="0" y="21600"/>
                  </a:cubicBezTo>
                </a:path>
                <a:path w="21600" h="21600" stroke="0" extrusionOk="0">
                  <a:moveTo>
                    <a:pt x="21599" y="70"/>
                  </a:moveTo>
                  <a:cubicBezTo>
                    <a:pt x="21560" y="11972"/>
                    <a:pt x="11901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9" name="Arc 162"/>
            <p:cNvSpPr>
              <a:spLocks/>
            </p:cNvSpPr>
            <p:nvPr/>
          </p:nvSpPr>
          <p:spPr bwMode="auto">
            <a:xfrm>
              <a:off x="3282" y="1852"/>
              <a:ext cx="116" cy="128"/>
            </a:xfrm>
            <a:custGeom>
              <a:avLst/>
              <a:gdLst>
                <a:gd name="G0" fmla="+- 0 0 0"/>
                <a:gd name="G1" fmla="+- 21599 0 0"/>
                <a:gd name="G2" fmla="+- 21600 0 0"/>
                <a:gd name="T0" fmla="*/ 185 w 21600"/>
                <a:gd name="T1" fmla="*/ 0 h 21599"/>
                <a:gd name="T2" fmla="*/ 21600 w 21600"/>
                <a:gd name="T3" fmla="*/ 21599 h 21599"/>
                <a:gd name="T4" fmla="*/ 0 w 21600"/>
                <a:gd name="T5" fmla="*/ 21599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185" y="-1"/>
                  </a:moveTo>
                  <a:cubicBezTo>
                    <a:pt x="12041" y="101"/>
                    <a:pt x="21600" y="9741"/>
                    <a:pt x="21600" y="21599"/>
                  </a:cubicBezTo>
                </a:path>
                <a:path w="21600" h="21599" stroke="0" extrusionOk="0">
                  <a:moveTo>
                    <a:pt x="185" y="-1"/>
                  </a:moveTo>
                  <a:cubicBezTo>
                    <a:pt x="12041" y="101"/>
                    <a:pt x="21600" y="9741"/>
                    <a:pt x="21600" y="21599"/>
                  </a:cubicBezTo>
                  <a:lnTo>
                    <a:pt x="0" y="21599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0" name="Freeform 163"/>
            <p:cNvSpPr>
              <a:spLocks/>
            </p:cNvSpPr>
            <p:nvPr/>
          </p:nvSpPr>
          <p:spPr bwMode="auto">
            <a:xfrm>
              <a:off x="3249" y="1821"/>
              <a:ext cx="64" cy="54"/>
            </a:xfrm>
            <a:custGeom>
              <a:avLst/>
              <a:gdLst>
                <a:gd name="T0" fmla="*/ 158 w 171"/>
                <a:gd name="T1" fmla="*/ 0 h 152"/>
                <a:gd name="T2" fmla="*/ 171 w 171"/>
                <a:gd name="T3" fmla="*/ 15 h 152"/>
                <a:gd name="T4" fmla="*/ 13 w 171"/>
                <a:gd name="T5" fmla="*/ 152 h 152"/>
                <a:gd name="T6" fmla="*/ 0 w 171"/>
                <a:gd name="T7" fmla="*/ 13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52">
                  <a:moveTo>
                    <a:pt x="158" y="0"/>
                  </a:moveTo>
                  <a:lnTo>
                    <a:pt x="171" y="15"/>
                  </a:lnTo>
                  <a:lnTo>
                    <a:pt x="13" y="152"/>
                  </a:lnTo>
                  <a:lnTo>
                    <a:pt x="0" y="13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1" name="Line 164"/>
            <p:cNvSpPr>
              <a:spLocks noChangeShapeType="1"/>
            </p:cNvSpPr>
            <p:nvPr/>
          </p:nvSpPr>
          <p:spPr bwMode="auto">
            <a:xfrm>
              <a:off x="3249" y="1870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2" name="Arc 165"/>
            <p:cNvSpPr>
              <a:spLocks/>
            </p:cNvSpPr>
            <p:nvPr/>
          </p:nvSpPr>
          <p:spPr bwMode="auto">
            <a:xfrm>
              <a:off x="2173" y="1823"/>
              <a:ext cx="697" cy="66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32 h 21600"/>
                <a:gd name="T2" fmla="*/ 31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31"/>
                  </a:moveTo>
                  <a:cubicBezTo>
                    <a:pt x="21582" y="11936"/>
                    <a:pt x="11935" y="21582"/>
                    <a:pt x="30" y="21599"/>
                  </a:cubicBezTo>
                </a:path>
                <a:path w="21600" h="21600" stroke="0" extrusionOk="0">
                  <a:moveTo>
                    <a:pt x="21599" y="31"/>
                  </a:moveTo>
                  <a:cubicBezTo>
                    <a:pt x="21582" y="11936"/>
                    <a:pt x="11935" y="21582"/>
                    <a:pt x="3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3" name="Arc 166"/>
            <p:cNvSpPr>
              <a:spLocks/>
            </p:cNvSpPr>
            <p:nvPr/>
          </p:nvSpPr>
          <p:spPr bwMode="auto">
            <a:xfrm>
              <a:off x="2872" y="1549"/>
              <a:ext cx="762" cy="27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28"/>
                <a:gd name="T1" fmla="*/ 21679 h 21679"/>
                <a:gd name="T2" fmla="*/ 21628 w 21628"/>
                <a:gd name="T3" fmla="*/ 0 h 21679"/>
                <a:gd name="T4" fmla="*/ 21600 w 21628"/>
                <a:gd name="T5" fmla="*/ 21600 h 21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8" h="21679" fill="none" extrusionOk="0">
                  <a:moveTo>
                    <a:pt x="0" y="21678"/>
                  </a:moveTo>
                  <a:cubicBezTo>
                    <a:pt x="0" y="21652"/>
                    <a:pt x="0" y="2162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9" y="-1"/>
                    <a:pt x="21618" y="0"/>
                    <a:pt x="21627" y="0"/>
                  </a:cubicBezTo>
                </a:path>
                <a:path w="21628" h="21679" stroke="0" extrusionOk="0">
                  <a:moveTo>
                    <a:pt x="0" y="21678"/>
                  </a:moveTo>
                  <a:cubicBezTo>
                    <a:pt x="0" y="21652"/>
                    <a:pt x="0" y="2162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9" y="-1"/>
                    <a:pt x="21618" y="0"/>
                    <a:pt x="21627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4" name="Freeform 167"/>
            <p:cNvSpPr>
              <a:spLocks/>
            </p:cNvSpPr>
            <p:nvPr/>
          </p:nvSpPr>
          <p:spPr bwMode="auto">
            <a:xfrm>
              <a:off x="3579" y="1530"/>
              <a:ext cx="55" cy="39"/>
            </a:xfrm>
            <a:custGeom>
              <a:avLst/>
              <a:gdLst>
                <a:gd name="T0" fmla="*/ 55 w 55"/>
                <a:gd name="T1" fmla="*/ 19 h 39"/>
                <a:gd name="T2" fmla="*/ 0 w 55"/>
                <a:gd name="T3" fmla="*/ 0 h 39"/>
                <a:gd name="T4" fmla="*/ 14 w 55"/>
                <a:gd name="T5" fmla="*/ 19 h 39"/>
                <a:gd name="T6" fmla="*/ 0 w 55"/>
                <a:gd name="T7" fmla="*/ 39 h 39"/>
                <a:gd name="T8" fmla="*/ 55 w 55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9">
                  <a:moveTo>
                    <a:pt x="55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9"/>
                  </a:lnTo>
                  <a:lnTo>
                    <a:pt x="55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5" name="Arc 168"/>
            <p:cNvSpPr>
              <a:spLocks/>
            </p:cNvSpPr>
            <p:nvPr/>
          </p:nvSpPr>
          <p:spPr bwMode="auto">
            <a:xfrm>
              <a:off x="580" y="1186"/>
              <a:ext cx="2751" cy="82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8"/>
                <a:gd name="T1" fmla="*/ 21626 h 21626"/>
                <a:gd name="T2" fmla="*/ 21608 w 21608"/>
                <a:gd name="T3" fmla="*/ 0 h 21626"/>
                <a:gd name="T4" fmla="*/ 21600 w 21608"/>
                <a:gd name="T5" fmla="*/ 21600 h 2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8" h="21626" fill="none" extrusionOk="0">
                  <a:moveTo>
                    <a:pt x="0" y="21625"/>
                  </a:moveTo>
                  <a:cubicBezTo>
                    <a:pt x="0" y="21617"/>
                    <a:pt x="0" y="2160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2" y="-1"/>
                    <a:pt x="21605" y="0"/>
                    <a:pt x="21607" y="0"/>
                  </a:cubicBezTo>
                </a:path>
                <a:path w="21608" h="21626" stroke="0" extrusionOk="0">
                  <a:moveTo>
                    <a:pt x="0" y="21625"/>
                  </a:moveTo>
                  <a:cubicBezTo>
                    <a:pt x="0" y="21617"/>
                    <a:pt x="0" y="2160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2" y="-1"/>
                    <a:pt x="21605" y="0"/>
                    <a:pt x="21607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6" name="Freeform 169"/>
            <p:cNvSpPr>
              <a:spLocks/>
            </p:cNvSpPr>
            <p:nvPr/>
          </p:nvSpPr>
          <p:spPr bwMode="auto">
            <a:xfrm>
              <a:off x="3275" y="1167"/>
              <a:ext cx="56" cy="38"/>
            </a:xfrm>
            <a:custGeom>
              <a:avLst/>
              <a:gdLst>
                <a:gd name="T0" fmla="*/ 56 w 56"/>
                <a:gd name="T1" fmla="*/ 19 h 38"/>
                <a:gd name="T2" fmla="*/ 0 w 56"/>
                <a:gd name="T3" fmla="*/ 0 h 38"/>
                <a:gd name="T4" fmla="*/ 15 w 56"/>
                <a:gd name="T5" fmla="*/ 19 h 38"/>
                <a:gd name="T6" fmla="*/ 0 w 56"/>
                <a:gd name="T7" fmla="*/ 38 h 38"/>
                <a:gd name="T8" fmla="*/ 56 w 56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8">
                  <a:moveTo>
                    <a:pt x="56" y="19"/>
                  </a:moveTo>
                  <a:lnTo>
                    <a:pt x="0" y="0"/>
                  </a:lnTo>
                  <a:lnTo>
                    <a:pt x="15" y="19"/>
                  </a:lnTo>
                  <a:lnTo>
                    <a:pt x="0" y="38"/>
                  </a:lnTo>
                  <a:lnTo>
                    <a:pt x="56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7" name="Line 170"/>
            <p:cNvSpPr>
              <a:spLocks noChangeShapeType="1"/>
            </p:cNvSpPr>
            <p:nvPr/>
          </p:nvSpPr>
          <p:spPr bwMode="auto">
            <a:xfrm>
              <a:off x="3208" y="788"/>
              <a:ext cx="182" cy="12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8" name="Freeform 171"/>
            <p:cNvSpPr>
              <a:spLocks/>
            </p:cNvSpPr>
            <p:nvPr/>
          </p:nvSpPr>
          <p:spPr bwMode="auto">
            <a:xfrm>
              <a:off x="3333" y="866"/>
              <a:ext cx="57" cy="47"/>
            </a:xfrm>
            <a:custGeom>
              <a:avLst/>
              <a:gdLst>
                <a:gd name="T0" fmla="*/ 57 w 57"/>
                <a:gd name="T1" fmla="*/ 47 h 47"/>
                <a:gd name="T2" fmla="*/ 24 w 57"/>
                <a:gd name="T3" fmla="*/ 0 h 47"/>
                <a:gd name="T4" fmla="*/ 24 w 57"/>
                <a:gd name="T5" fmla="*/ 24 h 47"/>
                <a:gd name="T6" fmla="*/ 0 w 57"/>
                <a:gd name="T7" fmla="*/ 32 h 47"/>
                <a:gd name="T8" fmla="*/ 57 w 57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7">
                  <a:moveTo>
                    <a:pt x="57" y="47"/>
                  </a:moveTo>
                  <a:lnTo>
                    <a:pt x="24" y="0"/>
                  </a:lnTo>
                  <a:lnTo>
                    <a:pt x="24" y="24"/>
                  </a:lnTo>
                  <a:lnTo>
                    <a:pt x="0" y="32"/>
                  </a:lnTo>
                  <a:lnTo>
                    <a:pt x="57" y="47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2090</Words>
  <Application>Microsoft Office PowerPoint</Application>
  <PresentationFormat>On-screen Show (4:3)</PresentationFormat>
  <Paragraphs>698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RED BELLY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Vincent G Giacalone</dc:creator>
  <cp:lastModifiedBy>jalapkow</cp:lastModifiedBy>
  <cp:revision>29</cp:revision>
  <dcterms:created xsi:type="dcterms:W3CDTF">2006-08-16T00:00:00Z</dcterms:created>
  <dcterms:modified xsi:type="dcterms:W3CDTF">2013-07-05T18:24:02Z</dcterms:modified>
</cp:coreProperties>
</file>