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2" r:id="rId7"/>
    <p:sldId id="28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83" r:id="rId20"/>
    <p:sldId id="277" r:id="rId21"/>
    <p:sldId id="278" r:id="rId22"/>
    <p:sldId id="280" r:id="rId23"/>
    <p:sldId id="281" r:id="rId2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409" autoAdjust="0"/>
  </p:normalViewPr>
  <p:slideViewPr>
    <p:cSldViewPr>
      <p:cViewPr>
        <p:scale>
          <a:sx n="60" d="100"/>
          <a:sy n="60" d="100"/>
        </p:scale>
        <p:origin x="-2742" y="-5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149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9AB47-B921-4A05-9905-74A37CC31A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520AF-5DA7-4809-941E-B3F311AF16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68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9976F-15C8-4E8E-93DF-5C6451E08BE1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64CE-CE01-48A1-9B74-F2297681E56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83842-7E5B-48F1-BF0D-6CB1A308A7B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14772-C1D9-4E06-A621-7217F247B323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5238-5B18-460B-9D33-692066F5EFF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8F920-86FD-403A-82C9-DD6E5003577A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4F375-B299-4B85-A60B-738C04027055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AD215-22B8-4767-806C-72E55DF2F7B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5445B-AFC4-4548-BD35-501C61A77EEA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E7F73-5A55-4B40-AD16-D266EE4A14B7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9440-4AA2-4ABA-B85F-CBCE146F390D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1C235-7690-4DA2-A539-C0D22FBEE15D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24%20Jet%20Lead.mp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24%20Jet%20XX.mp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24%20Jet%20XX%20Pass%20(378958).mp4" TargetMode="External"/><Relationship Id="rId2" Type="http://schemas.openxmlformats.org/officeDocument/2006/relationships/hyperlink" Target="Video/Blue%2024%20Jet%20XX%20Pass.mp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28%20Jet%20Sweep%20(380280).mp4" TargetMode="External"/><Relationship Id="rId2" Type="http://schemas.openxmlformats.org/officeDocument/2006/relationships/hyperlink" Target="Video/Blue%2028%20Jet%20Sweep.mp4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30%20Jet%20Trap.mp4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31%20Jet%20Trap%20(380299).mp4" TargetMode="External"/><Relationship Id="rId2" Type="http://schemas.openxmlformats.org/officeDocument/2006/relationships/hyperlink" Target="Video/Blue%2031%20Jet%20Trap.mp4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45%20Jet%20XX.mp4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45%20Jet%20XX%20Keep.mp4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Video/Blue%2045%20Jet%20Lead.mp4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Video/Blue%2049%20Jet%20Sweep%20(386633).mp4" TargetMode="External"/><Relationship Id="rId2" Type="http://schemas.openxmlformats.org/officeDocument/2006/relationships/hyperlink" Target="Video/Blue%2049%20Jet%20Sweep.mp4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Video/Rip%20Jet%20Pass%202%20(380308).mp4" TargetMode="External"/><Relationship Id="rId2" Type="http://schemas.openxmlformats.org/officeDocument/2006/relationships/hyperlink" Target="Video/Blue%20Jet%20Pass%202.mp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BLUE JETS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911225" indent="-911225">
              <a:buNone/>
            </a:pPr>
            <a:r>
              <a:rPr lang="en-US" dirty="0" smtClean="0"/>
              <a:t>PAGE	PLAY</a:t>
            </a:r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/>
              <a:t>Table of Contents</a:t>
            </a:r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An Overview of Jet Sweep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Blue 24 Jet Lead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Blue 24 Jet XX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Blue 24 Jet XX Pass Right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Blue 28 Jet Sweep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Blue 28 Jet Keep Pass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Blue 28 Jet Waggle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Blue 30 Jet Trap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Blue 31 Jet Trap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Blue 31 Jet Sucker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Blue 31 Jet </a:t>
            </a:r>
            <a:r>
              <a:rPr lang="en-US" dirty="0" err="1" smtClean="0">
                <a:hlinkClick r:id="rId11" action="ppaction://hlinksldjump"/>
              </a:rPr>
              <a:t>Handback</a:t>
            </a:r>
            <a:r>
              <a:rPr lang="en-US" dirty="0" smtClean="0">
                <a:hlinkClick r:id="rId11" action="ppaction://hlinksldjump"/>
              </a:rPr>
              <a:t> Trap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Blue 37 Jet Down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Blue 45 Jet XX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4" action="ppaction://hlinksldjump"/>
              </a:rPr>
              <a:t>Blue 45 Jet XX Keep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5" action="ppaction://hlinksldjump"/>
              </a:rPr>
              <a:t>Blue 45 Jet XX Pass Left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6" action="ppaction://hlinksldjump"/>
              </a:rPr>
              <a:t>Blue 45 Jet Lead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7" action="ppaction://hlinksldjump"/>
              </a:rPr>
              <a:t>Blue 49 Jet Sweep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8" action="ppaction://hlinksldjump"/>
              </a:rPr>
              <a:t>Blue Jet 49 Waggle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19" action="ppaction://hlinksldjump"/>
              </a:rPr>
              <a:t>Blue Jet 28 Waggle Screen Right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20" action="ppaction://hlinksldjump"/>
              </a:rPr>
              <a:t>Blue 49 Jet Reverse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21" action="ppaction://hlinksldjump"/>
              </a:rPr>
              <a:t>Blue 49 Jet Reverse Keep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22" action="ppaction://hlinksldjump"/>
              </a:rPr>
              <a:t>Blue Jet F8</a:t>
            </a:r>
            <a:endParaRPr lang="en-US" dirty="0" smtClean="0"/>
          </a:p>
          <a:p>
            <a:pPr marL="911225" lvl="0" indent="-911225">
              <a:buFont typeface="+mj-lt"/>
              <a:buAutoNum type="arabicPeriod"/>
            </a:pPr>
            <a:r>
              <a:rPr lang="en-US" dirty="0" smtClean="0">
                <a:hlinkClick r:id="rId23" action="ppaction://hlinksldjump"/>
              </a:rPr>
              <a:t>Blue Jet Pass 2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An Overview of Jet Sweep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6400800" cy="746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423025" cy="8413750"/>
            <a:chOff x="327" y="240"/>
            <a:chExt cx="4046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27" y="240"/>
              <a:ext cx="380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54" y="267"/>
              <a:ext cx="4019" cy="5092"/>
              <a:chOff x="354" y="267"/>
              <a:chExt cx="4019" cy="5092"/>
            </a:xfrm>
          </p:grpSpPr>
          <p:sp>
            <p:nvSpPr>
              <p:cNvPr id="26668" name="Rectangle 5"/>
              <p:cNvSpPr>
                <a:spLocks noChangeArrowheads="1"/>
              </p:cNvSpPr>
              <p:nvPr/>
            </p:nvSpPr>
            <p:spPr bwMode="auto">
              <a:xfrm>
                <a:off x="354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69" name="Rectangle 6"/>
              <p:cNvSpPr>
                <a:spLocks noChangeArrowheads="1"/>
              </p:cNvSpPr>
              <p:nvPr/>
            </p:nvSpPr>
            <p:spPr bwMode="auto">
              <a:xfrm>
                <a:off x="354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0" name="Rectangle 7"/>
              <p:cNvSpPr>
                <a:spLocks noChangeArrowheads="1"/>
              </p:cNvSpPr>
              <p:nvPr/>
            </p:nvSpPr>
            <p:spPr bwMode="auto">
              <a:xfrm>
                <a:off x="354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1" name="Rectangle 8"/>
              <p:cNvSpPr>
                <a:spLocks noChangeArrowheads="1"/>
              </p:cNvSpPr>
              <p:nvPr/>
            </p:nvSpPr>
            <p:spPr bwMode="auto">
              <a:xfrm>
                <a:off x="759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2" name="Oval 9"/>
              <p:cNvSpPr>
                <a:spLocks noChangeArrowheads="1"/>
              </p:cNvSpPr>
              <p:nvPr/>
            </p:nvSpPr>
            <p:spPr bwMode="auto">
              <a:xfrm>
                <a:off x="3448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3" name="Rectangle 10"/>
              <p:cNvSpPr>
                <a:spLocks noChangeArrowheads="1"/>
              </p:cNvSpPr>
              <p:nvPr/>
            </p:nvSpPr>
            <p:spPr bwMode="auto">
              <a:xfrm>
                <a:off x="2687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74" name="Oval 11"/>
              <p:cNvSpPr>
                <a:spLocks noChangeArrowheads="1"/>
              </p:cNvSpPr>
              <p:nvPr/>
            </p:nvSpPr>
            <p:spPr bwMode="auto">
              <a:xfrm>
                <a:off x="2679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5" name="Rectangle 12"/>
              <p:cNvSpPr>
                <a:spLocks noChangeArrowheads="1"/>
              </p:cNvSpPr>
              <p:nvPr/>
            </p:nvSpPr>
            <p:spPr bwMode="auto">
              <a:xfrm>
                <a:off x="2310" y="118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76" name="Oval 13"/>
              <p:cNvSpPr>
                <a:spLocks noChangeArrowheads="1"/>
              </p:cNvSpPr>
              <p:nvPr/>
            </p:nvSpPr>
            <p:spPr bwMode="auto">
              <a:xfrm>
                <a:off x="2424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7" name="Rectangle 14"/>
              <p:cNvSpPr>
                <a:spLocks noChangeArrowheads="1"/>
              </p:cNvSpPr>
              <p:nvPr/>
            </p:nvSpPr>
            <p:spPr bwMode="auto">
              <a:xfrm>
                <a:off x="1885" y="1209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78" name="Rectangle 15"/>
              <p:cNvSpPr>
                <a:spLocks noChangeArrowheads="1"/>
              </p:cNvSpPr>
              <p:nvPr/>
            </p:nvSpPr>
            <p:spPr bwMode="auto">
              <a:xfrm>
                <a:off x="2164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9" name="Line 16"/>
              <p:cNvSpPr>
                <a:spLocks noChangeShapeType="1"/>
              </p:cNvSpPr>
              <p:nvPr/>
            </p:nvSpPr>
            <p:spPr bwMode="auto">
              <a:xfrm>
                <a:off x="2164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0" name="Line 17"/>
              <p:cNvSpPr>
                <a:spLocks noChangeShapeType="1"/>
              </p:cNvSpPr>
              <p:nvPr/>
            </p:nvSpPr>
            <p:spPr bwMode="auto">
              <a:xfrm flipV="1">
                <a:off x="2164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1" name="Rectangle 18"/>
              <p:cNvSpPr>
                <a:spLocks noChangeArrowheads="1"/>
              </p:cNvSpPr>
              <p:nvPr/>
            </p:nvSpPr>
            <p:spPr bwMode="auto">
              <a:xfrm>
                <a:off x="2936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82" name="Oval 19"/>
              <p:cNvSpPr>
                <a:spLocks noChangeArrowheads="1"/>
              </p:cNvSpPr>
              <p:nvPr/>
            </p:nvSpPr>
            <p:spPr bwMode="auto">
              <a:xfrm>
                <a:off x="1909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3" name="Rectangle 20"/>
              <p:cNvSpPr>
                <a:spLocks noChangeArrowheads="1"/>
              </p:cNvSpPr>
              <p:nvPr/>
            </p:nvSpPr>
            <p:spPr bwMode="auto">
              <a:xfrm>
                <a:off x="2167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84" name="Oval 21"/>
              <p:cNvSpPr>
                <a:spLocks noChangeArrowheads="1"/>
              </p:cNvSpPr>
              <p:nvPr/>
            </p:nvSpPr>
            <p:spPr bwMode="auto">
              <a:xfrm>
                <a:off x="1654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5" name="Rectangle 22"/>
              <p:cNvSpPr>
                <a:spLocks noChangeArrowheads="1"/>
              </p:cNvSpPr>
              <p:nvPr/>
            </p:nvSpPr>
            <p:spPr bwMode="auto">
              <a:xfrm>
                <a:off x="1657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86" name="Oval 23"/>
              <p:cNvSpPr>
                <a:spLocks noChangeArrowheads="1"/>
              </p:cNvSpPr>
              <p:nvPr/>
            </p:nvSpPr>
            <p:spPr bwMode="auto">
              <a:xfrm>
                <a:off x="1399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7" name="Rectangle 24"/>
              <p:cNvSpPr>
                <a:spLocks noChangeArrowheads="1"/>
              </p:cNvSpPr>
              <p:nvPr/>
            </p:nvSpPr>
            <p:spPr bwMode="auto">
              <a:xfrm>
                <a:off x="1407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88" name="Oval 25"/>
              <p:cNvSpPr>
                <a:spLocks noChangeArrowheads="1"/>
              </p:cNvSpPr>
              <p:nvPr/>
            </p:nvSpPr>
            <p:spPr bwMode="auto">
              <a:xfrm>
                <a:off x="2164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9" name="Rectangle 26"/>
              <p:cNvSpPr>
                <a:spLocks noChangeArrowheads="1"/>
              </p:cNvSpPr>
              <p:nvPr/>
            </p:nvSpPr>
            <p:spPr bwMode="auto">
              <a:xfrm>
                <a:off x="3451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90" name="Oval 27"/>
              <p:cNvSpPr>
                <a:spLocks noChangeArrowheads="1"/>
              </p:cNvSpPr>
              <p:nvPr/>
            </p:nvSpPr>
            <p:spPr bwMode="auto">
              <a:xfrm>
                <a:off x="2164" y="1816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1" name="Rectangle 28"/>
              <p:cNvSpPr>
                <a:spLocks noChangeArrowheads="1"/>
              </p:cNvSpPr>
              <p:nvPr/>
            </p:nvSpPr>
            <p:spPr bwMode="auto">
              <a:xfrm>
                <a:off x="1015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92" name="Oval 29"/>
              <p:cNvSpPr>
                <a:spLocks noChangeArrowheads="1"/>
              </p:cNvSpPr>
              <p:nvPr/>
            </p:nvSpPr>
            <p:spPr bwMode="auto">
              <a:xfrm>
                <a:off x="2907" y="156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3" name="Rectangle 30"/>
              <p:cNvSpPr>
                <a:spLocks noChangeArrowheads="1"/>
              </p:cNvSpPr>
              <p:nvPr/>
            </p:nvSpPr>
            <p:spPr bwMode="auto">
              <a:xfrm>
                <a:off x="2777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94" name="Oval 31"/>
              <p:cNvSpPr>
                <a:spLocks noChangeArrowheads="1"/>
              </p:cNvSpPr>
              <p:nvPr/>
            </p:nvSpPr>
            <p:spPr bwMode="auto">
              <a:xfrm>
                <a:off x="1145" y="1578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5" name="Rectangle 32"/>
              <p:cNvSpPr>
                <a:spLocks noChangeArrowheads="1"/>
              </p:cNvSpPr>
              <p:nvPr/>
            </p:nvSpPr>
            <p:spPr bwMode="auto">
              <a:xfrm>
                <a:off x="1367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96" name="Oval 33"/>
              <p:cNvSpPr>
                <a:spLocks noChangeArrowheads="1"/>
              </p:cNvSpPr>
              <p:nvPr/>
            </p:nvSpPr>
            <p:spPr bwMode="auto">
              <a:xfrm>
                <a:off x="1906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7" name="Rectangle 34"/>
              <p:cNvSpPr>
                <a:spLocks noChangeArrowheads="1"/>
              </p:cNvSpPr>
              <p:nvPr/>
            </p:nvSpPr>
            <p:spPr bwMode="auto">
              <a:xfrm>
                <a:off x="1500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98" name="Oval 35"/>
              <p:cNvSpPr>
                <a:spLocks noChangeArrowheads="1"/>
              </p:cNvSpPr>
              <p:nvPr/>
            </p:nvSpPr>
            <p:spPr bwMode="auto">
              <a:xfrm>
                <a:off x="1466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9" name="Rectangle 36"/>
              <p:cNvSpPr>
                <a:spLocks noChangeArrowheads="1"/>
              </p:cNvSpPr>
              <p:nvPr/>
            </p:nvSpPr>
            <p:spPr bwMode="auto">
              <a:xfrm>
                <a:off x="1245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00" name="Oval 37"/>
              <p:cNvSpPr>
                <a:spLocks noChangeArrowheads="1"/>
              </p:cNvSpPr>
              <p:nvPr/>
            </p:nvSpPr>
            <p:spPr bwMode="auto">
              <a:xfrm>
                <a:off x="1317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1" name="Rectangle 38"/>
              <p:cNvSpPr>
                <a:spLocks noChangeArrowheads="1"/>
              </p:cNvSpPr>
              <p:nvPr/>
            </p:nvSpPr>
            <p:spPr bwMode="auto">
              <a:xfrm>
                <a:off x="953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02" name="Rectangle 39"/>
              <p:cNvSpPr>
                <a:spLocks noChangeArrowheads="1"/>
              </p:cNvSpPr>
              <p:nvPr/>
            </p:nvSpPr>
            <p:spPr bwMode="auto">
              <a:xfrm>
                <a:off x="1168" y="2912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3" name="Line 40"/>
              <p:cNvSpPr>
                <a:spLocks noChangeShapeType="1"/>
              </p:cNvSpPr>
              <p:nvPr/>
            </p:nvSpPr>
            <p:spPr bwMode="auto">
              <a:xfrm>
                <a:off x="1168" y="291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4" name="Line 41"/>
              <p:cNvSpPr>
                <a:spLocks noChangeShapeType="1"/>
              </p:cNvSpPr>
              <p:nvPr/>
            </p:nvSpPr>
            <p:spPr bwMode="auto">
              <a:xfrm flipV="1">
                <a:off x="1168" y="291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5" name="Rectangle 42"/>
              <p:cNvSpPr>
                <a:spLocks noChangeArrowheads="1"/>
              </p:cNvSpPr>
              <p:nvPr/>
            </p:nvSpPr>
            <p:spPr bwMode="auto">
              <a:xfrm>
                <a:off x="1662" y="269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06" name="Oval 43"/>
              <p:cNvSpPr>
                <a:spLocks noChangeArrowheads="1"/>
              </p:cNvSpPr>
              <p:nvPr/>
            </p:nvSpPr>
            <p:spPr bwMode="auto">
              <a:xfrm>
                <a:off x="1020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7" name="Rectangle 44"/>
              <p:cNvSpPr>
                <a:spLocks noChangeArrowheads="1"/>
              </p:cNvSpPr>
              <p:nvPr/>
            </p:nvSpPr>
            <p:spPr bwMode="auto">
              <a:xfrm>
                <a:off x="1317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08" name="Oval 45"/>
              <p:cNvSpPr>
                <a:spLocks noChangeArrowheads="1"/>
              </p:cNvSpPr>
              <p:nvPr/>
            </p:nvSpPr>
            <p:spPr bwMode="auto">
              <a:xfrm>
                <a:off x="871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9" name="Rectangle 46"/>
              <p:cNvSpPr>
                <a:spLocks noChangeArrowheads="1"/>
              </p:cNvSpPr>
              <p:nvPr/>
            </p:nvSpPr>
            <p:spPr bwMode="auto">
              <a:xfrm>
                <a:off x="1025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10" name="Oval 47"/>
              <p:cNvSpPr>
                <a:spLocks noChangeArrowheads="1"/>
              </p:cNvSpPr>
              <p:nvPr/>
            </p:nvSpPr>
            <p:spPr bwMode="auto">
              <a:xfrm>
                <a:off x="722" y="291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1" name="Rectangle 48"/>
              <p:cNvSpPr>
                <a:spLocks noChangeArrowheads="1"/>
              </p:cNvSpPr>
              <p:nvPr/>
            </p:nvSpPr>
            <p:spPr bwMode="auto">
              <a:xfrm>
                <a:off x="730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12" name="Oval 49"/>
              <p:cNvSpPr>
                <a:spLocks noChangeArrowheads="1"/>
              </p:cNvSpPr>
              <p:nvPr/>
            </p:nvSpPr>
            <p:spPr bwMode="auto">
              <a:xfrm>
                <a:off x="1168" y="300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3" name="Rectangle 50"/>
              <p:cNvSpPr>
                <a:spLocks noChangeArrowheads="1"/>
              </p:cNvSpPr>
              <p:nvPr/>
            </p:nvSpPr>
            <p:spPr bwMode="auto">
              <a:xfrm>
                <a:off x="1912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14" name="Oval 51"/>
              <p:cNvSpPr>
                <a:spLocks noChangeArrowheads="1"/>
              </p:cNvSpPr>
              <p:nvPr/>
            </p:nvSpPr>
            <p:spPr bwMode="auto">
              <a:xfrm>
                <a:off x="1168" y="316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5" name="Rectangle 52"/>
              <p:cNvSpPr>
                <a:spLocks noChangeArrowheads="1"/>
              </p:cNvSpPr>
              <p:nvPr/>
            </p:nvSpPr>
            <p:spPr bwMode="auto">
              <a:xfrm>
                <a:off x="579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16" name="Oval 53"/>
              <p:cNvSpPr>
                <a:spLocks noChangeArrowheads="1"/>
              </p:cNvSpPr>
              <p:nvPr/>
            </p:nvSpPr>
            <p:spPr bwMode="auto">
              <a:xfrm>
                <a:off x="1614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7" name="Rectangle 54"/>
              <p:cNvSpPr>
                <a:spLocks noChangeArrowheads="1"/>
              </p:cNvSpPr>
              <p:nvPr/>
            </p:nvSpPr>
            <p:spPr bwMode="auto">
              <a:xfrm>
                <a:off x="1222" y="2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18" name="Oval 55"/>
              <p:cNvSpPr>
                <a:spLocks noChangeArrowheads="1"/>
              </p:cNvSpPr>
              <p:nvPr/>
            </p:nvSpPr>
            <p:spPr bwMode="auto">
              <a:xfrm>
                <a:off x="579" y="301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9" name="Rectangle 56"/>
              <p:cNvSpPr>
                <a:spLocks noChangeArrowheads="1"/>
              </p:cNvSpPr>
              <p:nvPr/>
            </p:nvSpPr>
            <p:spPr bwMode="auto">
              <a:xfrm>
                <a:off x="431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20" name="Oval 57"/>
              <p:cNvSpPr>
                <a:spLocks noChangeArrowheads="1"/>
              </p:cNvSpPr>
              <p:nvPr/>
            </p:nvSpPr>
            <p:spPr bwMode="auto">
              <a:xfrm>
                <a:off x="1906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1" name="Rectangle 58"/>
              <p:cNvSpPr>
                <a:spLocks noChangeArrowheads="1"/>
              </p:cNvSpPr>
              <p:nvPr/>
            </p:nvSpPr>
            <p:spPr bwMode="auto">
              <a:xfrm>
                <a:off x="1468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22" name="Oval 59"/>
              <p:cNvSpPr>
                <a:spLocks noChangeArrowheads="1"/>
              </p:cNvSpPr>
              <p:nvPr/>
            </p:nvSpPr>
            <p:spPr bwMode="auto">
              <a:xfrm>
                <a:off x="1466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3" name="Rectangle 60"/>
              <p:cNvSpPr>
                <a:spLocks noChangeArrowheads="1"/>
              </p:cNvSpPr>
              <p:nvPr/>
            </p:nvSpPr>
            <p:spPr bwMode="auto">
              <a:xfrm>
                <a:off x="1169" y="48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24" name="Oval 61"/>
              <p:cNvSpPr>
                <a:spLocks noChangeArrowheads="1"/>
              </p:cNvSpPr>
              <p:nvPr/>
            </p:nvSpPr>
            <p:spPr bwMode="auto">
              <a:xfrm>
                <a:off x="1317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5" name="Rectangle 62"/>
              <p:cNvSpPr>
                <a:spLocks noChangeArrowheads="1"/>
              </p:cNvSpPr>
              <p:nvPr/>
            </p:nvSpPr>
            <p:spPr bwMode="auto">
              <a:xfrm>
                <a:off x="879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26" name="Rectangle 63"/>
              <p:cNvSpPr>
                <a:spLocks noChangeArrowheads="1"/>
              </p:cNvSpPr>
              <p:nvPr/>
            </p:nvSpPr>
            <p:spPr bwMode="auto">
              <a:xfrm>
                <a:off x="1168" y="4982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7" name="Line 64"/>
              <p:cNvSpPr>
                <a:spLocks noChangeShapeType="1"/>
              </p:cNvSpPr>
              <p:nvPr/>
            </p:nvSpPr>
            <p:spPr bwMode="auto">
              <a:xfrm>
                <a:off x="1168" y="498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8" name="Line 65"/>
              <p:cNvSpPr>
                <a:spLocks noChangeShapeType="1"/>
              </p:cNvSpPr>
              <p:nvPr/>
            </p:nvSpPr>
            <p:spPr bwMode="auto">
              <a:xfrm flipV="1">
                <a:off x="1168" y="498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9" name="Rectangle 66"/>
              <p:cNvSpPr>
                <a:spLocks noChangeArrowheads="1"/>
              </p:cNvSpPr>
              <p:nvPr/>
            </p:nvSpPr>
            <p:spPr bwMode="auto">
              <a:xfrm>
                <a:off x="1590" y="47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30" name="Oval 67"/>
              <p:cNvSpPr>
                <a:spLocks noChangeArrowheads="1"/>
              </p:cNvSpPr>
              <p:nvPr/>
            </p:nvSpPr>
            <p:spPr bwMode="auto">
              <a:xfrm>
                <a:off x="1020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1" name="Rectangle 68"/>
              <p:cNvSpPr>
                <a:spLocks noChangeArrowheads="1"/>
              </p:cNvSpPr>
              <p:nvPr/>
            </p:nvSpPr>
            <p:spPr bwMode="auto">
              <a:xfrm>
                <a:off x="1466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32" name="Oval 69"/>
              <p:cNvSpPr>
                <a:spLocks noChangeArrowheads="1"/>
              </p:cNvSpPr>
              <p:nvPr/>
            </p:nvSpPr>
            <p:spPr bwMode="auto">
              <a:xfrm>
                <a:off x="871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3" name="Rectangle 70"/>
              <p:cNvSpPr>
                <a:spLocks noChangeArrowheads="1"/>
              </p:cNvSpPr>
              <p:nvPr/>
            </p:nvSpPr>
            <p:spPr bwMode="auto">
              <a:xfrm>
                <a:off x="1169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34" name="Oval 71"/>
              <p:cNvSpPr>
                <a:spLocks noChangeArrowheads="1"/>
              </p:cNvSpPr>
              <p:nvPr/>
            </p:nvSpPr>
            <p:spPr bwMode="auto">
              <a:xfrm>
                <a:off x="722" y="498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5" name="Rectangle 72"/>
              <p:cNvSpPr>
                <a:spLocks noChangeArrowheads="1"/>
              </p:cNvSpPr>
              <p:nvPr/>
            </p:nvSpPr>
            <p:spPr bwMode="auto">
              <a:xfrm>
                <a:off x="877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36" name="Oval 73"/>
              <p:cNvSpPr>
                <a:spLocks noChangeArrowheads="1"/>
              </p:cNvSpPr>
              <p:nvPr/>
            </p:nvSpPr>
            <p:spPr bwMode="auto">
              <a:xfrm>
                <a:off x="1168" y="507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7" name="Rectangle 74"/>
              <p:cNvSpPr>
                <a:spLocks noChangeArrowheads="1"/>
              </p:cNvSpPr>
              <p:nvPr/>
            </p:nvSpPr>
            <p:spPr bwMode="auto">
              <a:xfrm>
                <a:off x="1912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38" name="Oval 75"/>
              <p:cNvSpPr>
                <a:spLocks noChangeArrowheads="1"/>
              </p:cNvSpPr>
              <p:nvPr/>
            </p:nvSpPr>
            <p:spPr bwMode="auto">
              <a:xfrm>
                <a:off x="1174" y="523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9" name="Rectangle 76"/>
              <p:cNvSpPr>
                <a:spLocks noChangeArrowheads="1"/>
              </p:cNvSpPr>
              <p:nvPr/>
            </p:nvSpPr>
            <p:spPr bwMode="auto">
              <a:xfrm>
                <a:off x="505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40" name="Oval 77"/>
              <p:cNvSpPr>
                <a:spLocks noChangeArrowheads="1"/>
              </p:cNvSpPr>
              <p:nvPr/>
            </p:nvSpPr>
            <p:spPr bwMode="auto">
              <a:xfrm>
                <a:off x="1614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1" name="Rectangle 78"/>
              <p:cNvSpPr>
                <a:spLocks noChangeArrowheads="1"/>
              </p:cNvSpPr>
              <p:nvPr/>
            </p:nvSpPr>
            <p:spPr bwMode="auto">
              <a:xfrm>
                <a:off x="1222" y="455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42" name="Oval 79"/>
              <p:cNvSpPr>
                <a:spLocks noChangeArrowheads="1"/>
              </p:cNvSpPr>
              <p:nvPr/>
            </p:nvSpPr>
            <p:spPr bwMode="auto">
              <a:xfrm>
                <a:off x="579" y="5104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3" name="Rectangle 80"/>
              <p:cNvSpPr>
                <a:spLocks noChangeArrowheads="1"/>
              </p:cNvSpPr>
              <p:nvPr/>
            </p:nvSpPr>
            <p:spPr bwMode="auto">
              <a:xfrm>
                <a:off x="630" y="484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44" name="Oval 81"/>
              <p:cNvSpPr>
                <a:spLocks noChangeArrowheads="1"/>
              </p:cNvSpPr>
              <p:nvPr/>
            </p:nvSpPr>
            <p:spPr bwMode="auto">
              <a:xfrm>
                <a:off x="1906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5" name="Rectangle 82"/>
              <p:cNvSpPr>
                <a:spLocks noChangeArrowheads="1"/>
              </p:cNvSpPr>
              <p:nvPr/>
            </p:nvSpPr>
            <p:spPr bwMode="auto">
              <a:xfrm>
                <a:off x="1468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46" name="Oval 83"/>
              <p:cNvSpPr>
                <a:spLocks noChangeArrowheads="1"/>
              </p:cNvSpPr>
              <p:nvPr/>
            </p:nvSpPr>
            <p:spPr bwMode="auto">
              <a:xfrm>
                <a:off x="1466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7" name="Rectangle 84"/>
              <p:cNvSpPr>
                <a:spLocks noChangeArrowheads="1"/>
              </p:cNvSpPr>
              <p:nvPr/>
            </p:nvSpPr>
            <p:spPr bwMode="auto">
              <a:xfrm>
                <a:off x="1169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48" name="Oval 85"/>
              <p:cNvSpPr>
                <a:spLocks noChangeArrowheads="1"/>
              </p:cNvSpPr>
              <p:nvPr/>
            </p:nvSpPr>
            <p:spPr bwMode="auto">
              <a:xfrm>
                <a:off x="1317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9" name="Rectangle 86"/>
              <p:cNvSpPr>
                <a:spLocks noChangeArrowheads="1"/>
              </p:cNvSpPr>
              <p:nvPr/>
            </p:nvSpPr>
            <p:spPr bwMode="auto">
              <a:xfrm>
                <a:off x="879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50" name="Rectangle 87"/>
              <p:cNvSpPr>
                <a:spLocks noChangeArrowheads="1"/>
              </p:cNvSpPr>
              <p:nvPr/>
            </p:nvSpPr>
            <p:spPr bwMode="auto">
              <a:xfrm>
                <a:off x="1168" y="3947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1" name="Line 88"/>
              <p:cNvSpPr>
                <a:spLocks noChangeShapeType="1"/>
              </p:cNvSpPr>
              <p:nvPr/>
            </p:nvSpPr>
            <p:spPr bwMode="auto">
              <a:xfrm>
                <a:off x="1168" y="394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2" name="Line 89"/>
              <p:cNvSpPr>
                <a:spLocks noChangeShapeType="1"/>
              </p:cNvSpPr>
              <p:nvPr/>
            </p:nvSpPr>
            <p:spPr bwMode="auto">
              <a:xfrm flipV="1">
                <a:off x="1168" y="394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3" name="Rectangle 90"/>
              <p:cNvSpPr>
                <a:spLocks noChangeArrowheads="1"/>
              </p:cNvSpPr>
              <p:nvPr/>
            </p:nvSpPr>
            <p:spPr bwMode="auto">
              <a:xfrm>
                <a:off x="1615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54" name="Oval 91"/>
              <p:cNvSpPr>
                <a:spLocks noChangeArrowheads="1"/>
              </p:cNvSpPr>
              <p:nvPr/>
            </p:nvSpPr>
            <p:spPr bwMode="auto">
              <a:xfrm>
                <a:off x="1020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5" name="Rectangle 92"/>
              <p:cNvSpPr>
                <a:spLocks noChangeArrowheads="1"/>
              </p:cNvSpPr>
              <p:nvPr/>
            </p:nvSpPr>
            <p:spPr bwMode="auto">
              <a:xfrm>
                <a:off x="1317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56" name="Oval 93"/>
              <p:cNvSpPr>
                <a:spLocks noChangeArrowheads="1"/>
              </p:cNvSpPr>
              <p:nvPr/>
            </p:nvSpPr>
            <p:spPr bwMode="auto">
              <a:xfrm>
                <a:off x="871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7" name="Rectangle 94"/>
              <p:cNvSpPr>
                <a:spLocks noChangeArrowheads="1"/>
              </p:cNvSpPr>
              <p:nvPr/>
            </p:nvSpPr>
            <p:spPr bwMode="auto">
              <a:xfrm>
                <a:off x="1025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58" name="Oval 95"/>
              <p:cNvSpPr>
                <a:spLocks noChangeArrowheads="1"/>
              </p:cNvSpPr>
              <p:nvPr/>
            </p:nvSpPr>
            <p:spPr bwMode="auto">
              <a:xfrm>
                <a:off x="722" y="3947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9" name="Rectangle 96"/>
              <p:cNvSpPr>
                <a:spLocks noChangeArrowheads="1"/>
              </p:cNvSpPr>
              <p:nvPr/>
            </p:nvSpPr>
            <p:spPr bwMode="auto">
              <a:xfrm>
                <a:off x="728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0" name="Oval 97"/>
              <p:cNvSpPr>
                <a:spLocks noChangeArrowheads="1"/>
              </p:cNvSpPr>
              <p:nvPr/>
            </p:nvSpPr>
            <p:spPr bwMode="auto">
              <a:xfrm>
                <a:off x="1168" y="403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1" name="Rectangle 98"/>
              <p:cNvSpPr>
                <a:spLocks noChangeArrowheads="1"/>
              </p:cNvSpPr>
              <p:nvPr/>
            </p:nvSpPr>
            <p:spPr bwMode="auto">
              <a:xfrm>
                <a:off x="1912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2" name="Oval 99"/>
              <p:cNvSpPr>
                <a:spLocks noChangeArrowheads="1"/>
              </p:cNvSpPr>
              <p:nvPr/>
            </p:nvSpPr>
            <p:spPr bwMode="auto">
              <a:xfrm>
                <a:off x="1168" y="418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3" name="Rectangle 100"/>
              <p:cNvSpPr>
                <a:spLocks noChangeArrowheads="1"/>
              </p:cNvSpPr>
              <p:nvPr/>
            </p:nvSpPr>
            <p:spPr bwMode="auto">
              <a:xfrm>
                <a:off x="505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4" name="Oval 101"/>
              <p:cNvSpPr>
                <a:spLocks noChangeArrowheads="1"/>
              </p:cNvSpPr>
              <p:nvPr/>
            </p:nvSpPr>
            <p:spPr bwMode="auto">
              <a:xfrm>
                <a:off x="1614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5" name="Rectangle 102"/>
              <p:cNvSpPr>
                <a:spLocks noChangeArrowheads="1"/>
              </p:cNvSpPr>
              <p:nvPr/>
            </p:nvSpPr>
            <p:spPr bwMode="auto">
              <a:xfrm>
                <a:off x="1519" y="351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6" name="Oval 103"/>
              <p:cNvSpPr>
                <a:spLocks noChangeArrowheads="1"/>
              </p:cNvSpPr>
              <p:nvPr/>
            </p:nvSpPr>
            <p:spPr bwMode="auto">
              <a:xfrm>
                <a:off x="579" y="4064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7" name="Rectangle 104"/>
              <p:cNvSpPr>
                <a:spLocks noChangeArrowheads="1"/>
              </p:cNvSpPr>
              <p:nvPr/>
            </p:nvSpPr>
            <p:spPr bwMode="auto">
              <a:xfrm>
                <a:off x="704" y="35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8" name="Rectangle 105"/>
              <p:cNvSpPr>
                <a:spLocks noChangeArrowheads="1"/>
              </p:cNvSpPr>
              <p:nvPr/>
            </p:nvSpPr>
            <p:spPr bwMode="auto">
              <a:xfrm>
                <a:off x="430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9" name="Rectangle 106"/>
              <p:cNvSpPr>
                <a:spLocks noChangeArrowheads="1"/>
              </p:cNvSpPr>
              <p:nvPr/>
            </p:nvSpPr>
            <p:spPr bwMode="auto">
              <a:xfrm>
                <a:off x="1886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0" name="Rectangle 107"/>
              <p:cNvSpPr>
                <a:spLocks noChangeArrowheads="1"/>
              </p:cNvSpPr>
              <p:nvPr/>
            </p:nvSpPr>
            <p:spPr bwMode="auto">
              <a:xfrm>
                <a:off x="1898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1" name="Rectangle 108"/>
              <p:cNvSpPr>
                <a:spLocks noChangeArrowheads="1"/>
              </p:cNvSpPr>
              <p:nvPr/>
            </p:nvSpPr>
            <p:spPr bwMode="auto">
              <a:xfrm>
                <a:off x="869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2" name="Rectangle 109"/>
              <p:cNvSpPr>
                <a:spLocks noChangeArrowheads="1"/>
              </p:cNvSpPr>
              <p:nvPr/>
            </p:nvSpPr>
            <p:spPr bwMode="auto">
              <a:xfrm>
                <a:off x="2146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3" name="Rectangle 110"/>
              <p:cNvSpPr>
                <a:spLocks noChangeArrowheads="1"/>
              </p:cNvSpPr>
              <p:nvPr/>
            </p:nvSpPr>
            <p:spPr bwMode="auto">
              <a:xfrm>
                <a:off x="2252" y="2280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4" name="Rectangle 111"/>
              <p:cNvSpPr>
                <a:spLocks noChangeArrowheads="1"/>
              </p:cNvSpPr>
              <p:nvPr/>
            </p:nvSpPr>
            <p:spPr bwMode="auto">
              <a:xfrm>
                <a:off x="2146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5" name="Rectangle 112"/>
              <p:cNvSpPr>
                <a:spLocks noChangeArrowheads="1"/>
              </p:cNvSpPr>
              <p:nvPr/>
            </p:nvSpPr>
            <p:spPr bwMode="auto">
              <a:xfrm>
                <a:off x="2146" y="2482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6" name="Rectangle 113"/>
              <p:cNvSpPr>
                <a:spLocks noChangeArrowheads="1"/>
              </p:cNvSpPr>
              <p:nvPr/>
            </p:nvSpPr>
            <p:spPr bwMode="auto">
              <a:xfrm>
                <a:off x="2263" y="2482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7" name="Rectangle 114"/>
              <p:cNvSpPr>
                <a:spLocks noChangeArrowheads="1"/>
              </p:cNvSpPr>
              <p:nvPr/>
            </p:nvSpPr>
            <p:spPr bwMode="auto">
              <a:xfrm>
                <a:off x="2146" y="268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8" name="Rectangle 115"/>
              <p:cNvSpPr>
                <a:spLocks noChangeArrowheads="1"/>
              </p:cNvSpPr>
              <p:nvPr/>
            </p:nvSpPr>
            <p:spPr bwMode="auto">
              <a:xfrm>
                <a:off x="2273" y="2684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9" name="Rectangle 116"/>
              <p:cNvSpPr>
                <a:spLocks noChangeArrowheads="1"/>
              </p:cNvSpPr>
              <p:nvPr/>
            </p:nvSpPr>
            <p:spPr bwMode="auto">
              <a:xfrm>
                <a:off x="2146" y="28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0" name="Rectangle 117"/>
              <p:cNvSpPr>
                <a:spLocks noChangeArrowheads="1"/>
              </p:cNvSpPr>
              <p:nvPr/>
            </p:nvSpPr>
            <p:spPr bwMode="auto">
              <a:xfrm>
                <a:off x="2268" y="2885"/>
                <a:ext cx="114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1" name="Rectangle 118"/>
              <p:cNvSpPr>
                <a:spLocks noChangeArrowheads="1"/>
              </p:cNvSpPr>
              <p:nvPr/>
            </p:nvSpPr>
            <p:spPr bwMode="auto">
              <a:xfrm>
                <a:off x="2146" y="308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2" name="Rectangle 119"/>
              <p:cNvSpPr>
                <a:spLocks noChangeArrowheads="1"/>
              </p:cNvSpPr>
              <p:nvPr/>
            </p:nvSpPr>
            <p:spPr bwMode="auto">
              <a:xfrm>
                <a:off x="2263" y="3087"/>
                <a:ext cx="127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:Gap-On-Lead.Whammy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3" name="Rectangle 120"/>
              <p:cNvSpPr>
                <a:spLocks noChangeArrowheads="1"/>
              </p:cNvSpPr>
              <p:nvPr/>
            </p:nvSpPr>
            <p:spPr bwMode="auto">
              <a:xfrm>
                <a:off x="2146" y="3289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4" name="Rectangle 121"/>
              <p:cNvSpPr>
                <a:spLocks noChangeArrowheads="1"/>
              </p:cNvSpPr>
              <p:nvPr/>
            </p:nvSpPr>
            <p:spPr bwMode="auto">
              <a:xfrm>
                <a:off x="2252" y="3289"/>
                <a:ext cx="66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5" name="Rectangle 122"/>
              <p:cNvSpPr>
                <a:spLocks noChangeArrowheads="1"/>
              </p:cNvSpPr>
              <p:nvPr/>
            </p:nvSpPr>
            <p:spPr bwMode="auto">
              <a:xfrm>
                <a:off x="2146" y="34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6" name="Rectangle 123"/>
              <p:cNvSpPr>
                <a:spLocks noChangeArrowheads="1"/>
              </p:cNvSpPr>
              <p:nvPr/>
            </p:nvSpPr>
            <p:spPr bwMode="auto">
              <a:xfrm>
                <a:off x="2247" y="3490"/>
                <a:ext cx="159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Crack downfield.Block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7" name="Rectangle 124"/>
              <p:cNvSpPr>
                <a:spLocks noChangeArrowheads="1"/>
              </p:cNvSpPr>
              <p:nvPr/>
            </p:nvSpPr>
            <p:spPr bwMode="auto">
              <a:xfrm>
                <a:off x="2146" y="36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8" name="Rectangle 125"/>
              <p:cNvSpPr>
                <a:spLocks noChangeArrowheads="1"/>
              </p:cNvSpPr>
              <p:nvPr/>
            </p:nvSpPr>
            <p:spPr bwMode="auto">
              <a:xfrm>
                <a:off x="2268" y="3692"/>
                <a:ext cx="206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deep on midline.HO to wing.Bootleg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9" name="Rectangle 126"/>
              <p:cNvSpPr>
                <a:spLocks noChangeArrowheads="1"/>
              </p:cNvSpPr>
              <p:nvPr/>
            </p:nvSpPr>
            <p:spPr bwMode="auto">
              <a:xfrm>
                <a:off x="2146" y="3793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away.Snap ball when Jet Back is over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0" name="Rectangle 127"/>
              <p:cNvSpPr>
                <a:spLocks noChangeArrowheads="1"/>
              </p:cNvSpPr>
              <p:nvPr/>
            </p:nvSpPr>
            <p:spPr bwMode="auto">
              <a:xfrm>
                <a:off x="2146" y="399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1" name="Rectangle 128"/>
              <p:cNvSpPr>
                <a:spLocks noChangeArrowheads="1"/>
              </p:cNvSpPr>
              <p:nvPr/>
            </p:nvSpPr>
            <p:spPr bwMode="auto">
              <a:xfrm>
                <a:off x="2273" y="3995"/>
                <a:ext cx="210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Carrier.Jet motion.Aim pt. 4ft. behind QB.Lose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2" name="Rectangle 129"/>
              <p:cNvSpPr>
                <a:spLocks noChangeArrowheads="1"/>
              </p:cNvSpPr>
              <p:nvPr/>
            </p:nvSpPr>
            <p:spPr bwMode="auto">
              <a:xfrm>
                <a:off x="2146" y="4095"/>
                <a:ext cx="144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ground 1 yd. Square cut. Follow FB.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3" name="Rectangle 130"/>
              <p:cNvSpPr>
                <a:spLocks noChangeArrowheads="1"/>
              </p:cNvSpPr>
              <p:nvPr/>
            </p:nvSpPr>
            <p:spPr bwMode="auto">
              <a:xfrm>
                <a:off x="2146" y="429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4" name="Rectangle 131"/>
              <p:cNvSpPr>
                <a:spLocks noChangeArrowheads="1"/>
              </p:cNvSpPr>
              <p:nvPr/>
            </p:nvSpPr>
            <p:spPr bwMode="auto">
              <a:xfrm>
                <a:off x="2263" y="4297"/>
                <a:ext cx="131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:Step out. Block 1st outside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5" name="Rectangle 132"/>
              <p:cNvSpPr>
                <a:spLocks noChangeArrowheads="1"/>
              </p:cNvSpPr>
              <p:nvPr/>
            </p:nvSpPr>
            <p:spPr bwMode="auto">
              <a:xfrm>
                <a:off x="2146" y="4499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6" name="Rectangle 133"/>
              <p:cNvSpPr>
                <a:spLocks noChangeArrowheads="1"/>
              </p:cNvSpPr>
              <p:nvPr/>
            </p:nvSpPr>
            <p:spPr bwMode="auto">
              <a:xfrm>
                <a:off x="2252" y="4499"/>
                <a:ext cx="18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:Lateral step. Crossover @45. Lead on 1st LB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7" name="Rectangle 134"/>
              <p:cNvSpPr>
                <a:spLocks noChangeArrowheads="1"/>
              </p:cNvSpPr>
              <p:nvPr/>
            </p:nvSpPr>
            <p:spPr bwMode="auto">
              <a:xfrm>
                <a:off x="2146" y="4600"/>
                <a:ext cx="8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playside B gap 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8" name="Rectangle 135"/>
              <p:cNvSpPr>
                <a:spLocks noChangeArrowheads="1"/>
              </p:cNvSpPr>
              <p:nvPr/>
            </p:nvSpPr>
            <p:spPr bwMode="auto">
              <a:xfrm>
                <a:off x="2146" y="480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9" name="Rectangle 136"/>
              <p:cNvSpPr>
                <a:spLocks noChangeArrowheads="1"/>
              </p:cNvSpPr>
              <p:nvPr/>
            </p:nvSpPr>
            <p:spPr bwMode="auto">
              <a:xfrm>
                <a:off x="1709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0" name="Rectangle 137"/>
              <p:cNvSpPr>
                <a:spLocks noChangeArrowheads="1"/>
              </p:cNvSpPr>
              <p:nvPr/>
            </p:nvSpPr>
            <p:spPr bwMode="auto">
              <a:xfrm>
                <a:off x="1980" y="267"/>
                <a:ext cx="1053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24 Jet Lead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1" name="Line 138"/>
              <p:cNvSpPr>
                <a:spLocks noChangeShapeType="1"/>
              </p:cNvSpPr>
              <p:nvPr/>
            </p:nvSpPr>
            <p:spPr bwMode="auto">
              <a:xfrm flipV="1">
                <a:off x="2732" y="1303"/>
                <a:ext cx="0" cy="7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02" name="Freeform 139"/>
              <p:cNvSpPr>
                <a:spLocks/>
              </p:cNvSpPr>
              <p:nvPr/>
            </p:nvSpPr>
            <p:spPr bwMode="auto">
              <a:xfrm>
                <a:off x="2696" y="1297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03" name="Line 140"/>
              <p:cNvSpPr>
                <a:spLocks noChangeShapeType="1"/>
              </p:cNvSpPr>
              <p:nvPr/>
            </p:nvSpPr>
            <p:spPr bwMode="auto">
              <a:xfrm>
                <a:off x="2696" y="129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04" name="Line 141"/>
              <p:cNvSpPr>
                <a:spLocks noChangeShapeType="1"/>
              </p:cNvSpPr>
              <p:nvPr/>
            </p:nvSpPr>
            <p:spPr bwMode="auto">
              <a:xfrm flipH="1" flipV="1">
                <a:off x="2424" y="1314"/>
                <a:ext cx="69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05" name="Freeform 142"/>
              <p:cNvSpPr>
                <a:spLocks/>
              </p:cNvSpPr>
              <p:nvPr/>
            </p:nvSpPr>
            <p:spPr bwMode="auto">
              <a:xfrm>
                <a:off x="2394" y="1283"/>
                <a:ext cx="54" cy="58"/>
              </a:xfrm>
              <a:custGeom>
                <a:avLst/>
                <a:gdLst>
                  <a:gd name="T0" fmla="*/ 138 w 153"/>
                  <a:gd name="T1" fmla="*/ 0 h 163"/>
                  <a:gd name="T2" fmla="*/ 153 w 153"/>
                  <a:gd name="T3" fmla="*/ 13 h 163"/>
                  <a:gd name="T4" fmla="*/ 15 w 153"/>
                  <a:gd name="T5" fmla="*/ 163 h 163"/>
                  <a:gd name="T6" fmla="*/ 0 w 153"/>
                  <a:gd name="T7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63">
                    <a:moveTo>
                      <a:pt x="138" y="0"/>
                    </a:moveTo>
                    <a:lnTo>
                      <a:pt x="153" y="13"/>
                    </a:lnTo>
                    <a:lnTo>
                      <a:pt x="15" y="163"/>
                    </a:lnTo>
                    <a:lnTo>
                      <a:pt x="0" y="15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06" name="Line 143"/>
              <p:cNvSpPr>
                <a:spLocks noChangeShapeType="1"/>
              </p:cNvSpPr>
              <p:nvPr/>
            </p:nvSpPr>
            <p:spPr bwMode="auto">
              <a:xfrm>
                <a:off x="2394" y="1337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07" name="Line 144"/>
              <p:cNvSpPr>
                <a:spLocks noChangeShapeType="1"/>
              </p:cNvSpPr>
              <p:nvPr/>
            </p:nvSpPr>
            <p:spPr bwMode="auto">
              <a:xfrm flipV="1">
                <a:off x="2228" y="1309"/>
                <a:ext cx="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08" name="Freeform 145"/>
              <p:cNvSpPr>
                <a:spLocks/>
              </p:cNvSpPr>
              <p:nvPr/>
            </p:nvSpPr>
            <p:spPr bwMode="auto">
              <a:xfrm>
                <a:off x="2191" y="1303"/>
                <a:ext cx="73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09" name="Line 146"/>
              <p:cNvSpPr>
                <a:spLocks noChangeShapeType="1"/>
              </p:cNvSpPr>
              <p:nvPr/>
            </p:nvSpPr>
            <p:spPr bwMode="auto">
              <a:xfrm>
                <a:off x="2191" y="130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0" name="Arc 147"/>
              <p:cNvSpPr>
                <a:spLocks/>
              </p:cNvSpPr>
              <p:nvPr/>
            </p:nvSpPr>
            <p:spPr bwMode="auto">
              <a:xfrm>
                <a:off x="1973" y="1320"/>
                <a:ext cx="96" cy="16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1" name="Freeform 148"/>
              <p:cNvSpPr>
                <a:spLocks/>
              </p:cNvSpPr>
              <p:nvPr/>
            </p:nvSpPr>
            <p:spPr bwMode="auto">
              <a:xfrm>
                <a:off x="2032" y="1313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2" name="Line 149"/>
              <p:cNvSpPr>
                <a:spLocks noChangeShapeType="1"/>
              </p:cNvSpPr>
              <p:nvPr/>
            </p:nvSpPr>
            <p:spPr bwMode="auto">
              <a:xfrm>
                <a:off x="2032" y="131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3" name="Arc 150"/>
              <p:cNvSpPr>
                <a:spLocks/>
              </p:cNvSpPr>
              <p:nvPr/>
            </p:nvSpPr>
            <p:spPr bwMode="auto">
              <a:xfrm>
                <a:off x="1713" y="1325"/>
                <a:ext cx="132" cy="16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4" name="Freeform 151"/>
              <p:cNvSpPr>
                <a:spLocks/>
              </p:cNvSpPr>
              <p:nvPr/>
            </p:nvSpPr>
            <p:spPr bwMode="auto">
              <a:xfrm>
                <a:off x="1809" y="1318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5" name="Line 152"/>
              <p:cNvSpPr>
                <a:spLocks noChangeShapeType="1"/>
              </p:cNvSpPr>
              <p:nvPr/>
            </p:nvSpPr>
            <p:spPr bwMode="auto">
              <a:xfrm>
                <a:off x="1809" y="131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6" name="Arc 153"/>
              <p:cNvSpPr>
                <a:spLocks/>
              </p:cNvSpPr>
              <p:nvPr/>
            </p:nvSpPr>
            <p:spPr bwMode="auto">
              <a:xfrm>
                <a:off x="1458" y="1330"/>
                <a:ext cx="165" cy="14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7" name="Freeform 154"/>
              <p:cNvSpPr>
                <a:spLocks/>
              </p:cNvSpPr>
              <p:nvPr/>
            </p:nvSpPr>
            <p:spPr bwMode="auto">
              <a:xfrm>
                <a:off x="1587" y="132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8" name="Line 155"/>
              <p:cNvSpPr>
                <a:spLocks noChangeShapeType="1"/>
              </p:cNvSpPr>
              <p:nvPr/>
            </p:nvSpPr>
            <p:spPr bwMode="auto">
              <a:xfrm>
                <a:off x="1587" y="132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9" name="Arc 156"/>
              <p:cNvSpPr>
                <a:spLocks/>
              </p:cNvSpPr>
              <p:nvPr/>
            </p:nvSpPr>
            <p:spPr bwMode="auto">
              <a:xfrm>
                <a:off x="2960" y="1181"/>
                <a:ext cx="11" cy="389"/>
              </a:xfrm>
              <a:custGeom>
                <a:avLst/>
                <a:gdLst>
                  <a:gd name="G0" fmla="+- 0 0 0"/>
                  <a:gd name="G1" fmla="+- 56 0 0"/>
                  <a:gd name="G2" fmla="+- 21600 0 0"/>
                  <a:gd name="T0" fmla="*/ 21600 w 21600"/>
                  <a:gd name="T1" fmla="*/ 0 h 21656"/>
                  <a:gd name="T2" fmla="*/ 0 w 21600"/>
                  <a:gd name="T3" fmla="*/ 21656 h 21656"/>
                  <a:gd name="T4" fmla="*/ 0 w 21600"/>
                  <a:gd name="T5" fmla="*/ 56 h 2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6" fill="none" extrusionOk="0">
                    <a:moveTo>
                      <a:pt x="21599" y="0"/>
                    </a:moveTo>
                    <a:cubicBezTo>
                      <a:pt x="21599" y="18"/>
                      <a:pt x="21600" y="37"/>
                      <a:pt x="21600" y="56"/>
                    </a:cubicBezTo>
                    <a:cubicBezTo>
                      <a:pt x="21600" y="11985"/>
                      <a:pt x="11929" y="21655"/>
                      <a:pt x="0" y="21656"/>
                    </a:cubicBezTo>
                  </a:path>
                  <a:path w="21600" h="21656" stroke="0" extrusionOk="0">
                    <a:moveTo>
                      <a:pt x="21599" y="0"/>
                    </a:moveTo>
                    <a:cubicBezTo>
                      <a:pt x="21599" y="18"/>
                      <a:pt x="21600" y="37"/>
                      <a:pt x="21600" y="56"/>
                    </a:cubicBezTo>
                    <a:cubicBezTo>
                      <a:pt x="21600" y="11985"/>
                      <a:pt x="11929" y="21655"/>
                      <a:pt x="0" y="21656"/>
                    </a:cubicBezTo>
                    <a:lnTo>
                      <a:pt x="0" y="5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0" name="Freeform 157"/>
              <p:cNvSpPr>
                <a:spLocks/>
              </p:cNvSpPr>
              <p:nvPr/>
            </p:nvSpPr>
            <p:spPr bwMode="auto">
              <a:xfrm>
                <a:off x="2935" y="1174"/>
                <a:ext cx="72" cy="8"/>
              </a:xfrm>
              <a:custGeom>
                <a:avLst/>
                <a:gdLst>
                  <a:gd name="T0" fmla="*/ 205 w 205"/>
                  <a:gd name="T1" fmla="*/ 4 h 23"/>
                  <a:gd name="T2" fmla="*/ 205 w 205"/>
                  <a:gd name="T3" fmla="*/ 23 h 23"/>
                  <a:gd name="T4" fmla="*/ 0 w 205"/>
                  <a:gd name="T5" fmla="*/ 19 h 23"/>
                  <a:gd name="T6" fmla="*/ 0 w 205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3">
                    <a:moveTo>
                      <a:pt x="205" y="4"/>
                    </a:moveTo>
                    <a:lnTo>
                      <a:pt x="205" y="23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1" name="Line 158"/>
              <p:cNvSpPr>
                <a:spLocks noChangeShapeType="1"/>
              </p:cNvSpPr>
              <p:nvPr/>
            </p:nvSpPr>
            <p:spPr bwMode="auto">
              <a:xfrm>
                <a:off x="2935" y="117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2" name="Line 159"/>
              <p:cNvSpPr>
                <a:spLocks noChangeShapeType="1"/>
              </p:cNvSpPr>
              <p:nvPr/>
            </p:nvSpPr>
            <p:spPr bwMode="auto">
              <a:xfrm flipH="1" flipV="1">
                <a:off x="3125" y="1128"/>
                <a:ext cx="388" cy="25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3" name="Arc 160"/>
              <p:cNvSpPr>
                <a:spLocks/>
              </p:cNvSpPr>
              <p:nvPr/>
            </p:nvSpPr>
            <p:spPr bwMode="auto">
              <a:xfrm>
                <a:off x="2976" y="746"/>
                <a:ext cx="149" cy="383"/>
              </a:xfrm>
              <a:custGeom>
                <a:avLst/>
                <a:gdLst>
                  <a:gd name="G0" fmla="+- 145 0 0"/>
                  <a:gd name="G1" fmla="+- 21600 0 0"/>
                  <a:gd name="G2" fmla="+- 21600 0 0"/>
                  <a:gd name="T0" fmla="*/ 0 w 21745"/>
                  <a:gd name="T1" fmla="*/ 0 h 21600"/>
                  <a:gd name="T2" fmla="*/ 21745 w 21745"/>
                  <a:gd name="T3" fmla="*/ 21543 h 21600"/>
                  <a:gd name="T4" fmla="*/ 145 w 2174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5" h="21600" fill="none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52" y="0"/>
                      <a:pt x="21713" y="9635"/>
                      <a:pt x="21744" y="21543"/>
                    </a:cubicBezTo>
                  </a:path>
                  <a:path w="21745" h="21600" stroke="0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52" y="0"/>
                      <a:pt x="21713" y="9635"/>
                      <a:pt x="21744" y="21543"/>
                    </a:cubicBezTo>
                    <a:lnTo>
                      <a:pt x="145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4" name="Freeform 161"/>
              <p:cNvSpPr>
                <a:spLocks/>
              </p:cNvSpPr>
              <p:nvPr/>
            </p:nvSpPr>
            <p:spPr bwMode="auto">
              <a:xfrm>
                <a:off x="2970" y="710"/>
                <a:ext cx="6" cy="72"/>
              </a:xfrm>
              <a:custGeom>
                <a:avLst/>
                <a:gdLst>
                  <a:gd name="T0" fmla="*/ 0 w 19"/>
                  <a:gd name="T1" fmla="*/ 0 h 204"/>
                  <a:gd name="T2" fmla="*/ 19 w 19"/>
                  <a:gd name="T3" fmla="*/ 0 h 204"/>
                  <a:gd name="T4" fmla="*/ 19 w 19"/>
                  <a:gd name="T5" fmla="*/ 204 h 204"/>
                  <a:gd name="T6" fmla="*/ 0 w 19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4">
                    <a:moveTo>
                      <a:pt x="0" y="0"/>
                    </a:moveTo>
                    <a:lnTo>
                      <a:pt x="19" y="0"/>
                    </a:lnTo>
                    <a:lnTo>
                      <a:pt x="19" y="204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5" name="Line 162"/>
              <p:cNvSpPr>
                <a:spLocks noChangeShapeType="1"/>
              </p:cNvSpPr>
              <p:nvPr/>
            </p:nvSpPr>
            <p:spPr bwMode="auto">
              <a:xfrm>
                <a:off x="2970" y="782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6" name="Freeform 163"/>
              <p:cNvSpPr>
                <a:spLocks/>
              </p:cNvSpPr>
              <p:nvPr/>
            </p:nvSpPr>
            <p:spPr bwMode="auto">
              <a:xfrm>
                <a:off x="2233" y="1139"/>
                <a:ext cx="302" cy="679"/>
              </a:xfrm>
              <a:custGeom>
                <a:avLst/>
                <a:gdLst>
                  <a:gd name="T0" fmla="*/ 0 w 855"/>
                  <a:gd name="T1" fmla="*/ 1920 h 1920"/>
                  <a:gd name="T2" fmla="*/ 345 w 855"/>
                  <a:gd name="T3" fmla="*/ 1920 h 1920"/>
                  <a:gd name="T4" fmla="*/ 855 w 855"/>
                  <a:gd name="T5" fmla="*/ 136 h 1920"/>
                  <a:gd name="T6" fmla="*/ 690 w 855"/>
                  <a:gd name="T7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5" h="1920">
                    <a:moveTo>
                      <a:pt x="0" y="1920"/>
                    </a:moveTo>
                    <a:lnTo>
                      <a:pt x="345" y="1920"/>
                    </a:lnTo>
                    <a:lnTo>
                      <a:pt x="855" y="136"/>
                    </a:lnTo>
                    <a:lnTo>
                      <a:pt x="69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7" name="Freeform 164"/>
              <p:cNvSpPr>
                <a:spLocks/>
              </p:cNvSpPr>
              <p:nvPr/>
            </p:nvSpPr>
            <p:spPr bwMode="auto">
              <a:xfrm>
                <a:off x="2449" y="1107"/>
                <a:ext cx="51" cy="60"/>
              </a:xfrm>
              <a:custGeom>
                <a:avLst/>
                <a:gdLst>
                  <a:gd name="T0" fmla="*/ 129 w 144"/>
                  <a:gd name="T1" fmla="*/ 0 h 171"/>
                  <a:gd name="T2" fmla="*/ 144 w 144"/>
                  <a:gd name="T3" fmla="*/ 12 h 171"/>
                  <a:gd name="T4" fmla="*/ 14 w 144"/>
                  <a:gd name="T5" fmla="*/ 171 h 171"/>
                  <a:gd name="T6" fmla="*/ 0 w 144"/>
                  <a:gd name="T7" fmla="*/ 15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29" y="0"/>
                    </a:moveTo>
                    <a:lnTo>
                      <a:pt x="144" y="12"/>
                    </a:lnTo>
                    <a:lnTo>
                      <a:pt x="14" y="171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8" name="Line 165"/>
              <p:cNvSpPr>
                <a:spLocks noChangeShapeType="1"/>
              </p:cNvSpPr>
              <p:nvPr/>
            </p:nvSpPr>
            <p:spPr bwMode="auto">
              <a:xfrm>
                <a:off x="2449" y="1163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9" name="Freeform 166"/>
              <p:cNvSpPr>
                <a:spLocks/>
              </p:cNvSpPr>
              <p:nvPr/>
            </p:nvSpPr>
            <p:spPr bwMode="auto">
              <a:xfrm>
                <a:off x="1209" y="1022"/>
                <a:ext cx="1353" cy="749"/>
              </a:xfrm>
              <a:custGeom>
                <a:avLst/>
                <a:gdLst>
                  <a:gd name="T0" fmla="*/ 0 w 3824"/>
                  <a:gd name="T1" fmla="*/ 1875 h 2116"/>
                  <a:gd name="T2" fmla="*/ 32 w 3824"/>
                  <a:gd name="T3" fmla="*/ 1816 h 2116"/>
                  <a:gd name="T4" fmla="*/ 87 w 3824"/>
                  <a:gd name="T5" fmla="*/ 1939 h 2116"/>
                  <a:gd name="T6" fmla="*/ 152 w 3824"/>
                  <a:gd name="T7" fmla="*/ 1821 h 2116"/>
                  <a:gd name="T8" fmla="*/ 206 w 3824"/>
                  <a:gd name="T9" fmla="*/ 1944 h 2116"/>
                  <a:gd name="T10" fmla="*/ 272 w 3824"/>
                  <a:gd name="T11" fmla="*/ 1827 h 2116"/>
                  <a:gd name="T12" fmla="*/ 326 w 3824"/>
                  <a:gd name="T13" fmla="*/ 1950 h 2116"/>
                  <a:gd name="T14" fmla="*/ 392 w 3824"/>
                  <a:gd name="T15" fmla="*/ 1833 h 2116"/>
                  <a:gd name="T16" fmla="*/ 446 w 3824"/>
                  <a:gd name="T17" fmla="*/ 1955 h 2116"/>
                  <a:gd name="T18" fmla="*/ 512 w 3824"/>
                  <a:gd name="T19" fmla="*/ 1838 h 2116"/>
                  <a:gd name="T20" fmla="*/ 566 w 3824"/>
                  <a:gd name="T21" fmla="*/ 1961 h 2116"/>
                  <a:gd name="T22" fmla="*/ 632 w 3824"/>
                  <a:gd name="T23" fmla="*/ 1844 h 2116"/>
                  <a:gd name="T24" fmla="*/ 686 w 3824"/>
                  <a:gd name="T25" fmla="*/ 1966 h 2116"/>
                  <a:gd name="T26" fmla="*/ 751 w 3824"/>
                  <a:gd name="T27" fmla="*/ 1849 h 2116"/>
                  <a:gd name="T28" fmla="*/ 806 w 3824"/>
                  <a:gd name="T29" fmla="*/ 1972 h 2116"/>
                  <a:gd name="T30" fmla="*/ 871 w 3824"/>
                  <a:gd name="T31" fmla="*/ 1855 h 2116"/>
                  <a:gd name="T32" fmla="*/ 926 w 3824"/>
                  <a:gd name="T33" fmla="*/ 1977 h 2116"/>
                  <a:gd name="T34" fmla="*/ 991 w 3824"/>
                  <a:gd name="T35" fmla="*/ 1860 h 2116"/>
                  <a:gd name="T36" fmla="*/ 1046 w 3824"/>
                  <a:gd name="T37" fmla="*/ 1983 h 2116"/>
                  <a:gd name="T38" fmla="*/ 1111 w 3824"/>
                  <a:gd name="T39" fmla="*/ 1866 h 2116"/>
                  <a:gd name="T40" fmla="*/ 1165 w 3824"/>
                  <a:gd name="T41" fmla="*/ 1988 h 2116"/>
                  <a:gd name="T42" fmla="*/ 1231 w 3824"/>
                  <a:gd name="T43" fmla="*/ 1871 h 2116"/>
                  <a:gd name="T44" fmla="*/ 1285 w 3824"/>
                  <a:gd name="T45" fmla="*/ 1994 h 2116"/>
                  <a:gd name="T46" fmla="*/ 1351 w 3824"/>
                  <a:gd name="T47" fmla="*/ 1877 h 2116"/>
                  <a:gd name="T48" fmla="*/ 1405 w 3824"/>
                  <a:gd name="T49" fmla="*/ 2000 h 2116"/>
                  <a:gd name="T50" fmla="*/ 1471 w 3824"/>
                  <a:gd name="T51" fmla="*/ 1882 h 2116"/>
                  <a:gd name="T52" fmla="*/ 1525 w 3824"/>
                  <a:gd name="T53" fmla="*/ 2005 h 2116"/>
                  <a:gd name="T54" fmla="*/ 1591 w 3824"/>
                  <a:gd name="T55" fmla="*/ 1888 h 2116"/>
                  <a:gd name="T56" fmla="*/ 1645 w 3824"/>
                  <a:gd name="T57" fmla="*/ 2011 h 2116"/>
                  <a:gd name="T58" fmla="*/ 1710 w 3824"/>
                  <a:gd name="T59" fmla="*/ 1894 h 2116"/>
                  <a:gd name="T60" fmla="*/ 1765 w 3824"/>
                  <a:gd name="T61" fmla="*/ 2016 h 2116"/>
                  <a:gd name="T62" fmla="*/ 1830 w 3824"/>
                  <a:gd name="T63" fmla="*/ 1899 h 2116"/>
                  <a:gd name="T64" fmla="*/ 1885 w 3824"/>
                  <a:gd name="T65" fmla="*/ 2022 h 2116"/>
                  <a:gd name="T66" fmla="*/ 1950 w 3824"/>
                  <a:gd name="T67" fmla="*/ 1905 h 2116"/>
                  <a:gd name="T68" fmla="*/ 2005 w 3824"/>
                  <a:gd name="T69" fmla="*/ 2027 h 2116"/>
                  <a:gd name="T70" fmla="*/ 2070 w 3824"/>
                  <a:gd name="T71" fmla="*/ 1910 h 2116"/>
                  <a:gd name="T72" fmla="*/ 2124 w 3824"/>
                  <a:gd name="T73" fmla="*/ 2033 h 2116"/>
                  <a:gd name="T74" fmla="*/ 2190 w 3824"/>
                  <a:gd name="T75" fmla="*/ 1916 h 2116"/>
                  <a:gd name="T76" fmla="*/ 2244 w 3824"/>
                  <a:gd name="T77" fmla="*/ 2038 h 2116"/>
                  <a:gd name="T78" fmla="*/ 2310 w 3824"/>
                  <a:gd name="T79" fmla="*/ 1921 h 2116"/>
                  <a:gd name="T80" fmla="*/ 2364 w 3824"/>
                  <a:gd name="T81" fmla="*/ 2044 h 2116"/>
                  <a:gd name="T82" fmla="*/ 2430 w 3824"/>
                  <a:gd name="T83" fmla="*/ 1927 h 2116"/>
                  <a:gd name="T84" fmla="*/ 2484 w 3824"/>
                  <a:gd name="T85" fmla="*/ 2049 h 2116"/>
                  <a:gd name="T86" fmla="*/ 2549 w 3824"/>
                  <a:gd name="T87" fmla="*/ 1932 h 2116"/>
                  <a:gd name="T88" fmla="*/ 2604 w 3824"/>
                  <a:gd name="T89" fmla="*/ 2055 h 2116"/>
                  <a:gd name="T90" fmla="*/ 2669 w 3824"/>
                  <a:gd name="T91" fmla="*/ 1938 h 2116"/>
                  <a:gd name="T92" fmla="*/ 2724 w 3824"/>
                  <a:gd name="T93" fmla="*/ 2061 h 2116"/>
                  <a:gd name="T94" fmla="*/ 2789 w 3824"/>
                  <a:gd name="T95" fmla="*/ 1943 h 2116"/>
                  <a:gd name="T96" fmla="*/ 2844 w 3824"/>
                  <a:gd name="T97" fmla="*/ 2066 h 2116"/>
                  <a:gd name="T98" fmla="*/ 2909 w 3824"/>
                  <a:gd name="T99" fmla="*/ 1949 h 2116"/>
                  <a:gd name="T100" fmla="*/ 2936 w 3824"/>
                  <a:gd name="T101" fmla="*/ 2010 h 2116"/>
                  <a:gd name="T102" fmla="*/ 2940 w 3824"/>
                  <a:gd name="T103" fmla="*/ 2011 h 2116"/>
                  <a:gd name="T104" fmla="*/ 3824 w 3824"/>
                  <a:gd name="T105" fmla="*/ 2116 h 2116"/>
                  <a:gd name="T106" fmla="*/ 3824 w 3824"/>
                  <a:gd name="T107" fmla="*/ 0 h 2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824" h="2116">
                    <a:moveTo>
                      <a:pt x="0" y="1875"/>
                    </a:moveTo>
                    <a:lnTo>
                      <a:pt x="32" y="1816"/>
                    </a:lnTo>
                    <a:lnTo>
                      <a:pt x="87" y="1939"/>
                    </a:lnTo>
                    <a:lnTo>
                      <a:pt x="152" y="1821"/>
                    </a:lnTo>
                    <a:lnTo>
                      <a:pt x="206" y="1944"/>
                    </a:lnTo>
                    <a:lnTo>
                      <a:pt x="272" y="1827"/>
                    </a:lnTo>
                    <a:lnTo>
                      <a:pt x="326" y="1950"/>
                    </a:lnTo>
                    <a:lnTo>
                      <a:pt x="392" y="1833"/>
                    </a:lnTo>
                    <a:lnTo>
                      <a:pt x="446" y="1955"/>
                    </a:lnTo>
                    <a:lnTo>
                      <a:pt x="512" y="1838"/>
                    </a:lnTo>
                    <a:lnTo>
                      <a:pt x="566" y="1961"/>
                    </a:lnTo>
                    <a:lnTo>
                      <a:pt x="632" y="1844"/>
                    </a:lnTo>
                    <a:lnTo>
                      <a:pt x="686" y="1966"/>
                    </a:lnTo>
                    <a:lnTo>
                      <a:pt x="751" y="1849"/>
                    </a:lnTo>
                    <a:lnTo>
                      <a:pt x="806" y="1972"/>
                    </a:lnTo>
                    <a:lnTo>
                      <a:pt x="871" y="1855"/>
                    </a:lnTo>
                    <a:lnTo>
                      <a:pt x="926" y="1977"/>
                    </a:lnTo>
                    <a:lnTo>
                      <a:pt x="991" y="1860"/>
                    </a:lnTo>
                    <a:lnTo>
                      <a:pt x="1046" y="1983"/>
                    </a:lnTo>
                    <a:lnTo>
                      <a:pt x="1111" y="1866"/>
                    </a:lnTo>
                    <a:lnTo>
                      <a:pt x="1165" y="1988"/>
                    </a:lnTo>
                    <a:lnTo>
                      <a:pt x="1231" y="1871"/>
                    </a:lnTo>
                    <a:lnTo>
                      <a:pt x="1285" y="1994"/>
                    </a:lnTo>
                    <a:lnTo>
                      <a:pt x="1351" y="1877"/>
                    </a:lnTo>
                    <a:lnTo>
                      <a:pt x="1405" y="2000"/>
                    </a:lnTo>
                    <a:lnTo>
                      <a:pt x="1471" y="1882"/>
                    </a:lnTo>
                    <a:lnTo>
                      <a:pt x="1525" y="2005"/>
                    </a:lnTo>
                    <a:lnTo>
                      <a:pt x="1591" y="1888"/>
                    </a:lnTo>
                    <a:lnTo>
                      <a:pt x="1645" y="2011"/>
                    </a:lnTo>
                    <a:lnTo>
                      <a:pt x="1710" y="1894"/>
                    </a:lnTo>
                    <a:lnTo>
                      <a:pt x="1765" y="2016"/>
                    </a:lnTo>
                    <a:lnTo>
                      <a:pt x="1830" y="1899"/>
                    </a:lnTo>
                    <a:lnTo>
                      <a:pt x="1885" y="2022"/>
                    </a:lnTo>
                    <a:lnTo>
                      <a:pt x="1950" y="1905"/>
                    </a:lnTo>
                    <a:lnTo>
                      <a:pt x="2005" y="2027"/>
                    </a:lnTo>
                    <a:lnTo>
                      <a:pt x="2070" y="1910"/>
                    </a:lnTo>
                    <a:lnTo>
                      <a:pt x="2124" y="2033"/>
                    </a:lnTo>
                    <a:lnTo>
                      <a:pt x="2190" y="1916"/>
                    </a:lnTo>
                    <a:lnTo>
                      <a:pt x="2244" y="2038"/>
                    </a:lnTo>
                    <a:lnTo>
                      <a:pt x="2310" y="1921"/>
                    </a:lnTo>
                    <a:lnTo>
                      <a:pt x="2364" y="2044"/>
                    </a:lnTo>
                    <a:lnTo>
                      <a:pt x="2430" y="1927"/>
                    </a:lnTo>
                    <a:lnTo>
                      <a:pt x="2484" y="2049"/>
                    </a:lnTo>
                    <a:lnTo>
                      <a:pt x="2549" y="1932"/>
                    </a:lnTo>
                    <a:lnTo>
                      <a:pt x="2604" y="2055"/>
                    </a:lnTo>
                    <a:lnTo>
                      <a:pt x="2669" y="1938"/>
                    </a:lnTo>
                    <a:lnTo>
                      <a:pt x="2724" y="2061"/>
                    </a:lnTo>
                    <a:lnTo>
                      <a:pt x="2789" y="1943"/>
                    </a:lnTo>
                    <a:lnTo>
                      <a:pt x="2844" y="2066"/>
                    </a:lnTo>
                    <a:lnTo>
                      <a:pt x="2909" y="1949"/>
                    </a:lnTo>
                    <a:lnTo>
                      <a:pt x="2936" y="2010"/>
                    </a:lnTo>
                    <a:lnTo>
                      <a:pt x="2940" y="2011"/>
                    </a:lnTo>
                    <a:lnTo>
                      <a:pt x="3824" y="2116"/>
                    </a:lnTo>
                    <a:lnTo>
                      <a:pt x="382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0" name="Freeform 167"/>
              <p:cNvSpPr>
                <a:spLocks/>
              </p:cNvSpPr>
              <p:nvPr/>
            </p:nvSpPr>
            <p:spPr bwMode="auto">
              <a:xfrm>
                <a:off x="2544" y="1022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1" name="Arc 168"/>
              <p:cNvSpPr>
                <a:spLocks/>
              </p:cNvSpPr>
              <p:nvPr/>
            </p:nvSpPr>
            <p:spPr bwMode="auto">
              <a:xfrm>
                <a:off x="2174" y="1601"/>
                <a:ext cx="107" cy="12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2" name="Arc 169"/>
              <p:cNvSpPr>
                <a:spLocks/>
              </p:cNvSpPr>
              <p:nvPr/>
            </p:nvSpPr>
            <p:spPr bwMode="auto">
              <a:xfrm>
                <a:off x="1660" y="1728"/>
                <a:ext cx="621" cy="208"/>
              </a:xfrm>
              <a:custGeom>
                <a:avLst/>
                <a:gdLst>
                  <a:gd name="G0" fmla="+- 0 0 0"/>
                  <a:gd name="G1" fmla="+- 105 0 0"/>
                  <a:gd name="G2" fmla="+- 21600 0 0"/>
                  <a:gd name="T0" fmla="*/ 21600 w 21600"/>
                  <a:gd name="T1" fmla="*/ 0 h 21705"/>
                  <a:gd name="T2" fmla="*/ 0 w 21600"/>
                  <a:gd name="T3" fmla="*/ 21705 h 21705"/>
                  <a:gd name="T4" fmla="*/ 0 w 21600"/>
                  <a:gd name="T5" fmla="*/ 105 h 21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05" fill="none" extrusionOk="0">
                    <a:moveTo>
                      <a:pt x="21599" y="0"/>
                    </a:moveTo>
                    <a:cubicBezTo>
                      <a:pt x="21599" y="35"/>
                      <a:pt x="21600" y="70"/>
                      <a:pt x="21600" y="105"/>
                    </a:cubicBezTo>
                    <a:cubicBezTo>
                      <a:pt x="21600" y="12034"/>
                      <a:pt x="11929" y="21704"/>
                      <a:pt x="0" y="21705"/>
                    </a:cubicBezTo>
                  </a:path>
                  <a:path w="21600" h="21705" stroke="0" extrusionOk="0">
                    <a:moveTo>
                      <a:pt x="21599" y="0"/>
                    </a:moveTo>
                    <a:cubicBezTo>
                      <a:pt x="21599" y="35"/>
                      <a:pt x="21600" y="70"/>
                      <a:pt x="21600" y="105"/>
                    </a:cubicBezTo>
                    <a:cubicBezTo>
                      <a:pt x="21600" y="12034"/>
                      <a:pt x="11929" y="21704"/>
                      <a:pt x="0" y="21705"/>
                    </a:cubicBezTo>
                    <a:lnTo>
                      <a:pt x="0" y="10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3" name="Freeform 170"/>
              <p:cNvSpPr>
                <a:spLocks/>
              </p:cNvSpPr>
              <p:nvPr/>
            </p:nvSpPr>
            <p:spPr bwMode="auto">
              <a:xfrm>
                <a:off x="1660" y="1916"/>
                <a:ext cx="51" cy="37"/>
              </a:xfrm>
              <a:custGeom>
                <a:avLst/>
                <a:gdLst>
                  <a:gd name="T0" fmla="*/ 0 w 51"/>
                  <a:gd name="T1" fmla="*/ 19 h 37"/>
                  <a:gd name="T2" fmla="*/ 51 w 51"/>
                  <a:gd name="T3" fmla="*/ 37 h 37"/>
                  <a:gd name="T4" fmla="*/ 38 w 51"/>
                  <a:gd name="T5" fmla="*/ 19 h 37"/>
                  <a:gd name="T6" fmla="*/ 51 w 51"/>
                  <a:gd name="T7" fmla="*/ 0 h 37"/>
                  <a:gd name="T8" fmla="*/ 0 w 51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7">
                    <a:moveTo>
                      <a:pt x="0" y="19"/>
                    </a:moveTo>
                    <a:lnTo>
                      <a:pt x="51" y="37"/>
                    </a:lnTo>
                    <a:lnTo>
                      <a:pt x="38" y="19"/>
                    </a:lnTo>
                    <a:lnTo>
                      <a:pt x="51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4" name="Line 171"/>
              <p:cNvSpPr>
                <a:spLocks noChangeShapeType="1"/>
              </p:cNvSpPr>
              <p:nvPr/>
            </p:nvSpPr>
            <p:spPr bwMode="auto">
              <a:xfrm flipV="1">
                <a:off x="1499" y="2875"/>
                <a:ext cx="0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5" name="Freeform 172"/>
              <p:cNvSpPr>
                <a:spLocks/>
              </p:cNvSpPr>
              <p:nvPr/>
            </p:nvSpPr>
            <p:spPr bwMode="auto">
              <a:xfrm>
                <a:off x="1463" y="2868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6" name="Line 173"/>
              <p:cNvSpPr>
                <a:spLocks noChangeShapeType="1"/>
              </p:cNvSpPr>
              <p:nvPr/>
            </p:nvSpPr>
            <p:spPr bwMode="auto">
              <a:xfrm>
                <a:off x="1463" y="286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7" name="Line 174"/>
              <p:cNvSpPr>
                <a:spLocks noChangeShapeType="1"/>
              </p:cNvSpPr>
              <p:nvPr/>
            </p:nvSpPr>
            <p:spPr bwMode="auto">
              <a:xfrm flipV="1">
                <a:off x="1648" y="2795"/>
                <a:ext cx="5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8" name="Freeform 175"/>
              <p:cNvSpPr>
                <a:spLocks/>
              </p:cNvSpPr>
              <p:nvPr/>
            </p:nvSpPr>
            <p:spPr bwMode="auto">
              <a:xfrm>
                <a:off x="1617" y="2788"/>
                <a:ext cx="72" cy="8"/>
              </a:xfrm>
              <a:custGeom>
                <a:avLst/>
                <a:gdLst>
                  <a:gd name="T0" fmla="*/ 205 w 205"/>
                  <a:gd name="T1" fmla="*/ 5 h 23"/>
                  <a:gd name="T2" fmla="*/ 205 w 205"/>
                  <a:gd name="T3" fmla="*/ 23 h 23"/>
                  <a:gd name="T4" fmla="*/ 0 w 205"/>
                  <a:gd name="T5" fmla="*/ 19 h 23"/>
                  <a:gd name="T6" fmla="*/ 0 w 205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3">
                    <a:moveTo>
                      <a:pt x="205" y="5"/>
                    </a:moveTo>
                    <a:lnTo>
                      <a:pt x="205" y="23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9" name="Line 176"/>
              <p:cNvSpPr>
                <a:spLocks noChangeShapeType="1"/>
              </p:cNvSpPr>
              <p:nvPr/>
            </p:nvSpPr>
            <p:spPr bwMode="auto">
              <a:xfrm>
                <a:off x="1617" y="278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0" name="Freeform 177"/>
              <p:cNvSpPr>
                <a:spLocks/>
              </p:cNvSpPr>
              <p:nvPr/>
            </p:nvSpPr>
            <p:spPr bwMode="auto">
              <a:xfrm>
                <a:off x="1366" y="2594"/>
                <a:ext cx="579" cy="307"/>
              </a:xfrm>
              <a:custGeom>
                <a:avLst/>
                <a:gdLst>
                  <a:gd name="T0" fmla="*/ 1636 w 1636"/>
                  <a:gd name="T1" fmla="*/ 869 h 869"/>
                  <a:gd name="T2" fmla="*/ 1051 w 1636"/>
                  <a:gd name="T3" fmla="*/ 391 h 869"/>
                  <a:gd name="T4" fmla="*/ 811 w 1636"/>
                  <a:gd name="T5" fmla="*/ 104 h 869"/>
                  <a:gd name="T6" fmla="*/ 31 w 1636"/>
                  <a:gd name="T7" fmla="*/ 90 h 869"/>
                  <a:gd name="T8" fmla="*/ 0 w 1636"/>
                  <a:gd name="T9" fmla="*/ 0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6" h="869">
                    <a:moveTo>
                      <a:pt x="1636" y="869"/>
                    </a:moveTo>
                    <a:lnTo>
                      <a:pt x="1051" y="391"/>
                    </a:lnTo>
                    <a:lnTo>
                      <a:pt x="811" y="104"/>
                    </a:lnTo>
                    <a:lnTo>
                      <a:pt x="31" y="9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1" name="Freeform 178"/>
              <p:cNvSpPr>
                <a:spLocks/>
              </p:cNvSpPr>
              <p:nvPr/>
            </p:nvSpPr>
            <p:spPr bwMode="auto">
              <a:xfrm>
                <a:off x="1329" y="2575"/>
                <a:ext cx="72" cy="30"/>
              </a:xfrm>
              <a:custGeom>
                <a:avLst/>
                <a:gdLst>
                  <a:gd name="T0" fmla="*/ 197 w 203"/>
                  <a:gd name="T1" fmla="*/ 0 h 86"/>
                  <a:gd name="T2" fmla="*/ 203 w 203"/>
                  <a:gd name="T3" fmla="*/ 19 h 86"/>
                  <a:gd name="T4" fmla="*/ 7 w 203"/>
                  <a:gd name="T5" fmla="*/ 86 h 86"/>
                  <a:gd name="T6" fmla="*/ 0 w 203"/>
                  <a:gd name="T7" fmla="*/ 6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86">
                    <a:moveTo>
                      <a:pt x="197" y="0"/>
                    </a:moveTo>
                    <a:lnTo>
                      <a:pt x="203" y="19"/>
                    </a:lnTo>
                    <a:lnTo>
                      <a:pt x="7" y="86"/>
                    </a:lnTo>
                    <a:lnTo>
                      <a:pt x="0" y="6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2" name="Line 179"/>
              <p:cNvSpPr>
                <a:spLocks noChangeShapeType="1"/>
              </p:cNvSpPr>
              <p:nvPr/>
            </p:nvSpPr>
            <p:spPr bwMode="auto">
              <a:xfrm>
                <a:off x="1329" y="2599"/>
                <a:ext cx="2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3" name="Line 180"/>
              <p:cNvSpPr>
                <a:spLocks noChangeShapeType="1"/>
              </p:cNvSpPr>
              <p:nvPr/>
            </p:nvSpPr>
            <p:spPr bwMode="auto">
              <a:xfrm flipH="1" flipV="1">
                <a:off x="1292" y="2869"/>
                <a:ext cx="58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4" name="Freeform 181"/>
              <p:cNvSpPr>
                <a:spLocks/>
              </p:cNvSpPr>
              <p:nvPr/>
            </p:nvSpPr>
            <p:spPr bwMode="auto">
              <a:xfrm>
                <a:off x="1267" y="2835"/>
                <a:ext cx="44" cy="66"/>
              </a:xfrm>
              <a:custGeom>
                <a:avLst/>
                <a:gdLst>
                  <a:gd name="T0" fmla="*/ 109 w 125"/>
                  <a:gd name="T1" fmla="*/ 0 h 186"/>
                  <a:gd name="T2" fmla="*/ 125 w 125"/>
                  <a:gd name="T3" fmla="*/ 11 h 186"/>
                  <a:gd name="T4" fmla="*/ 17 w 125"/>
                  <a:gd name="T5" fmla="*/ 186 h 186"/>
                  <a:gd name="T6" fmla="*/ 0 w 125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86">
                    <a:moveTo>
                      <a:pt x="109" y="0"/>
                    </a:moveTo>
                    <a:lnTo>
                      <a:pt x="125" y="11"/>
                    </a:lnTo>
                    <a:lnTo>
                      <a:pt x="17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5" name="Line 182"/>
              <p:cNvSpPr>
                <a:spLocks noChangeShapeType="1"/>
              </p:cNvSpPr>
              <p:nvPr/>
            </p:nvSpPr>
            <p:spPr bwMode="auto">
              <a:xfrm>
                <a:off x="1267" y="2897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6" name="Freeform 183"/>
              <p:cNvSpPr>
                <a:spLocks/>
              </p:cNvSpPr>
              <p:nvPr/>
            </p:nvSpPr>
            <p:spPr bwMode="auto">
              <a:xfrm>
                <a:off x="1212" y="2854"/>
                <a:ext cx="32" cy="53"/>
              </a:xfrm>
              <a:custGeom>
                <a:avLst/>
                <a:gdLst>
                  <a:gd name="T0" fmla="*/ 0 w 90"/>
                  <a:gd name="T1" fmla="*/ 149 h 149"/>
                  <a:gd name="T2" fmla="*/ 90 w 90"/>
                  <a:gd name="T3" fmla="*/ 59 h 149"/>
                  <a:gd name="T4" fmla="*/ 90 w 90"/>
                  <a:gd name="T5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149">
                    <a:moveTo>
                      <a:pt x="0" y="149"/>
                    </a:moveTo>
                    <a:lnTo>
                      <a:pt x="90" y="59"/>
                    </a:lnTo>
                    <a:lnTo>
                      <a:pt x="9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7" name="Freeform 184"/>
              <p:cNvSpPr>
                <a:spLocks/>
              </p:cNvSpPr>
              <p:nvPr/>
            </p:nvSpPr>
            <p:spPr bwMode="auto">
              <a:xfrm>
                <a:off x="1208" y="2847"/>
                <a:ext cx="72" cy="7"/>
              </a:xfrm>
              <a:custGeom>
                <a:avLst/>
                <a:gdLst>
                  <a:gd name="T0" fmla="*/ 204 w 204"/>
                  <a:gd name="T1" fmla="*/ 0 h 18"/>
                  <a:gd name="T2" fmla="*/ 204 w 204"/>
                  <a:gd name="T3" fmla="*/ 18 h 18"/>
                  <a:gd name="T4" fmla="*/ 0 w 204"/>
                  <a:gd name="T5" fmla="*/ 18 h 18"/>
                  <a:gd name="T6" fmla="*/ 0 w 20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8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8" name="Line 185"/>
              <p:cNvSpPr>
                <a:spLocks noChangeShapeType="1"/>
              </p:cNvSpPr>
              <p:nvPr/>
            </p:nvSpPr>
            <p:spPr bwMode="auto">
              <a:xfrm>
                <a:off x="1208" y="284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9" name="Line 186"/>
              <p:cNvSpPr>
                <a:spLocks noChangeShapeType="1"/>
              </p:cNvSpPr>
              <p:nvPr/>
            </p:nvSpPr>
            <p:spPr bwMode="auto">
              <a:xfrm flipH="1" flipV="1">
                <a:off x="1165" y="2779"/>
                <a:ext cx="84" cy="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0" name="Freeform 187"/>
              <p:cNvSpPr>
                <a:spLocks/>
              </p:cNvSpPr>
              <p:nvPr/>
            </p:nvSpPr>
            <p:spPr bwMode="auto">
              <a:xfrm>
                <a:off x="1140" y="2744"/>
                <a:ext cx="44" cy="66"/>
              </a:xfrm>
              <a:custGeom>
                <a:avLst/>
                <a:gdLst>
                  <a:gd name="T0" fmla="*/ 109 w 126"/>
                  <a:gd name="T1" fmla="*/ 0 h 186"/>
                  <a:gd name="T2" fmla="*/ 126 w 126"/>
                  <a:gd name="T3" fmla="*/ 11 h 186"/>
                  <a:gd name="T4" fmla="*/ 17 w 126"/>
                  <a:gd name="T5" fmla="*/ 186 h 186"/>
                  <a:gd name="T6" fmla="*/ 0 w 126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6">
                    <a:moveTo>
                      <a:pt x="109" y="0"/>
                    </a:moveTo>
                    <a:lnTo>
                      <a:pt x="126" y="11"/>
                    </a:lnTo>
                    <a:lnTo>
                      <a:pt x="17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1" name="Line 188"/>
              <p:cNvSpPr>
                <a:spLocks noChangeShapeType="1"/>
              </p:cNvSpPr>
              <p:nvPr/>
            </p:nvSpPr>
            <p:spPr bwMode="auto">
              <a:xfrm>
                <a:off x="1140" y="2807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2" name="Freeform 189"/>
              <p:cNvSpPr>
                <a:spLocks/>
              </p:cNvSpPr>
              <p:nvPr/>
            </p:nvSpPr>
            <p:spPr bwMode="auto">
              <a:xfrm>
                <a:off x="931" y="2886"/>
                <a:ext cx="27" cy="42"/>
              </a:xfrm>
              <a:custGeom>
                <a:avLst/>
                <a:gdLst>
                  <a:gd name="T0" fmla="*/ 0 w 75"/>
                  <a:gd name="T1" fmla="*/ 119 h 119"/>
                  <a:gd name="T2" fmla="*/ 75 w 75"/>
                  <a:gd name="T3" fmla="*/ 90 h 119"/>
                  <a:gd name="T4" fmla="*/ 75 w 75"/>
                  <a:gd name="T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119">
                    <a:moveTo>
                      <a:pt x="0" y="119"/>
                    </a:moveTo>
                    <a:lnTo>
                      <a:pt x="75" y="90"/>
                    </a:lnTo>
                    <a:lnTo>
                      <a:pt x="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3" name="Freeform 190"/>
              <p:cNvSpPr>
                <a:spLocks/>
              </p:cNvSpPr>
              <p:nvPr/>
            </p:nvSpPr>
            <p:spPr bwMode="auto">
              <a:xfrm>
                <a:off x="922" y="2879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4" name="Line 191"/>
              <p:cNvSpPr>
                <a:spLocks noChangeShapeType="1"/>
              </p:cNvSpPr>
              <p:nvPr/>
            </p:nvSpPr>
            <p:spPr bwMode="auto">
              <a:xfrm>
                <a:off x="922" y="287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5" name="Freeform 192"/>
              <p:cNvSpPr>
                <a:spLocks/>
              </p:cNvSpPr>
              <p:nvPr/>
            </p:nvSpPr>
            <p:spPr bwMode="auto">
              <a:xfrm>
                <a:off x="1069" y="2869"/>
                <a:ext cx="21" cy="49"/>
              </a:xfrm>
              <a:custGeom>
                <a:avLst/>
                <a:gdLst>
                  <a:gd name="T0" fmla="*/ 0 w 60"/>
                  <a:gd name="T1" fmla="*/ 136 h 136"/>
                  <a:gd name="T2" fmla="*/ 60 w 60"/>
                  <a:gd name="T3" fmla="*/ 61 h 136"/>
                  <a:gd name="T4" fmla="*/ 60 w 60"/>
                  <a:gd name="T5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136">
                    <a:moveTo>
                      <a:pt x="0" y="136"/>
                    </a:moveTo>
                    <a:lnTo>
                      <a:pt x="60" y="61"/>
                    </a:lnTo>
                    <a:lnTo>
                      <a:pt x="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6" name="Freeform 193"/>
              <p:cNvSpPr>
                <a:spLocks/>
              </p:cNvSpPr>
              <p:nvPr/>
            </p:nvSpPr>
            <p:spPr bwMode="auto">
              <a:xfrm>
                <a:off x="1054" y="2863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7" name="Line 194"/>
              <p:cNvSpPr>
                <a:spLocks noChangeShapeType="1"/>
              </p:cNvSpPr>
              <p:nvPr/>
            </p:nvSpPr>
            <p:spPr bwMode="auto">
              <a:xfrm>
                <a:off x="1054" y="286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8" name="Freeform 195"/>
              <p:cNvSpPr>
                <a:spLocks/>
              </p:cNvSpPr>
              <p:nvPr/>
            </p:nvSpPr>
            <p:spPr bwMode="auto">
              <a:xfrm>
                <a:off x="788" y="2880"/>
                <a:ext cx="31" cy="48"/>
              </a:xfrm>
              <a:custGeom>
                <a:avLst/>
                <a:gdLst>
                  <a:gd name="T0" fmla="*/ 0 w 89"/>
                  <a:gd name="T1" fmla="*/ 135 h 135"/>
                  <a:gd name="T2" fmla="*/ 89 w 89"/>
                  <a:gd name="T3" fmla="*/ 92 h 135"/>
                  <a:gd name="T4" fmla="*/ 89 w 89"/>
                  <a:gd name="T5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9" h="135">
                    <a:moveTo>
                      <a:pt x="0" y="135"/>
                    </a:moveTo>
                    <a:lnTo>
                      <a:pt x="89" y="92"/>
                    </a:lnTo>
                    <a:lnTo>
                      <a:pt x="8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9" name="Freeform 196"/>
              <p:cNvSpPr>
                <a:spLocks/>
              </p:cNvSpPr>
              <p:nvPr/>
            </p:nvSpPr>
            <p:spPr bwMode="auto">
              <a:xfrm>
                <a:off x="783" y="2873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0" name="Line 197"/>
              <p:cNvSpPr>
                <a:spLocks noChangeShapeType="1"/>
              </p:cNvSpPr>
              <p:nvPr/>
            </p:nvSpPr>
            <p:spPr bwMode="auto">
              <a:xfrm>
                <a:off x="783" y="287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1" name="Line 198"/>
              <p:cNvSpPr>
                <a:spLocks noChangeShapeType="1"/>
              </p:cNvSpPr>
              <p:nvPr/>
            </p:nvSpPr>
            <p:spPr bwMode="auto">
              <a:xfrm flipV="1">
                <a:off x="1483" y="3910"/>
                <a:ext cx="0" cy="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2" name="Freeform 199"/>
              <p:cNvSpPr>
                <a:spLocks/>
              </p:cNvSpPr>
              <p:nvPr/>
            </p:nvSpPr>
            <p:spPr bwMode="auto">
              <a:xfrm>
                <a:off x="1447" y="390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3" name="Line 200"/>
              <p:cNvSpPr>
                <a:spLocks noChangeShapeType="1"/>
              </p:cNvSpPr>
              <p:nvPr/>
            </p:nvSpPr>
            <p:spPr bwMode="auto">
              <a:xfrm>
                <a:off x="1447" y="390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4" name="Line 201"/>
              <p:cNvSpPr>
                <a:spLocks noChangeShapeType="1"/>
              </p:cNvSpPr>
              <p:nvPr/>
            </p:nvSpPr>
            <p:spPr bwMode="auto">
              <a:xfrm flipV="1">
                <a:off x="1631" y="3920"/>
                <a:ext cx="0" cy="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5" name="Freeform 202"/>
              <p:cNvSpPr>
                <a:spLocks/>
              </p:cNvSpPr>
              <p:nvPr/>
            </p:nvSpPr>
            <p:spPr bwMode="auto">
              <a:xfrm>
                <a:off x="1595" y="3914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6" name="Line 203"/>
              <p:cNvSpPr>
                <a:spLocks noChangeShapeType="1"/>
              </p:cNvSpPr>
              <p:nvPr/>
            </p:nvSpPr>
            <p:spPr bwMode="auto">
              <a:xfrm>
                <a:off x="1595" y="391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7" name="Freeform 204"/>
              <p:cNvSpPr>
                <a:spLocks/>
              </p:cNvSpPr>
              <p:nvPr/>
            </p:nvSpPr>
            <p:spPr bwMode="auto">
              <a:xfrm>
                <a:off x="1424" y="3639"/>
                <a:ext cx="515" cy="303"/>
              </a:xfrm>
              <a:custGeom>
                <a:avLst/>
                <a:gdLst>
                  <a:gd name="T0" fmla="*/ 1455 w 1455"/>
                  <a:gd name="T1" fmla="*/ 855 h 855"/>
                  <a:gd name="T2" fmla="*/ 0 w 1455"/>
                  <a:gd name="T3" fmla="*/ 194 h 855"/>
                  <a:gd name="T4" fmla="*/ 0 w 1455"/>
                  <a:gd name="T5" fmla="*/ 0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5" h="855">
                    <a:moveTo>
                      <a:pt x="1455" y="855"/>
                    </a:moveTo>
                    <a:lnTo>
                      <a:pt x="0" y="19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388" y="3633"/>
              <a:ext cx="73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1388" y="363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V="1">
              <a:off x="1197" y="390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160" y="389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1160" y="38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H="1" flipV="1">
              <a:off x="1255" y="3867"/>
              <a:ext cx="95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226" y="3835"/>
              <a:ext cx="53" cy="60"/>
            </a:xfrm>
            <a:custGeom>
              <a:avLst/>
              <a:gdLst>
                <a:gd name="T0" fmla="*/ 134 w 148"/>
                <a:gd name="T1" fmla="*/ 0 h 171"/>
                <a:gd name="T2" fmla="*/ 148 w 148"/>
                <a:gd name="T3" fmla="*/ 12 h 171"/>
                <a:gd name="T4" fmla="*/ 15 w 148"/>
                <a:gd name="T5" fmla="*/ 171 h 171"/>
                <a:gd name="T6" fmla="*/ 0 w 148"/>
                <a:gd name="T7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34" y="0"/>
                  </a:moveTo>
                  <a:lnTo>
                    <a:pt x="148" y="12"/>
                  </a:lnTo>
                  <a:lnTo>
                    <a:pt x="15" y="171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1226" y="389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 flipV="1">
              <a:off x="1132" y="3777"/>
              <a:ext cx="96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108" y="3742"/>
              <a:ext cx="43" cy="66"/>
            </a:xfrm>
            <a:custGeom>
              <a:avLst/>
              <a:gdLst>
                <a:gd name="T0" fmla="*/ 105 w 122"/>
                <a:gd name="T1" fmla="*/ 0 h 186"/>
                <a:gd name="T2" fmla="*/ 122 w 122"/>
                <a:gd name="T3" fmla="*/ 10 h 186"/>
                <a:gd name="T4" fmla="*/ 17 w 122"/>
                <a:gd name="T5" fmla="*/ 186 h 186"/>
                <a:gd name="T6" fmla="*/ 0 w 122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186">
                  <a:moveTo>
                    <a:pt x="105" y="0"/>
                  </a:moveTo>
                  <a:lnTo>
                    <a:pt x="122" y="10"/>
                  </a:lnTo>
                  <a:lnTo>
                    <a:pt x="17" y="186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1108" y="380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069" y="3873"/>
              <a:ext cx="37" cy="84"/>
            </a:xfrm>
            <a:custGeom>
              <a:avLst/>
              <a:gdLst>
                <a:gd name="T0" fmla="*/ 0 w 106"/>
                <a:gd name="T1" fmla="*/ 239 h 239"/>
                <a:gd name="T2" fmla="*/ 106 w 106"/>
                <a:gd name="T3" fmla="*/ 195 h 239"/>
                <a:gd name="T4" fmla="*/ 106 w 106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239">
                  <a:moveTo>
                    <a:pt x="0" y="239"/>
                  </a:moveTo>
                  <a:lnTo>
                    <a:pt x="106" y="195"/>
                  </a:lnTo>
                  <a:lnTo>
                    <a:pt x="10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070" y="3867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070" y="386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926" y="3878"/>
              <a:ext cx="47" cy="90"/>
            </a:xfrm>
            <a:custGeom>
              <a:avLst/>
              <a:gdLst>
                <a:gd name="T0" fmla="*/ 0 w 134"/>
                <a:gd name="T1" fmla="*/ 255 h 255"/>
                <a:gd name="T2" fmla="*/ 134 w 134"/>
                <a:gd name="T3" fmla="*/ 134 h 255"/>
                <a:gd name="T4" fmla="*/ 134 w 134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55">
                  <a:moveTo>
                    <a:pt x="0" y="255"/>
                  </a:moveTo>
                  <a:lnTo>
                    <a:pt x="134" y="134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937" y="387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937" y="387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761" y="3873"/>
              <a:ext cx="58" cy="74"/>
            </a:xfrm>
            <a:custGeom>
              <a:avLst/>
              <a:gdLst>
                <a:gd name="T0" fmla="*/ 0 w 165"/>
                <a:gd name="T1" fmla="*/ 209 h 209"/>
                <a:gd name="T2" fmla="*/ 165 w 165"/>
                <a:gd name="T3" fmla="*/ 105 h 209"/>
                <a:gd name="T4" fmla="*/ 165 w 165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09">
                  <a:moveTo>
                    <a:pt x="0" y="209"/>
                  </a:moveTo>
                  <a:lnTo>
                    <a:pt x="165" y="105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783" y="3867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783" y="386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V="1">
              <a:off x="1648" y="4886"/>
              <a:ext cx="0" cy="1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612" y="4880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1612" y="488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371" y="4642"/>
              <a:ext cx="574" cy="345"/>
            </a:xfrm>
            <a:custGeom>
              <a:avLst/>
              <a:gdLst>
                <a:gd name="T0" fmla="*/ 1621 w 1621"/>
                <a:gd name="T1" fmla="*/ 976 h 976"/>
                <a:gd name="T2" fmla="*/ 1005 w 1621"/>
                <a:gd name="T3" fmla="*/ 495 h 976"/>
                <a:gd name="T4" fmla="*/ 1005 w 1621"/>
                <a:gd name="T5" fmla="*/ 360 h 976"/>
                <a:gd name="T6" fmla="*/ 0 w 1621"/>
                <a:gd name="T7" fmla="*/ 90 h 976"/>
                <a:gd name="T8" fmla="*/ 0 w 1621"/>
                <a:gd name="T9" fmla="*/ 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1" h="976">
                  <a:moveTo>
                    <a:pt x="1621" y="976"/>
                  </a:moveTo>
                  <a:lnTo>
                    <a:pt x="1005" y="495"/>
                  </a:lnTo>
                  <a:lnTo>
                    <a:pt x="1005" y="360"/>
                  </a:lnTo>
                  <a:lnTo>
                    <a:pt x="0" y="9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335" y="4635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4" name="Line 231"/>
            <p:cNvSpPr>
              <a:spLocks noChangeShapeType="1"/>
            </p:cNvSpPr>
            <p:nvPr/>
          </p:nvSpPr>
          <p:spPr bwMode="auto">
            <a:xfrm>
              <a:off x="1335" y="463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5" name="Line 232"/>
            <p:cNvSpPr>
              <a:spLocks noChangeShapeType="1"/>
            </p:cNvSpPr>
            <p:nvPr/>
          </p:nvSpPr>
          <p:spPr bwMode="auto">
            <a:xfrm flipV="1">
              <a:off x="1488" y="4934"/>
              <a:ext cx="0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7" name="Freeform 233"/>
            <p:cNvSpPr>
              <a:spLocks/>
            </p:cNvSpPr>
            <p:nvPr/>
          </p:nvSpPr>
          <p:spPr bwMode="auto">
            <a:xfrm>
              <a:off x="1452" y="4928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8" name="Line 234"/>
            <p:cNvSpPr>
              <a:spLocks noChangeShapeType="1"/>
            </p:cNvSpPr>
            <p:nvPr/>
          </p:nvSpPr>
          <p:spPr bwMode="auto">
            <a:xfrm>
              <a:off x="1452" y="492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9" name="Line 235"/>
            <p:cNvSpPr>
              <a:spLocks noChangeShapeType="1"/>
            </p:cNvSpPr>
            <p:nvPr/>
          </p:nvSpPr>
          <p:spPr bwMode="auto">
            <a:xfrm flipH="1" flipV="1">
              <a:off x="1234" y="4854"/>
              <a:ext cx="106" cy="1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0" name="Freeform 236"/>
            <p:cNvSpPr>
              <a:spLocks/>
            </p:cNvSpPr>
            <p:nvPr/>
          </p:nvSpPr>
          <p:spPr bwMode="auto">
            <a:xfrm>
              <a:off x="1201" y="4826"/>
              <a:ext cx="61" cy="51"/>
            </a:xfrm>
            <a:custGeom>
              <a:avLst/>
              <a:gdLst>
                <a:gd name="T0" fmla="*/ 159 w 171"/>
                <a:gd name="T1" fmla="*/ 0 h 145"/>
                <a:gd name="T2" fmla="*/ 171 w 171"/>
                <a:gd name="T3" fmla="*/ 15 h 145"/>
                <a:gd name="T4" fmla="*/ 12 w 171"/>
                <a:gd name="T5" fmla="*/ 145 h 145"/>
                <a:gd name="T6" fmla="*/ 0 w 171"/>
                <a:gd name="T7" fmla="*/ 13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45">
                  <a:moveTo>
                    <a:pt x="159" y="0"/>
                  </a:moveTo>
                  <a:lnTo>
                    <a:pt x="171" y="15"/>
                  </a:lnTo>
                  <a:lnTo>
                    <a:pt x="12" y="145"/>
                  </a:lnTo>
                  <a:lnTo>
                    <a:pt x="0" y="13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1" name="Line 237"/>
            <p:cNvSpPr>
              <a:spLocks noChangeShapeType="1"/>
            </p:cNvSpPr>
            <p:nvPr/>
          </p:nvSpPr>
          <p:spPr bwMode="auto">
            <a:xfrm>
              <a:off x="1201" y="4872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2" name="Freeform 238"/>
            <p:cNvSpPr>
              <a:spLocks/>
            </p:cNvSpPr>
            <p:nvPr/>
          </p:nvSpPr>
          <p:spPr bwMode="auto">
            <a:xfrm>
              <a:off x="1197" y="4934"/>
              <a:ext cx="31" cy="48"/>
            </a:xfrm>
            <a:custGeom>
              <a:avLst/>
              <a:gdLst>
                <a:gd name="T0" fmla="*/ 0 w 90"/>
                <a:gd name="T1" fmla="*/ 135 h 135"/>
                <a:gd name="T2" fmla="*/ 90 w 90"/>
                <a:gd name="T3" fmla="*/ 89 h 135"/>
                <a:gd name="T4" fmla="*/ 90 w 90"/>
                <a:gd name="T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35">
                  <a:moveTo>
                    <a:pt x="0" y="135"/>
                  </a:moveTo>
                  <a:lnTo>
                    <a:pt x="90" y="89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3" name="Freeform 239"/>
            <p:cNvSpPr>
              <a:spLocks/>
            </p:cNvSpPr>
            <p:nvPr/>
          </p:nvSpPr>
          <p:spPr bwMode="auto">
            <a:xfrm>
              <a:off x="1192" y="492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4" name="Line 240"/>
            <p:cNvSpPr>
              <a:spLocks noChangeShapeType="1"/>
            </p:cNvSpPr>
            <p:nvPr/>
          </p:nvSpPr>
          <p:spPr bwMode="auto">
            <a:xfrm>
              <a:off x="1192" y="492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5" name="Freeform 241"/>
            <p:cNvSpPr>
              <a:spLocks/>
            </p:cNvSpPr>
            <p:nvPr/>
          </p:nvSpPr>
          <p:spPr bwMode="auto">
            <a:xfrm>
              <a:off x="1069" y="4939"/>
              <a:ext cx="26" cy="48"/>
            </a:xfrm>
            <a:custGeom>
              <a:avLst/>
              <a:gdLst>
                <a:gd name="T0" fmla="*/ 0 w 75"/>
                <a:gd name="T1" fmla="*/ 136 h 136"/>
                <a:gd name="T2" fmla="*/ 75 w 75"/>
                <a:gd name="T3" fmla="*/ 90 h 136"/>
                <a:gd name="T4" fmla="*/ 75 w 75"/>
                <a:gd name="T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136">
                  <a:moveTo>
                    <a:pt x="0" y="136"/>
                  </a:moveTo>
                  <a:lnTo>
                    <a:pt x="75" y="90"/>
                  </a:lnTo>
                  <a:lnTo>
                    <a:pt x="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6" name="Freeform 242"/>
            <p:cNvSpPr>
              <a:spLocks/>
            </p:cNvSpPr>
            <p:nvPr/>
          </p:nvSpPr>
          <p:spPr bwMode="auto">
            <a:xfrm>
              <a:off x="1059" y="4933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7" name="Line 243"/>
            <p:cNvSpPr>
              <a:spLocks noChangeShapeType="1"/>
            </p:cNvSpPr>
            <p:nvPr/>
          </p:nvSpPr>
          <p:spPr bwMode="auto">
            <a:xfrm>
              <a:off x="1059" y="493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8" name="Freeform 244"/>
            <p:cNvSpPr>
              <a:spLocks/>
            </p:cNvSpPr>
            <p:nvPr/>
          </p:nvSpPr>
          <p:spPr bwMode="auto">
            <a:xfrm>
              <a:off x="931" y="4945"/>
              <a:ext cx="59" cy="58"/>
            </a:xfrm>
            <a:custGeom>
              <a:avLst/>
              <a:gdLst>
                <a:gd name="T0" fmla="*/ 0 w 165"/>
                <a:gd name="T1" fmla="*/ 165 h 165"/>
                <a:gd name="T2" fmla="*/ 165 w 165"/>
                <a:gd name="T3" fmla="*/ 121 h 165"/>
                <a:gd name="T4" fmla="*/ 165 w 165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165">
                  <a:moveTo>
                    <a:pt x="0" y="165"/>
                  </a:moveTo>
                  <a:lnTo>
                    <a:pt x="165" y="121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9" name="Freeform 245"/>
            <p:cNvSpPr>
              <a:spLocks/>
            </p:cNvSpPr>
            <p:nvPr/>
          </p:nvSpPr>
          <p:spPr bwMode="auto">
            <a:xfrm>
              <a:off x="953" y="4938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0" name="Line 246"/>
            <p:cNvSpPr>
              <a:spLocks noChangeShapeType="1"/>
            </p:cNvSpPr>
            <p:nvPr/>
          </p:nvSpPr>
          <p:spPr bwMode="auto">
            <a:xfrm>
              <a:off x="953" y="493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1" name="Freeform 247"/>
            <p:cNvSpPr>
              <a:spLocks/>
            </p:cNvSpPr>
            <p:nvPr/>
          </p:nvSpPr>
          <p:spPr bwMode="auto">
            <a:xfrm>
              <a:off x="788" y="4918"/>
              <a:ext cx="53" cy="80"/>
            </a:xfrm>
            <a:custGeom>
              <a:avLst/>
              <a:gdLst>
                <a:gd name="T0" fmla="*/ 0 w 150"/>
                <a:gd name="T1" fmla="*/ 225 h 225"/>
                <a:gd name="T2" fmla="*/ 150 w 150"/>
                <a:gd name="T3" fmla="*/ 150 h 225"/>
                <a:gd name="T4" fmla="*/ 150 w 150"/>
                <a:gd name="T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25">
                  <a:moveTo>
                    <a:pt x="0" y="225"/>
                  </a:moveTo>
                  <a:lnTo>
                    <a:pt x="150" y="150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2" name="Freeform 248"/>
            <p:cNvSpPr>
              <a:spLocks/>
            </p:cNvSpPr>
            <p:nvPr/>
          </p:nvSpPr>
          <p:spPr bwMode="auto">
            <a:xfrm>
              <a:off x="805" y="4911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3" name="Line 249"/>
            <p:cNvSpPr>
              <a:spLocks noChangeShapeType="1"/>
            </p:cNvSpPr>
            <p:nvPr/>
          </p:nvSpPr>
          <p:spPr bwMode="auto">
            <a:xfrm>
              <a:off x="805" y="491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Freeform 250"/>
            <p:cNvSpPr>
              <a:spLocks/>
            </p:cNvSpPr>
            <p:nvPr/>
          </p:nvSpPr>
          <p:spPr bwMode="auto">
            <a:xfrm>
              <a:off x="1202" y="2779"/>
              <a:ext cx="164" cy="383"/>
            </a:xfrm>
            <a:custGeom>
              <a:avLst/>
              <a:gdLst>
                <a:gd name="T0" fmla="*/ 0 w 464"/>
                <a:gd name="T1" fmla="*/ 1081 h 1081"/>
                <a:gd name="T2" fmla="*/ 224 w 464"/>
                <a:gd name="T3" fmla="*/ 1081 h 1081"/>
                <a:gd name="T4" fmla="*/ 464 w 464"/>
                <a:gd name="T5" fmla="*/ 0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4" h="1081">
                  <a:moveTo>
                    <a:pt x="0" y="1081"/>
                  </a:moveTo>
                  <a:lnTo>
                    <a:pt x="224" y="1081"/>
                  </a:lnTo>
                  <a:lnTo>
                    <a:pt x="46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Freeform 251"/>
            <p:cNvSpPr>
              <a:spLocks/>
            </p:cNvSpPr>
            <p:nvPr/>
          </p:nvSpPr>
          <p:spPr bwMode="auto">
            <a:xfrm>
              <a:off x="1331" y="2765"/>
              <a:ext cx="72" cy="22"/>
            </a:xfrm>
            <a:custGeom>
              <a:avLst/>
              <a:gdLst>
                <a:gd name="T0" fmla="*/ 204 w 204"/>
                <a:gd name="T1" fmla="*/ 41 h 60"/>
                <a:gd name="T2" fmla="*/ 200 w 204"/>
                <a:gd name="T3" fmla="*/ 60 h 60"/>
                <a:gd name="T4" fmla="*/ 0 w 204"/>
                <a:gd name="T5" fmla="*/ 18 h 60"/>
                <a:gd name="T6" fmla="*/ 4 w 204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60">
                  <a:moveTo>
                    <a:pt x="204" y="41"/>
                  </a:moveTo>
                  <a:lnTo>
                    <a:pt x="200" y="60"/>
                  </a:lnTo>
                  <a:lnTo>
                    <a:pt x="0" y="18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6" name="Line 252"/>
            <p:cNvSpPr>
              <a:spLocks noChangeShapeType="1"/>
            </p:cNvSpPr>
            <p:nvPr/>
          </p:nvSpPr>
          <p:spPr bwMode="auto">
            <a:xfrm flipH="1">
              <a:off x="1331" y="2765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7" name="Freeform 253"/>
            <p:cNvSpPr>
              <a:spLocks/>
            </p:cNvSpPr>
            <p:nvPr/>
          </p:nvSpPr>
          <p:spPr bwMode="auto">
            <a:xfrm>
              <a:off x="1197" y="3809"/>
              <a:ext cx="159" cy="372"/>
            </a:xfrm>
            <a:custGeom>
              <a:avLst/>
              <a:gdLst>
                <a:gd name="T0" fmla="*/ 0 w 450"/>
                <a:gd name="T1" fmla="*/ 1051 h 1051"/>
                <a:gd name="T2" fmla="*/ 285 w 450"/>
                <a:gd name="T3" fmla="*/ 1020 h 1051"/>
                <a:gd name="T4" fmla="*/ 450 w 450"/>
                <a:gd name="T5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0" h="1051">
                  <a:moveTo>
                    <a:pt x="0" y="1051"/>
                  </a:moveTo>
                  <a:lnTo>
                    <a:pt x="285" y="1020"/>
                  </a:lnTo>
                  <a:lnTo>
                    <a:pt x="4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8" name="Freeform 254"/>
            <p:cNvSpPr>
              <a:spLocks/>
            </p:cNvSpPr>
            <p:nvPr/>
          </p:nvSpPr>
          <p:spPr bwMode="auto">
            <a:xfrm>
              <a:off x="1319" y="3797"/>
              <a:ext cx="74" cy="17"/>
            </a:xfrm>
            <a:custGeom>
              <a:avLst/>
              <a:gdLst>
                <a:gd name="T0" fmla="*/ 207 w 207"/>
                <a:gd name="T1" fmla="*/ 29 h 48"/>
                <a:gd name="T2" fmla="*/ 205 w 207"/>
                <a:gd name="T3" fmla="*/ 48 h 48"/>
                <a:gd name="T4" fmla="*/ 0 w 207"/>
                <a:gd name="T5" fmla="*/ 19 h 48"/>
                <a:gd name="T6" fmla="*/ 2 w 207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8">
                  <a:moveTo>
                    <a:pt x="207" y="29"/>
                  </a:moveTo>
                  <a:lnTo>
                    <a:pt x="205" y="48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9" name="Line 255"/>
            <p:cNvSpPr>
              <a:spLocks noChangeShapeType="1"/>
            </p:cNvSpPr>
            <p:nvPr/>
          </p:nvSpPr>
          <p:spPr bwMode="auto">
            <a:xfrm flipH="1">
              <a:off x="1319" y="3797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0" name="Freeform 256"/>
            <p:cNvSpPr>
              <a:spLocks/>
            </p:cNvSpPr>
            <p:nvPr/>
          </p:nvSpPr>
          <p:spPr bwMode="auto">
            <a:xfrm>
              <a:off x="1197" y="4834"/>
              <a:ext cx="259" cy="398"/>
            </a:xfrm>
            <a:custGeom>
              <a:avLst/>
              <a:gdLst>
                <a:gd name="T0" fmla="*/ 0 w 734"/>
                <a:gd name="T1" fmla="*/ 1125 h 1125"/>
                <a:gd name="T2" fmla="*/ 239 w 734"/>
                <a:gd name="T3" fmla="*/ 1125 h 1125"/>
                <a:gd name="T4" fmla="*/ 734 w 734"/>
                <a:gd name="T5" fmla="*/ 0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4" h="1125">
                  <a:moveTo>
                    <a:pt x="0" y="1125"/>
                  </a:moveTo>
                  <a:lnTo>
                    <a:pt x="239" y="1125"/>
                  </a:lnTo>
                  <a:lnTo>
                    <a:pt x="7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1" name="Freeform 257"/>
            <p:cNvSpPr>
              <a:spLocks/>
            </p:cNvSpPr>
            <p:nvPr/>
          </p:nvSpPr>
          <p:spPr bwMode="auto">
            <a:xfrm>
              <a:off x="1423" y="4812"/>
              <a:ext cx="69" cy="36"/>
            </a:xfrm>
            <a:custGeom>
              <a:avLst/>
              <a:gdLst>
                <a:gd name="T0" fmla="*/ 196 w 196"/>
                <a:gd name="T1" fmla="*/ 83 h 102"/>
                <a:gd name="T2" fmla="*/ 188 w 196"/>
                <a:gd name="T3" fmla="*/ 102 h 102"/>
                <a:gd name="T4" fmla="*/ 0 w 196"/>
                <a:gd name="T5" fmla="*/ 19 h 102"/>
                <a:gd name="T6" fmla="*/ 8 w 196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02">
                  <a:moveTo>
                    <a:pt x="196" y="83"/>
                  </a:moveTo>
                  <a:lnTo>
                    <a:pt x="188" y="102"/>
                  </a:lnTo>
                  <a:lnTo>
                    <a:pt x="0" y="19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2" name="Line 258"/>
            <p:cNvSpPr>
              <a:spLocks noChangeShapeType="1"/>
            </p:cNvSpPr>
            <p:nvPr/>
          </p:nvSpPr>
          <p:spPr bwMode="auto">
            <a:xfrm flipH="1">
              <a:off x="1423" y="4812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3" name="Freeform 259"/>
            <p:cNvSpPr>
              <a:spLocks/>
            </p:cNvSpPr>
            <p:nvPr/>
          </p:nvSpPr>
          <p:spPr bwMode="auto">
            <a:xfrm>
              <a:off x="623" y="2530"/>
              <a:ext cx="823" cy="602"/>
            </a:xfrm>
            <a:custGeom>
              <a:avLst/>
              <a:gdLst>
                <a:gd name="T0" fmla="*/ 0 w 2327"/>
                <a:gd name="T1" fmla="*/ 1530 h 1701"/>
                <a:gd name="T2" fmla="*/ 34 w 2327"/>
                <a:gd name="T3" fmla="*/ 1472 h 1701"/>
                <a:gd name="T4" fmla="*/ 85 w 2327"/>
                <a:gd name="T5" fmla="*/ 1596 h 1701"/>
                <a:gd name="T6" fmla="*/ 153 w 2327"/>
                <a:gd name="T7" fmla="*/ 1481 h 1701"/>
                <a:gd name="T8" fmla="*/ 205 w 2327"/>
                <a:gd name="T9" fmla="*/ 1605 h 1701"/>
                <a:gd name="T10" fmla="*/ 273 w 2327"/>
                <a:gd name="T11" fmla="*/ 1489 h 1701"/>
                <a:gd name="T12" fmla="*/ 324 w 2327"/>
                <a:gd name="T13" fmla="*/ 1613 h 1701"/>
                <a:gd name="T14" fmla="*/ 393 w 2327"/>
                <a:gd name="T15" fmla="*/ 1498 h 1701"/>
                <a:gd name="T16" fmla="*/ 444 w 2327"/>
                <a:gd name="T17" fmla="*/ 1622 h 1701"/>
                <a:gd name="T18" fmla="*/ 513 w 2327"/>
                <a:gd name="T19" fmla="*/ 1507 h 1701"/>
                <a:gd name="T20" fmla="*/ 564 w 2327"/>
                <a:gd name="T21" fmla="*/ 1631 h 1701"/>
                <a:gd name="T22" fmla="*/ 632 w 2327"/>
                <a:gd name="T23" fmla="*/ 1516 h 1701"/>
                <a:gd name="T24" fmla="*/ 683 w 2327"/>
                <a:gd name="T25" fmla="*/ 1640 h 1701"/>
                <a:gd name="T26" fmla="*/ 752 w 2327"/>
                <a:gd name="T27" fmla="*/ 1525 h 1701"/>
                <a:gd name="T28" fmla="*/ 803 w 2327"/>
                <a:gd name="T29" fmla="*/ 1649 h 1701"/>
                <a:gd name="T30" fmla="*/ 872 w 2327"/>
                <a:gd name="T31" fmla="*/ 1533 h 1701"/>
                <a:gd name="T32" fmla="*/ 923 w 2327"/>
                <a:gd name="T33" fmla="*/ 1657 h 1701"/>
                <a:gd name="T34" fmla="*/ 991 w 2327"/>
                <a:gd name="T35" fmla="*/ 1542 h 1701"/>
                <a:gd name="T36" fmla="*/ 1042 w 2327"/>
                <a:gd name="T37" fmla="*/ 1666 h 1701"/>
                <a:gd name="T38" fmla="*/ 1111 w 2327"/>
                <a:gd name="T39" fmla="*/ 1551 h 1701"/>
                <a:gd name="T40" fmla="*/ 1162 w 2327"/>
                <a:gd name="T41" fmla="*/ 1675 h 1701"/>
                <a:gd name="T42" fmla="*/ 1231 w 2327"/>
                <a:gd name="T43" fmla="*/ 1560 h 1701"/>
                <a:gd name="T44" fmla="*/ 1282 w 2327"/>
                <a:gd name="T45" fmla="*/ 1684 h 1701"/>
                <a:gd name="T46" fmla="*/ 1350 w 2327"/>
                <a:gd name="T47" fmla="*/ 1568 h 1701"/>
                <a:gd name="T48" fmla="*/ 1401 w 2327"/>
                <a:gd name="T49" fmla="*/ 1693 h 1701"/>
                <a:gd name="T50" fmla="*/ 1470 w 2327"/>
                <a:gd name="T51" fmla="*/ 1577 h 1701"/>
                <a:gd name="T52" fmla="*/ 1521 w 2327"/>
                <a:gd name="T53" fmla="*/ 1701 h 1701"/>
                <a:gd name="T54" fmla="*/ 1590 w 2327"/>
                <a:gd name="T55" fmla="*/ 1586 h 1701"/>
                <a:gd name="T56" fmla="*/ 1615 w 2327"/>
                <a:gd name="T57" fmla="*/ 1648 h 1701"/>
                <a:gd name="T58" fmla="*/ 1622 w 2327"/>
                <a:gd name="T59" fmla="*/ 1649 h 1701"/>
                <a:gd name="T60" fmla="*/ 2266 w 2327"/>
                <a:gd name="T61" fmla="*/ 1634 h 1701"/>
                <a:gd name="T62" fmla="*/ 2327 w 2327"/>
                <a:gd name="T63" fmla="*/ 0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27" h="1701">
                  <a:moveTo>
                    <a:pt x="0" y="1530"/>
                  </a:moveTo>
                  <a:lnTo>
                    <a:pt x="34" y="1472"/>
                  </a:lnTo>
                  <a:lnTo>
                    <a:pt x="85" y="1596"/>
                  </a:lnTo>
                  <a:lnTo>
                    <a:pt x="153" y="1481"/>
                  </a:lnTo>
                  <a:lnTo>
                    <a:pt x="205" y="1605"/>
                  </a:lnTo>
                  <a:lnTo>
                    <a:pt x="273" y="1489"/>
                  </a:lnTo>
                  <a:lnTo>
                    <a:pt x="324" y="1613"/>
                  </a:lnTo>
                  <a:lnTo>
                    <a:pt x="393" y="1498"/>
                  </a:lnTo>
                  <a:lnTo>
                    <a:pt x="444" y="1622"/>
                  </a:lnTo>
                  <a:lnTo>
                    <a:pt x="513" y="1507"/>
                  </a:lnTo>
                  <a:lnTo>
                    <a:pt x="564" y="1631"/>
                  </a:lnTo>
                  <a:lnTo>
                    <a:pt x="632" y="1516"/>
                  </a:lnTo>
                  <a:lnTo>
                    <a:pt x="683" y="1640"/>
                  </a:lnTo>
                  <a:lnTo>
                    <a:pt x="752" y="1525"/>
                  </a:lnTo>
                  <a:lnTo>
                    <a:pt x="803" y="1649"/>
                  </a:lnTo>
                  <a:lnTo>
                    <a:pt x="872" y="1533"/>
                  </a:lnTo>
                  <a:lnTo>
                    <a:pt x="923" y="1657"/>
                  </a:lnTo>
                  <a:lnTo>
                    <a:pt x="991" y="1542"/>
                  </a:lnTo>
                  <a:lnTo>
                    <a:pt x="1042" y="1666"/>
                  </a:lnTo>
                  <a:lnTo>
                    <a:pt x="1111" y="1551"/>
                  </a:lnTo>
                  <a:lnTo>
                    <a:pt x="1162" y="1675"/>
                  </a:lnTo>
                  <a:lnTo>
                    <a:pt x="1231" y="1560"/>
                  </a:lnTo>
                  <a:lnTo>
                    <a:pt x="1282" y="1684"/>
                  </a:lnTo>
                  <a:lnTo>
                    <a:pt x="1350" y="1568"/>
                  </a:lnTo>
                  <a:lnTo>
                    <a:pt x="1401" y="1693"/>
                  </a:lnTo>
                  <a:lnTo>
                    <a:pt x="1470" y="1577"/>
                  </a:lnTo>
                  <a:lnTo>
                    <a:pt x="1521" y="1701"/>
                  </a:lnTo>
                  <a:lnTo>
                    <a:pt x="1590" y="1586"/>
                  </a:lnTo>
                  <a:lnTo>
                    <a:pt x="1615" y="1648"/>
                  </a:lnTo>
                  <a:lnTo>
                    <a:pt x="1622" y="1649"/>
                  </a:lnTo>
                  <a:lnTo>
                    <a:pt x="2266" y="1634"/>
                  </a:lnTo>
                  <a:lnTo>
                    <a:pt x="232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4" name="Freeform 260"/>
            <p:cNvSpPr>
              <a:spLocks/>
            </p:cNvSpPr>
            <p:nvPr/>
          </p:nvSpPr>
          <p:spPr bwMode="auto">
            <a:xfrm>
              <a:off x="1425" y="2530"/>
              <a:ext cx="38" cy="52"/>
            </a:xfrm>
            <a:custGeom>
              <a:avLst/>
              <a:gdLst>
                <a:gd name="T0" fmla="*/ 21 w 38"/>
                <a:gd name="T1" fmla="*/ 0 h 52"/>
                <a:gd name="T2" fmla="*/ 0 w 38"/>
                <a:gd name="T3" fmla="*/ 51 h 52"/>
                <a:gd name="T4" fmla="*/ 20 w 38"/>
                <a:gd name="T5" fmla="*/ 39 h 52"/>
                <a:gd name="T6" fmla="*/ 38 w 38"/>
                <a:gd name="T7" fmla="*/ 52 h 52"/>
                <a:gd name="T8" fmla="*/ 21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21" y="0"/>
                  </a:moveTo>
                  <a:lnTo>
                    <a:pt x="0" y="51"/>
                  </a:lnTo>
                  <a:lnTo>
                    <a:pt x="20" y="39"/>
                  </a:lnTo>
                  <a:lnTo>
                    <a:pt x="38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5" name="Freeform 261"/>
            <p:cNvSpPr>
              <a:spLocks/>
            </p:cNvSpPr>
            <p:nvPr/>
          </p:nvSpPr>
          <p:spPr bwMode="auto">
            <a:xfrm>
              <a:off x="597" y="3777"/>
              <a:ext cx="827" cy="409"/>
            </a:xfrm>
            <a:custGeom>
              <a:avLst/>
              <a:gdLst>
                <a:gd name="T0" fmla="*/ 0 w 2339"/>
                <a:gd name="T1" fmla="*/ 976 h 1156"/>
                <a:gd name="T2" fmla="*/ 32 w 2339"/>
                <a:gd name="T3" fmla="*/ 917 h 1156"/>
                <a:gd name="T4" fmla="*/ 87 w 2339"/>
                <a:gd name="T5" fmla="*/ 1039 h 1156"/>
                <a:gd name="T6" fmla="*/ 152 w 2339"/>
                <a:gd name="T7" fmla="*/ 922 h 1156"/>
                <a:gd name="T8" fmla="*/ 207 w 2339"/>
                <a:gd name="T9" fmla="*/ 1045 h 1156"/>
                <a:gd name="T10" fmla="*/ 272 w 2339"/>
                <a:gd name="T11" fmla="*/ 927 h 1156"/>
                <a:gd name="T12" fmla="*/ 327 w 2339"/>
                <a:gd name="T13" fmla="*/ 1050 h 1156"/>
                <a:gd name="T14" fmla="*/ 392 w 2339"/>
                <a:gd name="T15" fmla="*/ 933 h 1156"/>
                <a:gd name="T16" fmla="*/ 446 w 2339"/>
                <a:gd name="T17" fmla="*/ 1055 h 1156"/>
                <a:gd name="T18" fmla="*/ 512 w 2339"/>
                <a:gd name="T19" fmla="*/ 938 h 1156"/>
                <a:gd name="T20" fmla="*/ 566 w 2339"/>
                <a:gd name="T21" fmla="*/ 1060 h 1156"/>
                <a:gd name="T22" fmla="*/ 632 w 2339"/>
                <a:gd name="T23" fmla="*/ 943 h 1156"/>
                <a:gd name="T24" fmla="*/ 686 w 2339"/>
                <a:gd name="T25" fmla="*/ 1066 h 1156"/>
                <a:gd name="T26" fmla="*/ 751 w 2339"/>
                <a:gd name="T27" fmla="*/ 948 h 1156"/>
                <a:gd name="T28" fmla="*/ 806 w 2339"/>
                <a:gd name="T29" fmla="*/ 1071 h 1156"/>
                <a:gd name="T30" fmla="*/ 871 w 2339"/>
                <a:gd name="T31" fmla="*/ 954 h 1156"/>
                <a:gd name="T32" fmla="*/ 926 w 2339"/>
                <a:gd name="T33" fmla="*/ 1076 h 1156"/>
                <a:gd name="T34" fmla="*/ 991 w 2339"/>
                <a:gd name="T35" fmla="*/ 959 h 1156"/>
                <a:gd name="T36" fmla="*/ 1046 w 2339"/>
                <a:gd name="T37" fmla="*/ 1081 h 1156"/>
                <a:gd name="T38" fmla="*/ 1111 w 2339"/>
                <a:gd name="T39" fmla="*/ 964 h 1156"/>
                <a:gd name="T40" fmla="*/ 1166 w 2339"/>
                <a:gd name="T41" fmla="*/ 1087 h 1156"/>
                <a:gd name="T42" fmla="*/ 1231 w 2339"/>
                <a:gd name="T43" fmla="*/ 969 h 1156"/>
                <a:gd name="T44" fmla="*/ 1286 w 2339"/>
                <a:gd name="T45" fmla="*/ 1092 h 1156"/>
                <a:gd name="T46" fmla="*/ 1351 w 2339"/>
                <a:gd name="T47" fmla="*/ 975 h 1156"/>
                <a:gd name="T48" fmla="*/ 1405 w 2339"/>
                <a:gd name="T49" fmla="*/ 1097 h 1156"/>
                <a:gd name="T50" fmla="*/ 1471 w 2339"/>
                <a:gd name="T51" fmla="*/ 980 h 1156"/>
                <a:gd name="T52" fmla="*/ 1525 w 2339"/>
                <a:gd name="T53" fmla="*/ 1102 h 1156"/>
                <a:gd name="T54" fmla="*/ 1591 w 2339"/>
                <a:gd name="T55" fmla="*/ 985 h 1156"/>
                <a:gd name="T56" fmla="*/ 1645 w 2339"/>
                <a:gd name="T57" fmla="*/ 1108 h 1156"/>
                <a:gd name="T58" fmla="*/ 1678 w 2339"/>
                <a:gd name="T59" fmla="*/ 1049 h 1156"/>
                <a:gd name="T60" fmla="*/ 1710 w 2339"/>
                <a:gd name="T61" fmla="*/ 1051 h 1156"/>
                <a:gd name="T62" fmla="*/ 2310 w 2339"/>
                <a:gd name="T63" fmla="*/ 1156 h 1156"/>
                <a:gd name="T64" fmla="*/ 2339 w 2339"/>
                <a:gd name="T65" fmla="*/ 0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9" h="1156">
                  <a:moveTo>
                    <a:pt x="0" y="976"/>
                  </a:moveTo>
                  <a:lnTo>
                    <a:pt x="32" y="917"/>
                  </a:lnTo>
                  <a:lnTo>
                    <a:pt x="87" y="1039"/>
                  </a:lnTo>
                  <a:lnTo>
                    <a:pt x="152" y="922"/>
                  </a:lnTo>
                  <a:lnTo>
                    <a:pt x="207" y="1045"/>
                  </a:lnTo>
                  <a:lnTo>
                    <a:pt x="272" y="927"/>
                  </a:lnTo>
                  <a:lnTo>
                    <a:pt x="327" y="1050"/>
                  </a:lnTo>
                  <a:lnTo>
                    <a:pt x="392" y="933"/>
                  </a:lnTo>
                  <a:lnTo>
                    <a:pt x="446" y="1055"/>
                  </a:lnTo>
                  <a:lnTo>
                    <a:pt x="512" y="938"/>
                  </a:lnTo>
                  <a:lnTo>
                    <a:pt x="566" y="1060"/>
                  </a:lnTo>
                  <a:lnTo>
                    <a:pt x="632" y="943"/>
                  </a:lnTo>
                  <a:lnTo>
                    <a:pt x="686" y="1066"/>
                  </a:lnTo>
                  <a:lnTo>
                    <a:pt x="751" y="948"/>
                  </a:lnTo>
                  <a:lnTo>
                    <a:pt x="806" y="1071"/>
                  </a:lnTo>
                  <a:lnTo>
                    <a:pt x="871" y="954"/>
                  </a:lnTo>
                  <a:lnTo>
                    <a:pt x="926" y="1076"/>
                  </a:lnTo>
                  <a:lnTo>
                    <a:pt x="991" y="959"/>
                  </a:lnTo>
                  <a:lnTo>
                    <a:pt x="1046" y="1081"/>
                  </a:lnTo>
                  <a:lnTo>
                    <a:pt x="1111" y="964"/>
                  </a:lnTo>
                  <a:lnTo>
                    <a:pt x="1166" y="1087"/>
                  </a:lnTo>
                  <a:lnTo>
                    <a:pt x="1231" y="969"/>
                  </a:lnTo>
                  <a:lnTo>
                    <a:pt x="1286" y="1092"/>
                  </a:lnTo>
                  <a:lnTo>
                    <a:pt x="1351" y="975"/>
                  </a:lnTo>
                  <a:lnTo>
                    <a:pt x="1405" y="1097"/>
                  </a:lnTo>
                  <a:lnTo>
                    <a:pt x="1471" y="980"/>
                  </a:lnTo>
                  <a:lnTo>
                    <a:pt x="1525" y="1102"/>
                  </a:lnTo>
                  <a:lnTo>
                    <a:pt x="1591" y="985"/>
                  </a:lnTo>
                  <a:lnTo>
                    <a:pt x="1645" y="1108"/>
                  </a:lnTo>
                  <a:lnTo>
                    <a:pt x="1678" y="1049"/>
                  </a:lnTo>
                  <a:lnTo>
                    <a:pt x="1710" y="1051"/>
                  </a:lnTo>
                  <a:lnTo>
                    <a:pt x="2310" y="1156"/>
                  </a:lnTo>
                  <a:lnTo>
                    <a:pt x="233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6" name="Freeform 262"/>
            <p:cNvSpPr>
              <a:spLocks/>
            </p:cNvSpPr>
            <p:nvPr/>
          </p:nvSpPr>
          <p:spPr bwMode="auto">
            <a:xfrm>
              <a:off x="1405" y="3777"/>
              <a:ext cx="36" cy="52"/>
            </a:xfrm>
            <a:custGeom>
              <a:avLst/>
              <a:gdLst>
                <a:gd name="T0" fmla="*/ 19 w 36"/>
                <a:gd name="T1" fmla="*/ 0 h 52"/>
                <a:gd name="T2" fmla="*/ 0 w 36"/>
                <a:gd name="T3" fmla="*/ 51 h 52"/>
                <a:gd name="T4" fmla="*/ 19 w 36"/>
                <a:gd name="T5" fmla="*/ 38 h 52"/>
                <a:gd name="T6" fmla="*/ 36 w 36"/>
                <a:gd name="T7" fmla="*/ 52 h 52"/>
                <a:gd name="T8" fmla="*/ 19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6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7" name="Freeform 263"/>
            <p:cNvSpPr>
              <a:spLocks/>
            </p:cNvSpPr>
            <p:nvPr/>
          </p:nvSpPr>
          <p:spPr bwMode="auto">
            <a:xfrm>
              <a:off x="602" y="4743"/>
              <a:ext cx="822" cy="478"/>
            </a:xfrm>
            <a:custGeom>
              <a:avLst/>
              <a:gdLst>
                <a:gd name="T0" fmla="*/ 0 w 2324"/>
                <a:gd name="T1" fmla="*/ 1169 h 1351"/>
                <a:gd name="T2" fmla="*/ 33 w 2324"/>
                <a:gd name="T3" fmla="*/ 1110 h 1351"/>
                <a:gd name="T4" fmla="*/ 86 w 2324"/>
                <a:gd name="T5" fmla="*/ 1233 h 1351"/>
                <a:gd name="T6" fmla="*/ 152 w 2324"/>
                <a:gd name="T7" fmla="*/ 1116 h 1351"/>
                <a:gd name="T8" fmla="*/ 206 w 2324"/>
                <a:gd name="T9" fmla="*/ 1239 h 1351"/>
                <a:gd name="T10" fmla="*/ 272 w 2324"/>
                <a:gd name="T11" fmla="*/ 1122 h 1351"/>
                <a:gd name="T12" fmla="*/ 326 w 2324"/>
                <a:gd name="T13" fmla="*/ 1245 h 1351"/>
                <a:gd name="T14" fmla="*/ 392 w 2324"/>
                <a:gd name="T15" fmla="*/ 1128 h 1351"/>
                <a:gd name="T16" fmla="*/ 446 w 2324"/>
                <a:gd name="T17" fmla="*/ 1251 h 1351"/>
                <a:gd name="T18" fmla="*/ 512 w 2324"/>
                <a:gd name="T19" fmla="*/ 1134 h 1351"/>
                <a:gd name="T20" fmla="*/ 566 w 2324"/>
                <a:gd name="T21" fmla="*/ 1257 h 1351"/>
                <a:gd name="T22" fmla="*/ 632 w 2324"/>
                <a:gd name="T23" fmla="*/ 1141 h 1351"/>
                <a:gd name="T24" fmla="*/ 686 w 2324"/>
                <a:gd name="T25" fmla="*/ 1263 h 1351"/>
                <a:gd name="T26" fmla="*/ 752 w 2324"/>
                <a:gd name="T27" fmla="*/ 1147 h 1351"/>
                <a:gd name="T28" fmla="*/ 805 w 2324"/>
                <a:gd name="T29" fmla="*/ 1270 h 1351"/>
                <a:gd name="T30" fmla="*/ 871 w 2324"/>
                <a:gd name="T31" fmla="*/ 1153 h 1351"/>
                <a:gd name="T32" fmla="*/ 925 w 2324"/>
                <a:gd name="T33" fmla="*/ 1276 h 1351"/>
                <a:gd name="T34" fmla="*/ 991 w 2324"/>
                <a:gd name="T35" fmla="*/ 1159 h 1351"/>
                <a:gd name="T36" fmla="*/ 1045 w 2324"/>
                <a:gd name="T37" fmla="*/ 1282 h 1351"/>
                <a:gd name="T38" fmla="*/ 1111 w 2324"/>
                <a:gd name="T39" fmla="*/ 1165 h 1351"/>
                <a:gd name="T40" fmla="*/ 1165 w 2324"/>
                <a:gd name="T41" fmla="*/ 1288 h 1351"/>
                <a:gd name="T42" fmla="*/ 1231 w 2324"/>
                <a:gd name="T43" fmla="*/ 1171 h 1351"/>
                <a:gd name="T44" fmla="*/ 1285 w 2324"/>
                <a:gd name="T45" fmla="*/ 1294 h 1351"/>
                <a:gd name="T46" fmla="*/ 1351 w 2324"/>
                <a:gd name="T47" fmla="*/ 1177 h 1351"/>
                <a:gd name="T48" fmla="*/ 1405 w 2324"/>
                <a:gd name="T49" fmla="*/ 1300 h 1351"/>
                <a:gd name="T50" fmla="*/ 1471 w 2324"/>
                <a:gd name="T51" fmla="*/ 1183 h 1351"/>
                <a:gd name="T52" fmla="*/ 1524 w 2324"/>
                <a:gd name="T53" fmla="*/ 1306 h 1351"/>
                <a:gd name="T54" fmla="*/ 1590 w 2324"/>
                <a:gd name="T55" fmla="*/ 1189 h 1351"/>
                <a:gd name="T56" fmla="*/ 1644 w 2324"/>
                <a:gd name="T57" fmla="*/ 1312 h 1351"/>
                <a:gd name="T58" fmla="*/ 1710 w 2324"/>
                <a:gd name="T59" fmla="*/ 1195 h 1351"/>
                <a:gd name="T60" fmla="*/ 1737 w 2324"/>
                <a:gd name="T61" fmla="*/ 1257 h 1351"/>
                <a:gd name="T62" fmla="*/ 1770 w 2324"/>
                <a:gd name="T63" fmla="*/ 1259 h 1351"/>
                <a:gd name="T64" fmla="*/ 2324 w 2324"/>
                <a:gd name="T65" fmla="*/ 1351 h 1351"/>
                <a:gd name="T66" fmla="*/ 2265 w 2324"/>
                <a:gd name="T67" fmla="*/ 0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24" h="1351">
                  <a:moveTo>
                    <a:pt x="0" y="1169"/>
                  </a:moveTo>
                  <a:lnTo>
                    <a:pt x="33" y="1110"/>
                  </a:lnTo>
                  <a:lnTo>
                    <a:pt x="86" y="1233"/>
                  </a:lnTo>
                  <a:lnTo>
                    <a:pt x="152" y="1116"/>
                  </a:lnTo>
                  <a:lnTo>
                    <a:pt x="206" y="1239"/>
                  </a:lnTo>
                  <a:lnTo>
                    <a:pt x="272" y="1122"/>
                  </a:lnTo>
                  <a:lnTo>
                    <a:pt x="326" y="1245"/>
                  </a:lnTo>
                  <a:lnTo>
                    <a:pt x="392" y="1128"/>
                  </a:lnTo>
                  <a:lnTo>
                    <a:pt x="446" y="1251"/>
                  </a:lnTo>
                  <a:lnTo>
                    <a:pt x="512" y="1134"/>
                  </a:lnTo>
                  <a:lnTo>
                    <a:pt x="566" y="1257"/>
                  </a:lnTo>
                  <a:lnTo>
                    <a:pt x="632" y="1141"/>
                  </a:lnTo>
                  <a:lnTo>
                    <a:pt x="686" y="1263"/>
                  </a:lnTo>
                  <a:lnTo>
                    <a:pt x="752" y="1147"/>
                  </a:lnTo>
                  <a:lnTo>
                    <a:pt x="805" y="1270"/>
                  </a:lnTo>
                  <a:lnTo>
                    <a:pt x="871" y="1153"/>
                  </a:lnTo>
                  <a:lnTo>
                    <a:pt x="925" y="1276"/>
                  </a:lnTo>
                  <a:lnTo>
                    <a:pt x="991" y="1159"/>
                  </a:lnTo>
                  <a:lnTo>
                    <a:pt x="1045" y="1282"/>
                  </a:lnTo>
                  <a:lnTo>
                    <a:pt x="1111" y="1165"/>
                  </a:lnTo>
                  <a:lnTo>
                    <a:pt x="1165" y="1288"/>
                  </a:lnTo>
                  <a:lnTo>
                    <a:pt x="1231" y="1171"/>
                  </a:lnTo>
                  <a:lnTo>
                    <a:pt x="1285" y="1294"/>
                  </a:lnTo>
                  <a:lnTo>
                    <a:pt x="1351" y="1177"/>
                  </a:lnTo>
                  <a:lnTo>
                    <a:pt x="1405" y="1300"/>
                  </a:lnTo>
                  <a:lnTo>
                    <a:pt x="1471" y="1183"/>
                  </a:lnTo>
                  <a:lnTo>
                    <a:pt x="1524" y="1306"/>
                  </a:lnTo>
                  <a:lnTo>
                    <a:pt x="1590" y="1189"/>
                  </a:lnTo>
                  <a:lnTo>
                    <a:pt x="1644" y="1312"/>
                  </a:lnTo>
                  <a:lnTo>
                    <a:pt x="1710" y="1195"/>
                  </a:lnTo>
                  <a:lnTo>
                    <a:pt x="1737" y="1257"/>
                  </a:lnTo>
                  <a:lnTo>
                    <a:pt x="1770" y="1259"/>
                  </a:lnTo>
                  <a:lnTo>
                    <a:pt x="2324" y="1351"/>
                  </a:lnTo>
                  <a:lnTo>
                    <a:pt x="22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Freeform 264"/>
            <p:cNvSpPr>
              <a:spLocks/>
            </p:cNvSpPr>
            <p:nvPr/>
          </p:nvSpPr>
          <p:spPr bwMode="auto">
            <a:xfrm>
              <a:off x="1387" y="4743"/>
              <a:ext cx="37" cy="53"/>
            </a:xfrm>
            <a:custGeom>
              <a:avLst/>
              <a:gdLst>
                <a:gd name="T0" fmla="*/ 17 w 37"/>
                <a:gd name="T1" fmla="*/ 0 h 53"/>
                <a:gd name="T2" fmla="*/ 0 w 37"/>
                <a:gd name="T3" fmla="*/ 53 h 53"/>
                <a:gd name="T4" fmla="*/ 18 w 37"/>
                <a:gd name="T5" fmla="*/ 39 h 53"/>
                <a:gd name="T6" fmla="*/ 37 w 37"/>
                <a:gd name="T7" fmla="*/ 52 h 53"/>
                <a:gd name="T8" fmla="*/ 17 w 3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17" y="0"/>
                  </a:moveTo>
                  <a:lnTo>
                    <a:pt x="0" y="53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Arc 265"/>
            <p:cNvSpPr>
              <a:spLocks/>
            </p:cNvSpPr>
            <p:nvPr/>
          </p:nvSpPr>
          <p:spPr bwMode="auto">
            <a:xfrm>
              <a:off x="1165" y="3055"/>
              <a:ext cx="96" cy="6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74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74" y="21598"/>
                  </a:moveTo>
                  <a:cubicBezTo>
                    <a:pt x="9533" y="21474"/>
                    <a:pt x="0" y="11841"/>
                    <a:pt x="0" y="0"/>
                  </a:cubicBezTo>
                </a:path>
                <a:path w="21600" h="21599" stroke="0" extrusionOk="0">
                  <a:moveTo>
                    <a:pt x="21374" y="21598"/>
                  </a:moveTo>
                  <a:cubicBezTo>
                    <a:pt x="9533" y="21474"/>
                    <a:pt x="0" y="11841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0" name="Arc 266"/>
            <p:cNvSpPr>
              <a:spLocks/>
            </p:cNvSpPr>
            <p:nvPr/>
          </p:nvSpPr>
          <p:spPr bwMode="auto">
            <a:xfrm>
              <a:off x="931" y="3119"/>
              <a:ext cx="329" cy="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1" name="Freeform 267"/>
            <p:cNvSpPr>
              <a:spLocks/>
            </p:cNvSpPr>
            <p:nvPr/>
          </p:nvSpPr>
          <p:spPr bwMode="auto">
            <a:xfrm>
              <a:off x="931" y="3196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9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2" name="Arc 268"/>
            <p:cNvSpPr>
              <a:spLocks/>
            </p:cNvSpPr>
            <p:nvPr/>
          </p:nvSpPr>
          <p:spPr bwMode="auto">
            <a:xfrm>
              <a:off x="1165" y="4080"/>
              <a:ext cx="96" cy="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72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72" y="21598"/>
                  </a:moveTo>
                  <a:cubicBezTo>
                    <a:pt x="9532" y="21473"/>
                    <a:pt x="0" y="11840"/>
                    <a:pt x="0" y="0"/>
                  </a:cubicBezTo>
                </a:path>
                <a:path w="21600" h="21599" stroke="0" extrusionOk="0">
                  <a:moveTo>
                    <a:pt x="21372" y="21598"/>
                  </a:moveTo>
                  <a:cubicBezTo>
                    <a:pt x="9532" y="21473"/>
                    <a:pt x="0" y="1184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3" name="Arc 269"/>
            <p:cNvSpPr>
              <a:spLocks/>
            </p:cNvSpPr>
            <p:nvPr/>
          </p:nvSpPr>
          <p:spPr bwMode="auto">
            <a:xfrm>
              <a:off x="883" y="4154"/>
              <a:ext cx="377" cy="1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4" name="Freeform 270"/>
            <p:cNvSpPr>
              <a:spLocks/>
            </p:cNvSpPr>
            <p:nvPr/>
          </p:nvSpPr>
          <p:spPr bwMode="auto">
            <a:xfrm>
              <a:off x="883" y="4241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9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5" name="Arc 271"/>
            <p:cNvSpPr>
              <a:spLocks/>
            </p:cNvSpPr>
            <p:nvPr/>
          </p:nvSpPr>
          <p:spPr bwMode="auto">
            <a:xfrm>
              <a:off x="1154" y="5120"/>
              <a:ext cx="96" cy="6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74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74" y="21598"/>
                  </a:moveTo>
                  <a:cubicBezTo>
                    <a:pt x="9533" y="21474"/>
                    <a:pt x="0" y="11841"/>
                    <a:pt x="0" y="0"/>
                  </a:cubicBezTo>
                </a:path>
                <a:path w="21600" h="21599" stroke="0" extrusionOk="0">
                  <a:moveTo>
                    <a:pt x="21374" y="21598"/>
                  </a:moveTo>
                  <a:cubicBezTo>
                    <a:pt x="9533" y="21474"/>
                    <a:pt x="0" y="11841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6" name="Arc 272"/>
            <p:cNvSpPr>
              <a:spLocks/>
            </p:cNvSpPr>
            <p:nvPr/>
          </p:nvSpPr>
          <p:spPr bwMode="auto">
            <a:xfrm>
              <a:off x="947" y="5189"/>
              <a:ext cx="303" cy="1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7" name="Freeform 273"/>
            <p:cNvSpPr>
              <a:spLocks/>
            </p:cNvSpPr>
            <p:nvPr/>
          </p:nvSpPr>
          <p:spPr bwMode="auto">
            <a:xfrm>
              <a:off x="947" y="5277"/>
              <a:ext cx="51" cy="37"/>
            </a:xfrm>
            <a:custGeom>
              <a:avLst/>
              <a:gdLst>
                <a:gd name="T0" fmla="*/ 0 w 51"/>
                <a:gd name="T1" fmla="*/ 18 h 37"/>
                <a:gd name="T2" fmla="*/ 51 w 51"/>
                <a:gd name="T3" fmla="*/ 37 h 37"/>
                <a:gd name="T4" fmla="*/ 38 w 51"/>
                <a:gd name="T5" fmla="*/ 18 h 37"/>
                <a:gd name="T6" fmla="*/ 51 w 51"/>
                <a:gd name="T7" fmla="*/ 0 h 37"/>
                <a:gd name="T8" fmla="*/ 0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8"/>
                  </a:moveTo>
                  <a:lnTo>
                    <a:pt x="51" y="37"/>
                  </a:lnTo>
                  <a:lnTo>
                    <a:pt x="38" y="18"/>
                  </a:lnTo>
                  <a:lnTo>
                    <a:pt x="5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81000"/>
            <a:ext cx="6386513" cy="8413750"/>
            <a:chOff x="338" y="240"/>
            <a:chExt cx="4023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38" y="240"/>
              <a:ext cx="3790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65" y="267"/>
              <a:ext cx="3996" cy="5092"/>
              <a:chOff x="365" y="267"/>
              <a:chExt cx="3996" cy="5092"/>
            </a:xfrm>
          </p:grpSpPr>
          <p:sp>
            <p:nvSpPr>
              <p:cNvPr id="25648" name="Rectangle 5"/>
              <p:cNvSpPr>
                <a:spLocks noChangeArrowheads="1"/>
              </p:cNvSpPr>
              <p:nvPr/>
            </p:nvSpPr>
            <p:spPr bwMode="auto">
              <a:xfrm>
                <a:off x="365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49" name="Rectangle 6"/>
              <p:cNvSpPr>
                <a:spLocks noChangeArrowheads="1"/>
              </p:cNvSpPr>
              <p:nvPr/>
            </p:nvSpPr>
            <p:spPr bwMode="auto">
              <a:xfrm>
                <a:off x="365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0" name="Rectangle 7"/>
              <p:cNvSpPr>
                <a:spLocks noChangeArrowheads="1"/>
              </p:cNvSpPr>
              <p:nvPr/>
            </p:nvSpPr>
            <p:spPr bwMode="auto">
              <a:xfrm>
                <a:off x="365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1" name="Rectangle 8"/>
              <p:cNvSpPr>
                <a:spLocks noChangeArrowheads="1"/>
              </p:cNvSpPr>
              <p:nvPr/>
            </p:nvSpPr>
            <p:spPr bwMode="auto">
              <a:xfrm>
                <a:off x="770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2" name="Oval 9"/>
              <p:cNvSpPr>
                <a:spLocks noChangeArrowheads="1"/>
              </p:cNvSpPr>
              <p:nvPr/>
            </p:nvSpPr>
            <p:spPr bwMode="auto">
              <a:xfrm>
                <a:off x="1991" y="3947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3" name="Rectangle 10"/>
              <p:cNvSpPr>
                <a:spLocks noChangeArrowheads="1"/>
              </p:cNvSpPr>
              <p:nvPr/>
            </p:nvSpPr>
            <p:spPr bwMode="auto">
              <a:xfrm>
                <a:off x="1580" y="382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54" name="Oval 11"/>
              <p:cNvSpPr>
                <a:spLocks noChangeArrowheads="1"/>
              </p:cNvSpPr>
              <p:nvPr/>
            </p:nvSpPr>
            <p:spPr bwMode="auto">
              <a:xfrm>
                <a:off x="1551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5" name="Rectangle 12"/>
              <p:cNvSpPr>
                <a:spLocks noChangeArrowheads="1"/>
              </p:cNvSpPr>
              <p:nvPr/>
            </p:nvSpPr>
            <p:spPr bwMode="auto">
              <a:xfrm>
                <a:off x="1254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56" name="Oval 13"/>
              <p:cNvSpPr>
                <a:spLocks noChangeArrowheads="1"/>
              </p:cNvSpPr>
              <p:nvPr/>
            </p:nvSpPr>
            <p:spPr bwMode="auto">
              <a:xfrm>
                <a:off x="1402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7" name="Rectangle 14"/>
              <p:cNvSpPr>
                <a:spLocks noChangeArrowheads="1"/>
              </p:cNvSpPr>
              <p:nvPr/>
            </p:nvSpPr>
            <p:spPr bwMode="auto">
              <a:xfrm>
                <a:off x="964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58" name="Rectangle 15"/>
              <p:cNvSpPr>
                <a:spLocks noChangeArrowheads="1"/>
              </p:cNvSpPr>
              <p:nvPr/>
            </p:nvSpPr>
            <p:spPr bwMode="auto">
              <a:xfrm>
                <a:off x="1254" y="3947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9" name="Line 16"/>
              <p:cNvSpPr>
                <a:spLocks noChangeShapeType="1"/>
              </p:cNvSpPr>
              <p:nvPr/>
            </p:nvSpPr>
            <p:spPr bwMode="auto">
              <a:xfrm>
                <a:off x="1254" y="394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0" name="Line 17"/>
              <p:cNvSpPr>
                <a:spLocks noChangeShapeType="1"/>
              </p:cNvSpPr>
              <p:nvPr/>
            </p:nvSpPr>
            <p:spPr bwMode="auto">
              <a:xfrm flipV="1">
                <a:off x="1254" y="394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1" name="Rectangle 18"/>
              <p:cNvSpPr>
                <a:spLocks noChangeArrowheads="1"/>
              </p:cNvSpPr>
              <p:nvPr/>
            </p:nvSpPr>
            <p:spPr bwMode="auto">
              <a:xfrm>
                <a:off x="1700" y="372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2" name="Oval 19"/>
              <p:cNvSpPr>
                <a:spLocks noChangeArrowheads="1"/>
              </p:cNvSpPr>
              <p:nvPr/>
            </p:nvSpPr>
            <p:spPr bwMode="auto">
              <a:xfrm>
                <a:off x="1105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3" name="Rectangle 20"/>
              <p:cNvSpPr>
                <a:spLocks noChangeArrowheads="1"/>
              </p:cNvSpPr>
              <p:nvPr/>
            </p:nvSpPr>
            <p:spPr bwMode="auto">
              <a:xfrm>
                <a:off x="1403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4" name="Oval 21"/>
              <p:cNvSpPr>
                <a:spLocks noChangeArrowheads="1"/>
              </p:cNvSpPr>
              <p:nvPr/>
            </p:nvSpPr>
            <p:spPr bwMode="auto">
              <a:xfrm>
                <a:off x="956" y="3947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5" name="Rectangle 22"/>
              <p:cNvSpPr>
                <a:spLocks noChangeArrowheads="1"/>
              </p:cNvSpPr>
              <p:nvPr/>
            </p:nvSpPr>
            <p:spPr bwMode="auto">
              <a:xfrm>
                <a:off x="1111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6" name="Oval 23"/>
              <p:cNvSpPr>
                <a:spLocks noChangeArrowheads="1"/>
              </p:cNvSpPr>
              <p:nvPr/>
            </p:nvSpPr>
            <p:spPr bwMode="auto">
              <a:xfrm>
                <a:off x="808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7" name="Rectangle 24"/>
              <p:cNvSpPr>
                <a:spLocks noChangeArrowheads="1"/>
              </p:cNvSpPr>
              <p:nvPr/>
            </p:nvSpPr>
            <p:spPr bwMode="auto">
              <a:xfrm>
                <a:off x="813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8" name="Oval 25"/>
              <p:cNvSpPr>
                <a:spLocks noChangeArrowheads="1"/>
              </p:cNvSpPr>
              <p:nvPr/>
            </p:nvSpPr>
            <p:spPr bwMode="auto">
              <a:xfrm>
                <a:off x="1254" y="403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9" name="Rectangle 26"/>
              <p:cNvSpPr>
                <a:spLocks noChangeArrowheads="1"/>
              </p:cNvSpPr>
              <p:nvPr/>
            </p:nvSpPr>
            <p:spPr bwMode="auto">
              <a:xfrm>
                <a:off x="1997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70" name="Oval 27"/>
              <p:cNvSpPr>
                <a:spLocks noChangeArrowheads="1"/>
              </p:cNvSpPr>
              <p:nvPr/>
            </p:nvSpPr>
            <p:spPr bwMode="auto">
              <a:xfrm>
                <a:off x="1254" y="4191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1" name="Rectangle 28"/>
              <p:cNvSpPr>
                <a:spLocks noChangeArrowheads="1"/>
              </p:cNvSpPr>
              <p:nvPr/>
            </p:nvSpPr>
            <p:spPr bwMode="auto">
              <a:xfrm>
                <a:off x="590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72" name="Oval 29"/>
              <p:cNvSpPr>
                <a:spLocks noChangeArrowheads="1"/>
              </p:cNvSpPr>
              <p:nvPr/>
            </p:nvSpPr>
            <p:spPr bwMode="auto">
              <a:xfrm>
                <a:off x="1699" y="4059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3" name="Rectangle 30"/>
              <p:cNvSpPr>
                <a:spLocks noChangeArrowheads="1"/>
              </p:cNvSpPr>
              <p:nvPr/>
            </p:nvSpPr>
            <p:spPr bwMode="auto">
              <a:xfrm>
                <a:off x="1604" y="351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74" name="Oval 31"/>
              <p:cNvSpPr>
                <a:spLocks noChangeArrowheads="1"/>
              </p:cNvSpPr>
              <p:nvPr/>
            </p:nvSpPr>
            <p:spPr bwMode="auto">
              <a:xfrm>
                <a:off x="659" y="4053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5" name="Rectangle 32"/>
              <p:cNvSpPr>
                <a:spLocks noChangeArrowheads="1"/>
              </p:cNvSpPr>
              <p:nvPr/>
            </p:nvSpPr>
            <p:spPr bwMode="auto">
              <a:xfrm>
                <a:off x="789" y="35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76" name="Oval 33"/>
              <p:cNvSpPr>
                <a:spLocks noChangeArrowheads="1"/>
              </p:cNvSpPr>
              <p:nvPr/>
            </p:nvSpPr>
            <p:spPr bwMode="auto">
              <a:xfrm>
                <a:off x="1991" y="498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7" name="Rectangle 34"/>
              <p:cNvSpPr>
                <a:spLocks noChangeArrowheads="1"/>
              </p:cNvSpPr>
              <p:nvPr/>
            </p:nvSpPr>
            <p:spPr bwMode="auto">
              <a:xfrm>
                <a:off x="1564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78" name="Oval 35"/>
              <p:cNvSpPr>
                <a:spLocks noChangeArrowheads="1"/>
              </p:cNvSpPr>
              <p:nvPr/>
            </p:nvSpPr>
            <p:spPr bwMode="auto">
              <a:xfrm>
                <a:off x="1551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9" name="Rectangle 36"/>
              <p:cNvSpPr>
                <a:spLocks noChangeArrowheads="1"/>
              </p:cNvSpPr>
              <p:nvPr/>
            </p:nvSpPr>
            <p:spPr bwMode="auto">
              <a:xfrm>
                <a:off x="1254" y="48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80" name="Oval 37"/>
              <p:cNvSpPr>
                <a:spLocks noChangeArrowheads="1"/>
              </p:cNvSpPr>
              <p:nvPr/>
            </p:nvSpPr>
            <p:spPr bwMode="auto">
              <a:xfrm>
                <a:off x="1402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1" name="Rectangle 38"/>
              <p:cNvSpPr>
                <a:spLocks noChangeArrowheads="1"/>
              </p:cNvSpPr>
              <p:nvPr/>
            </p:nvSpPr>
            <p:spPr bwMode="auto">
              <a:xfrm>
                <a:off x="964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82" name="Rectangle 39"/>
              <p:cNvSpPr>
                <a:spLocks noChangeArrowheads="1"/>
              </p:cNvSpPr>
              <p:nvPr/>
            </p:nvSpPr>
            <p:spPr bwMode="auto">
              <a:xfrm>
                <a:off x="1254" y="4982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3" name="Line 40"/>
              <p:cNvSpPr>
                <a:spLocks noChangeShapeType="1"/>
              </p:cNvSpPr>
              <p:nvPr/>
            </p:nvSpPr>
            <p:spPr bwMode="auto">
              <a:xfrm>
                <a:off x="1254" y="498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4" name="Line 41"/>
              <p:cNvSpPr>
                <a:spLocks noChangeShapeType="1"/>
              </p:cNvSpPr>
              <p:nvPr/>
            </p:nvSpPr>
            <p:spPr bwMode="auto">
              <a:xfrm flipV="1">
                <a:off x="1254" y="498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5" name="Rectangle 42"/>
              <p:cNvSpPr>
                <a:spLocks noChangeArrowheads="1"/>
              </p:cNvSpPr>
              <p:nvPr/>
            </p:nvSpPr>
            <p:spPr bwMode="auto">
              <a:xfrm>
                <a:off x="1761" y="47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86" name="Oval 43"/>
              <p:cNvSpPr>
                <a:spLocks noChangeArrowheads="1"/>
              </p:cNvSpPr>
              <p:nvPr/>
            </p:nvSpPr>
            <p:spPr bwMode="auto">
              <a:xfrm>
                <a:off x="1105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7" name="Rectangle 44"/>
              <p:cNvSpPr>
                <a:spLocks noChangeArrowheads="1"/>
              </p:cNvSpPr>
              <p:nvPr/>
            </p:nvSpPr>
            <p:spPr bwMode="auto">
              <a:xfrm>
                <a:off x="1557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88" name="Oval 45"/>
              <p:cNvSpPr>
                <a:spLocks noChangeArrowheads="1"/>
              </p:cNvSpPr>
              <p:nvPr/>
            </p:nvSpPr>
            <p:spPr bwMode="auto">
              <a:xfrm>
                <a:off x="956" y="4982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9" name="Rectangle 46"/>
              <p:cNvSpPr>
                <a:spLocks noChangeArrowheads="1"/>
              </p:cNvSpPr>
              <p:nvPr/>
            </p:nvSpPr>
            <p:spPr bwMode="auto">
              <a:xfrm>
                <a:off x="1254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90" name="Oval 47"/>
              <p:cNvSpPr>
                <a:spLocks noChangeArrowheads="1"/>
              </p:cNvSpPr>
              <p:nvPr/>
            </p:nvSpPr>
            <p:spPr bwMode="auto">
              <a:xfrm>
                <a:off x="808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1" name="Rectangle 48"/>
              <p:cNvSpPr>
                <a:spLocks noChangeArrowheads="1"/>
              </p:cNvSpPr>
              <p:nvPr/>
            </p:nvSpPr>
            <p:spPr bwMode="auto">
              <a:xfrm>
                <a:off x="962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92" name="Oval 49"/>
              <p:cNvSpPr>
                <a:spLocks noChangeArrowheads="1"/>
              </p:cNvSpPr>
              <p:nvPr/>
            </p:nvSpPr>
            <p:spPr bwMode="auto">
              <a:xfrm>
                <a:off x="1254" y="507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3" name="Rectangle 50"/>
              <p:cNvSpPr>
                <a:spLocks noChangeArrowheads="1"/>
              </p:cNvSpPr>
              <p:nvPr/>
            </p:nvSpPr>
            <p:spPr bwMode="auto">
              <a:xfrm>
                <a:off x="1997" y="46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94" name="Oval 51"/>
              <p:cNvSpPr>
                <a:spLocks noChangeArrowheads="1"/>
              </p:cNvSpPr>
              <p:nvPr/>
            </p:nvSpPr>
            <p:spPr bwMode="auto">
              <a:xfrm>
                <a:off x="1254" y="52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5" name="Rectangle 52"/>
              <p:cNvSpPr>
                <a:spLocks noChangeArrowheads="1"/>
              </p:cNvSpPr>
              <p:nvPr/>
            </p:nvSpPr>
            <p:spPr bwMode="auto">
              <a:xfrm>
                <a:off x="590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96" name="Oval 53"/>
              <p:cNvSpPr>
                <a:spLocks noChangeArrowheads="1"/>
              </p:cNvSpPr>
              <p:nvPr/>
            </p:nvSpPr>
            <p:spPr bwMode="auto">
              <a:xfrm>
                <a:off x="1699" y="509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7" name="Rectangle 54"/>
              <p:cNvSpPr>
                <a:spLocks noChangeArrowheads="1"/>
              </p:cNvSpPr>
              <p:nvPr/>
            </p:nvSpPr>
            <p:spPr bwMode="auto">
              <a:xfrm>
                <a:off x="1307" y="455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98" name="Oval 55"/>
              <p:cNvSpPr>
                <a:spLocks noChangeArrowheads="1"/>
              </p:cNvSpPr>
              <p:nvPr/>
            </p:nvSpPr>
            <p:spPr bwMode="auto">
              <a:xfrm>
                <a:off x="670" y="5094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9" name="Rectangle 56"/>
              <p:cNvSpPr>
                <a:spLocks noChangeArrowheads="1"/>
              </p:cNvSpPr>
              <p:nvPr/>
            </p:nvSpPr>
            <p:spPr bwMode="auto">
              <a:xfrm>
                <a:off x="715" y="484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0" name="Oval 57"/>
              <p:cNvSpPr>
                <a:spLocks noChangeArrowheads="1"/>
              </p:cNvSpPr>
              <p:nvPr/>
            </p:nvSpPr>
            <p:spPr bwMode="auto">
              <a:xfrm>
                <a:off x="1991" y="291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1" name="Rectangle 58"/>
              <p:cNvSpPr>
                <a:spLocks noChangeArrowheads="1"/>
              </p:cNvSpPr>
              <p:nvPr/>
            </p:nvSpPr>
            <p:spPr bwMode="auto">
              <a:xfrm>
                <a:off x="1570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2" name="Oval 59"/>
              <p:cNvSpPr>
                <a:spLocks noChangeArrowheads="1"/>
              </p:cNvSpPr>
              <p:nvPr/>
            </p:nvSpPr>
            <p:spPr bwMode="auto">
              <a:xfrm>
                <a:off x="1551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3" name="Rectangle 60"/>
              <p:cNvSpPr>
                <a:spLocks noChangeArrowheads="1"/>
              </p:cNvSpPr>
              <p:nvPr/>
            </p:nvSpPr>
            <p:spPr bwMode="auto">
              <a:xfrm>
                <a:off x="1331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4" name="Oval 61"/>
              <p:cNvSpPr>
                <a:spLocks noChangeArrowheads="1"/>
              </p:cNvSpPr>
              <p:nvPr/>
            </p:nvSpPr>
            <p:spPr bwMode="auto">
              <a:xfrm>
                <a:off x="1402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5" name="Rectangle 62"/>
              <p:cNvSpPr>
                <a:spLocks noChangeArrowheads="1"/>
              </p:cNvSpPr>
              <p:nvPr/>
            </p:nvSpPr>
            <p:spPr bwMode="auto">
              <a:xfrm>
                <a:off x="1039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6" name="Rectangle 63"/>
              <p:cNvSpPr>
                <a:spLocks noChangeArrowheads="1"/>
              </p:cNvSpPr>
              <p:nvPr/>
            </p:nvSpPr>
            <p:spPr bwMode="auto">
              <a:xfrm>
                <a:off x="1254" y="2912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7" name="Line 64"/>
              <p:cNvSpPr>
                <a:spLocks noChangeShapeType="1"/>
              </p:cNvSpPr>
              <p:nvPr/>
            </p:nvSpPr>
            <p:spPr bwMode="auto">
              <a:xfrm>
                <a:off x="1254" y="291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8" name="Line 65"/>
              <p:cNvSpPr>
                <a:spLocks noChangeShapeType="1"/>
              </p:cNvSpPr>
              <p:nvPr/>
            </p:nvSpPr>
            <p:spPr bwMode="auto">
              <a:xfrm flipV="1">
                <a:off x="1254" y="291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9" name="Rectangle 66"/>
              <p:cNvSpPr>
                <a:spLocks noChangeArrowheads="1"/>
              </p:cNvSpPr>
              <p:nvPr/>
            </p:nvSpPr>
            <p:spPr bwMode="auto">
              <a:xfrm>
                <a:off x="1700" y="26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0" name="Oval 67"/>
              <p:cNvSpPr>
                <a:spLocks noChangeArrowheads="1"/>
              </p:cNvSpPr>
              <p:nvPr/>
            </p:nvSpPr>
            <p:spPr bwMode="auto">
              <a:xfrm>
                <a:off x="1105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1" name="Rectangle 68"/>
              <p:cNvSpPr>
                <a:spLocks noChangeArrowheads="1"/>
              </p:cNvSpPr>
              <p:nvPr/>
            </p:nvSpPr>
            <p:spPr bwMode="auto">
              <a:xfrm>
                <a:off x="1403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2" name="Oval 69"/>
              <p:cNvSpPr>
                <a:spLocks noChangeArrowheads="1"/>
              </p:cNvSpPr>
              <p:nvPr/>
            </p:nvSpPr>
            <p:spPr bwMode="auto">
              <a:xfrm>
                <a:off x="956" y="2912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3" name="Rectangle 70"/>
              <p:cNvSpPr>
                <a:spLocks noChangeArrowheads="1"/>
              </p:cNvSpPr>
              <p:nvPr/>
            </p:nvSpPr>
            <p:spPr bwMode="auto">
              <a:xfrm>
                <a:off x="1111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4" name="Oval 71"/>
              <p:cNvSpPr>
                <a:spLocks noChangeArrowheads="1"/>
              </p:cNvSpPr>
              <p:nvPr/>
            </p:nvSpPr>
            <p:spPr bwMode="auto">
              <a:xfrm>
                <a:off x="808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5" name="Rectangle 72"/>
              <p:cNvSpPr>
                <a:spLocks noChangeArrowheads="1"/>
              </p:cNvSpPr>
              <p:nvPr/>
            </p:nvSpPr>
            <p:spPr bwMode="auto">
              <a:xfrm>
                <a:off x="816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6" name="Oval 73"/>
              <p:cNvSpPr>
                <a:spLocks noChangeArrowheads="1"/>
              </p:cNvSpPr>
              <p:nvPr/>
            </p:nvSpPr>
            <p:spPr bwMode="auto">
              <a:xfrm>
                <a:off x="1254" y="300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7" name="Rectangle 74"/>
              <p:cNvSpPr>
                <a:spLocks noChangeArrowheads="1"/>
              </p:cNvSpPr>
              <p:nvPr/>
            </p:nvSpPr>
            <p:spPr bwMode="auto">
              <a:xfrm>
                <a:off x="1997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8" name="Oval 75"/>
              <p:cNvSpPr>
                <a:spLocks noChangeArrowheads="1"/>
              </p:cNvSpPr>
              <p:nvPr/>
            </p:nvSpPr>
            <p:spPr bwMode="auto">
              <a:xfrm>
                <a:off x="1254" y="31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9" name="Rectangle 76"/>
              <p:cNvSpPr>
                <a:spLocks noChangeArrowheads="1"/>
              </p:cNvSpPr>
              <p:nvPr/>
            </p:nvSpPr>
            <p:spPr bwMode="auto">
              <a:xfrm>
                <a:off x="665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0" name="Oval 77"/>
              <p:cNvSpPr>
                <a:spLocks noChangeArrowheads="1"/>
              </p:cNvSpPr>
              <p:nvPr/>
            </p:nvSpPr>
            <p:spPr bwMode="auto">
              <a:xfrm>
                <a:off x="1699" y="3029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1" name="Rectangle 78"/>
              <p:cNvSpPr>
                <a:spLocks noChangeArrowheads="1"/>
              </p:cNvSpPr>
              <p:nvPr/>
            </p:nvSpPr>
            <p:spPr bwMode="auto">
              <a:xfrm>
                <a:off x="1307" y="2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2" name="Oval 79"/>
              <p:cNvSpPr>
                <a:spLocks noChangeArrowheads="1"/>
              </p:cNvSpPr>
              <p:nvPr/>
            </p:nvSpPr>
            <p:spPr bwMode="auto">
              <a:xfrm>
                <a:off x="659" y="3029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3" name="Rectangle 80"/>
              <p:cNvSpPr>
                <a:spLocks noChangeArrowheads="1"/>
              </p:cNvSpPr>
              <p:nvPr/>
            </p:nvSpPr>
            <p:spPr bwMode="auto">
              <a:xfrm>
                <a:off x="516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4" name="Oval 81"/>
              <p:cNvSpPr>
                <a:spLocks noChangeArrowheads="1"/>
              </p:cNvSpPr>
              <p:nvPr/>
            </p:nvSpPr>
            <p:spPr bwMode="auto">
              <a:xfrm>
                <a:off x="3534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5" name="Rectangle 82"/>
              <p:cNvSpPr>
                <a:spLocks noChangeArrowheads="1"/>
              </p:cNvSpPr>
              <p:nvPr/>
            </p:nvSpPr>
            <p:spPr bwMode="auto">
              <a:xfrm>
                <a:off x="2772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6" name="Oval 83"/>
              <p:cNvSpPr>
                <a:spLocks noChangeArrowheads="1"/>
              </p:cNvSpPr>
              <p:nvPr/>
            </p:nvSpPr>
            <p:spPr bwMode="auto">
              <a:xfrm>
                <a:off x="2764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7" name="Rectangle 84"/>
              <p:cNvSpPr>
                <a:spLocks noChangeArrowheads="1"/>
              </p:cNvSpPr>
              <p:nvPr/>
            </p:nvSpPr>
            <p:spPr bwMode="auto">
              <a:xfrm>
                <a:off x="2395" y="118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8" name="Oval 85"/>
              <p:cNvSpPr>
                <a:spLocks noChangeArrowheads="1"/>
              </p:cNvSpPr>
              <p:nvPr/>
            </p:nvSpPr>
            <p:spPr bwMode="auto">
              <a:xfrm>
                <a:off x="2509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9" name="Rectangle 86"/>
              <p:cNvSpPr>
                <a:spLocks noChangeArrowheads="1"/>
              </p:cNvSpPr>
              <p:nvPr/>
            </p:nvSpPr>
            <p:spPr bwMode="auto">
              <a:xfrm>
                <a:off x="1971" y="1209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0" name="Rectangle 87"/>
              <p:cNvSpPr>
                <a:spLocks noChangeArrowheads="1"/>
              </p:cNvSpPr>
              <p:nvPr/>
            </p:nvSpPr>
            <p:spPr bwMode="auto">
              <a:xfrm>
                <a:off x="2249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1" name="Line 88"/>
              <p:cNvSpPr>
                <a:spLocks noChangeShapeType="1"/>
              </p:cNvSpPr>
              <p:nvPr/>
            </p:nvSpPr>
            <p:spPr bwMode="auto">
              <a:xfrm>
                <a:off x="2249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2" name="Line 89"/>
              <p:cNvSpPr>
                <a:spLocks noChangeShapeType="1"/>
              </p:cNvSpPr>
              <p:nvPr/>
            </p:nvSpPr>
            <p:spPr bwMode="auto">
              <a:xfrm flipV="1">
                <a:off x="2249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3" name="Rectangle 90"/>
              <p:cNvSpPr>
                <a:spLocks noChangeArrowheads="1"/>
              </p:cNvSpPr>
              <p:nvPr/>
            </p:nvSpPr>
            <p:spPr bwMode="auto">
              <a:xfrm>
                <a:off x="3022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4" name="Oval 91"/>
              <p:cNvSpPr>
                <a:spLocks noChangeArrowheads="1"/>
              </p:cNvSpPr>
              <p:nvPr/>
            </p:nvSpPr>
            <p:spPr bwMode="auto">
              <a:xfrm>
                <a:off x="1994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5" name="Rectangle 92"/>
              <p:cNvSpPr>
                <a:spLocks noChangeArrowheads="1"/>
              </p:cNvSpPr>
              <p:nvPr/>
            </p:nvSpPr>
            <p:spPr bwMode="auto">
              <a:xfrm>
                <a:off x="2252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6" name="Oval 93"/>
              <p:cNvSpPr>
                <a:spLocks noChangeArrowheads="1"/>
              </p:cNvSpPr>
              <p:nvPr/>
            </p:nvSpPr>
            <p:spPr bwMode="auto">
              <a:xfrm>
                <a:off x="1739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7" name="Rectangle 94"/>
              <p:cNvSpPr>
                <a:spLocks noChangeArrowheads="1"/>
              </p:cNvSpPr>
              <p:nvPr/>
            </p:nvSpPr>
            <p:spPr bwMode="auto">
              <a:xfrm>
                <a:off x="1742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8" name="Oval 95"/>
              <p:cNvSpPr>
                <a:spLocks noChangeArrowheads="1"/>
              </p:cNvSpPr>
              <p:nvPr/>
            </p:nvSpPr>
            <p:spPr bwMode="auto">
              <a:xfrm>
                <a:off x="1485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9" name="Rectangle 96"/>
              <p:cNvSpPr>
                <a:spLocks noChangeArrowheads="1"/>
              </p:cNvSpPr>
              <p:nvPr/>
            </p:nvSpPr>
            <p:spPr bwMode="auto">
              <a:xfrm>
                <a:off x="1493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0" name="Oval 97"/>
              <p:cNvSpPr>
                <a:spLocks noChangeArrowheads="1"/>
              </p:cNvSpPr>
              <p:nvPr/>
            </p:nvSpPr>
            <p:spPr bwMode="auto">
              <a:xfrm>
                <a:off x="2249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1" name="Rectangle 98"/>
              <p:cNvSpPr>
                <a:spLocks noChangeArrowheads="1"/>
              </p:cNvSpPr>
              <p:nvPr/>
            </p:nvSpPr>
            <p:spPr bwMode="auto">
              <a:xfrm>
                <a:off x="3537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2" name="Oval 99"/>
              <p:cNvSpPr>
                <a:spLocks noChangeArrowheads="1"/>
              </p:cNvSpPr>
              <p:nvPr/>
            </p:nvSpPr>
            <p:spPr bwMode="auto">
              <a:xfrm>
                <a:off x="2249" y="182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3" name="Rectangle 100"/>
              <p:cNvSpPr>
                <a:spLocks noChangeArrowheads="1"/>
              </p:cNvSpPr>
              <p:nvPr/>
            </p:nvSpPr>
            <p:spPr bwMode="auto">
              <a:xfrm>
                <a:off x="1100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4" name="Oval 101"/>
              <p:cNvSpPr>
                <a:spLocks noChangeArrowheads="1"/>
              </p:cNvSpPr>
              <p:nvPr/>
            </p:nvSpPr>
            <p:spPr bwMode="auto">
              <a:xfrm>
                <a:off x="2992" y="156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5" name="Freeform 102"/>
              <p:cNvSpPr>
                <a:spLocks/>
              </p:cNvSpPr>
              <p:nvPr/>
            </p:nvSpPr>
            <p:spPr bwMode="auto">
              <a:xfrm>
                <a:off x="3043" y="1567"/>
                <a:ext cx="55" cy="106"/>
              </a:xfrm>
              <a:custGeom>
                <a:avLst/>
                <a:gdLst>
                  <a:gd name="T0" fmla="*/ 0 w 158"/>
                  <a:gd name="T1" fmla="*/ 300 h 301"/>
                  <a:gd name="T2" fmla="*/ 8 w 158"/>
                  <a:gd name="T3" fmla="*/ 301 h 301"/>
                  <a:gd name="T4" fmla="*/ 158 w 158"/>
                  <a:gd name="T5" fmla="*/ 151 h 301"/>
                  <a:gd name="T6" fmla="*/ 8 w 158"/>
                  <a:gd name="T7" fmla="*/ 1 h 301"/>
                  <a:gd name="T8" fmla="*/ 0 w 158"/>
                  <a:gd name="T9" fmla="*/ 1 h 301"/>
                  <a:gd name="T10" fmla="*/ 0 w 158"/>
                  <a:gd name="T11" fmla="*/ 30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8" h="301">
                    <a:moveTo>
                      <a:pt x="0" y="300"/>
                    </a:moveTo>
                    <a:cubicBezTo>
                      <a:pt x="3" y="300"/>
                      <a:pt x="5" y="301"/>
                      <a:pt x="8" y="301"/>
                    </a:cubicBezTo>
                    <a:cubicBezTo>
                      <a:pt x="90" y="301"/>
                      <a:pt x="158" y="233"/>
                      <a:pt x="158" y="151"/>
                    </a:cubicBezTo>
                    <a:cubicBezTo>
                      <a:pt x="158" y="68"/>
                      <a:pt x="90" y="1"/>
                      <a:pt x="8" y="1"/>
                    </a:cubicBezTo>
                    <a:cubicBezTo>
                      <a:pt x="5" y="0"/>
                      <a:pt x="2" y="1"/>
                      <a:pt x="0" y="1"/>
                    </a:cubicBezTo>
                    <a:lnTo>
                      <a:pt x="0" y="30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6" name="Rectangle 103"/>
              <p:cNvSpPr>
                <a:spLocks noChangeArrowheads="1"/>
              </p:cNvSpPr>
              <p:nvPr/>
            </p:nvSpPr>
            <p:spPr bwMode="auto">
              <a:xfrm>
                <a:off x="2862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7" name="Oval 104"/>
              <p:cNvSpPr>
                <a:spLocks noChangeArrowheads="1"/>
              </p:cNvSpPr>
              <p:nvPr/>
            </p:nvSpPr>
            <p:spPr bwMode="auto">
              <a:xfrm>
                <a:off x="1230" y="1578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8" name="Rectangle 105"/>
              <p:cNvSpPr>
                <a:spLocks noChangeArrowheads="1"/>
              </p:cNvSpPr>
              <p:nvPr/>
            </p:nvSpPr>
            <p:spPr bwMode="auto">
              <a:xfrm>
                <a:off x="1453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9" name="Rectangle 106"/>
              <p:cNvSpPr>
                <a:spLocks noChangeArrowheads="1"/>
              </p:cNvSpPr>
              <p:nvPr/>
            </p:nvSpPr>
            <p:spPr bwMode="auto">
              <a:xfrm>
                <a:off x="1874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0" name="Rectangle 107"/>
              <p:cNvSpPr>
                <a:spLocks noChangeArrowheads="1"/>
              </p:cNvSpPr>
              <p:nvPr/>
            </p:nvSpPr>
            <p:spPr bwMode="auto">
              <a:xfrm>
                <a:off x="1897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1" name="Rectangle 108"/>
              <p:cNvSpPr>
                <a:spLocks noChangeArrowheads="1"/>
              </p:cNvSpPr>
              <p:nvPr/>
            </p:nvSpPr>
            <p:spPr bwMode="auto">
              <a:xfrm>
                <a:off x="1909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2" name="Rectangle 109"/>
              <p:cNvSpPr>
                <a:spLocks noChangeArrowheads="1"/>
              </p:cNvSpPr>
              <p:nvPr/>
            </p:nvSpPr>
            <p:spPr bwMode="auto">
              <a:xfrm>
                <a:off x="880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3" name="Rectangle 110"/>
              <p:cNvSpPr>
                <a:spLocks noChangeArrowheads="1"/>
              </p:cNvSpPr>
              <p:nvPr/>
            </p:nvSpPr>
            <p:spPr bwMode="auto">
              <a:xfrm>
                <a:off x="1720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4" name="Rectangle 111"/>
              <p:cNvSpPr>
                <a:spLocks noChangeArrowheads="1"/>
              </p:cNvSpPr>
              <p:nvPr/>
            </p:nvSpPr>
            <p:spPr bwMode="auto">
              <a:xfrm>
                <a:off x="1991" y="267"/>
                <a:ext cx="939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24 Jet XX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5" name="Rectangle 112"/>
              <p:cNvSpPr>
                <a:spLocks noChangeArrowheads="1"/>
              </p:cNvSpPr>
              <p:nvPr/>
            </p:nvSpPr>
            <p:spPr bwMode="auto">
              <a:xfrm>
                <a:off x="2157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6" name="Rectangle 113"/>
              <p:cNvSpPr>
                <a:spLocks noChangeArrowheads="1"/>
              </p:cNvSpPr>
              <p:nvPr/>
            </p:nvSpPr>
            <p:spPr bwMode="auto">
              <a:xfrm>
                <a:off x="2263" y="2280"/>
                <a:ext cx="3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7" name="Rectangle 114"/>
              <p:cNvSpPr>
                <a:spLocks noChangeArrowheads="1"/>
              </p:cNvSpPr>
              <p:nvPr/>
            </p:nvSpPr>
            <p:spPr bwMode="auto">
              <a:xfrm>
                <a:off x="2157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8" name="Rectangle 115"/>
              <p:cNvSpPr>
                <a:spLocks noChangeArrowheads="1"/>
              </p:cNvSpPr>
              <p:nvPr/>
            </p:nvSpPr>
            <p:spPr bwMode="auto">
              <a:xfrm>
                <a:off x="2157" y="2482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9" name="Rectangle 116"/>
              <p:cNvSpPr>
                <a:spLocks noChangeArrowheads="1"/>
              </p:cNvSpPr>
              <p:nvPr/>
            </p:nvSpPr>
            <p:spPr bwMode="auto">
              <a:xfrm>
                <a:off x="2263" y="2482"/>
                <a:ext cx="150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Lead thru hole. Head on swivel.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0" name="Rectangle 117"/>
              <p:cNvSpPr>
                <a:spLocks noChangeArrowheads="1"/>
              </p:cNvSpPr>
              <p:nvPr/>
            </p:nvSpPr>
            <p:spPr bwMode="auto">
              <a:xfrm>
                <a:off x="2157" y="268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1" name="Rectangle 118"/>
              <p:cNvSpPr>
                <a:spLocks noChangeArrowheads="1"/>
              </p:cNvSpPr>
              <p:nvPr/>
            </p:nvSpPr>
            <p:spPr bwMode="auto">
              <a:xfrm>
                <a:off x="2274" y="2684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2" name="Rectangle 119"/>
              <p:cNvSpPr>
                <a:spLocks noChangeArrowheads="1"/>
              </p:cNvSpPr>
              <p:nvPr/>
            </p:nvSpPr>
            <p:spPr bwMode="auto">
              <a:xfrm>
                <a:off x="2157" y="28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3" name="Rectangle 120"/>
              <p:cNvSpPr>
                <a:spLocks noChangeArrowheads="1"/>
              </p:cNvSpPr>
              <p:nvPr/>
            </p:nvSpPr>
            <p:spPr bwMode="auto">
              <a:xfrm>
                <a:off x="2279" y="2885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4" name="Rectangle 121"/>
              <p:cNvSpPr>
                <a:spLocks noChangeArrowheads="1"/>
              </p:cNvSpPr>
              <p:nvPr/>
            </p:nvSpPr>
            <p:spPr bwMode="auto">
              <a:xfrm>
                <a:off x="2157" y="308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5" name="Rectangle 122"/>
              <p:cNvSpPr>
                <a:spLocks noChangeArrowheads="1"/>
              </p:cNvSpPr>
              <p:nvPr/>
            </p:nvSpPr>
            <p:spPr bwMode="auto">
              <a:xfrm>
                <a:off x="2284" y="3087"/>
                <a:ext cx="68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:Gap-Post-Away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6" name="Rectangle 123"/>
              <p:cNvSpPr>
                <a:spLocks noChangeArrowheads="1"/>
              </p:cNvSpPr>
              <p:nvPr/>
            </p:nvSpPr>
            <p:spPr bwMode="auto">
              <a:xfrm>
                <a:off x="2157" y="3289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7" name="Rectangle 124"/>
              <p:cNvSpPr>
                <a:spLocks noChangeArrowheads="1"/>
              </p:cNvSpPr>
              <p:nvPr/>
            </p:nvSpPr>
            <p:spPr bwMode="auto">
              <a:xfrm>
                <a:off x="2274" y="3289"/>
                <a:ext cx="11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:Gap-Lead-Backer-Influence.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8" name="Rectangle 125"/>
              <p:cNvSpPr>
                <a:spLocks noChangeArrowheads="1"/>
              </p:cNvSpPr>
              <p:nvPr/>
            </p:nvSpPr>
            <p:spPr bwMode="auto">
              <a:xfrm>
                <a:off x="2157" y="34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9" name="Rectangle 126"/>
              <p:cNvSpPr>
                <a:spLocks noChangeArrowheads="1"/>
              </p:cNvSpPr>
              <p:nvPr/>
            </p:nvSpPr>
            <p:spPr bwMode="auto">
              <a:xfrm>
                <a:off x="2258" y="3490"/>
                <a:ext cx="115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0" name="Rectangle 127"/>
              <p:cNvSpPr>
                <a:spLocks noChangeArrowheads="1"/>
              </p:cNvSpPr>
              <p:nvPr/>
            </p:nvSpPr>
            <p:spPr bwMode="auto">
              <a:xfrm>
                <a:off x="2157" y="36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1" name="Rectangle 128"/>
              <p:cNvSpPr>
                <a:spLocks noChangeArrowheads="1"/>
              </p:cNvSpPr>
              <p:nvPr/>
            </p:nvSpPr>
            <p:spPr bwMode="auto">
              <a:xfrm>
                <a:off x="2279" y="3692"/>
                <a:ext cx="206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as on Jet sweep. Snap ball when slot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2" name="Rectangle 129"/>
              <p:cNvSpPr>
                <a:spLocks noChangeArrowheads="1"/>
              </p:cNvSpPr>
              <p:nvPr/>
            </p:nvSpPr>
            <p:spPr bwMode="auto">
              <a:xfrm>
                <a:off x="2157" y="3793"/>
                <a:ext cx="195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is @PST. Handoff to slot. Fake waggle. Be quick.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3" name="Rectangle 130"/>
              <p:cNvSpPr>
                <a:spLocks noChangeArrowheads="1"/>
              </p:cNvSpPr>
              <p:nvPr/>
            </p:nvSpPr>
            <p:spPr bwMode="auto">
              <a:xfrm>
                <a:off x="2157" y="399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4" name="Rectangle 131"/>
              <p:cNvSpPr>
                <a:spLocks noChangeArrowheads="1"/>
              </p:cNvSpPr>
              <p:nvPr/>
            </p:nvSpPr>
            <p:spPr bwMode="auto">
              <a:xfrm>
                <a:off x="2274" y="3995"/>
                <a:ext cx="203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:.Ball carrier. Drop step- you are on the 3 yd. track.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5" name="Rectangle 132"/>
              <p:cNvSpPr>
                <a:spLocks noChangeArrowheads="1"/>
              </p:cNvSpPr>
              <p:nvPr/>
            </p:nvSpPr>
            <p:spPr bwMode="auto">
              <a:xfrm>
                <a:off x="2157" y="4095"/>
                <a:ext cx="19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Receive inside HO from slot. Follow FB and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6" name="Rectangle 133"/>
              <p:cNvSpPr>
                <a:spLocks noChangeArrowheads="1"/>
              </p:cNvSpPr>
              <p:nvPr/>
            </p:nvSpPr>
            <p:spPr bwMode="auto">
              <a:xfrm>
                <a:off x="2157" y="429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7" name="Rectangle 134"/>
              <p:cNvSpPr>
                <a:spLocks noChangeArrowheads="1"/>
              </p:cNvSpPr>
              <p:nvPr/>
            </p:nvSpPr>
            <p:spPr bwMode="auto">
              <a:xfrm>
                <a:off x="2284" y="4297"/>
                <a:ext cx="20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:.Jet motion.Receive handoff from QB. Give outside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8" name="Rectangle 135"/>
              <p:cNvSpPr>
                <a:spLocks noChangeArrowheads="1"/>
              </p:cNvSpPr>
              <p:nvPr/>
            </p:nvSpPr>
            <p:spPr bwMode="auto">
              <a:xfrm>
                <a:off x="2157" y="4398"/>
                <a:ext cx="17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wing. You are on the 2 yd. track.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9" name="Rectangle 136"/>
              <p:cNvSpPr>
                <a:spLocks noChangeArrowheads="1"/>
              </p:cNvSpPr>
              <p:nvPr/>
            </p:nvSpPr>
            <p:spPr bwMode="auto">
              <a:xfrm>
                <a:off x="2157" y="4600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0" name="Rectangle 137"/>
              <p:cNvSpPr>
                <a:spLocks noChangeArrowheads="1"/>
              </p:cNvSpPr>
              <p:nvPr/>
            </p:nvSpPr>
            <p:spPr bwMode="auto">
              <a:xfrm>
                <a:off x="2263" y="4600"/>
                <a:ext cx="17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:Kickout first on or outside tackle. 1st step 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1" name="Rectangle 138"/>
              <p:cNvSpPr>
                <a:spLocks noChangeArrowheads="1"/>
              </p:cNvSpPr>
              <p:nvPr/>
            </p:nvSpPr>
            <p:spPr bwMode="auto">
              <a:xfrm>
                <a:off x="2157" y="4701"/>
                <a:ext cx="63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 @45.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2" name="Rectangle 139"/>
              <p:cNvSpPr>
                <a:spLocks noChangeArrowheads="1"/>
              </p:cNvSpPr>
              <p:nvPr/>
            </p:nvSpPr>
            <p:spPr bwMode="auto">
              <a:xfrm>
                <a:off x="2157" y="4902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3" name="Line 140"/>
              <p:cNvSpPr>
                <a:spLocks noChangeShapeType="1"/>
              </p:cNvSpPr>
              <p:nvPr/>
            </p:nvSpPr>
            <p:spPr bwMode="auto">
              <a:xfrm flipH="1" flipV="1">
                <a:off x="2515" y="1325"/>
                <a:ext cx="52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84" name="Freeform 141"/>
              <p:cNvSpPr>
                <a:spLocks/>
              </p:cNvSpPr>
              <p:nvPr/>
            </p:nvSpPr>
            <p:spPr bwMode="auto">
              <a:xfrm>
                <a:off x="2484" y="1294"/>
                <a:ext cx="56" cy="56"/>
              </a:xfrm>
              <a:custGeom>
                <a:avLst/>
                <a:gdLst>
                  <a:gd name="T0" fmla="*/ 146 w 160"/>
                  <a:gd name="T1" fmla="*/ 0 h 160"/>
                  <a:gd name="T2" fmla="*/ 160 w 160"/>
                  <a:gd name="T3" fmla="*/ 14 h 160"/>
                  <a:gd name="T4" fmla="*/ 14 w 160"/>
                  <a:gd name="T5" fmla="*/ 160 h 160"/>
                  <a:gd name="T6" fmla="*/ 0 w 160"/>
                  <a:gd name="T7" fmla="*/ 14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60">
                    <a:moveTo>
                      <a:pt x="146" y="0"/>
                    </a:moveTo>
                    <a:lnTo>
                      <a:pt x="160" y="14"/>
                    </a:lnTo>
                    <a:lnTo>
                      <a:pt x="14" y="160"/>
                    </a:lnTo>
                    <a:lnTo>
                      <a:pt x="0" y="14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85" name="Line 142"/>
              <p:cNvSpPr>
                <a:spLocks noChangeShapeType="1"/>
              </p:cNvSpPr>
              <p:nvPr/>
            </p:nvSpPr>
            <p:spPr bwMode="auto">
              <a:xfrm>
                <a:off x="2484" y="1345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86" name="Line 143"/>
              <p:cNvSpPr>
                <a:spLocks noChangeShapeType="1"/>
              </p:cNvSpPr>
              <p:nvPr/>
            </p:nvSpPr>
            <p:spPr bwMode="auto">
              <a:xfrm>
                <a:off x="1128" y="5136"/>
                <a:ext cx="0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87" name="Line 144"/>
              <p:cNvSpPr>
                <a:spLocks noChangeShapeType="1"/>
              </p:cNvSpPr>
              <p:nvPr/>
            </p:nvSpPr>
            <p:spPr bwMode="auto">
              <a:xfrm>
                <a:off x="1138" y="4101"/>
                <a:ext cx="0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88" name="Line 145"/>
              <p:cNvSpPr>
                <a:spLocks noChangeShapeType="1"/>
              </p:cNvSpPr>
              <p:nvPr/>
            </p:nvSpPr>
            <p:spPr bwMode="auto">
              <a:xfrm>
                <a:off x="1165" y="3060"/>
                <a:ext cx="0" cy="9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89" name="Line 146"/>
              <p:cNvSpPr>
                <a:spLocks noChangeShapeType="1"/>
              </p:cNvSpPr>
              <p:nvPr/>
            </p:nvSpPr>
            <p:spPr bwMode="auto">
              <a:xfrm flipV="1">
                <a:off x="1223" y="306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0" name="Arc 147"/>
              <p:cNvSpPr>
                <a:spLocks/>
              </p:cNvSpPr>
              <p:nvPr/>
            </p:nvSpPr>
            <p:spPr bwMode="auto">
              <a:xfrm>
                <a:off x="1213" y="5110"/>
                <a:ext cx="96" cy="4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1" name="Arc 148"/>
              <p:cNvSpPr>
                <a:spLocks/>
              </p:cNvSpPr>
              <p:nvPr/>
            </p:nvSpPr>
            <p:spPr bwMode="auto">
              <a:xfrm>
                <a:off x="1213" y="5152"/>
                <a:ext cx="324" cy="15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2" name="Freeform 149"/>
              <p:cNvSpPr>
                <a:spLocks/>
              </p:cNvSpPr>
              <p:nvPr/>
            </p:nvSpPr>
            <p:spPr bwMode="auto">
              <a:xfrm>
                <a:off x="1485" y="5287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3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3" name="Arc 150"/>
              <p:cNvSpPr>
                <a:spLocks/>
              </p:cNvSpPr>
              <p:nvPr/>
            </p:nvSpPr>
            <p:spPr bwMode="auto">
              <a:xfrm>
                <a:off x="1245" y="4069"/>
                <a:ext cx="69" cy="5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4" name="Arc 151"/>
              <p:cNvSpPr>
                <a:spLocks/>
              </p:cNvSpPr>
              <p:nvPr/>
            </p:nvSpPr>
            <p:spPr bwMode="auto">
              <a:xfrm>
                <a:off x="1245" y="4127"/>
                <a:ext cx="292" cy="133"/>
              </a:xfrm>
              <a:custGeom>
                <a:avLst/>
                <a:gdLst>
                  <a:gd name="G0" fmla="+- 21600 0 0"/>
                  <a:gd name="G1" fmla="+- 163 0 0"/>
                  <a:gd name="G2" fmla="+- 21600 0 0"/>
                  <a:gd name="T0" fmla="*/ 21600 w 21600"/>
                  <a:gd name="T1" fmla="*/ 21763 h 21763"/>
                  <a:gd name="T2" fmla="*/ 1 w 21600"/>
                  <a:gd name="T3" fmla="*/ 0 h 21763"/>
                  <a:gd name="T4" fmla="*/ 21600 w 21600"/>
                  <a:gd name="T5" fmla="*/ 163 h 21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63" fill="none" extrusionOk="0">
                    <a:moveTo>
                      <a:pt x="21600" y="21763"/>
                    </a:moveTo>
                    <a:cubicBezTo>
                      <a:pt x="9670" y="21763"/>
                      <a:pt x="0" y="12092"/>
                      <a:pt x="0" y="163"/>
                    </a:cubicBezTo>
                    <a:cubicBezTo>
                      <a:pt x="-1" y="108"/>
                      <a:pt x="0" y="54"/>
                      <a:pt x="0" y="-1"/>
                    </a:cubicBezTo>
                  </a:path>
                  <a:path w="21600" h="21763" stroke="0" extrusionOk="0">
                    <a:moveTo>
                      <a:pt x="21600" y="21763"/>
                    </a:moveTo>
                    <a:cubicBezTo>
                      <a:pt x="9670" y="21763"/>
                      <a:pt x="0" y="12092"/>
                      <a:pt x="0" y="163"/>
                    </a:cubicBezTo>
                    <a:cubicBezTo>
                      <a:pt x="-1" y="108"/>
                      <a:pt x="0" y="54"/>
                      <a:pt x="0" y="-1"/>
                    </a:cubicBezTo>
                    <a:lnTo>
                      <a:pt x="21600" y="16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5" name="Freeform 152"/>
              <p:cNvSpPr>
                <a:spLocks/>
              </p:cNvSpPr>
              <p:nvPr/>
            </p:nvSpPr>
            <p:spPr bwMode="auto">
              <a:xfrm>
                <a:off x="1485" y="4241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3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6" name="Arc 153"/>
              <p:cNvSpPr>
                <a:spLocks/>
              </p:cNvSpPr>
              <p:nvPr/>
            </p:nvSpPr>
            <p:spPr bwMode="auto">
              <a:xfrm>
                <a:off x="1228" y="3050"/>
                <a:ext cx="76" cy="37"/>
              </a:xfrm>
              <a:custGeom>
                <a:avLst/>
                <a:gdLst>
                  <a:gd name="G0" fmla="+- 290 0 0"/>
                  <a:gd name="G1" fmla="+- 0 0 0"/>
                  <a:gd name="G2" fmla="+- 21600 0 0"/>
                  <a:gd name="T0" fmla="*/ 21890 w 21890"/>
                  <a:gd name="T1" fmla="*/ 0 h 21600"/>
                  <a:gd name="T2" fmla="*/ 0 w 21890"/>
                  <a:gd name="T3" fmla="*/ 21598 h 21600"/>
                  <a:gd name="T4" fmla="*/ 290 w 2189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90" h="21600" fill="none" extrusionOk="0">
                    <a:moveTo>
                      <a:pt x="21890" y="0"/>
                    </a:moveTo>
                    <a:cubicBezTo>
                      <a:pt x="21890" y="11929"/>
                      <a:pt x="12219" y="21600"/>
                      <a:pt x="290" y="21600"/>
                    </a:cubicBezTo>
                    <a:cubicBezTo>
                      <a:pt x="193" y="21600"/>
                      <a:pt x="96" y="21599"/>
                      <a:pt x="-1" y="21598"/>
                    </a:cubicBezTo>
                  </a:path>
                  <a:path w="21890" h="21600" stroke="0" extrusionOk="0">
                    <a:moveTo>
                      <a:pt x="21890" y="0"/>
                    </a:moveTo>
                    <a:cubicBezTo>
                      <a:pt x="21890" y="11929"/>
                      <a:pt x="12219" y="21600"/>
                      <a:pt x="290" y="21600"/>
                    </a:cubicBezTo>
                    <a:cubicBezTo>
                      <a:pt x="193" y="21600"/>
                      <a:pt x="96" y="21599"/>
                      <a:pt x="-1" y="21598"/>
                    </a:cubicBezTo>
                    <a:lnTo>
                      <a:pt x="29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7" name="Arc 154"/>
              <p:cNvSpPr>
                <a:spLocks/>
              </p:cNvSpPr>
              <p:nvPr/>
            </p:nvSpPr>
            <p:spPr bwMode="auto">
              <a:xfrm>
                <a:off x="1228" y="3087"/>
                <a:ext cx="282" cy="13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8" name="Freeform 155"/>
              <p:cNvSpPr>
                <a:spLocks/>
              </p:cNvSpPr>
              <p:nvPr/>
            </p:nvSpPr>
            <p:spPr bwMode="auto">
              <a:xfrm>
                <a:off x="1458" y="3207"/>
                <a:ext cx="52" cy="37"/>
              </a:xfrm>
              <a:custGeom>
                <a:avLst/>
                <a:gdLst>
                  <a:gd name="T0" fmla="*/ 52 w 52"/>
                  <a:gd name="T1" fmla="*/ 18 h 37"/>
                  <a:gd name="T2" fmla="*/ 0 w 52"/>
                  <a:gd name="T3" fmla="*/ 0 h 37"/>
                  <a:gd name="T4" fmla="*/ 14 w 52"/>
                  <a:gd name="T5" fmla="*/ 18 h 37"/>
                  <a:gd name="T6" fmla="*/ 0 w 52"/>
                  <a:gd name="T7" fmla="*/ 37 h 37"/>
                  <a:gd name="T8" fmla="*/ 52 w 52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7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9" name="Freeform 156"/>
              <p:cNvSpPr>
                <a:spLocks/>
              </p:cNvSpPr>
              <p:nvPr/>
            </p:nvSpPr>
            <p:spPr bwMode="auto">
              <a:xfrm>
                <a:off x="698" y="5157"/>
                <a:ext cx="573" cy="43"/>
              </a:xfrm>
              <a:custGeom>
                <a:avLst/>
                <a:gdLst>
                  <a:gd name="T0" fmla="*/ 0 w 1620"/>
                  <a:gd name="T1" fmla="*/ 0 h 121"/>
                  <a:gd name="T2" fmla="*/ 0 w 1620"/>
                  <a:gd name="T3" fmla="*/ 121 h 121"/>
                  <a:gd name="T4" fmla="*/ 1620 w 1620"/>
                  <a:gd name="T5" fmla="*/ 10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20" h="121">
                    <a:moveTo>
                      <a:pt x="0" y="0"/>
                    </a:moveTo>
                    <a:lnTo>
                      <a:pt x="0" y="121"/>
                    </a:lnTo>
                    <a:lnTo>
                      <a:pt x="1620" y="10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0" name="Arc 157"/>
              <p:cNvSpPr>
                <a:spLocks/>
              </p:cNvSpPr>
              <p:nvPr/>
            </p:nvSpPr>
            <p:spPr bwMode="auto">
              <a:xfrm>
                <a:off x="1271" y="4749"/>
                <a:ext cx="223" cy="446"/>
              </a:xfrm>
              <a:custGeom>
                <a:avLst/>
                <a:gdLst>
                  <a:gd name="G0" fmla="+- 97 0 0"/>
                  <a:gd name="G1" fmla="+- 0 0 0"/>
                  <a:gd name="G2" fmla="+- 21600 0 0"/>
                  <a:gd name="T0" fmla="*/ 21697 w 21697"/>
                  <a:gd name="T1" fmla="*/ 0 h 21600"/>
                  <a:gd name="T2" fmla="*/ 0 w 21697"/>
                  <a:gd name="T3" fmla="*/ 21600 h 21600"/>
                  <a:gd name="T4" fmla="*/ 97 w 216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97" h="21600" fill="none" extrusionOk="0">
                    <a:moveTo>
                      <a:pt x="21697" y="0"/>
                    </a:moveTo>
                    <a:cubicBezTo>
                      <a:pt x="21697" y="11929"/>
                      <a:pt x="12026" y="21600"/>
                      <a:pt x="97" y="21600"/>
                    </a:cubicBezTo>
                    <a:cubicBezTo>
                      <a:pt x="64" y="21600"/>
                      <a:pt x="32" y="21599"/>
                      <a:pt x="0" y="21599"/>
                    </a:cubicBezTo>
                  </a:path>
                  <a:path w="21697" h="21600" stroke="0" extrusionOk="0">
                    <a:moveTo>
                      <a:pt x="21697" y="0"/>
                    </a:moveTo>
                    <a:cubicBezTo>
                      <a:pt x="21697" y="11929"/>
                      <a:pt x="12026" y="21600"/>
                      <a:pt x="97" y="21600"/>
                    </a:cubicBezTo>
                    <a:cubicBezTo>
                      <a:pt x="64" y="21600"/>
                      <a:pt x="32" y="21599"/>
                      <a:pt x="0" y="21599"/>
                    </a:cubicBezTo>
                    <a:lnTo>
                      <a:pt x="9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1" name="Freeform 158"/>
              <p:cNvSpPr>
                <a:spLocks/>
              </p:cNvSpPr>
              <p:nvPr/>
            </p:nvSpPr>
            <p:spPr bwMode="auto">
              <a:xfrm>
                <a:off x="1475" y="4749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2" name="Freeform 159"/>
              <p:cNvSpPr>
                <a:spLocks/>
              </p:cNvSpPr>
              <p:nvPr/>
            </p:nvSpPr>
            <p:spPr bwMode="auto">
              <a:xfrm>
                <a:off x="687" y="4117"/>
                <a:ext cx="552" cy="47"/>
              </a:xfrm>
              <a:custGeom>
                <a:avLst/>
                <a:gdLst>
                  <a:gd name="T0" fmla="*/ 0 w 1561"/>
                  <a:gd name="T1" fmla="*/ 0 h 134"/>
                  <a:gd name="T2" fmla="*/ 0 w 1561"/>
                  <a:gd name="T3" fmla="*/ 134 h 134"/>
                  <a:gd name="T4" fmla="*/ 1561 w 1561"/>
                  <a:gd name="T5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1" h="134">
                    <a:moveTo>
                      <a:pt x="0" y="0"/>
                    </a:moveTo>
                    <a:lnTo>
                      <a:pt x="0" y="134"/>
                    </a:lnTo>
                    <a:lnTo>
                      <a:pt x="1561" y="13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3" name="Arc 160"/>
              <p:cNvSpPr>
                <a:spLocks/>
              </p:cNvSpPr>
              <p:nvPr/>
            </p:nvSpPr>
            <p:spPr bwMode="auto">
              <a:xfrm>
                <a:off x="1239" y="3597"/>
                <a:ext cx="308" cy="568"/>
              </a:xfrm>
              <a:custGeom>
                <a:avLst/>
                <a:gdLst>
                  <a:gd name="G0" fmla="+- 70 0 0"/>
                  <a:gd name="G1" fmla="+- 0 0 0"/>
                  <a:gd name="G2" fmla="+- 21600 0 0"/>
                  <a:gd name="T0" fmla="*/ 21670 w 21670"/>
                  <a:gd name="T1" fmla="*/ 0 h 21600"/>
                  <a:gd name="T2" fmla="*/ 0 w 21670"/>
                  <a:gd name="T3" fmla="*/ 21600 h 21600"/>
                  <a:gd name="T4" fmla="*/ 70 w 2167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0" h="21600" fill="none" extrusionOk="0">
                    <a:moveTo>
                      <a:pt x="21670" y="0"/>
                    </a:moveTo>
                    <a:cubicBezTo>
                      <a:pt x="21670" y="11929"/>
                      <a:pt x="11999" y="21600"/>
                      <a:pt x="70" y="21600"/>
                    </a:cubicBezTo>
                    <a:cubicBezTo>
                      <a:pt x="46" y="21600"/>
                      <a:pt x="23" y="21599"/>
                      <a:pt x="0" y="21599"/>
                    </a:cubicBezTo>
                  </a:path>
                  <a:path w="21670" h="21600" stroke="0" extrusionOk="0">
                    <a:moveTo>
                      <a:pt x="21670" y="0"/>
                    </a:moveTo>
                    <a:cubicBezTo>
                      <a:pt x="21670" y="11929"/>
                      <a:pt x="11999" y="21600"/>
                      <a:pt x="70" y="21600"/>
                    </a:cubicBezTo>
                    <a:cubicBezTo>
                      <a:pt x="46" y="21600"/>
                      <a:pt x="23" y="21599"/>
                      <a:pt x="0" y="21599"/>
                    </a:cubicBezTo>
                    <a:lnTo>
                      <a:pt x="7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4" name="Freeform 161"/>
              <p:cNvSpPr>
                <a:spLocks/>
              </p:cNvSpPr>
              <p:nvPr/>
            </p:nvSpPr>
            <p:spPr bwMode="auto">
              <a:xfrm>
                <a:off x="1529" y="3597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5" name="Freeform 162"/>
              <p:cNvSpPr>
                <a:spLocks/>
              </p:cNvSpPr>
              <p:nvPr/>
            </p:nvSpPr>
            <p:spPr bwMode="auto">
              <a:xfrm>
                <a:off x="687" y="3093"/>
                <a:ext cx="526" cy="42"/>
              </a:xfrm>
              <a:custGeom>
                <a:avLst/>
                <a:gdLst>
                  <a:gd name="T0" fmla="*/ 0 w 1486"/>
                  <a:gd name="T1" fmla="*/ 0 h 120"/>
                  <a:gd name="T2" fmla="*/ 0 w 1486"/>
                  <a:gd name="T3" fmla="*/ 120 h 120"/>
                  <a:gd name="T4" fmla="*/ 1486 w 1486"/>
                  <a:gd name="T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86" h="120">
                    <a:moveTo>
                      <a:pt x="0" y="0"/>
                    </a:moveTo>
                    <a:lnTo>
                      <a:pt x="0" y="120"/>
                    </a:lnTo>
                    <a:lnTo>
                      <a:pt x="1486" y="12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6" name="Arc 163"/>
              <p:cNvSpPr>
                <a:spLocks/>
              </p:cNvSpPr>
              <p:nvPr/>
            </p:nvSpPr>
            <p:spPr bwMode="auto">
              <a:xfrm>
                <a:off x="1213" y="2620"/>
                <a:ext cx="324" cy="51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7" name="Freeform 164"/>
              <p:cNvSpPr>
                <a:spLocks/>
              </p:cNvSpPr>
              <p:nvPr/>
            </p:nvSpPr>
            <p:spPr bwMode="auto">
              <a:xfrm>
                <a:off x="1518" y="2620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8" name="Freeform 165"/>
              <p:cNvSpPr>
                <a:spLocks/>
              </p:cNvSpPr>
              <p:nvPr/>
            </p:nvSpPr>
            <p:spPr bwMode="auto">
              <a:xfrm>
                <a:off x="740" y="5056"/>
                <a:ext cx="956" cy="119"/>
              </a:xfrm>
              <a:custGeom>
                <a:avLst/>
                <a:gdLst>
                  <a:gd name="T0" fmla="*/ 2701 w 2701"/>
                  <a:gd name="T1" fmla="*/ 195 h 337"/>
                  <a:gd name="T2" fmla="*/ 2675 w 2701"/>
                  <a:gd name="T3" fmla="*/ 257 h 337"/>
                  <a:gd name="T4" fmla="*/ 2606 w 2701"/>
                  <a:gd name="T5" fmla="*/ 141 h 337"/>
                  <a:gd name="T6" fmla="*/ 2555 w 2701"/>
                  <a:gd name="T7" fmla="*/ 266 h 337"/>
                  <a:gd name="T8" fmla="*/ 2487 w 2701"/>
                  <a:gd name="T9" fmla="*/ 150 h 337"/>
                  <a:gd name="T10" fmla="*/ 2436 w 2701"/>
                  <a:gd name="T11" fmla="*/ 275 h 337"/>
                  <a:gd name="T12" fmla="*/ 2367 w 2701"/>
                  <a:gd name="T13" fmla="*/ 159 h 337"/>
                  <a:gd name="T14" fmla="*/ 2316 w 2701"/>
                  <a:gd name="T15" fmla="*/ 283 h 337"/>
                  <a:gd name="T16" fmla="*/ 2247 w 2701"/>
                  <a:gd name="T17" fmla="*/ 168 h 337"/>
                  <a:gd name="T18" fmla="*/ 2196 w 2701"/>
                  <a:gd name="T19" fmla="*/ 292 h 337"/>
                  <a:gd name="T20" fmla="*/ 2128 w 2701"/>
                  <a:gd name="T21" fmla="*/ 177 h 337"/>
                  <a:gd name="T22" fmla="*/ 2077 w 2701"/>
                  <a:gd name="T23" fmla="*/ 301 h 337"/>
                  <a:gd name="T24" fmla="*/ 2008 w 2701"/>
                  <a:gd name="T25" fmla="*/ 186 h 337"/>
                  <a:gd name="T26" fmla="*/ 1957 w 2701"/>
                  <a:gd name="T27" fmla="*/ 310 h 337"/>
                  <a:gd name="T28" fmla="*/ 1888 w 2701"/>
                  <a:gd name="T29" fmla="*/ 195 h 337"/>
                  <a:gd name="T30" fmla="*/ 1837 w 2701"/>
                  <a:gd name="T31" fmla="*/ 319 h 337"/>
                  <a:gd name="T32" fmla="*/ 1769 w 2701"/>
                  <a:gd name="T33" fmla="*/ 204 h 337"/>
                  <a:gd name="T34" fmla="*/ 1718 w 2701"/>
                  <a:gd name="T35" fmla="*/ 328 h 337"/>
                  <a:gd name="T36" fmla="*/ 1649 w 2701"/>
                  <a:gd name="T37" fmla="*/ 213 h 337"/>
                  <a:gd name="T38" fmla="*/ 1598 w 2701"/>
                  <a:gd name="T39" fmla="*/ 337 h 337"/>
                  <a:gd name="T40" fmla="*/ 1529 w 2701"/>
                  <a:gd name="T41" fmla="*/ 222 h 337"/>
                  <a:gd name="T42" fmla="*/ 1504 w 2701"/>
                  <a:gd name="T43" fmla="*/ 284 h 337"/>
                  <a:gd name="T44" fmla="*/ 1501 w 2701"/>
                  <a:gd name="T45" fmla="*/ 285 h 337"/>
                  <a:gd name="T46" fmla="*/ 0 w 2701"/>
                  <a:gd name="T47" fmla="*/ 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01" h="337">
                    <a:moveTo>
                      <a:pt x="2701" y="195"/>
                    </a:moveTo>
                    <a:lnTo>
                      <a:pt x="2675" y="257"/>
                    </a:lnTo>
                    <a:lnTo>
                      <a:pt x="2606" y="141"/>
                    </a:lnTo>
                    <a:lnTo>
                      <a:pt x="2555" y="266"/>
                    </a:lnTo>
                    <a:lnTo>
                      <a:pt x="2487" y="150"/>
                    </a:lnTo>
                    <a:lnTo>
                      <a:pt x="2436" y="275"/>
                    </a:lnTo>
                    <a:lnTo>
                      <a:pt x="2367" y="159"/>
                    </a:lnTo>
                    <a:lnTo>
                      <a:pt x="2316" y="283"/>
                    </a:lnTo>
                    <a:lnTo>
                      <a:pt x="2247" y="168"/>
                    </a:lnTo>
                    <a:lnTo>
                      <a:pt x="2196" y="292"/>
                    </a:lnTo>
                    <a:lnTo>
                      <a:pt x="2128" y="177"/>
                    </a:lnTo>
                    <a:lnTo>
                      <a:pt x="2077" y="301"/>
                    </a:lnTo>
                    <a:lnTo>
                      <a:pt x="2008" y="186"/>
                    </a:lnTo>
                    <a:lnTo>
                      <a:pt x="1957" y="310"/>
                    </a:lnTo>
                    <a:lnTo>
                      <a:pt x="1888" y="195"/>
                    </a:lnTo>
                    <a:lnTo>
                      <a:pt x="1837" y="319"/>
                    </a:lnTo>
                    <a:lnTo>
                      <a:pt x="1769" y="204"/>
                    </a:lnTo>
                    <a:lnTo>
                      <a:pt x="1718" y="328"/>
                    </a:lnTo>
                    <a:lnTo>
                      <a:pt x="1649" y="213"/>
                    </a:lnTo>
                    <a:lnTo>
                      <a:pt x="1598" y="337"/>
                    </a:lnTo>
                    <a:lnTo>
                      <a:pt x="1529" y="222"/>
                    </a:lnTo>
                    <a:lnTo>
                      <a:pt x="1504" y="284"/>
                    </a:lnTo>
                    <a:lnTo>
                      <a:pt x="1501" y="28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9" name="Freeform 166"/>
              <p:cNvSpPr>
                <a:spLocks/>
              </p:cNvSpPr>
              <p:nvPr/>
            </p:nvSpPr>
            <p:spPr bwMode="auto">
              <a:xfrm>
                <a:off x="727" y="5019"/>
                <a:ext cx="20" cy="74"/>
              </a:xfrm>
              <a:custGeom>
                <a:avLst/>
                <a:gdLst>
                  <a:gd name="T0" fmla="*/ 37 w 56"/>
                  <a:gd name="T1" fmla="*/ 0 h 207"/>
                  <a:gd name="T2" fmla="*/ 56 w 56"/>
                  <a:gd name="T3" fmla="*/ 2 h 207"/>
                  <a:gd name="T4" fmla="*/ 19 w 56"/>
                  <a:gd name="T5" fmla="*/ 207 h 207"/>
                  <a:gd name="T6" fmla="*/ 0 w 56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207">
                    <a:moveTo>
                      <a:pt x="37" y="0"/>
                    </a:moveTo>
                    <a:lnTo>
                      <a:pt x="56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0" name="Line 167"/>
              <p:cNvSpPr>
                <a:spLocks noChangeShapeType="1"/>
              </p:cNvSpPr>
              <p:nvPr/>
            </p:nvSpPr>
            <p:spPr bwMode="auto">
              <a:xfrm>
                <a:off x="727" y="5092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1" name="Freeform 168"/>
              <p:cNvSpPr>
                <a:spLocks/>
              </p:cNvSpPr>
              <p:nvPr/>
            </p:nvSpPr>
            <p:spPr bwMode="auto">
              <a:xfrm>
                <a:off x="740" y="4006"/>
                <a:ext cx="961" cy="136"/>
              </a:xfrm>
              <a:custGeom>
                <a:avLst/>
                <a:gdLst>
                  <a:gd name="T0" fmla="*/ 2715 w 2715"/>
                  <a:gd name="T1" fmla="*/ 284 h 387"/>
                  <a:gd name="T2" fmla="*/ 2687 w 2715"/>
                  <a:gd name="T3" fmla="*/ 345 h 387"/>
                  <a:gd name="T4" fmla="*/ 2622 w 2715"/>
                  <a:gd name="T5" fmla="*/ 227 h 387"/>
                  <a:gd name="T6" fmla="*/ 2567 w 2715"/>
                  <a:gd name="T7" fmla="*/ 349 h 387"/>
                  <a:gd name="T8" fmla="*/ 2503 w 2715"/>
                  <a:gd name="T9" fmla="*/ 231 h 387"/>
                  <a:gd name="T10" fmla="*/ 2447 w 2715"/>
                  <a:gd name="T11" fmla="*/ 353 h 387"/>
                  <a:gd name="T12" fmla="*/ 2383 w 2715"/>
                  <a:gd name="T13" fmla="*/ 235 h 387"/>
                  <a:gd name="T14" fmla="*/ 2327 w 2715"/>
                  <a:gd name="T15" fmla="*/ 357 h 387"/>
                  <a:gd name="T16" fmla="*/ 2263 w 2715"/>
                  <a:gd name="T17" fmla="*/ 239 h 387"/>
                  <a:gd name="T18" fmla="*/ 2207 w 2715"/>
                  <a:gd name="T19" fmla="*/ 361 h 387"/>
                  <a:gd name="T20" fmla="*/ 2143 w 2715"/>
                  <a:gd name="T21" fmla="*/ 244 h 387"/>
                  <a:gd name="T22" fmla="*/ 2087 w 2715"/>
                  <a:gd name="T23" fmla="*/ 366 h 387"/>
                  <a:gd name="T24" fmla="*/ 2023 w 2715"/>
                  <a:gd name="T25" fmla="*/ 248 h 387"/>
                  <a:gd name="T26" fmla="*/ 1967 w 2715"/>
                  <a:gd name="T27" fmla="*/ 370 h 387"/>
                  <a:gd name="T28" fmla="*/ 1903 w 2715"/>
                  <a:gd name="T29" fmla="*/ 252 h 387"/>
                  <a:gd name="T30" fmla="*/ 1847 w 2715"/>
                  <a:gd name="T31" fmla="*/ 374 h 387"/>
                  <a:gd name="T32" fmla="*/ 1783 w 2715"/>
                  <a:gd name="T33" fmla="*/ 256 h 387"/>
                  <a:gd name="T34" fmla="*/ 1727 w 2715"/>
                  <a:gd name="T35" fmla="*/ 378 h 387"/>
                  <a:gd name="T36" fmla="*/ 1663 w 2715"/>
                  <a:gd name="T37" fmla="*/ 261 h 387"/>
                  <a:gd name="T38" fmla="*/ 1607 w 2715"/>
                  <a:gd name="T39" fmla="*/ 383 h 387"/>
                  <a:gd name="T40" fmla="*/ 1543 w 2715"/>
                  <a:gd name="T41" fmla="*/ 265 h 387"/>
                  <a:gd name="T42" fmla="*/ 1487 w 2715"/>
                  <a:gd name="T43" fmla="*/ 387 h 387"/>
                  <a:gd name="T44" fmla="*/ 1455 w 2715"/>
                  <a:gd name="T45" fmla="*/ 328 h 387"/>
                  <a:gd name="T46" fmla="*/ 1411 w 2715"/>
                  <a:gd name="T47" fmla="*/ 330 h 387"/>
                  <a:gd name="T48" fmla="*/ 0 w 2715"/>
                  <a:gd name="T49" fmla="*/ 0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15" h="387">
                    <a:moveTo>
                      <a:pt x="2715" y="284"/>
                    </a:moveTo>
                    <a:lnTo>
                      <a:pt x="2687" y="345"/>
                    </a:lnTo>
                    <a:lnTo>
                      <a:pt x="2622" y="227"/>
                    </a:lnTo>
                    <a:lnTo>
                      <a:pt x="2567" y="349"/>
                    </a:lnTo>
                    <a:lnTo>
                      <a:pt x="2503" y="231"/>
                    </a:lnTo>
                    <a:lnTo>
                      <a:pt x="2447" y="353"/>
                    </a:lnTo>
                    <a:lnTo>
                      <a:pt x="2383" y="235"/>
                    </a:lnTo>
                    <a:lnTo>
                      <a:pt x="2327" y="357"/>
                    </a:lnTo>
                    <a:lnTo>
                      <a:pt x="2263" y="239"/>
                    </a:lnTo>
                    <a:lnTo>
                      <a:pt x="2207" y="361"/>
                    </a:lnTo>
                    <a:lnTo>
                      <a:pt x="2143" y="244"/>
                    </a:lnTo>
                    <a:lnTo>
                      <a:pt x="2087" y="366"/>
                    </a:lnTo>
                    <a:lnTo>
                      <a:pt x="2023" y="248"/>
                    </a:lnTo>
                    <a:lnTo>
                      <a:pt x="1967" y="370"/>
                    </a:lnTo>
                    <a:lnTo>
                      <a:pt x="1903" y="252"/>
                    </a:lnTo>
                    <a:lnTo>
                      <a:pt x="1847" y="374"/>
                    </a:lnTo>
                    <a:lnTo>
                      <a:pt x="1783" y="256"/>
                    </a:lnTo>
                    <a:lnTo>
                      <a:pt x="1727" y="378"/>
                    </a:lnTo>
                    <a:lnTo>
                      <a:pt x="1663" y="261"/>
                    </a:lnTo>
                    <a:lnTo>
                      <a:pt x="1607" y="383"/>
                    </a:lnTo>
                    <a:lnTo>
                      <a:pt x="1543" y="265"/>
                    </a:lnTo>
                    <a:lnTo>
                      <a:pt x="1487" y="387"/>
                    </a:lnTo>
                    <a:lnTo>
                      <a:pt x="1455" y="328"/>
                    </a:lnTo>
                    <a:lnTo>
                      <a:pt x="1411" y="33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2" name="Freeform 169"/>
              <p:cNvSpPr>
                <a:spLocks/>
              </p:cNvSpPr>
              <p:nvPr/>
            </p:nvSpPr>
            <p:spPr bwMode="auto">
              <a:xfrm>
                <a:off x="726" y="3968"/>
                <a:ext cx="22" cy="73"/>
              </a:xfrm>
              <a:custGeom>
                <a:avLst/>
                <a:gdLst>
                  <a:gd name="T0" fmla="*/ 46 w 64"/>
                  <a:gd name="T1" fmla="*/ 0 h 205"/>
                  <a:gd name="T2" fmla="*/ 64 w 64"/>
                  <a:gd name="T3" fmla="*/ 4 h 205"/>
                  <a:gd name="T4" fmla="*/ 18 w 64"/>
                  <a:gd name="T5" fmla="*/ 205 h 205"/>
                  <a:gd name="T6" fmla="*/ 0 w 64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205">
                    <a:moveTo>
                      <a:pt x="46" y="0"/>
                    </a:moveTo>
                    <a:lnTo>
                      <a:pt x="64" y="4"/>
                    </a:lnTo>
                    <a:lnTo>
                      <a:pt x="18" y="205"/>
                    </a:lnTo>
                    <a:lnTo>
                      <a:pt x="0" y="20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3" name="Line 170"/>
              <p:cNvSpPr>
                <a:spLocks noChangeShapeType="1"/>
              </p:cNvSpPr>
              <p:nvPr/>
            </p:nvSpPr>
            <p:spPr bwMode="auto">
              <a:xfrm>
                <a:off x="726" y="4040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4" name="Freeform 171"/>
              <p:cNvSpPr>
                <a:spLocks/>
              </p:cNvSpPr>
              <p:nvPr/>
            </p:nvSpPr>
            <p:spPr bwMode="auto">
              <a:xfrm>
                <a:off x="740" y="2965"/>
                <a:ext cx="956" cy="141"/>
              </a:xfrm>
              <a:custGeom>
                <a:avLst/>
                <a:gdLst>
                  <a:gd name="T0" fmla="*/ 2701 w 2701"/>
                  <a:gd name="T1" fmla="*/ 240 h 400"/>
                  <a:gd name="T2" fmla="*/ 2676 w 2701"/>
                  <a:gd name="T3" fmla="*/ 302 h 400"/>
                  <a:gd name="T4" fmla="*/ 2606 w 2701"/>
                  <a:gd name="T5" fmla="*/ 187 h 400"/>
                  <a:gd name="T6" fmla="*/ 2556 w 2701"/>
                  <a:gd name="T7" fmla="*/ 312 h 400"/>
                  <a:gd name="T8" fmla="*/ 2486 w 2701"/>
                  <a:gd name="T9" fmla="*/ 197 h 400"/>
                  <a:gd name="T10" fmla="*/ 2436 w 2701"/>
                  <a:gd name="T11" fmla="*/ 321 h 400"/>
                  <a:gd name="T12" fmla="*/ 2367 w 2701"/>
                  <a:gd name="T13" fmla="*/ 207 h 400"/>
                  <a:gd name="T14" fmla="*/ 2317 w 2701"/>
                  <a:gd name="T15" fmla="*/ 331 h 400"/>
                  <a:gd name="T16" fmla="*/ 2247 w 2701"/>
                  <a:gd name="T17" fmla="*/ 217 h 400"/>
                  <a:gd name="T18" fmla="*/ 2197 w 2701"/>
                  <a:gd name="T19" fmla="*/ 341 h 400"/>
                  <a:gd name="T20" fmla="*/ 2128 w 2701"/>
                  <a:gd name="T21" fmla="*/ 226 h 400"/>
                  <a:gd name="T22" fmla="*/ 2078 w 2701"/>
                  <a:gd name="T23" fmla="*/ 351 h 400"/>
                  <a:gd name="T24" fmla="*/ 2008 w 2701"/>
                  <a:gd name="T25" fmla="*/ 236 h 400"/>
                  <a:gd name="T26" fmla="*/ 1958 w 2701"/>
                  <a:gd name="T27" fmla="*/ 361 h 400"/>
                  <a:gd name="T28" fmla="*/ 1888 w 2701"/>
                  <a:gd name="T29" fmla="*/ 246 h 400"/>
                  <a:gd name="T30" fmla="*/ 1838 w 2701"/>
                  <a:gd name="T31" fmla="*/ 371 h 400"/>
                  <a:gd name="T32" fmla="*/ 1769 w 2701"/>
                  <a:gd name="T33" fmla="*/ 256 h 400"/>
                  <a:gd name="T34" fmla="*/ 1719 w 2701"/>
                  <a:gd name="T35" fmla="*/ 381 h 400"/>
                  <a:gd name="T36" fmla="*/ 1649 w 2701"/>
                  <a:gd name="T37" fmla="*/ 266 h 400"/>
                  <a:gd name="T38" fmla="*/ 1599 w 2701"/>
                  <a:gd name="T39" fmla="*/ 390 h 400"/>
                  <a:gd name="T40" fmla="*/ 1530 w 2701"/>
                  <a:gd name="T41" fmla="*/ 276 h 400"/>
                  <a:gd name="T42" fmla="*/ 1480 w 2701"/>
                  <a:gd name="T43" fmla="*/ 400 h 400"/>
                  <a:gd name="T44" fmla="*/ 1445 w 2701"/>
                  <a:gd name="T45" fmla="*/ 343 h 400"/>
                  <a:gd name="T46" fmla="*/ 1426 w 2701"/>
                  <a:gd name="T47" fmla="*/ 345 h 400"/>
                  <a:gd name="T48" fmla="*/ 0 w 2701"/>
                  <a:gd name="T49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01" h="400">
                    <a:moveTo>
                      <a:pt x="2701" y="240"/>
                    </a:moveTo>
                    <a:lnTo>
                      <a:pt x="2676" y="302"/>
                    </a:lnTo>
                    <a:lnTo>
                      <a:pt x="2606" y="187"/>
                    </a:lnTo>
                    <a:lnTo>
                      <a:pt x="2556" y="312"/>
                    </a:lnTo>
                    <a:lnTo>
                      <a:pt x="2486" y="197"/>
                    </a:lnTo>
                    <a:lnTo>
                      <a:pt x="2436" y="321"/>
                    </a:lnTo>
                    <a:lnTo>
                      <a:pt x="2367" y="207"/>
                    </a:lnTo>
                    <a:lnTo>
                      <a:pt x="2317" y="331"/>
                    </a:lnTo>
                    <a:lnTo>
                      <a:pt x="2247" y="217"/>
                    </a:lnTo>
                    <a:lnTo>
                      <a:pt x="2197" y="341"/>
                    </a:lnTo>
                    <a:lnTo>
                      <a:pt x="2128" y="226"/>
                    </a:lnTo>
                    <a:lnTo>
                      <a:pt x="2078" y="351"/>
                    </a:lnTo>
                    <a:lnTo>
                      <a:pt x="2008" y="236"/>
                    </a:lnTo>
                    <a:lnTo>
                      <a:pt x="1958" y="361"/>
                    </a:lnTo>
                    <a:lnTo>
                      <a:pt x="1888" y="246"/>
                    </a:lnTo>
                    <a:lnTo>
                      <a:pt x="1838" y="371"/>
                    </a:lnTo>
                    <a:lnTo>
                      <a:pt x="1769" y="256"/>
                    </a:lnTo>
                    <a:lnTo>
                      <a:pt x="1719" y="381"/>
                    </a:lnTo>
                    <a:lnTo>
                      <a:pt x="1649" y="266"/>
                    </a:lnTo>
                    <a:lnTo>
                      <a:pt x="1599" y="390"/>
                    </a:lnTo>
                    <a:lnTo>
                      <a:pt x="1530" y="276"/>
                    </a:lnTo>
                    <a:lnTo>
                      <a:pt x="1480" y="400"/>
                    </a:lnTo>
                    <a:lnTo>
                      <a:pt x="1445" y="343"/>
                    </a:lnTo>
                    <a:lnTo>
                      <a:pt x="1426" y="34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5" name="Freeform 172"/>
              <p:cNvSpPr>
                <a:spLocks/>
              </p:cNvSpPr>
              <p:nvPr/>
            </p:nvSpPr>
            <p:spPr bwMode="auto">
              <a:xfrm>
                <a:off x="726" y="2928"/>
                <a:ext cx="22" cy="72"/>
              </a:xfrm>
              <a:custGeom>
                <a:avLst/>
                <a:gdLst>
                  <a:gd name="T0" fmla="*/ 46 w 64"/>
                  <a:gd name="T1" fmla="*/ 0 h 205"/>
                  <a:gd name="T2" fmla="*/ 64 w 64"/>
                  <a:gd name="T3" fmla="*/ 5 h 205"/>
                  <a:gd name="T4" fmla="*/ 18 w 64"/>
                  <a:gd name="T5" fmla="*/ 205 h 205"/>
                  <a:gd name="T6" fmla="*/ 0 w 64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205">
                    <a:moveTo>
                      <a:pt x="46" y="0"/>
                    </a:moveTo>
                    <a:lnTo>
                      <a:pt x="64" y="5"/>
                    </a:lnTo>
                    <a:lnTo>
                      <a:pt x="18" y="205"/>
                    </a:lnTo>
                    <a:lnTo>
                      <a:pt x="0" y="20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6" name="Line 173"/>
              <p:cNvSpPr>
                <a:spLocks noChangeShapeType="1"/>
              </p:cNvSpPr>
              <p:nvPr/>
            </p:nvSpPr>
            <p:spPr bwMode="auto">
              <a:xfrm>
                <a:off x="726" y="2999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7" name="Freeform 174"/>
              <p:cNvSpPr>
                <a:spLocks/>
              </p:cNvSpPr>
              <p:nvPr/>
            </p:nvSpPr>
            <p:spPr bwMode="auto">
              <a:xfrm>
                <a:off x="1472" y="4664"/>
                <a:ext cx="548" cy="312"/>
              </a:xfrm>
              <a:custGeom>
                <a:avLst/>
                <a:gdLst>
                  <a:gd name="T0" fmla="*/ 1547 w 1547"/>
                  <a:gd name="T1" fmla="*/ 884 h 884"/>
                  <a:gd name="T2" fmla="*/ 811 w 1547"/>
                  <a:gd name="T3" fmla="*/ 60 h 884"/>
                  <a:gd name="T4" fmla="*/ 0 w 1547"/>
                  <a:gd name="T5" fmla="*/ 44 h 884"/>
                  <a:gd name="T6" fmla="*/ 0 w 1547"/>
                  <a:gd name="T7" fmla="*/ 0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7" h="884">
                    <a:moveTo>
                      <a:pt x="1547" y="884"/>
                    </a:moveTo>
                    <a:lnTo>
                      <a:pt x="811" y="60"/>
                    </a:ln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8" name="Freeform 175"/>
              <p:cNvSpPr>
                <a:spLocks/>
              </p:cNvSpPr>
              <p:nvPr/>
            </p:nvSpPr>
            <p:spPr bwMode="auto">
              <a:xfrm>
                <a:off x="1436" y="4657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9" name="Line 176"/>
              <p:cNvSpPr>
                <a:spLocks noChangeShapeType="1"/>
              </p:cNvSpPr>
              <p:nvPr/>
            </p:nvSpPr>
            <p:spPr bwMode="auto">
              <a:xfrm>
                <a:off x="1436" y="465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0" name="Freeform 177"/>
              <p:cNvSpPr>
                <a:spLocks/>
              </p:cNvSpPr>
              <p:nvPr/>
            </p:nvSpPr>
            <p:spPr bwMode="auto">
              <a:xfrm>
                <a:off x="984" y="4823"/>
                <a:ext cx="568" cy="265"/>
              </a:xfrm>
              <a:custGeom>
                <a:avLst/>
                <a:gdLst>
                  <a:gd name="T0" fmla="*/ 0 w 1605"/>
                  <a:gd name="T1" fmla="*/ 617 h 750"/>
                  <a:gd name="T2" fmla="*/ 194 w 1605"/>
                  <a:gd name="T3" fmla="*/ 750 h 750"/>
                  <a:gd name="T4" fmla="*/ 1605 w 1605"/>
                  <a:gd name="T5" fmla="*/ 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05" h="750">
                    <a:moveTo>
                      <a:pt x="0" y="617"/>
                    </a:moveTo>
                    <a:lnTo>
                      <a:pt x="194" y="750"/>
                    </a:lnTo>
                    <a:lnTo>
                      <a:pt x="160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1" name="Freeform 178"/>
              <p:cNvSpPr>
                <a:spLocks/>
              </p:cNvSpPr>
              <p:nvPr/>
            </p:nvSpPr>
            <p:spPr bwMode="auto">
              <a:xfrm>
                <a:off x="1535" y="4787"/>
                <a:ext cx="40" cy="68"/>
              </a:xfrm>
              <a:custGeom>
                <a:avLst/>
                <a:gdLst>
                  <a:gd name="T0" fmla="*/ 113 w 113"/>
                  <a:gd name="T1" fmla="*/ 184 h 192"/>
                  <a:gd name="T2" fmla="*/ 96 w 113"/>
                  <a:gd name="T3" fmla="*/ 192 h 192"/>
                  <a:gd name="T4" fmla="*/ 0 w 113"/>
                  <a:gd name="T5" fmla="*/ 8 h 192"/>
                  <a:gd name="T6" fmla="*/ 17 w 113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92">
                    <a:moveTo>
                      <a:pt x="113" y="184"/>
                    </a:moveTo>
                    <a:lnTo>
                      <a:pt x="96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2" name="Line 179"/>
              <p:cNvSpPr>
                <a:spLocks noChangeShapeType="1"/>
              </p:cNvSpPr>
              <p:nvPr/>
            </p:nvSpPr>
            <p:spPr bwMode="auto">
              <a:xfrm flipH="1">
                <a:off x="1535" y="4787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3" name="Freeform 180"/>
              <p:cNvSpPr>
                <a:spLocks/>
              </p:cNvSpPr>
              <p:nvPr/>
            </p:nvSpPr>
            <p:spPr bwMode="auto">
              <a:xfrm>
                <a:off x="1292" y="4913"/>
                <a:ext cx="266" cy="308"/>
              </a:xfrm>
              <a:custGeom>
                <a:avLst/>
                <a:gdLst>
                  <a:gd name="T0" fmla="*/ 0 w 750"/>
                  <a:gd name="T1" fmla="*/ 872 h 872"/>
                  <a:gd name="T2" fmla="*/ 436 w 750"/>
                  <a:gd name="T3" fmla="*/ 90 h 872"/>
                  <a:gd name="T4" fmla="*/ 750 w 750"/>
                  <a:gd name="T5" fmla="*/ 0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0" h="872">
                    <a:moveTo>
                      <a:pt x="0" y="872"/>
                    </a:moveTo>
                    <a:lnTo>
                      <a:pt x="436" y="90"/>
                    </a:lnTo>
                    <a:lnTo>
                      <a:pt x="7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4" name="Freeform 181"/>
              <p:cNvSpPr>
                <a:spLocks/>
              </p:cNvSpPr>
              <p:nvPr/>
            </p:nvSpPr>
            <p:spPr bwMode="auto">
              <a:xfrm>
                <a:off x="1548" y="4876"/>
                <a:ext cx="26" cy="72"/>
              </a:xfrm>
              <a:custGeom>
                <a:avLst/>
                <a:gdLst>
                  <a:gd name="T0" fmla="*/ 73 w 73"/>
                  <a:gd name="T1" fmla="*/ 201 h 205"/>
                  <a:gd name="T2" fmla="*/ 54 w 73"/>
                  <a:gd name="T3" fmla="*/ 205 h 205"/>
                  <a:gd name="T4" fmla="*/ 0 w 73"/>
                  <a:gd name="T5" fmla="*/ 5 h 205"/>
                  <a:gd name="T6" fmla="*/ 18 w 73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205">
                    <a:moveTo>
                      <a:pt x="73" y="201"/>
                    </a:moveTo>
                    <a:lnTo>
                      <a:pt x="54" y="205"/>
                    </a:lnTo>
                    <a:lnTo>
                      <a:pt x="0" y="5"/>
                    </a:lnTo>
                    <a:lnTo>
                      <a:pt x="1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5" name="Line 182"/>
              <p:cNvSpPr>
                <a:spLocks noChangeShapeType="1"/>
              </p:cNvSpPr>
              <p:nvPr/>
            </p:nvSpPr>
            <p:spPr bwMode="auto">
              <a:xfrm flipH="1">
                <a:off x="1548" y="4876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6" name="Line 183"/>
              <p:cNvSpPr>
                <a:spLocks noChangeShapeType="1"/>
              </p:cNvSpPr>
              <p:nvPr/>
            </p:nvSpPr>
            <p:spPr bwMode="auto">
              <a:xfrm flipH="1" flipV="1">
                <a:off x="1324" y="4823"/>
                <a:ext cx="245" cy="1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7" name="Freeform 184"/>
              <p:cNvSpPr>
                <a:spLocks/>
              </p:cNvSpPr>
              <p:nvPr/>
            </p:nvSpPr>
            <p:spPr bwMode="auto">
              <a:xfrm>
                <a:off x="1299" y="4789"/>
                <a:ext cx="46" cy="64"/>
              </a:xfrm>
              <a:custGeom>
                <a:avLst/>
                <a:gdLst>
                  <a:gd name="T0" fmla="*/ 113 w 130"/>
                  <a:gd name="T1" fmla="*/ 0 h 182"/>
                  <a:gd name="T2" fmla="*/ 130 w 130"/>
                  <a:gd name="T3" fmla="*/ 10 h 182"/>
                  <a:gd name="T4" fmla="*/ 17 w 130"/>
                  <a:gd name="T5" fmla="*/ 182 h 182"/>
                  <a:gd name="T6" fmla="*/ 0 w 130"/>
                  <a:gd name="T7" fmla="*/ 17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2">
                    <a:moveTo>
                      <a:pt x="113" y="0"/>
                    </a:moveTo>
                    <a:lnTo>
                      <a:pt x="130" y="10"/>
                    </a:lnTo>
                    <a:lnTo>
                      <a:pt x="17" y="182"/>
                    </a:lnTo>
                    <a:lnTo>
                      <a:pt x="0" y="1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8" name="Line 185"/>
              <p:cNvSpPr>
                <a:spLocks noChangeShapeType="1"/>
              </p:cNvSpPr>
              <p:nvPr/>
            </p:nvSpPr>
            <p:spPr bwMode="auto">
              <a:xfrm>
                <a:off x="1299" y="4849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9" name="Line 186"/>
              <p:cNvSpPr>
                <a:spLocks noChangeShapeType="1"/>
              </p:cNvSpPr>
              <p:nvPr/>
            </p:nvSpPr>
            <p:spPr bwMode="auto">
              <a:xfrm flipH="1" flipV="1">
                <a:off x="1032" y="4913"/>
                <a:ext cx="101" cy="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0" name="Freeform 187"/>
              <p:cNvSpPr>
                <a:spLocks/>
              </p:cNvSpPr>
              <p:nvPr/>
            </p:nvSpPr>
            <p:spPr bwMode="auto">
              <a:xfrm>
                <a:off x="1006" y="4879"/>
                <a:ext cx="47" cy="64"/>
              </a:xfrm>
              <a:custGeom>
                <a:avLst/>
                <a:gdLst>
                  <a:gd name="T0" fmla="*/ 117 w 133"/>
                  <a:gd name="T1" fmla="*/ 0 h 182"/>
                  <a:gd name="T2" fmla="*/ 133 w 133"/>
                  <a:gd name="T3" fmla="*/ 10 h 182"/>
                  <a:gd name="T4" fmla="*/ 16 w 133"/>
                  <a:gd name="T5" fmla="*/ 182 h 182"/>
                  <a:gd name="T6" fmla="*/ 0 w 133"/>
                  <a:gd name="T7" fmla="*/ 17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82">
                    <a:moveTo>
                      <a:pt x="117" y="0"/>
                    </a:moveTo>
                    <a:lnTo>
                      <a:pt x="133" y="10"/>
                    </a:lnTo>
                    <a:lnTo>
                      <a:pt x="16" y="182"/>
                    </a:lnTo>
                    <a:lnTo>
                      <a:pt x="0" y="1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1" name="Line 188"/>
              <p:cNvSpPr>
                <a:spLocks noChangeShapeType="1"/>
              </p:cNvSpPr>
              <p:nvPr/>
            </p:nvSpPr>
            <p:spPr bwMode="auto">
              <a:xfrm>
                <a:off x="1006" y="4939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2" name="Line 189"/>
              <p:cNvSpPr>
                <a:spLocks noChangeShapeType="1"/>
              </p:cNvSpPr>
              <p:nvPr/>
            </p:nvSpPr>
            <p:spPr bwMode="auto">
              <a:xfrm flipH="1" flipV="1">
                <a:off x="1138" y="4929"/>
                <a:ext cx="112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3" name="Freeform 190"/>
              <p:cNvSpPr>
                <a:spLocks/>
              </p:cNvSpPr>
              <p:nvPr/>
            </p:nvSpPr>
            <p:spPr bwMode="auto">
              <a:xfrm>
                <a:off x="1116" y="4893"/>
                <a:ext cx="38" cy="69"/>
              </a:xfrm>
              <a:custGeom>
                <a:avLst/>
                <a:gdLst>
                  <a:gd name="T0" fmla="*/ 88 w 107"/>
                  <a:gd name="T1" fmla="*/ 0 h 196"/>
                  <a:gd name="T2" fmla="*/ 107 w 107"/>
                  <a:gd name="T3" fmla="*/ 8 h 196"/>
                  <a:gd name="T4" fmla="*/ 19 w 107"/>
                  <a:gd name="T5" fmla="*/ 196 h 196"/>
                  <a:gd name="T6" fmla="*/ 0 w 107"/>
                  <a:gd name="T7" fmla="*/ 18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196">
                    <a:moveTo>
                      <a:pt x="88" y="0"/>
                    </a:moveTo>
                    <a:lnTo>
                      <a:pt x="107" y="8"/>
                    </a:lnTo>
                    <a:lnTo>
                      <a:pt x="19" y="196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4" name="Line 191"/>
              <p:cNvSpPr>
                <a:spLocks noChangeShapeType="1"/>
              </p:cNvSpPr>
              <p:nvPr/>
            </p:nvSpPr>
            <p:spPr bwMode="auto">
              <a:xfrm>
                <a:off x="1116" y="4960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5" name="Line 192"/>
              <p:cNvSpPr>
                <a:spLocks noChangeShapeType="1"/>
              </p:cNvSpPr>
              <p:nvPr/>
            </p:nvSpPr>
            <p:spPr bwMode="auto">
              <a:xfrm flipV="1">
                <a:off x="1271" y="4956"/>
                <a:ext cx="0" cy="2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6" name="Freeform 193"/>
              <p:cNvSpPr>
                <a:spLocks/>
              </p:cNvSpPr>
              <p:nvPr/>
            </p:nvSpPr>
            <p:spPr bwMode="auto">
              <a:xfrm>
                <a:off x="1235" y="4949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7" name="Line 194"/>
              <p:cNvSpPr>
                <a:spLocks noChangeShapeType="1"/>
              </p:cNvSpPr>
              <p:nvPr/>
            </p:nvSpPr>
            <p:spPr bwMode="auto">
              <a:xfrm>
                <a:off x="1235" y="494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8" name="Line 195"/>
              <p:cNvSpPr>
                <a:spLocks noChangeShapeType="1"/>
              </p:cNvSpPr>
              <p:nvPr/>
            </p:nvSpPr>
            <p:spPr bwMode="auto">
              <a:xfrm flipH="1" flipV="1">
                <a:off x="1308" y="4929"/>
                <a:ext cx="112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9" name="Freeform 196"/>
              <p:cNvSpPr>
                <a:spLocks/>
              </p:cNvSpPr>
              <p:nvPr/>
            </p:nvSpPr>
            <p:spPr bwMode="auto">
              <a:xfrm>
                <a:off x="1285" y="4894"/>
                <a:ext cx="40" cy="68"/>
              </a:xfrm>
              <a:custGeom>
                <a:avLst/>
                <a:gdLst>
                  <a:gd name="T0" fmla="*/ 96 w 113"/>
                  <a:gd name="T1" fmla="*/ 0 h 192"/>
                  <a:gd name="T2" fmla="*/ 113 w 113"/>
                  <a:gd name="T3" fmla="*/ 8 h 192"/>
                  <a:gd name="T4" fmla="*/ 16 w 113"/>
                  <a:gd name="T5" fmla="*/ 192 h 192"/>
                  <a:gd name="T6" fmla="*/ 0 w 113"/>
                  <a:gd name="T7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92">
                    <a:moveTo>
                      <a:pt x="96" y="0"/>
                    </a:moveTo>
                    <a:lnTo>
                      <a:pt x="113" y="8"/>
                    </a:lnTo>
                    <a:lnTo>
                      <a:pt x="16" y="192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0" name="Line 197"/>
              <p:cNvSpPr>
                <a:spLocks noChangeShapeType="1"/>
              </p:cNvSpPr>
              <p:nvPr/>
            </p:nvSpPr>
            <p:spPr bwMode="auto">
              <a:xfrm>
                <a:off x="1285" y="4959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1" name="Freeform 198"/>
              <p:cNvSpPr>
                <a:spLocks/>
              </p:cNvSpPr>
              <p:nvPr/>
            </p:nvSpPr>
            <p:spPr bwMode="auto">
              <a:xfrm>
                <a:off x="1277" y="3878"/>
                <a:ext cx="297" cy="313"/>
              </a:xfrm>
              <a:custGeom>
                <a:avLst/>
                <a:gdLst>
                  <a:gd name="T0" fmla="*/ 0 w 840"/>
                  <a:gd name="T1" fmla="*/ 884 h 884"/>
                  <a:gd name="T2" fmla="*/ 495 w 840"/>
                  <a:gd name="T3" fmla="*/ 75 h 884"/>
                  <a:gd name="T4" fmla="*/ 840 w 840"/>
                  <a:gd name="T5" fmla="*/ 0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0" h="884">
                    <a:moveTo>
                      <a:pt x="0" y="884"/>
                    </a:moveTo>
                    <a:lnTo>
                      <a:pt x="495" y="75"/>
                    </a:lnTo>
                    <a:lnTo>
                      <a:pt x="84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2" name="Freeform 199"/>
              <p:cNvSpPr>
                <a:spLocks/>
              </p:cNvSpPr>
              <p:nvPr/>
            </p:nvSpPr>
            <p:spPr bwMode="auto">
              <a:xfrm>
                <a:off x="1566" y="3841"/>
                <a:ext cx="22" cy="73"/>
              </a:xfrm>
              <a:custGeom>
                <a:avLst/>
                <a:gdLst>
                  <a:gd name="T0" fmla="*/ 61 w 61"/>
                  <a:gd name="T1" fmla="*/ 200 h 204"/>
                  <a:gd name="T2" fmla="*/ 42 w 61"/>
                  <a:gd name="T3" fmla="*/ 204 h 204"/>
                  <a:gd name="T4" fmla="*/ 0 w 61"/>
                  <a:gd name="T5" fmla="*/ 4 h 204"/>
                  <a:gd name="T6" fmla="*/ 19 w 61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4">
                    <a:moveTo>
                      <a:pt x="61" y="200"/>
                    </a:moveTo>
                    <a:lnTo>
                      <a:pt x="42" y="204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3" name="Line 200"/>
              <p:cNvSpPr>
                <a:spLocks noChangeShapeType="1"/>
              </p:cNvSpPr>
              <p:nvPr/>
            </p:nvSpPr>
            <p:spPr bwMode="auto">
              <a:xfrm flipH="1">
                <a:off x="1566" y="3841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4" name="Freeform 201"/>
              <p:cNvSpPr>
                <a:spLocks/>
              </p:cNvSpPr>
              <p:nvPr/>
            </p:nvSpPr>
            <p:spPr bwMode="auto">
              <a:xfrm>
                <a:off x="984" y="3777"/>
                <a:ext cx="690" cy="276"/>
              </a:xfrm>
              <a:custGeom>
                <a:avLst/>
                <a:gdLst>
                  <a:gd name="T0" fmla="*/ 0 w 1950"/>
                  <a:gd name="T1" fmla="*/ 660 h 781"/>
                  <a:gd name="T2" fmla="*/ 90 w 1950"/>
                  <a:gd name="T3" fmla="*/ 781 h 781"/>
                  <a:gd name="T4" fmla="*/ 1950 w 1950"/>
                  <a:gd name="T5" fmla="*/ 0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0" h="781">
                    <a:moveTo>
                      <a:pt x="0" y="660"/>
                    </a:moveTo>
                    <a:lnTo>
                      <a:pt x="90" y="781"/>
                    </a:lnTo>
                    <a:lnTo>
                      <a:pt x="19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5" name="Freeform 202"/>
              <p:cNvSpPr>
                <a:spLocks/>
              </p:cNvSpPr>
              <p:nvPr/>
            </p:nvSpPr>
            <p:spPr bwMode="auto">
              <a:xfrm>
                <a:off x="1660" y="3741"/>
                <a:ext cx="35" cy="70"/>
              </a:xfrm>
              <a:custGeom>
                <a:avLst/>
                <a:gdLst>
                  <a:gd name="T0" fmla="*/ 99 w 99"/>
                  <a:gd name="T1" fmla="*/ 193 h 199"/>
                  <a:gd name="T2" fmla="*/ 80 w 99"/>
                  <a:gd name="T3" fmla="*/ 199 h 199"/>
                  <a:gd name="T4" fmla="*/ 0 w 99"/>
                  <a:gd name="T5" fmla="*/ 7 h 199"/>
                  <a:gd name="T6" fmla="*/ 19 w 99"/>
                  <a:gd name="T7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99">
                    <a:moveTo>
                      <a:pt x="99" y="193"/>
                    </a:moveTo>
                    <a:lnTo>
                      <a:pt x="80" y="199"/>
                    </a:lnTo>
                    <a:lnTo>
                      <a:pt x="0" y="7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6" name="Line 203"/>
              <p:cNvSpPr>
                <a:spLocks noChangeShapeType="1"/>
              </p:cNvSpPr>
              <p:nvPr/>
            </p:nvSpPr>
            <p:spPr bwMode="auto">
              <a:xfrm flipH="1">
                <a:off x="1660" y="3741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7" name="Line 204"/>
              <p:cNvSpPr>
                <a:spLocks noChangeShapeType="1"/>
              </p:cNvSpPr>
              <p:nvPr/>
            </p:nvSpPr>
            <p:spPr bwMode="auto">
              <a:xfrm flipV="1">
                <a:off x="1260" y="3910"/>
                <a:ext cx="0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224" y="390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1224" y="39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H="1" flipV="1">
              <a:off x="1027" y="3888"/>
              <a:ext cx="101" cy="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004" y="3853"/>
              <a:ext cx="40" cy="68"/>
            </a:xfrm>
            <a:custGeom>
              <a:avLst/>
              <a:gdLst>
                <a:gd name="T0" fmla="*/ 96 w 112"/>
                <a:gd name="T1" fmla="*/ 0 h 192"/>
                <a:gd name="T2" fmla="*/ 112 w 112"/>
                <a:gd name="T3" fmla="*/ 8 h 192"/>
                <a:gd name="T4" fmla="*/ 16 w 112"/>
                <a:gd name="T5" fmla="*/ 192 h 192"/>
                <a:gd name="T6" fmla="*/ 0 w 112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92">
                  <a:moveTo>
                    <a:pt x="96" y="0"/>
                  </a:moveTo>
                  <a:lnTo>
                    <a:pt x="112" y="8"/>
                  </a:lnTo>
                  <a:lnTo>
                    <a:pt x="16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1004" y="391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H="1" flipV="1">
              <a:off x="1170" y="3888"/>
              <a:ext cx="90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144" y="3854"/>
              <a:ext cx="46" cy="65"/>
            </a:xfrm>
            <a:custGeom>
              <a:avLst/>
              <a:gdLst>
                <a:gd name="T0" fmla="*/ 112 w 129"/>
                <a:gd name="T1" fmla="*/ 0 h 182"/>
                <a:gd name="T2" fmla="*/ 129 w 129"/>
                <a:gd name="T3" fmla="*/ 11 h 182"/>
                <a:gd name="T4" fmla="*/ 16 w 129"/>
                <a:gd name="T5" fmla="*/ 182 h 182"/>
                <a:gd name="T6" fmla="*/ 0 w 129"/>
                <a:gd name="T7" fmla="*/ 17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82">
                  <a:moveTo>
                    <a:pt x="112" y="0"/>
                  </a:moveTo>
                  <a:lnTo>
                    <a:pt x="129" y="11"/>
                  </a:lnTo>
                  <a:lnTo>
                    <a:pt x="16" y="182"/>
                  </a:lnTo>
                  <a:lnTo>
                    <a:pt x="0" y="17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1144" y="391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 flipV="1">
              <a:off x="1308" y="3888"/>
              <a:ext cx="112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285" y="3853"/>
              <a:ext cx="40" cy="68"/>
            </a:xfrm>
            <a:custGeom>
              <a:avLst/>
              <a:gdLst>
                <a:gd name="T0" fmla="*/ 96 w 113"/>
                <a:gd name="T1" fmla="*/ 0 h 192"/>
                <a:gd name="T2" fmla="*/ 113 w 113"/>
                <a:gd name="T3" fmla="*/ 8 h 192"/>
                <a:gd name="T4" fmla="*/ 16 w 113"/>
                <a:gd name="T5" fmla="*/ 192 h 192"/>
                <a:gd name="T6" fmla="*/ 0 w 113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2">
                  <a:moveTo>
                    <a:pt x="96" y="0"/>
                  </a:moveTo>
                  <a:lnTo>
                    <a:pt x="113" y="8"/>
                  </a:lnTo>
                  <a:lnTo>
                    <a:pt x="16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1285" y="391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H="1" flipV="1">
              <a:off x="1435" y="3798"/>
              <a:ext cx="144" cy="1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405" y="3768"/>
              <a:ext cx="56" cy="55"/>
            </a:xfrm>
            <a:custGeom>
              <a:avLst/>
              <a:gdLst>
                <a:gd name="T0" fmla="*/ 147 w 159"/>
                <a:gd name="T1" fmla="*/ 0 h 156"/>
                <a:gd name="T2" fmla="*/ 159 w 159"/>
                <a:gd name="T3" fmla="*/ 14 h 156"/>
                <a:gd name="T4" fmla="*/ 13 w 159"/>
                <a:gd name="T5" fmla="*/ 156 h 156"/>
                <a:gd name="T6" fmla="*/ 0 w 159"/>
                <a:gd name="T7" fmla="*/ 1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56">
                  <a:moveTo>
                    <a:pt x="147" y="0"/>
                  </a:moveTo>
                  <a:lnTo>
                    <a:pt x="159" y="14"/>
                  </a:lnTo>
                  <a:lnTo>
                    <a:pt x="13" y="156"/>
                  </a:lnTo>
                  <a:lnTo>
                    <a:pt x="0" y="14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405" y="3818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674" y="3586"/>
              <a:ext cx="356" cy="356"/>
            </a:xfrm>
            <a:custGeom>
              <a:avLst/>
              <a:gdLst>
                <a:gd name="T0" fmla="*/ 1005 w 1005"/>
                <a:gd name="T1" fmla="*/ 1005 h 1005"/>
                <a:gd name="T2" fmla="*/ 0 w 1005"/>
                <a:gd name="T3" fmla="*/ 119 h 1005"/>
                <a:gd name="T4" fmla="*/ 15 w 1005"/>
                <a:gd name="T5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5" h="1005">
                  <a:moveTo>
                    <a:pt x="1005" y="1005"/>
                  </a:moveTo>
                  <a:lnTo>
                    <a:pt x="0" y="119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643" y="3575"/>
              <a:ext cx="73" cy="16"/>
            </a:xfrm>
            <a:custGeom>
              <a:avLst/>
              <a:gdLst>
                <a:gd name="T0" fmla="*/ 207 w 207"/>
                <a:gd name="T1" fmla="*/ 25 h 44"/>
                <a:gd name="T2" fmla="*/ 205 w 207"/>
                <a:gd name="T3" fmla="*/ 44 h 44"/>
                <a:gd name="T4" fmla="*/ 0 w 207"/>
                <a:gd name="T5" fmla="*/ 19 h 44"/>
                <a:gd name="T6" fmla="*/ 2 w 207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4">
                  <a:moveTo>
                    <a:pt x="207" y="25"/>
                  </a:moveTo>
                  <a:lnTo>
                    <a:pt x="205" y="44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H="1">
              <a:off x="1643" y="3575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616" y="2588"/>
              <a:ext cx="409" cy="319"/>
            </a:xfrm>
            <a:custGeom>
              <a:avLst/>
              <a:gdLst>
                <a:gd name="T0" fmla="*/ 1156 w 1156"/>
                <a:gd name="T1" fmla="*/ 899 h 899"/>
                <a:gd name="T2" fmla="*/ 136 w 1156"/>
                <a:gd name="T3" fmla="*/ 59 h 899"/>
                <a:gd name="T4" fmla="*/ 0 w 1156"/>
                <a:gd name="T5" fmla="*/ 59 h 899"/>
                <a:gd name="T6" fmla="*/ 0 w 1156"/>
                <a:gd name="T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6" h="899">
                  <a:moveTo>
                    <a:pt x="1156" y="899"/>
                  </a:moveTo>
                  <a:lnTo>
                    <a:pt x="136" y="59"/>
                  </a:lnTo>
                  <a:lnTo>
                    <a:pt x="0" y="5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580" y="2582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1580" y="258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277" y="2843"/>
              <a:ext cx="281" cy="319"/>
            </a:xfrm>
            <a:custGeom>
              <a:avLst/>
              <a:gdLst>
                <a:gd name="T0" fmla="*/ 0 w 794"/>
                <a:gd name="T1" fmla="*/ 901 h 901"/>
                <a:gd name="T2" fmla="*/ 480 w 794"/>
                <a:gd name="T3" fmla="*/ 90 h 901"/>
                <a:gd name="T4" fmla="*/ 794 w 794"/>
                <a:gd name="T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4" h="901">
                  <a:moveTo>
                    <a:pt x="0" y="901"/>
                  </a:moveTo>
                  <a:lnTo>
                    <a:pt x="480" y="90"/>
                  </a:lnTo>
                  <a:lnTo>
                    <a:pt x="7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548" y="2806"/>
              <a:ext cx="26" cy="72"/>
            </a:xfrm>
            <a:custGeom>
              <a:avLst/>
              <a:gdLst>
                <a:gd name="T0" fmla="*/ 73 w 73"/>
                <a:gd name="T1" fmla="*/ 200 h 204"/>
                <a:gd name="T2" fmla="*/ 54 w 73"/>
                <a:gd name="T3" fmla="*/ 204 h 204"/>
                <a:gd name="T4" fmla="*/ 0 w 73"/>
                <a:gd name="T5" fmla="*/ 4 h 204"/>
                <a:gd name="T6" fmla="*/ 18 w 73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04">
                  <a:moveTo>
                    <a:pt x="73" y="200"/>
                  </a:moveTo>
                  <a:lnTo>
                    <a:pt x="54" y="204"/>
                  </a:ln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H="1">
              <a:off x="1548" y="2806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984" y="2726"/>
              <a:ext cx="690" cy="303"/>
            </a:xfrm>
            <a:custGeom>
              <a:avLst/>
              <a:gdLst>
                <a:gd name="T0" fmla="*/ 0 w 1950"/>
                <a:gd name="T1" fmla="*/ 675 h 855"/>
                <a:gd name="T2" fmla="*/ 151 w 1950"/>
                <a:gd name="T3" fmla="*/ 855 h 855"/>
                <a:gd name="T4" fmla="*/ 1950 w 1950"/>
                <a:gd name="T5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0" h="855">
                  <a:moveTo>
                    <a:pt x="0" y="675"/>
                  </a:moveTo>
                  <a:lnTo>
                    <a:pt x="151" y="855"/>
                  </a:lnTo>
                  <a:lnTo>
                    <a:pt x="19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659" y="2690"/>
              <a:ext cx="38" cy="69"/>
            </a:xfrm>
            <a:custGeom>
              <a:avLst/>
              <a:gdLst>
                <a:gd name="T0" fmla="*/ 107 w 107"/>
                <a:gd name="T1" fmla="*/ 189 h 197"/>
                <a:gd name="T2" fmla="*/ 88 w 107"/>
                <a:gd name="T3" fmla="*/ 197 h 197"/>
                <a:gd name="T4" fmla="*/ 0 w 107"/>
                <a:gd name="T5" fmla="*/ 9 h 197"/>
                <a:gd name="T6" fmla="*/ 19 w 107"/>
                <a:gd name="T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197">
                  <a:moveTo>
                    <a:pt x="107" y="189"/>
                  </a:moveTo>
                  <a:lnTo>
                    <a:pt x="88" y="197"/>
                  </a:lnTo>
                  <a:lnTo>
                    <a:pt x="0" y="9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0" name="Line 231"/>
            <p:cNvSpPr>
              <a:spLocks noChangeShapeType="1"/>
            </p:cNvSpPr>
            <p:nvPr/>
          </p:nvSpPr>
          <p:spPr bwMode="auto">
            <a:xfrm flipH="1">
              <a:off x="1659" y="2690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1" name="Line 232"/>
            <p:cNvSpPr>
              <a:spLocks noChangeShapeType="1"/>
            </p:cNvSpPr>
            <p:nvPr/>
          </p:nvSpPr>
          <p:spPr bwMode="auto">
            <a:xfrm flipH="1" flipV="1">
              <a:off x="1074" y="2864"/>
              <a:ext cx="59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3" name="Freeform 233"/>
            <p:cNvSpPr>
              <a:spLocks/>
            </p:cNvSpPr>
            <p:nvPr/>
          </p:nvSpPr>
          <p:spPr bwMode="auto">
            <a:xfrm>
              <a:off x="1049" y="2829"/>
              <a:ext cx="45" cy="66"/>
            </a:xfrm>
            <a:custGeom>
              <a:avLst/>
              <a:gdLst>
                <a:gd name="T0" fmla="*/ 109 w 125"/>
                <a:gd name="T1" fmla="*/ 0 h 186"/>
                <a:gd name="T2" fmla="*/ 125 w 125"/>
                <a:gd name="T3" fmla="*/ 11 h 186"/>
                <a:gd name="T4" fmla="*/ 17 w 125"/>
                <a:gd name="T5" fmla="*/ 186 h 186"/>
                <a:gd name="T6" fmla="*/ 0 w 125"/>
                <a:gd name="T7" fmla="*/ 17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09" y="0"/>
                  </a:moveTo>
                  <a:lnTo>
                    <a:pt x="125" y="11"/>
                  </a:lnTo>
                  <a:lnTo>
                    <a:pt x="17" y="186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4" name="Line 234"/>
            <p:cNvSpPr>
              <a:spLocks noChangeShapeType="1"/>
            </p:cNvSpPr>
            <p:nvPr/>
          </p:nvSpPr>
          <p:spPr bwMode="auto">
            <a:xfrm>
              <a:off x="1049" y="2892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5" name="Line 235"/>
            <p:cNvSpPr>
              <a:spLocks noChangeShapeType="1"/>
            </p:cNvSpPr>
            <p:nvPr/>
          </p:nvSpPr>
          <p:spPr bwMode="auto">
            <a:xfrm flipH="1" flipV="1">
              <a:off x="1191" y="2833"/>
              <a:ext cx="86" cy="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6" name="Freeform 236"/>
            <p:cNvSpPr>
              <a:spLocks/>
            </p:cNvSpPr>
            <p:nvPr/>
          </p:nvSpPr>
          <p:spPr bwMode="auto">
            <a:xfrm>
              <a:off x="1163" y="2800"/>
              <a:ext cx="51" cy="61"/>
            </a:xfrm>
            <a:custGeom>
              <a:avLst/>
              <a:gdLst>
                <a:gd name="T0" fmla="*/ 129 w 144"/>
                <a:gd name="T1" fmla="*/ 0 h 171"/>
                <a:gd name="T2" fmla="*/ 144 w 144"/>
                <a:gd name="T3" fmla="*/ 12 h 171"/>
                <a:gd name="T4" fmla="*/ 15 w 144"/>
                <a:gd name="T5" fmla="*/ 171 h 171"/>
                <a:gd name="T6" fmla="*/ 0 w 144"/>
                <a:gd name="T7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1">
                  <a:moveTo>
                    <a:pt x="129" y="0"/>
                  </a:moveTo>
                  <a:lnTo>
                    <a:pt x="144" y="12"/>
                  </a:lnTo>
                  <a:lnTo>
                    <a:pt x="15" y="171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7" name="Line 237"/>
            <p:cNvSpPr>
              <a:spLocks noChangeShapeType="1"/>
            </p:cNvSpPr>
            <p:nvPr/>
          </p:nvSpPr>
          <p:spPr bwMode="auto">
            <a:xfrm>
              <a:off x="1163" y="2856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8" name="Line 238"/>
            <p:cNvSpPr>
              <a:spLocks noChangeShapeType="1"/>
            </p:cNvSpPr>
            <p:nvPr/>
          </p:nvSpPr>
          <p:spPr bwMode="auto">
            <a:xfrm flipH="1" flipV="1">
              <a:off x="1372" y="2854"/>
              <a:ext cx="53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9" name="Freeform 239"/>
            <p:cNvSpPr>
              <a:spLocks/>
            </p:cNvSpPr>
            <p:nvPr/>
          </p:nvSpPr>
          <p:spPr bwMode="auto">
            <a:xfrm>
              <a:off x="1341" y="2823"/>
              <a:ext cx="57" cy="57"/>
            </a:xfrm>
            <a:custGeom>
              <a:avLst/>
              <a:gdLst>
                <a:gd name="T0" fmla="*/ 147 w 161"/>
                <a:gd name="T1" fmla="*/ 0 h 161"/>
                <a:gd name="T2" fmla="*/ 161 w 161"/>
                <a:gd name="T3" fmla="*/ 14 h 161"/>
                <a:gd name="T4" fmla="*/ 15 w 161"/>
                <a:gd name="T5" fmla="*/ 161 h 161"/>
                <a:gd name="T6" fmla="*/ 0 w 161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7" y="0"/>
                  </a:moveTo>
                  <a:lnTo>
                    <a:pt x="161" y="14"/>
                  </a:lnTo>
                  <a:lnTo>
                    <a:pt x="15" y="161"/>
                  </a:lnTo>
                  <a:lnTo>
                    <a:pt x="0" y="1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0" name="Line 240"/>
            <p:cNvSpPr>
              <a:spLocks noChangeShapeType="1"/>
            </p:cNvSpPr>
            <p:nvPr/>
          </p:nvSpPr>
          <p:spPr bwMode="auto">
            <a:xfrm>
              <a:off x="1341" y="2875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1" name="Line 241"/>
            <p:cNvSpPr>
              <a:spLocks noChangeShapeType="1"/>
            </p:cNvSpPr>
            <p:nvPr/>
          </p:nvSpPr>
          <p:spPr bwMode="auto">
            <a:xfrm flipH="1" flipV="1">
              <a:off x="1452" y="2795"/>
              <a:ext cx="122" cy="10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2" name="Freeform 242"/>
            <p:cNvSpPr>
              <a:spLocks/>
            </p:cNvSpPr>
            <p:nvPr/>
          </p:nvSpPr>
          <p:spPr bwMode="auto">
            <a:xfrm>
              <a:off x="1423" y="2764"/>
              <a:ext cx="52" cy="59"/>
            </a:xfrm>
            <a:custGeom>
              <a:avLst/>
              <a:gdLst>
                <a:gd name="T0" fmla="*/ 134 w 149"/>
                <a:gd name="T1" fmla="*/ 0 h 168"/>
                <a:gd name="T2" fmla="*/ 149 w 149"/>
                <a:gd name="T3" fmla="*/ 13 h 168"/>
                <a:gd name="T4" fmla="*/ 15 w 149"/>
                <a:gd name="T5" fmla="*/ 168 h 168"/>
                <a:gd name="T6" fmla="*/ 0 w 149"/>
                <a:gd name="T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68">
                  <a:moveTo>
                    <a:pt x="134" y="0"/>
                  </a:moveTo>
                  <a:lnTo>
                    <a:pt x="149" y="13"/>
                  </a:lnTo>
                  <a:lnTo>
                    <a:pt x="15" y="168"/>
                  </a:lnTo>
                  <a:lnTo>
                    <a:pt x="0" y="1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3" name="Line 243"/>
            <p:cNvSpPr>
              <a:spLocks noChangeShapeType="1"/>
            </p:cNvSpPr>
            <p:nvPr/>
          </p:nvSpPr>
          <p:spPr bwMode="auto">
            <a:xfrm>
              <a:off x="1423" y="2818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4" name="Line 244"/>
            <p:cNvSpPr>
              <a:spLocks noChangeShapeType="1"/>
            </p:cNvSpPr>
            <p:nvPr/>
          </p:nvSpPr>
          <p:spPr bwMode="auto">
            <a:xfrm>
              <a:off x="2116" y="1754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5" name="Line 245"/>
            <p:cNvSpPr>
              <a:spLocks noChangeShapeType="1"/>
            </p:cNvSpPr>
            <p:nvPr/>
          </p:nvSpPr>
          <p:spPr bwMode="auto">
            <a:xfrm>
              <a:off x="2148" y="1723"/>
              <a:ext cx="0" cy="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6" name="Line 246"/>
            <p:cNvSpPr>
              <a:spLocks noChangeShapeType="1"/>
            </p:cNvSpPr>
            <p:nvPr/>
          </p:nvSpPr>
          <p:spPr bwMode="auto">
            <a:xfrm>
              <a:off x="2148" y="1675"/>
              <a:ext cx="0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7" name="Freeform 247"/>
            <p:cNvSpPr>
              <a:spLocks/>
            </p:cNvSpPr>
            <p:nvPr/>
          </p:nvSpPr>
          <p:spPr bwMode="auto">
            <a:xfrm>
              <a:off x="2196" y="1664"/>
              <a:ext cx="0" cy="59"/>
            </a:xfrm>
            <a:custGeom>
              <a:avLst/>
              <a:gdLst>
                <a:gd name="T0" fmla="*/ 0 h 165"/>
                <a:gd name="T1" fmla="*/ 165 h 165"/>
                <a:gd name="T2" fmla="*/ 121 h 16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65">
                  <a:moveTo>
                    <a:pt x="0" y="0"/>
                  </a:moveTo>
                  <a:lnTo>
                    <a:pt x="0" y="165"/>
                  </a:lnTo>
                  <a:lnTo>
                    <a:pt x="0" y="1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8" name="Freeform 248"/>
            <p:cNvSpPr>
              <a:spLocks/>
            </p:cNvSpPr>
            <p:nvPr/>
          </p:nvSpPr>
          <p:spPr bwMode="auto">
            <a:xfrm>
              <a:off x="1294" y="1685"/>
              <a:ext cx="965" cy="102"/>
            </a:xfrm>
            <a:custGeom>
              <a:avLst/>
              <a:gdLst>
                <a:gd name="T0" fmla="*/ 0 w 2729"/>
                <a:gd name="T1" fmla="*/ 0 h 287"/>
                <a:gd name="T2" fmla="*/ 14 w 2729"/>
                <a:gd name="T3" fmla="*/ 287 h 287"/>
                <a:gd name="T4" fmla="*/ 2729 w 2729"/>
                <a:gd name="T5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29" h="287">
                  <a:moveTo>
                    <a:pt x="0" y="0"/>
                  </a:moveTo>
                  <a:lnTo>
                    <a:pt x="14" y="287"/>
                  </a:lnTo>
                  <a:lnTo>
                    <a:pt x="2729" y="28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9" name="Arc 249"/>
            <p:cNvSpPr>
              <a:spLocks/>
            </p:cNvSpPr>
            <p:nvPr/>
          </p:nvSpPr>
          <p:spPr bwMode="auto">
            <a:xfrm>
              <a:off x="2259" y="990"/>
              <a:ext cx="368" cy="797"/>
            </a:xfrm>
            <a:custGeom>
              <a:avLst/>
              <a:gdLst>
                <a:gd name="G0" fmla="+- 59 0 0"/>
                <a:gd name="G1" fmla="+- 27 0 0"/>
                <a:gd name="G2" fmla="+- 21600 0 0"/>
                <a:gd name="T0" fmla="*/ 21659 w 21659"/>
                <a:gd name="T1" fmla="*/ 0 h 21627"/>
                <a:gd name="T2" fmla="*/ 0 w 21659"/>
                <a:gd name="T3" fmla="*/ 21627 h 21627"/>
                <a:gd name="T4" fmla="*/ 59 w 21659"/>
                <a:gd name="T5" fmla="*/ 27 h 21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9" h="21627" fill="none" extrusionOk="0">
                  <a:moveTo>
                    <a:pt x="21658" y="0"/>
                  </a:moveTo>
                  <a:cubicBezTo>
                    <a:pt x="21658" y="9"/>
                    <a:pt x="21659" y="18"/>
                    <a:pt x="21659" y="27"/>
                  </a:cubicBezTo>
                  <a:cubicBezTo>
                    <a:pt x="21659" y="11956"/>
                    <a:pt x="11988" y="21627"/>
                    <a:pt x="59" y="21627"/>
                  </a:cubicBezTo>
                  <a:cubicBezTo>
                    <a:pt x="39" y="21627"/>
                    <a:pt x="19" y="21626"/>
                    <a:pt x="0" y="21626"/>
                  </a:cubicBezTo>
                </a:path>
                <a:path w="21659" h="21627" stroke="0" extrusionOk="0">
                  <a:moveTo>
                    <a:pt x="21658" y="0"/>
                  </a:moveTo>
                  <a:cubicBezTo>
                    <a:pt x="21658" y="9"/>
                    <a:pt x="21659" y="18"/>
                    <a:pt x="21659" y="27"/>
                  </a:cubicBezTo>
                  <a:cubicBezTo>
                    <a:pt x="21659" y="11956"/>
                    <a:pt x="11988" y="21627"/>
                    <a:pt x="59" y="21627"/>
                  </a:cubicBezTo>
                  <a:cubicBezTo>
                    <a:pt x="39" y="21627"/>
                    <a:pt x="19" y="21626"/>
                    <a:pt x="0" y="21626"/>
                  </a:cubicBezTo>
                  <a:lnTo>
                    <a:pt x="59" y="2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0" name="Freeform 250"/>
            <p:cNvSpPr>
              <a:spLocks/>
            </p:cNvSpPr>
            <p:nvPr/>
          </p:nvSpPr>
          <p:spPr bwMode="auto">
            <a:xfrm>
              <a:off x="2607" y="990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1" name="Freeform 251"/>
            <p:cNvSpPr>
              <a:spLocks/>
            </p:cNvSpPr>
            <p:nvPr/>
          </p:nvSpPr>
          <p:spPr bwMode="auto">
            <a:xfrm>
              <a:off x="2249" y="1660"/>
              <a:ext cx="802" cy="62"/>
            </a:xfrm>
            <a:custGeom>
              <a:avLst/>
              <a:gdLst>
                <a:gd name="T0" fmla="*/ 2266 w 2266"/>
                <a:gd name="T1" fmla="*/ 58 h 175"/>
                <a:gd name="T2" fmla="*/ 2237 w 2266"/>
                <a:gd name="T3" fmla="*/ 118 h 175"/>
                <a:gd name="T4" fmla="*/ 2174 w 2266"/>
                <a:gd name="T5" fmla="*/ 0 h 175"/>
                <a:gd name="T6" fmla="*/ 2117 w 2266"/>
                <a:gd name="T7" fmla="*/ 121 h 175"/>
                <a:gd name="T8" fmla="*/ 2054 w 2266"/>
                <a:gd name="T9" fmla="*/ 3 h 175"/>
                <a:gd name="T10" fmla="*/ 1997 w 2266"/>
                <a:gd name="T11" fmla="*/ 125 h 175"/>
                <a:gd name="T12" fmla="*/ 1934 w 2266"/>
                <a:gd name="T13" fmla="*/ 6 h 175"/>
                <a:gd name="T14" fmla="*/ 1877 w 2266"/>
                <a:gd name="T15" fmla="*/ 128 h 175"/>
                <a:gd name="T16" fmla="*/ 1814 w 2266"/>
                <a:gd name="T17" fmla="*/ 9 h 175"/>
                <a:gd name="T18" fmla="*/ 1757 w 2266"/>
                <a:gd name="T19" fmla="*/ 131 h 175"/>
                <a:gd name="T20" fmla="*/ 1694 w 2266"/>
                <a:gd name="T21" fmla="*/ 13 h 175"/>
                <a:gd name="T22" fmla="*/ 1637 w 2266"/>
                <a:gd name="T23" fmla="*/ 134 h 175"/>
                <a:gd name="T24" fmla="*/ 1574 w 2266"/>
                <a:gd name="T25" fmla="*/ 16 h 175"/>
                <a:gd name="T26" fmla="*/ 1517 w 2266"/>
                <a:gd name="T27" fmla="*/ 137 h 175"/>
                <a:gd name="T28" fmla="*/ 1454 w 2266"/>
                <a:gd name="T29" fmla="*/ 19 h 175"/>
                <a:gd name="T30" fmla="*/ 1397 w 2266"/>
                <a:gd name="T31" fmla="*/ 141 h 175"/>
                <a:gd name="T32" fmla="*/ 1334 w 2266"/>
                <a:gd name="T33" fmla="*/ 22 h 175"/>
                <a:gd name="T34" fmla="*/ 1277 w 2266"/>
                <a:gd name="T35" fmla="*/ 144 h 175"/>
                <a:gd name="T36" fmla="*/ 1214 w 2266"/>
                <a:gd name="T37" fmla="*/ 25 h 175"/>
                <a:gd name="T38" fmla="*/ 1158 w 2266"/>
                <a:gd name="T39" fmla="*/ 147 h 175"/>
                <a:gd name="T40" fmla="*/ 1094 w 2266"/>
                <a:gd name="T41" fmla="*/ 28 h 175"/>
                <a:gd name="T42" fmla="*/ 1038 w 2266"/>
                <a:gd name="T43" fmla="*/ 150 h 175"/>
                <a:gd name="T44" fmla="*/ 974 w 2266"/>
                <a:gd name="T45" fmla="*/ 32 h 175"/>
                <a:gd name="T46" fmla="*/ 918 w 2266"/>
                <a:gd name="T47" fmla="*/ 153 h 175"/>
                <a:gd name="T48" fmla="*/ 854 w 2266"/>
                <a:gd name="T49" fmla="*/ 35 h 175"/>
                <a:gd name="T50" fmla="*/ 798 w 2266"/>
                <a:gd name="T51" fmla="*/ 156 h 175"/>
                <a:gd name="T52" fmla="*/ 734 w 2266"/>
                <a:gd name="T53" fmla="*/ 38 h 175"/>
                <a:gd name="T54" fmla="*/ 678 w 2266"/>
                <a:gd name="T55" fmla="*/ 160 h 175"/>
                <a:gd name="T56" fmla="*/ 615 w 2266"/>
                <a:gd name="T57" fmla="*/ 41 h 175"/>
                <a:gd name="T58" fmla="*/ 558 w 2266"/>
                <a:gd name="T59" fmla="*/ 163 h 175"/>
                <a:gd name="T60" fmla="*/ 495 w 2266"/>
                <a:gd name="T61" fmla="*/ 44 h 175"/>
                <a:gd name="T62" fmla="*/ 438 w 2266"/>
                <a:gd name="T63" fmla="*/ 166 h 175"/>
                <a:gd name="T64" fmla="*/ 375 w 2266"/>
                <a:gd name="T65" fmla="*/ 48 h 175"/>
                <a:gd name="T66" fmla="*/ 318 w 2266"/>
                <a:gd name="T67" fmla="*/ 169 h 175"/>
                <a:gd name="T68" fmla="*/ 255 w 2266"/>
                <a:gd name="T69" fmla="*/ 51 h 175"/>
                <a:gd name="T70" fmla="*/ 198 w 2266"/>
                <a:gd name="T71" fmla="*/ 172 h 175"/>
                <a:gd name="T72" fmla="*/ 135 w 2266"/>
                <a:gd name="T73" fmla="*/ 54 h 175"/>
                <a:gd name="T74" fmla="*/ 78 w 2266"/>
                <a:gd name="T75" fmla="*/ 175 h 175"/>
                <a:gd name="T76" fmla="*/ 46 w 2266"/>
                <a:gd name="T77" fmla="*/ 116 h 175"/>
                <a:gd name="T78" fmla="*/ 0 w 2266"/>
                <a:gd name="T79" fmla="*/ 11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66" h="175">
                  <a:moveTo>
                    <a:pt x="2266" y="58"/>
                  </a:moveTo>
                  <a:lnTo>
                    <a:pt x="2237" y="118"/>
                  </a:lnTo>
                  <a:lnTo>
                    <a:pt x="2174" y="0"/>
                  </a:lnTo>
                  <a:lnTo>
                    <a:pt x="2117" y="121"/>
                  </a:lnTo>
                  <a:lnTo>
                    <a:pt x="2054" y="3"/>
                  </a:lnTo>
                  <a:lnTo>
                    <a:pt x="1997" y="125"/>
                  </a:lnTo>
                  <a:lnTo>
                    <a:pt x="1934" y="6"/>
                  </a:lnTo>
                  <a:lnTo>
                    <a:pt x="1877" y="128"/>
                  </a:lnTo>
                  <a:lnTo>
                    <a:pt x="1814" y="9"/>
                  </a:lnTo>
                  <a:lnTo>
                    <a:pt x="1757" y="131"/>
                  </a:lnTo>
                  <a:lnTo>
                    <a:pt x="1694" y="13"/>
                  </a:lnTo>
                  <a:lnTo>
                    <a:pt x="1637" y="134"/>
                  </a:lnTo>
                  <a:lnTo>
                    <a:pt x="1574" y="16"/>
                  </a:lnTo>
                  <a:lnTo>
                    <a:pt x="1517" y="137"/>
                  </a:lnTo>
                  <a:lnTo>
                    <a:pt x="1454" y="19"/>
                  </a:lnTo>
                  <a:lnTo>
                    <a:pt x="1397" y="141"/>
                  </a:lnTo>
                  <a:lnTo>
                    <a:pt x="1334" y="22"/>
                  </a:lnTo>
                  <a:lnTo>
                    <a:pt x="1277" y="144"/>
                  </a:lnTo>
                  <a:lnTo>
                    <a:pt x="1214" y="25"/>
                  </a:lnTo>
                  <a:lnTo>
                    <a:pt x="1158" y="147"/>
                  </a:lnTo>
                  <a:lnTo>
                    <a:pt x="1094" y="28"/>
                  </a:lnTo>
                  <a:lnTo>
                    <a:pt x="1038" y="150"/>
                  </a:lnTo>
                  <a:lnTo>
                    <a:pt x="974" y="32"/>
                  </a:lnTo>
                  <a:lnTo>
                    <a:pt x="918" y="153"/>
                  </a:lnTo>
                  <a:lnTo>
                    <a:pt x="854" y="35"/>
                  </a:lnTo>
                  <a:lnTo>
                    <a:pt x="798" y="156"/>
                  </a:lnTo>
                  <a:lnTo>
                    <a:pt x="734" y="38"/>
                  </a:lnTo>
                  <a:lnTo>
                    <a:pt x="678" y="160"/>
                  </a:lnTo>
                  <a:lnTo>
                    <a:pt x="615" y="41"/>
                  </a:lnTo>
                  <a:lnTo>
                    <a:pt x="558" y="163"/>
                  </a:lnTo>
                  <a:lnTo>
                    <a:pt x="495" y="44"/>
                  </a:lnTo>
                  <a:lnTo>
                    <a:pt x="438" y="166"/>
                  </a:lnTo>
                  <a:lnTo>
                    <a:pt x="375" y="48"/>
                  </a:lnTo>
                  <a:lnTo>
                    <a:pt x="318" y="169"/>
                  </a:lnTo>
                  <a:lnTo>
                    <a:pt x="255" y="51"/>
                  </a:lnTo>
                  <a:lnTo>
                    <a:pt x="198" y="172"/>
                  </a:lnTo>
                  <a:lnTo>
                    <a:pt x="135" y="54"/>
                  </a:lnTo>
                  <a:lnTo>
                    <a:pt x="78" y="175"/>
                  </a:lnTo>
                  <a:lnTo>
                    <a:pt x="46" y="116"/>
                  </a:lnTo>
                  <a:lnTo>
                    <a:pt x="0" y="1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2" name="Arc 252"/>
            <p:cNvSpPr>
              <a:spLocks/>
            </p:cNvSpPr>
            <p:nvPr/>
          </p:nvSpPr>
          <p:spPr bwMode="auto">
            <a:xfrm>
              <a:off x="1049" y="1234"/>
              <a:ext cx="1200" cy="468"/>
            </a:xfrm>
            <a:custGeom>
              <a:avLst/>
              <a:gdLst>
                <a:gd name="G0" fmla="+- 21600 0 0"/>
                <a:gd name="G1" fmla="+- 46 0 0"/>
                <a:gd name="G2" fmla="+- 21600 0 0"/>
                <a:gd name="T0" fmla="*/ 21600 w 21600"/>
                <a:gd name="T1" fmla="*/ 21646 h 21646"/>
                <a:gd name="T2" fmla="*/ 0 w 21600"/>
                <a:gd name="T3" fmla="*/ 0 h 21646"/>
                <a:gd name="T4" fmla="*/ 21600 w 21600"/>
                <a:gd name="T5" fmla="*/ 46 h 2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46" fill="none" extrusionOk="0">
                  <a:moveTo>
                    <a:pt x="21600" y="21646"/>
                  </a:moveTo>
                  <a:cubicBezTo>
                    <a:pt x="9670" y="21646"/>
                    <a:pt x="0" y="11975"/>
                    <a:pt x="0" y="46"/>
                  </a:cubicBezTo>
                  <a:cubicBezTo>
                    <a:pt x="-1" y="30"/>
                    <a:pt x="0" y="15"/>
                    <a:pt x="0" y="0"/>
                  </a:cubicBezTo>
                </a:path>
                <a:path w="21600" h="21646" stroke="0" extrusionOk="0">
                  <a:moveTo>
                    <a:pt x="21600" y="21646"/>
                  </a:moveTo>
                  <a:cubicBezTo>
                    <a:pt x="9670" y="21646"/>
                    <a:pt x="0" y="11975"/>
                    <a:pt x="0" y="46"/>
                  </a:cubicBezTo>
                  <a:cubicBezTo>
                    <a:pt x="-1" y="30"/>
                    <a:pt x="0" y="15"/>
                    <a:pt x="0" y="0"/>
                  </a:cubicBezTo>
                  <a:lnTo>
                    <a:pt x="21600" y="4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3" name="Freeform 253"/>
            <p:cNvSpPr>
              <a:spLocks/>
            </p:cNvSpPr>
            <p:nvPr/>
          </p:nvSpPr>
          <p:spPr bwMode="auto">
            <a:xfrm>
              <a:off x="1031" y="1234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4" name="Arc 254"/>
            <p:cNvSpPr>
              <a:spLocks/>
            </p:cNvSpPr>
            <p:nvPr/>
          </p:nvSpPr>
          <p:spPr bwMode="auto">
            <a:xfrm>
              <a:off x="2259" y="1607"/>
              <a:ext cx="97" cy="69"/>
            </a:xfrm>
            <a:custGeom>
              <a:avLst/>
              <a:gdLst>
                <a:gd name="G0" fmla="+- 228 0 0"/>
                <a:gd name="G1" fmla="+- 0 0 0"/>
                <a:gd name="G2" fmla="+- 21600 0 0"/>
                <a:gd name="T0" fmla="*/ 21828 w 21828"/>
                <a:gd name="T1" fmla="*/ 0 h 21600"/>
                <a:gd name="T2" fmla="*/ 0 w 21828"/>
                <a:gd name="T3" fmla="*/ 21599 h 21600"/>
                <a:gd name="T4" fmla="*/ 228 w 2182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8" h="21600" fill="none" extrusionOk="0">
                  <a:moveTo>
                    <a:pt x="21828" y="0"/>
                  </a:moveTo>
                  <a:cubicBezTo>
                    <a:pt x="21828" y="11929"/>
                    <a:pt x="12157" y="21600"/>
                    <a:pt x="228" y="21600"/>
                  </a:cubicBezTo>
                  <a:cubicBezTo>
                    <a:pt x="151" y="21600"/>
                    <a:pt x="75" y="21599"/>
                    <a:pt x="0" y="21598"/>
                  </a:cubicBezTo>
                </a:path>
                <a:path w="21828" h="21600" stroke="0" extrusionOk="0">
                  <a:moveTo>
                    <a:pt x="21828" y="0"/>
                  </a:moveTo>
                  <a:cubicBezTo>
                    <a:pt x="21828" y="11929"/>
                    <a:pt x="12157" y="21600"/>
                    <a:pt x="228" y="21600"/>
                  </a:cubicBezTo>
                  <a:cubicBezTo>
                    <a:pt x="151" y="21600"/>
                    <a:pt x="75" y="21599"/>
                    <a:pt x="0" y="21598"/>
                  </a:cubicBezTo>
                  <a:lnTo>
                    <a:pt x="22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5" name="Arc 255"/>
            <p:cNvSpPr>
              <a:spLocks/>
            </p:cNvSpPr>
            <p:nvPr/>
          </p:nvSpPr>
          <p:spPr bwMode="auto">
            <a:xfrm>
              <a:off x="2259" y="1675"/>
              <a:ext cx="558" cy="336"/>
            </a:xfrm>
            <a:custGeom>
              <a:avLst/>
              <a:gdLst>
                <a:gd name="G0" fmla="+- 21600 0 0"/>
                <a:gd name="G1" fmla="+- 65 0 0"/>
                <a:gd name="G2" fmla="+- 21600 0 0"/>
                <a:gd name="T0" fmla="*/ 21600 w 21600"/>
                <a:gd name="T1" fmla="*/ 21665 h 21665"/>
                <a:gd name="T2" fmla="*/ 0 w 21600"/>
                <a:gd name="T3" fmla="*/ 0 h 21665"/>
                <a:gd name="T4" fmla="*/ 21600 w 21600"/>
                <a:gd name="T5" fmla="*/ 65 h 21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5" fill="none" extrusionOk="0">
                  <a:moveTo>
                    <a:pt x="21600" y="21665"/>
                  </a:moveTo>
                  <a:cubicBezTo>
                    <a:pt x="9670" y="21665"/>
                    <a:pt x="0" y="11994"/>
                    <a:pt x="0" y="65"/>
                  </a:cubicBezTo>
                  <a:cubicBezTo>
                    <a:pt x="-1" y="43"/>
                    <a:pt x="0" y="21"/>
                    <a:pt x="0" y="0"/>
                  </a:cubicBezTo>
                </a:path>
                <a:path w="21600" h="21665" stroke="0" extrusionOk="0">
                  <a:moveTo>
                    <a:pt x="21600" y="21665"/>
                  </a:moveTo>
                  <a:cubicBezTo>
                    <a:pt x="9670" y="21665"/>
                    <a:pt x="0" y="11994"/>
                    <a:pt x="0" y="65"/>
                  </a:cubicBezTo>
                  <a:cubicBezTo>
                    <a:pt x="-1" y="43"/>
                    <a:pt x="0" y="21"/>
                    <a:pt x="0" y="0"/>
                  </a:cubicBezTo>
                  <a:lnTo>
                    <a:pt x="21600" y="6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6" name="Freeform 256"/>
            <p:cNvSpPr>
              <a:spLocks/>
            </p:cNvSpPr>
            <p:nvPr/>
          </p:nvSpPr>
          <p:spPr bwMode="auto">
            <a:xfrm>
              <a:off x="2765" y="1991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4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7" name="Freeform 257"/>
            <p:cNvSpPr>
              <a:spLocks/>
            </p:cNvSpPr>
            <p:nvPr/>
          </p:nvSpPr>
          <p:spPr bwMode="auto">
            <a:xfrm>
              <a:off x="1813" y="1086"/>
              <a:ext cx="1025" cy="462"/>
            </a:xfrm>
            <a:custGeom>
              <a:avLst/>
              <a:gdLst>
                <a:gd name="T0" fmla="*/ 0 w 2895"/>
                <a:gd name="T1" fmla="*/ 1125 h 1306"/>
                <a:gd name="T2" fmla="*/ 301 w 2895"/>
                <a:gd name="T3" fmla="*/ 1306 h 1306"/>
                <a:gd name="T4" fmla="*/ 2895 w 2895"/>
                <a:gd name="T5" fmla="*/ 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5" h="1306">
                  <a:moveTo>
                    <a:pt x="0" y="1125"/>
                  </a:moveTo>
                  <a:lnTo>
                    <a:pt x="301" y="1306"/>
                  </a:lnTo>
                  <a:lnTo>
                    <a:pt x="28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8" name="Freeform 258"/>
            <p:cNvSpPr>
              <a:spLocks/>
            </p:cNvSpPr>
            <p:nvPr/>
          </p:nvSpPr>
          <p:spPr bwMode="auto">
            <a:xfrm>
              <a:off x="2822" y="1050"/>
              <a:ext cx="38" cy="68"/>
            </a:xfrm>
            <a:custGeom>
              <a:avLst/>
              <a:gdLst>
                <a:gd name="T0" fmla="*/ 108 w 108"/>
                <a:gd name="T1" fmla="*/ 184 h 192"/>
                <a:gd name="T2" fmla="*/ 92 w 108"/>
                <a:gd name="T3" fmla="*/ 192 h 192"/>
                <a:gd name="T4" fmla="*/ 0 w 108"/>
                <a:gd name="T5" fmla="*/ 8 h 192"/>
                <a:gd name="T6" fmla="*/ 16 w 108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92">
                  <a:moveTo>
                    <a:pt x="108" y="184"/>
                  </a:moveTo>
                  <a:lnTo>
                    <a:pt x="92" y="192"/>
                  </a:lnTo>
                  <a:lnTo>
                    <a:pt x="0" y="8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9" name="Line 259"/>
            <p:cNvSpPr>
              <a:spLocks noChangeShapeType="1"/>
            </p:cNvSpPr>
            <p:nvPr/>
          </p:nvSpPr>
          <p:spPr bwMode="auto">
            <a:xfrm flipH="1">
              <a:off x="2822" y="1050"/>
              <a:ext cx="5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0" name="Arc 260"/>
            <p:cNvSpPr>
              <a:spLocks/>
            </p:cNvSpPr>
            <p:nvPr/>
          </p:nvSpPr>
          <p:spPr bwMode="auto">
            <a:xfrm>
              <a:off x="1559" y="1320"/>
              <a:ext cx="143" cy="17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1" name="Freeform 261"/>
            <p:cNvSpPr>
              <a:spLocks/>
            </p:cNvSpPr>
            <p:nvPr/>
          </p:nvSpPr>
          <p:spPr bwMode="auto">
            <a:xfrm>
              <a:off x="1666" y="131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2" name="Line 262"/>
            <p:cNvSpPr>
              <a:spLocks noChangeShapeType="1"/>
            </p:cNvSpPr>
            <p:nvPr/>
          </p:nvSpPr>
          <p:spPr bwMode="auto">
            <a:xfrm>
              <a:off x="1666" y="131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3" name="Freeform 263"/>
            <p:cNvSpPr>
              <a:spLocks/>
            </p:cNvSpPr>
            <p:nvPr/>
          </p:nvSpPr>
          <p:spPr bwMode="auto">
            <a:xfrm>
              <a:off x="2902" y="810"/>
              <a:ext cx="690" cy="573"/>
            </a:xfrm>
            <a:custGeom>
              <a:avLst/>
              <a:gdLst>
                <a:gd name="T0" fmla="*/ 1950 w 1950"/>
                <a:gd name="T1" fmla="*/ 1619 h 1619"/>
                <a:gd name="T2" fmla="*/ 0 w 1950"/>
                <a:gd name="T3" fmla="*/ 480 h 1619"/>
                <a:gd name="T4" fmla="*/ 0 w 1950"/>
                <a:gd name="T5" fmla="*/ 0 h 1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0" h="1619">
                  <a:moveTo>
                    <a:pt x="1950" y="1619"/>
                  </a:moveTo>
                  <a:lnTo>
                    <a:pt x="0" y="48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4" name="Freeform 264"/>
            <p:cNvSpPr>
              <a:spLocks/>
            </p:cNvSpPr>
            <p:nvPr/>
          </p:nvSpPr>
          <p:spPr bwMode="auto">
            <a:xfrm>
              <a:off x="2866" y="80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5" name="Line 265"/>
            <p:cNvSpPr>
              <a:spLocks noChangeShapeType="1"/>
            </p:cNvSpPr>
            <p:nvPr/>
          </p:nvSpPr>
          <p:spPr bwMode="auto">
            <a:xfrm>
              <a:off x="2866" y="8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6" name="Freeform 266"/>
            <p:cNvSpPr>
              <a:spLocks/>
            </p:cNvSpPr>
            <p:nvPr/>
          </p:nvSpPr>
          <p:spPr bwMode="auto">
            <a:xfrm>
              <a:off x="2323" y="1261"/>
              <a:ext cx="468" cy="563"/>
            </a:xfrm>
            <a:custGeom>
              <a:avLst/>
              <a:gdLst>
                <a:gd name="T0" fmla="*/ 0 w 1321"/>
                <a:gd name="T1" fmla="*/ 1590 h 1590"/>
                <a:gd name="T2" fmla="*/ 796 w 1321"/>
                <a:gd name="T3" fmla="*/ 135 h 1590"/>
                <a:gd name="T4" fmla="*/ 1321 w 1321"/>
                <a:gd name="T5" fmla="*/ 0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1" h="1590">
                  <a:moveTo>
                    <a:pt x="0" y="1590"/>
                  </a:moveTo>
                  <a:lnTo>
                    <a:pt x="796" y="135"/>
                  </a:lnTo>
                  <a:lnTo>
                    <a:pt x="13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7" name="Freeform 267"/>
            <p:cNvSpPr>
              <a:spLocks/>
            </p:cNvSpPr>
            <p:nvPr/>
          </p:nvSpPr>
          <p:spPr bwMode="auto">
            <a:xfrm>
              <a:off x="2782" y="1224"/>
              <a:ext cx="24" cy="73"/>
            </a:xfrm>
            <a:custGeom>
              <a:avLst/>
              <a:gdLst>
                <a:gd name="T0" fmla="*/ 69 w 69"/>
                <a:gd name="T1" fmla="*/ 201 h 205"/>
                <a:gd name="T2" fmla="*/ 50 w 69"/>
                <a:gd name="T3" fmla="*/ 205 h 205"/>
                <a:gd name="T4" fmla="*/ 0 w 69"/>
                <a:gd name="T5" fmla="*/ 4 h 205"/>
                <a:gd name="T6" fmla="*/ 19 w 69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205">
                  <a:moveTo>
                    <a:pt x="69" y="201"/>
                  </a:moveTo>
                  <a:lnTo>
                    <a:pt x="50" y="205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8" name="Line 268"/>
            <p:cNvSpPr>
              <a:spLocks noChangeShapeType="1"/>
            </p:cNvSpPr>
            <p:nvPr/>
          </p:nvSpPr>
          <p:spPr bwMode="auto">
            <a:xfrm flipH="1">
              <a:off x="2782" y="1224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9" name="Line 269"/>
            <p:cNvSpPr>
              <a:spLocks noChangeShapeType="1"/>
            </p:cNvSpPr>
            <p:nvPr/>
          </p:nvSpPr>
          <p:spPr bwMode="auto">
            <a:xfrm flipH="1" flipV="1">
              <a:off x="1893" y="1309"/>
              <a:ext cx="144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0" name="Freeform 270"/>
            <p:cNvSpPr>
              <a:spLocks/>
            </p:cNvSpPr>
            <p:nvPr/>
          </p:nvSpPr>
          <p:spPr bwMode="auto">
            <a:xfrm>
              <a:off x="1871" y="1274"/>
              <a:ext cx="39" cy="68"/>
            </a:xfrm>
            <a:custGeom>
              <a:avLst/>
              <a:gdLst>
                <a:gd name="T0" fmla="*/ 92 w 109"/>
                <a:gd name="T1" fmla="*/ 0 h 192"/>
                <a:gd name="T2" fmla="*/ 109 w 109"/>
                <a:gd name="T3" fmla="*/ 8 h 192"/>
                <a:gd name="T4" fmla="*/ 17 w 109"/>
                <a:gd name="T5" fmla="*/ 192 h 192"/>
                <a:gd name="T6" fmla="*/ 0 w 109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2">
                  <a:moveTo>
                    <a:pt x="92" y="0"/>
                  </a:moveTo>
                  <a:lnTo>
                    <a:pt x="109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1" name="Line 271"/>
            <p:cNvSpPr>
              <a:spLocks noChangeShapeType="1"/>
            </p:cNvSpPr>
            <p:nvPr/>
          </p:nvSpPr>
          <p:spPr bwMode="auto">
            <a:xfrm>
              <a:off x="1871" y="133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2" name="Line 272"/>
            <p:cNvSpPr>
              <a:spLocks noChangeShapeType="1"/>
            </p:cNvSpPr>
            <p:nvPr/>
          </p:nvSpPr>
          <p:spPr bwMode="auto">
            <a:xfrm flipH="1" flipV="1">
              <a:off x="2169" y="1320"/>
              <a:ext cx="107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3" name="Freeform 273"/>
            <p:cNvSpPr>
              <a:spLocks/>
            </p:cNvSpPr>
            <p:nvPr/>
          </p:nvSpPr>
          <p:spPr bwMode="auto">
            <a:xfrm>
              <a:off x="2145" y="1285"/>
              <a:ext cx="42" cy="66"/>
            </a:xfrm>
            <a:custGeom>
              <a:avLst/>
              <a:gdLst>
                <a:gd name="T0" fmla="*/ 101 w 117"/>
                <a:gd name="T1" fmla="*/ 0 h 189"/>
                <a:gd name="T2" fmla="*/ 117 w 117"/>
                <a:gd name="T3" fmla="*/ 9 h 189"/>
                <a:gd name="T4" fmla="*/ 17 w 117"/>
                <a:gd name="T5" fmla="*/ 189 h 189"/>
                <a:gd name="T6" fmla="*/ 0 w 117"/>
                <a:gd name="T7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89">
                  <a:moveTo>
                    <a:pt x="101" y="0"/>
                  </a:moveTo>
                  <a:lnTo>
                    <a:pt x="117" y="9"/>
                  </a:lnTo>
                  <a:lnTo>
                    <a:pt x="17" y="189"/>
                  </a:lnTo>
                  <a:lnTo>
                    <a:pt x="0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4" name="Line 274"/>
            <p:cNvSpPr>
              <a:spLocks noChangeShapeType="1"/>
            </p:cNvSpPr>
            <p:nvPr/>
          </p:nvSpPr>
          <p:spPr bwMode="auto">
            <a:xfrm>
              <a:off x="2145" y="134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5" name="Line 275"/>
            <p:cNvSpPr>
              <a:spLocks noChangeShapeType="1"/>
            </p:cNvSpPr>
            <p:nvPr/>
          </p:nvSpPr>
          <p:spPr bwMode="auto">
            <a:xfrm flipH="1" flipV="1">
              <a:off x="2515" y="1134"/>
              <a:ext cx="307" cy="2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6" name="Freeform 276"/>
            <p:cNvSpPr>
              <a:spLocks/>
            </p:cNvSpPr>
            <p:nvPr/>
          </p:nvSpPr>
          <p:spPr bwMode="auto">
            <a:xfrm>
              <a:off x="2487" y="1101"/>
              <a:ext cx="51" cy="61"/>
            </a:xfrm>
            <a:custGeom>
              <a:avLst/>
              <a:gdLst>
                <a:gd name="T0" fmla="*/ 129 w 144"/>
                <a:gd name="T1" fmla="*/ 0 h 171"/>
                <a:gd name="T2" fmla="*/ 144 w 144"/>
                <a:gd name="T3" fmla="*/ 13 h 171"/>
                <a:gd name="T4" fmla="*/ 15 w 144"/>
                <a:gd name="T5" fmla="*/ 171 h 171"/>
                <a:gd name="T6" fmla="*/ 0 w 144"/>
                <a:gd name="T7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1">
                  <a:moveTo>
                    <a:pt x="129" y="0"/>
                  </a:moveTo>
                  <a:lnTo>
                    <a:pt x="144" y="13"/>
                  </a:lnTo>
                  <a:lnTo>
                    <a:pt x="15" y="171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7" name="Line 277"/>
            <p:cNvSpPr>
              <a:spLocks noChangeShapeType="1"/>
            </p:cNvSpPr>
            <p:nvPr/>
          </p:nvSpPr>
          <p:spPr bwMode="auto">
            <a:xfrm>
              <a:off x="6071" y="2593"/>
              <a:ext cx="15" cy="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28625" y="381000"/>
            <a:ext cx="6200775" cy="8431213"/>
            <a:chOff x="270" y="240"/>
            <a:chExt cx="3906" cy="531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0" y="240"/>
              <a:ext cx="3906" cy="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04" y="24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962" y="244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04" y="23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962" y="23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04" y="23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962" y="23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04" y="22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962" y="223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04" y="2164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88" y="214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24" y="214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04" y="20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962" y="20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04" y="20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962" y="20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04" y="19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962" y="19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04" y="18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962" y="188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04" y="1814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88" y="179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24" y="179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04" y="17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962" y="174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04" y="16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962" y="16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76" name="Line 31"/>
            <p:cNvSpPr>
              <a:spLocks noChangeShapeType="1"/>
            </p:cNvSpPr>
            <p:nvPr/>
          </p:nvSpPr>
          <p:spPr bwMode="auto">
            <a:xfrm>
              <a:off x="304" y="16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77" name="Line 32"/>
            <p:cNvSpPr>
              <a:spLocks noChangeShapeType="1"/>
            </p:cNvSpPr>
            <p:nvPr/>
          </p:nvSpPr>
          <p:spPr bwMode="auto">
            <a:xfrm>
              <a:off x="3962" y="16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79" name="Line 33"/>
            <p:cNvSpPr>
              <a:spLocks noChangeShapeType="1"/>
            </p:cNvSpPr>
            <p:nvPr/>
          </p:nvSpPr>
          <p:spPr bwMode="auto">
            <a:xfrm>
              <a:off x="304" y="15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0" name="Line 34"/>
            <p:cNvSpPr>
              <a:spLocks noChangeShapeType="1"/>
            </p:cNvSpPr>
            <p:nvPr/>
          </p:nvSpPr>
          <p:spPr bwMode="auto">
            <a:xfrm>
              <a:off x="3962" y="15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1" name="Line 35"/>
            <p:cNvSpPr>
              <a:spLocks noChangeShapeType="1"/>
            </p:cNvSpPr>
            <p:nvPr/>
          </p:nvSpPr>
          <p:spPr bwMode="auto">
            <a:xfrm>
              <a:off x="304" y="1464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2" name="Line 36"/>
            <p:cNvSpPr>
              <a:spLocks noChangeShapeType="1"/>
            </p:cNvSpPr>
            <p:nvPr/>
          </p:nvSpPr>
          <p:spPr bwMode="auto">
            <a:xfrm>
              <a:off x="1688" y="14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3" name="Line 37"/>
            <p:cNvSpPr>
              <a:spLocks noChangeShapeType="1"/>
            </p:cNvSpPr>
            <p:nvPr/>
          </p:nvSpPr>
          <p:spPr bwMode="auto">
            <a:xfrm>
              <a:off x="2624" y="14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4" name="Line 38"/>
            <p:cNvSpPr>
              <a:spLocks noChangeShapeType="1"/>
            </p:cNvSpPr>
            <p:nvPr/>
          </p:nvSpPr>
          <p:spPr bwMode="auto">
            <a:xfrm>
              <a:off x="304" y="1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5" name="Line 39"/>
            <p:cNvSpPr>
              <a:spLocks noChangeShapeType="1"/>
            </p:cNvSpPr>
            <p:nvPr/>
          </p:nvSpPr>
          <p:spPr bwMode="auto">
            <a:xfrm>
              <a:off x="3962" y="13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6" name="Line 40"/>
            <p:cNvSpPr>
              <a:spLocks noChangeShapeType="1"/>
            </p:cNvSpPr>
            <p:nvPr/>
          </p:nvSpPr>
          <p:spPr bwMode="auto">
            <a:xfrm>
              <a:off x="304" y="13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7" name="Line 41"/>
            <p:cNvSpPr>
              <a:spLocks noChangeShapeType="1"/>
            </p:cNvSpPr>
            <p:nvPr/>
          </p:nvSpPr>
          <p:spPr bwMode="auto">
            <a:xfrm>
              <a:off x="3962" y="132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8" name="Line 42"/>
            <p:cNvSpPr>
              <a:spLocks noChangeShapeType="1"/>
            </p:cNvSpPr>
            <p:nvPr/>
          </p:nvSpPr>
          <p:spPr bwMode="auto">
            <a:xfrm>
              <a:off x="304" y="12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9" name="Line 43"/>
            <p:cNvSpPr>
              <a:spLocks noChangeShapeType="1"/>
            </p:cNvSpPr>
            <p:nvPr/>
          </p:nvSpPr>
          <p:spPr bwMode="auto">
            <a:xfrm>
              <a:off x="3962" y="12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0" name="Line 44"/>
            <p:cNvSpPr>
              <a:spLocks noChangeShapeType="1"/>
            </p:cNvSpPr>
            <p:nvPr/>
          </p:nvSpPr>
          <p:spPr bwMode="auto">
            <a:xfrm>
              <a:off x="304" y="11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1" name="Line 45"/>
            <p:cNvSpPr>
              <a:spLocks noChangeShapeType="1"/>
            </p:cNvSpPr>
            <p:nvPr/>
          </p:nvSpPr>
          <p:spPr bwMode="auto">
            <a:xfrm>
              <a:off x="3962" y="118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2" name="Line 46"/>
            <p:cNvSpPr>
              <a:spLocks noChangeShapeType="1"/>
            </p:cNvSpPr>
            <p:nvPr/>
          </p:nvSpPr>
          <p:spPr bwMode="auto">
            <a:xfrm>
              <a:off x="304" y="1109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3" name="Line 47"/>
            <p:cNvSpPr>
              <a:spLocks noChangeShapeType="1"/>
            </p:cNvSpPr>
            <p:nvPr/>
          </p:nvSpPr>
          <p:spPr bwMode="auto">
            <a:xfrm>
              <a:off x="1688" y="108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4" name="Line 48"/>
            <p:cNvSpPr>
              <a:spLocks noChangeShapeType="1"/>
            </p:cNvSpPr>
            <p:nvPr/>
          </p:nvSpPr>
          <p:spPr bwMode="auto">
            <a:xfrm>
              <a:off x="2624" y="108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5" name="Line 49"/>
            <p:cNvSpPr>
              <a:spLocks noChangeShapeType="1"/>
            </p:cNvSpPr>
            <p:nvPr/>
          </p:nvSpPr>
          <p:spPr bwMode="auto">
            <a:xfrm>
              <a:off x="304" y="10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6" name="Line 50"/>
            <p:cNvSpPr>
              <a:spLocks noChangeShapeType="1"/>
            </p:cNvSpPr>
            <p:nvPr/>
          </p:nvSpPr>
          <p:spPr bwMode="auto">
            <a:xfrm>
              <a:off x="3962" y="10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7" name="Line 51"/>
            <p:cNvSpPr>
              <a:spLocks noChangeShapeType="1"/>
            </p:cNvSpPr>
            <p:nvPr/>
          </p:nvSpPr>
          <p:spPr bwMode="auto">
            <a:xfrm>
              <a:off x="304" y="9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8" name="Line 52"/>
            <p:cNvSpPr>
              <a:spLocks noChangeShapeType="1"/>
            </p:cNvSpPr>
            <p:nvPr/>
          </p:nvSpPr>
          <p:spPr bwMode="auto">
            <a:xfrm>
              <a:off x="3962" y="9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9" name="Line 53"/>
            <p:cNvSpPr>
              <a:spLocks noChangeShapeType="1"/>
            </p:cNvSpPr>
            <p:nvPr/>
          </p:nvSpPr>
          <p:spPr bwMode="auto">
            <a:xfrm>
              <a:off x="304" y="9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0" name="Line 54"/>
            <p:cNvSpPr>
              <a:spLocks noChangeShapeType="1"/>
            </p:cNvSpPr>
            <p:nvPr/>
          </p:nvSpPr>
          <p:spPr bwMode="auto">
            <a:xfrm>
              <a:off x="3962" y="9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1" name="Line 55"/>
            <p:cNvSpPr>
              <a:spLocks noChangeShapeType="1"/>
            </p:cNvSpPr>
            <p:nvPr/>
          </p:nvSpPr>
          <p:spPr bwMode="auto">
            <a:xfrm>
              <a:off x="304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2" name="Line 56"/>
            <p:cNvSpPr>
              <a:spLocks noChangeShapeType="1"/>
            </p:cNvSpPr>
            <p:nvPr/>
          </p:nvSpPr>
          <p:spPr bwMode="auto">
            <a:xfrm>
              <a:off x="3962" y="8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3" name="Line 57"/>
            <p:cNvSpPr>
              <a:spLocks noChangeShapeType="1"/>
            </p:cNvSpPr>
            <p:nvPr/>
          </p:nvSpPr>
          <p:spPr bwMode="auto">
            <a:xfrm>
              <a:off x="304" y="759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4" name="Line 58"/>
            <p:cNvSpPr>
              <a:spLocks noChangeShapeType="1"/>
            </p:cNvSpPr>
            <p:nvPr/>
          </p:nvSpPr>
          <p:spPr bwMode="auto">
            <a:xfrm>
              <a:off x="1688" y="7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5" name="Line 59"/>
            <p:cNvSpPr>
              <a:spLocks noChangeShapeType="1"/>
            </p:cNvSpPr>
            <p:nvPr/>
          </p:nvSpPr>
          <p:spPr bwMode="auto">
            <a:xfrm>
              <a:off x="2624" y="7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6" name="Line 60"/>
            <p:cNvSpPr>
              <a:spLocks noChangeShapeType="1"/>
            </p:cNvSpPr>
            <p:nvPr/>
          </p:nvSpPr>
          <p:spPr bwMode="auto">
            <a:xfrm>
              <a:off x="304" y="6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7" name="Line 61"/>
            <p:cNvSpPr>
              <a:spLocks noChangeShapeType="1"/>
            </p:cNvSpPr>
            <p:nvPr/>
          </p:nvSpPr>
          <p:spPr bwMode="auto">
            <a:xfrm>
              <a:off x="3962" y="6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8" name="Line 62"/>
            <p:cNvSpPr>
              <a:spLocks noChangeShapeType="1"/>
            </p:cNvSpPr>
            <p:nvPr/>
          </p:nvSpPr>
          <p:spPr bwMode="auto">
            <a:xfrm>
              <a:off x="304" y="62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9" name="Line 63"/>
            <p:cNvSpPr>
              <a:spLocks noChangeShapeType="1"/>
            </p:cNvSpPr>
            <p:nvPr/>
          </p:nvSpPr>
          <p:spPr bwMode="auto">
            <a:xfrm>
              <a:off x="3962" y="62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0" name="Line 64"/>
            <p:cNvSpPr>
              <a:spLocks noChangeShapeType="1"/>
            </p:cNvSpPr>
            <p:nvPr/>
          </p:nvSpPr>
          <p:spPr bwMode="auto">
            <a:xfrm>
              <a:off x="304" y="5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1" name="Line 65"/>
            <p:cNvSpPr>
              <a:spLocks noChangeShapeType="1"/>
            </p:cNvSpPr>
            <p:nvPr/>
          </p:nvSpPr>
          <p:spPr bwMode="auto">
            <a:xfrm>
              <a:off x="3962" y="54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2" name="Line 66"/>
            <p:cNvSpPr>
              <a:spLocks noChangeShapeType="1"/>
            </p:cNvSpPr>
            <p:nvPr/>
          </p:nvSpPr>
          <p:spPr bwMode="auto">
            <a:xfrm>
              <a:off x="304" y="4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3" name="Line 67"/>
            <p:cNvSpPr>
              <a:spLocks noChangeShapeType="1"/>
            </p:cNvSpPr>
            <p:nvPr/>
          </p:nvSpPr>
          <p:spPr bwMode="auto">
            <a:xfrm>
              <a:off x="3962" y="47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4" name="Rectangle 68"/>
            <p:cNvSpPr>
              <a:spLocks noChangeArrowheads="1"/>
            </p:cNvSpPr>
            <p:nvPr/>
          </p:nvSpPr>
          <p:spPr bwMode="auto">
            <a:xfrm>
              <a:off x="297" y="412"/>
              <a:ext cx="3714" cy="210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5" name="Oval 69"/>
            <p:cNvSpPr>
              <a:spLocks noChangeArrowheads="1"/>
            </p:cNvSpPr>
            <p:nvPr/>
          </p:nvSpPr>
          <p:spPr bwMode="auto">
            <a:xfrm>
              <a:off x="3678" y="211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6" name="Rectangle 70"/>
            <p:cNvSpPr>
              <a:spLocks noChangeArrowheads="1"/>
            </p:cNvSpPr>
            <p:nvPr/>
          </p:nvSpPr>
          <p:spPr bwMode="auto">
            <a:xfrm>
              <a:off x="2745" y="185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17" name="Oval 71"/>
            <p:cNvSpPr>
              <a:spLocks noChangeArrowheads="1"/>
            </p:cNvSpPr>
            <p:nvPr/>
          </p:nvSpPr>
          <p:spPr bwMode="auto">
            <a:xfrm>
              <a:off x="2581" y="211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8" name="Rectangle 72"/>
            <p:cNvSpPr>
              <a:spLocks noChangeArrowheads="1"/>
            </p:cNvSpPr>
            <p:nvPr/>
          </p:nvSpPr>
          <p:spPr bwMode="auto">
            <a:xfrm>
              <a:off x="2274" y="185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19" name="Oval 73"/>
            <p:cNvSpPr>
              <a:spLocks noChangeArrowheads="1"/>
            </p:cNvSpPr>
            <p:nvPr/>
          </p:nvSpPr>
          <p:spPr bwMode="auto">
            <a:xfrm>
              <a:off x="2348" y="211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0" name="Rectangle 74"/>
            <p:cNvSpPr>
              <a:spLocks noChangeArrowheads="1"/>
            </p:cNvSpPr>
            <p:nvPr/>
          </p:nvSpPr>
          <p:spPr bwMode="auto">
            <a:xfrm>
              <a:off x="1669" y="185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21" name="Rectangle 75"/>
            <p:cNvSpPr>
              <a:spLocks noChangeArrowheads="1"/>
            </p:cNvSpPr>
            <p:nvPr/>
          </p:nvSpPr>
          <p:spPr bwMode="auto">
            <a:xfrm>
              <a:off x="2109" y="2111"/>
              <a:ext cx="127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2" name="Line 76"/>
            <p:cNvSpPr>
              <a:spLocks noChangeShapeType="1"/>
            </p:cNvSpPr>
            <p:nvPr/>
          </p:nvSpPr>
          <p:spPr bwMode="auto">
            <a:xfrm>
              <a:off x="2109" y="2111"/>
              <a:ext cx="122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3" name="Line 77"/>
            <p:cNvSpPr>
              <a:spLocks noChangeShapeType="1"/>
            </p:cNvSpPr>
            <p:nvPr/>
          </p:nvSpPr>
          <p:spPr bwMode="auto">
            <a:xfrm flipV="1">
              <a:off x="2109" y="2111"/>
              <a:ext cx="122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4" name="Rectangle 78"/>
            <p:cNvSpPr>
              <a:spLocks noChangeArrowheads="1"/>
            </p:cNvSpPr>
            <p:nvPr/>
          </p:nvSpPr>
          <p:spPr bwMode="auto">
            <a:xfrm>
              <a:off x="3058" y="169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25" name="Oval 79"/>
            <p:cNvSpPr>
              <a:spLocks noChangeArrowheads="1"/>
            </p:cNvSpPr>
            <p:nvPr/>
          </p:nvSpPr>
          <p:spPr bwMode="auto">
            <a:xfrm>
              <a:off x="1871" y="211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6" name="Rectangle 80"/>
            <p:cNvSpPr>
              <a:spLocks noChangeArrowheads="1"/>
            </p:cNvSpPr>
            <p:nvPr/>
          </p:nvSpPr>
          <p:spPr bwMode="auto">
            <a:xfrm>
              <a:off x="2114" y="167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27" name="Oval 81"/>
            <p:cNvSpPr>
              <a:spLocks noChangeArrowheads="1"/>
            </p:cNvSpPr>
            <p:nvPr/>
          </p:nvSpPr>
          <p:spPr bwMode="auto">
            <a:xfrm>
              <a:off x="1616" y="211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8" name="Rectangle 82"/>
            <p:cNvSpPr>
              <a:spLocks noChangeArrowheads="1"/>
            </p:cNvSpPr>
            <p:nvPr/>
          </p:nvSpPr>
          <p:spPr bwMode="auto">
            <a:xfrm>
              <a:off x="1489" y="167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29" name="Oval 83"/>
            <p:cNvSpPr>
              <a:spLocks noChangeArrowheads="1"/>
            </p:cNvSpPr>
            <p:nvPr/>
          </p:nvSpPr>
          <p:spPr bwMode="auto">
            <a:xfrm>
              <a:off x="1319" y="2111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0" name="Rectangle 84"/>
            <p:cNvSpPr>
              <a:spLocks noChangeArrowheads="1"/>
            </p:cNvSpPr>
            <p:nvPr/>
          </p:nvSpPr>
          <p:spPr bwMode="auto">
            <a:xfrm>
              <a:off x="1182" y="1856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31" name="Oval 85"/>
            <p:cNvSpPr>
              <a:spLocks noChangeArrowheads="1"/>
            </p:cNvSpPr>
            <p:nvPr/>
          </p:nvSpPr>
          <p:spPr bwMode="auto">
            <a:xfrm>
              <a:off x="2109" y="2232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2" name="Rectangle 86"/>
            <p:cNvSpPr>
              <a:spLocks noChangeArrowheads="1"/>
            </p:cNvSpPr>
            <p:nvPr/>
          </p:nvSpPr>
          <p:spPr bwMode="auto">
            <a:xfrm>
              <a:off x="3683" y="167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33" name="Oval 87"/>
            <p:cNvSpPr>
              <a:spLocks noChangeArrowheads="1"/>
            </p:cNvSpPr>
            <p:nvPr/>
          </p:nvSpPr>
          <p:spPr bwMode="auto">
            <a:xfrm>
              <a:off x="2109" y="252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4" name="Rectangle 88"/>
            <p:cNvSpPr>
              <a:spLocks noChangeArrowheads="1"/>
            </p:cNvSpPr>
            <p:nvPr/>
          </p:nvSpPr>
          <p:spPr bwMode="auto">
            <a:xfrm>
              <a:off x="853" y="167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35" name="Oval 89"/>
            <p:cNvSpPr>
              <a:spLocks noChangeArrowheads="1"/>
            </p:cNvSpPr>
            <p:nvPr/>
          </p:nvSpPr>
          <p:spPr bwMode="auto">
            <a:xfrm>
              <a:off x="2941" y="2323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6" name="Freeform 90"/>
            <p:cNvSpPr>
              <a:spLocks/>
            </p:cNvSpPr>
            <p:nvPr/>
          </p:nvSpPr>
          <p:spPr bwMode="auto">
            <a:xfrm>
              <a:off x="2941" y="2323"/>
              <a:ext cx="61" cy="126"/>
            </a:xfrm>
            <a:custGeom>
              <a:avLst/>
              <a:gdLst>
                <a:gd name="T0" fmla="*/ 173 w 173"/>
                <a:gd name="T1" fmla="*/ 0 h 359"/>
                <a:gd name="T2" fmla="*/ 1 w 173"/>
                <a:gd name="T3" fmla="*/ 179 h 359"/>
                <a:gd name="T4" fmla="*/ 173 w 173"/>
                <a:gd name="T5" fmla="*/ 359 h 359"/>
                <a:gd name="T6" fmla="*/ 173 w 173"/>
                <a:gd name="T7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359">
                  <a:moveTo>
                    <a:pt x="173" y="0"/>
                  </a:moveTo>
                  <a:cubicBezTo>
                    <a:pt x="76" y="4"/>
                    <a:pt x="1" y="83"/>
                    <a:pt x="1" y="179"/>
                  </a:cubicBezTo>
                  <a:cubicBezTo>
                    <a:pt x="0" y="276"/>
                    <a:pt x="77" y="355"/>
                    <a:pt x="173" y="359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7" name="Rectangle 91"/>
            <p:cNvSpPr>
              <a:spLocks noChangeArrowheads="1"/>
            </p:cNvSpPr>
            <p:nvPr/>
          </p:nvSpPr>
          <p:spPr bwMode="auto">
            <a:xfrm>
              <a:off x="2859" y="1199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38" name="Oval 92"/>
            <p:cNvSpPr>
              <a:spLocks noChangeArrowheads="1"/>
            </p:cNvSpPr>
            <p:nvPr/>
          </p:nvSpPr>
          <p:spPr bwMode="auto">
            <a:xfrm>
              <a:off x="1007" y="231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9" name="Freeform 93"/>
            <p:cNvSpPr>
              <a:spLocks/>
            </p:cNvSpPr>
            <p:nvPr/>
          </p:nvSpPr>
          <p:spPr bwMode="auto">
            <a:xfrm>
              <a:off x="1068" y="2312"/>
              <a:ext cx="66" cy="127"/>
            </a:xfrm>
            <a:custGeom>
              <a:avLst/>
              <a:gdLst>
                <a:gd name="T0" fmla="*/ 0 w 188"/>
                <a:gd name="T1" fmla="*/ 360 h 361"/>
                <a:gd name="T2" fmla="*/ 8 w 188"/>
                <a:gd name="T3" fmla="*/ 361 h 361"/>
                <a:gd name="T4" fmla="*/ 188 w 188"/>
                <a:gd name="T5" fmla="*/ 181 h 361"/>
                <a:gd name="T6" fmla="*/ 8 w 188"/>
                <a:gd name="T7" fmla="*/ 1 h 361"/>
                <a:gd name="T8" fmla="*/ 0 w 188"/>
                <a:gd name="T9" fmla="*/ 1 h 361"/>
                <a:gd name="T10" fmla="*/ 0 w 188"/>
                <a:gd name="T11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361">
                  <a:moveTo>
                    <a:pt x="0" y="360"/>
                  </a:moveTo>
                  <a:cubicBezTo>
                    <a:pt x="3" y="360"/>
                    <a:pt x="5" y="361"/>
                    <a:pt x="8" y="361"/>
                  </a:cubicBezTo>
                  <a:cubicBezTo>
                    <a:pt x="107" y="361"/>
                    <a:pt x="188" y="280"/>
                    <a:pt x="188" y="181"/>
                  </a:cubicBezTo>
                  <a:cubicBezTo>
                    <a:pt x="188" y="81"/>
                    <a:pt x="107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0" name="Rectangle 94"/>
            <p:cNvSpPr>
              <a:spLocks noChangeArrowheads="1"/>
            </p:cNvSpPr>
            <p:nvPr/>
          </p:nvSpPr>
          <p:spPr bwMode="auto">
            <a:xfrm>
              <a:off x="1282" y="1199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41" name="Rectangle 95"/>
            <p:cNvSpPr>
              <a:spLocks noChangeArrowheads="1"/>
            </p:cNvSpPr>
            <p:nvPr/>
          </p:nvSpPr>
          <p:spPr bwMode="auto">
            <a:xfrm>
              <a:off x="357" y="2581"/>
              <a:ext cx="31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42" name="Rectangle 96"/>
            <p:cNvSpPr>
              <a:spLocks noChangeArrowheads="1"/>
            </p:cNvSpPr>
            <p:nvPr/>
          </p:nvSpPr>
          <p:spPr bwMode="auto">
            <a:xfrm>
              <a:off x="1590" y="266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43" name="Rectangle 97"/>
            <p:cNvSpPr>
              <a:spLocks noChangeArrowheads="1"/>
            </p:cNvSpPr>
            <p:nvPr/>
          </p:nvSpPr>
          <p:spPr bwMode="auto">
            <a:xfrm>
              <a:off x="1861" y="266"/>
              <a:ext cx="153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24 Jet XX Pass Rt.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44" name="Rectangle 98"/>
            <p:cNvSpPr>
              <a:spLocks noChangeArrowheads="1"/>
            </p:cNvSpPr>
            <p:nvPr/>
          </p:nvSpPr>
          <p:spPr bwMode="auto">
            <a:xfrm>
              <a:off x="359" y="2826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45" name="Rectangle 99"/>
            <p:cNvSpPr>
              <a:spLocks noChangeArrowheads="1"/>
            </p:cNvSpPr>
            <p:nvPr/>
          </p:nvSpPr>
          <p:spPr bwMode="auto">
            <a:xfrm>
              <a:off x="465" y="2826"/>
              <a:ext cx="44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46" name="Rectangle 100"/>
            <p:cNvSpPr>
              <a:spLocks noChangeArrowheads="1"/>
            </p:cNvSpPr>
            <p:nvPr/>
          </p:nvSpPr>
          <p:spPr bwMode="auto">
            <a:xfrm>
              <a:off x="359" y="302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47" name="Rectangle 101"/>
            <p:cNvSpPr>
              <a:spLocks noChangeArrowheads="1"/>
            </p:cNvSpPr>
            <p:nvPr/>
          </p:nvSpPr>
          <p:spPr bwMode="auto">
            <a:xfrm>
              <a:off x="476" y="3028"/>
              <a:ext cx="66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48" name="Rectangle 102"/>
            <p:cNvSpPr>
              <a:spLocks noChangeArrowheads="1"/>
            </p:cNvSpPr>
            <p:nvPr/>
          </p:nvSpPr>
          <p:spPr bwMode="auto">
            <a:xfrm>
              <a:off x="359" y="322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49" name="Rectangle 103"/>
            <p:cNvSpPr>
              <a:spLocks noChangeArrowheads="1"/>
            </p:cNvSpPr>
            <p:nvPr/>
          </p:nvSpPr>
          <p:spPr bwMode="auto">
            <a:xfrm>
              <a:off x="481" y="3229"/>
              <a:ext cx="68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50" name="Rectangle 104"/>
            <p:cNvSpPr>
              <a:spLocks noChangeArrowheads="1"/>
            </p:cNvSpPr>
            <p:nvPr/>
          </p:nvSpPr>
          <p:spPr bwMode="auto">
            <a:xfrm>
              <a:off x="359" y="343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51" name="Rectangle 105"/>
            <p:cNvSpPr>
              <a:spLocks noChangeArrowheads="1"/>
            </p:cNvSpPr>
            <p:nvPr/>
          </p:nvSpPr>
          <p:spPr bwMode="auto">
            <a:xfrm>
              <a:off x="487" y="3430"/>
              <a:ext cx="66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52" name="Rectangle 106"/>
            <p:cNvSpPr>
              <a:spLocks noChangeArrowheads="1"/>
            </p:cNvSpPr>
            <p:nvPr/>
          </p:nvSpPr>
          <p:spPr bwMode="auto">
            <a:xfrm>
              <a:off x="359" y="3632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53" name="Rectangle 107"/>
            <p:cNvSpPr>
              <a:spLocks noChangeArrowheads="1"/>
            </p:cNvSpPr>
            <p:nvPr/>
          </p:nvSpPr>
          <p:spPr bwMode="auto">
            <a:xfrm>
              <a:off x="476" y="3632"/>
              <a:ext cx="5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54" name="Rectangle 108"/>
            <p:cNvSpPr>
              <a:spLocks noChangeArrowheads="1"/>
            </p:cNvSpPr>
            <p:nvPr/>
          </p:nvSpPr>
          <p:spPr bwMode="auto">
            <a:xfrm>
              <a:off x="359" y="383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55" name="Rectangle 109"/>
            <p:cNvSpPr>
              <a:spLocks noChangeArrowheads="1"/>
            </p:cNvSpPr>
            <p:nvPr/>
          </p:nvSpPr>
          <p:spPr bwMode="auto">
            <a:xfrm>
              <a:off x="465" y="3833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56" name="Rectangle 110"/>
            <p:cNvSpPr>
              <a:spLocks noChangeArrowheads="1"/>
            </p:cNvSpPr>
            <p:nvPr/>
          </p:nvSpPr>
          <p:spPr bwMode="auto">
            <a:xfrm>
              <a:off x="359" y="4035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57" name="Rectangle 111"/>
            <p:cNvSpPr>
              <a:spLocks noChangeArrowheads="1"/>
            </p:cNvSpPr>
            <p:nvPr/>
          </p:nvSpPr>
          <p:spPr bwMode="auto">
            <a:xfrm>
              <a:off x="460" y="4035"/>
              <a:ext cx="151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Crack on FS. Slow-Post/Corner.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58" name="Rectangle 112"/>
            <p:cNvSpPr>
              <a:spLocks noChangeArrowheads="1"/>
            </p:cNvSpPr>
            <p:nvPr/>
          </p:nvSpPr>
          <p:spPr bwMode="auto">
            <a:xfrm>
              <a:off x="359" y="423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59" name="Rectangle 113"/>
            <p:cNvSpPr>
              <a:spLocks noChangeArrowheads="1"/>
            </p:cNvSpPr>
            <p:nvPr/>
          </p:nvSpPr>
          <p:spPr bwMode="auto">
            <a:xfrm>
              <a:off x="481" y="4236"/>
              <a:ext cx="318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as on JetXX. Set up behind PST. Accept pitch from wing. SE/Slot.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60" name="Rectangle 114"/>
            <p:cNvSpPr>
              <a:spLocks noChangeArrowheads="1"/>
            </p:cNvSpPr>
            <p:nvPr/>
          </p:nvSpPr>
          <p:spPr bwMode="auto">
            <a:xfrm>
              <a:off x="359" y="443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61" name="Rectangle 115"/>
            <p:cNvSpPr>
              <a:spLocks noChangeArrowheads="1"/>
            </p:cNvSpPr>
            <p:nvPr/>
          </p:nvSpPr>
          <p:spPr bwMode="auto">
            <a:xfrm>
              <a:off x="476" y="4437"/>
              <a:ext cx="369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:Jet XX technique. You are on the 3yd. track. Lateral to QB. Slow down to make a good pitch.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62" name="Rectangle 116"/>
            <p:cNvSpPr>
              <a:spLocks noChangeArrowheads="1"/>
            </p:cNvSpPr>
            <p:nvPr/>
          </p:nvSpPr>
          <p:spPr bwMode="auto">
            <a:xfrm>
              <a:off x="359" y="4538"/>
              <a:ext cx="91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1st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63" name="Rectangle 117"/>
            <p:cNvSpPr>
              <a:spLocks noChangeArrowheads="1"/>
            </p:cNvSpPr>
            <p:nvPr/>
          </p:nvSpPr>
          <p:spPr bwMode="auto">
            <a:xfrm>
              <a:off x="359" y="473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64" name="Rectangle 118"/>
            <p:cNvSpPr>
              <a:spLocks noChangeArrowheads="1"/>
            </p:cNvSpPr>
            <p:nvPr/>
          </p:nvSpPr>
          <p:spPr bwMode="auto">
            <a:xfrm>
              <a:off x="487" y="4739"/>
              <a:ext cx="302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.Jet XX technique. You are on the 2 yd. track. Run a circle down the sideline.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65" name="Rectangle 119"/>
            <p:cNvSpPr>
              <a:spLocks noChangeArrowheads="1"/>
            </p:cNvSpPr>
            <p:nvPr/>
          </p:nvSpPr>
          <p:spPr bwMode="auto">
            <a:xfrm>
              <a:off x="359" y="4941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66" name="Rectangle 120"/>
            <p:cNvSpPr>
              <a:spLocks noChangeArrowheads="1"/>
            </p:cNvSpPr>
            <p:nvPr/>
          </p:nvSpPr>
          <p:spPr bwMode="auto">
            <a:xfrm>
              <a:off x="465" y="4941"/>
              <a:ext cx="29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B gap to D gap. 1st step crossover @45. Aim for outside foot of PSG.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67" name="Rectangle 121"/>
            <p:cNvSpPr>
              <a:spLocks noChangeArrowheads="1"/>
            </p:cNvSpPr>
            <p:nvPr/>
          </p:nvSpPr>
          <p:spPr bwMode="auto">
            <a:xfrm>
              <a:off x="359" y="5142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68" name="Freeform 122"/>
            <p:cNvSpPr>
              <a:spLocks/>
            </p:cNvSpPr>
            <p:nvPr/>
          </p:nvSpPr>
          <p:spPr bwMode="auto">
            <a:xfrm>
              <a:off x="3384" y="618"/>
              <a:ext cx="456" cy="1494"/>
            </a:xfrm>
            <a:custGeom>
              <a:avLst/>
              <a:gdLst>
                <a:gd name="T0" fmla="*/ 960 w 1290"/>
                <a:gd name="T1" fmla="*/ 4230 h 4230"/>
                <a:gd name="T2" fmla="*/ 0 w 1290"/>
                <a:gd name="T3" fmla="*/ 1651 h 4230"/>
                <a:gd name="T4" fmla="*/ 1290 w 1290"/>
                <a:gd name="T5" fmla="*/ 0 h 4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0" h="4230">
                  <a:moveTo>
                    <a:pt x="960" y="4230"/>
                  </a:moveTo>
                  <a:lnTo>
                    <a:pt x="0" y="1651"/>
                  </a:lnTo>
                  <a:lnTo>
                    <a:pt x="12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69" name="Freeform 123"/>
            <p:cNvSpPr>
              <a:spLocks/>
            </p:cNvSpPr>
            <p:nvPr/>
          </p:nvSpPr>
          <p:spPr bwMode="auto">
            <a:xfrm>
              <a:off x="3793" y="618"/>
              <a:ext cx="47" cy="52"/>
            </a:xfrm>
            <a:custGeom>
              <a:avLst/>
              <a:gdLst>
                <a:gd name="T0" fmla="*/ 47 w 47"/>
                <a:gd name="T1" fmla="*/ 0 h 52"/>
                <a:gd name="T2" fmla="*/ 0 w 47"/>
                <a:gd name="T3" fmla="*/ 29 h 52"/>
                <a:gd name="T4" fmla="*/ 23 w 47"/>
                <a:gd name="T5" fmla="*/ 30 h 52"/>
                <a:gd name="T6" fmla="*/ 30 w 47"/>
                <a:gd name="T7" fmla="*/ 52 h 52"/>
                <a:gd name="T8" fmla="*/ 47 w 4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47" y="0"/>
                  </a:moveTo>
                  <a:lnTo>
                    <a:pt x="0" y="29"/>
                  </a:lnTo>
                  <a:lnTo>
                    <a:pt x="23" y="30"/>
                  </a:lnTo>
                  <a:lnTo>
                    <a:pt x="30" y="5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0" name="Freeform 124"/>
            <p:cNvSpPr>
              <a:spLocks/>
            </p:cNvSpPr>
            <p:nvPr/>
          </p:nvSpPr>
          <p:spPr bwMode="auto">
            <a:xfrm>
              <a:off x="1736" y="2425"/>
              <a:ext cx="1261" cy="42"/>
            </a:xfrm>
            <a:custGeom>
              <a:avLst/>
              <a:gdLst>
                <a:gd name="T0" fmla="*/ 3570 w 3570"/>
                <a:gd name="T1" fmla="*/ 60 h 120"/>
                <a:gd name="T2" fmla="*/ 3540 w 3570"/>
                <a:gd name="T3" fmla="*/ 120 h 120"/>
                <a:gd name="T4" fmla="*/ 3480 w 3570"/>
                <a:gd name="T5" fmla="*/ 0 h 120"/>
                <a:gd name="T6" fmla="*/ 3420 w 3570"/>
                <a:gd name="T7" fmla="*/ 120 h 120"/>
                <a:gd name="T8" fmla="*/ 3360 w 3570"/>
                <a:gd name="T9" fmla="*/ 0 h 120"/>
                <a:gd name="T10" fmla="*/ 3300 w 3570"/>
                <a:gd name="T11" fmla="*/ 120 h 120"/>
                <a:gd name="T12" fmla="*/ 3240 w 3570"/>
                <a:gd name="T13" fmla="*/ 0 h 120"/>
                <a:gd name="T14" fmla="*/ 3180 w 3570"/>
                <a:gd name="T15" fmla="*/ 120 h 120"/>
                <a:gd name="T16" fmla="*/ 3120 w 3570"/>
                <a:gd name="T17" fmla="*/ 0 h 120"/>
                <a:gd name="T18" fmla="*/ 3060 w 3570"/>
                <a:gd name="T19" fmla="*/ 120 h 120"/>
                <a:gd name="T20" fmla="*/ 3000 w 3570"/>
                <a:gd name="T21" fmla="*/ 0 h 120"/>
                <a:gd name="T22" fmla="*/ 2940 w 3570"/>
                <a:gd name="T23" fmla="*/ 120 h 120"/>
                <a:gd name="T24" fmla="*/ 2880 w 3570"/>
                <a:gd name="T25" fmla="*/ 0 h 120"/>
                <a:gd name="T26" fmla="*/ 2820 w 3570"/>
                <a:gd name="T27" fmla="*/ 120 h 120"/>
                <a:gd name="T28" fmla="*/ 2760 w 3570"/>
                <a:gd name="T29" fmla="*/ 0 h 120"/>
                <a:gd name="T30" fmla="*/ 2700 w 3570"/>
                <a:gd name="T31" fmla="*/ 120 h 120"/>
                <a:gd name="T32" fmla="*/ 2640 w 3570"/>
                <a:gd name="T33" fmla="*/ 0 h 120"/>
                <a:gd name="T34" fmla="*/ 2580 w 3570"/>
                <a:gd name="T35" fmla="*/ 120 h 120"/>
                <a:gd name="T36" fmla="*/ 2520 w 3570"/>
                <a:gd name="T37" fmla="*/ 0 h 120"/>
                <a:gd name="T38" fmla="*/ 2460 w 3570"/>
                <a:gd name="T39" fmla="*/ 120 h 120"/>
                <a:gd name="T40" fmla="*/ 2400 w 3570"/>
                <a:gd name="T41" fmla="*/ 0 h 120"/>
                <a:gd name="T42" fmla="*/ 2340 w 3570"/>
                <a:gd name="T43" fmla="*/ 120 h 120"/>
                <a:gd name="T44" fmla="*/ 2280 w 3570"/>
                <a:gd name="T45" fmla="*/ 0 h 120"/>
                <a:gd name="T46" fmla="*/ 2220 w 3570"/>
                <a:gd name="T47" fmla="*/ 120 h 120"/>
                <a:gd name="T48" fmla="*/ 2160 w 3570"/>
                <a:gd name="T49" fmla="*/ 0 h 120"/>
                <a:gd name="T50" fmla="*/ 2100 w 3570"/>
                <a:gd name="T51" fmla="*/ 120 h 120"/>
                <a:gd name="T52" fmla="*/ 2040 w 3570"/>
                <a:gd name="T53" fmla="*/ 0 h 120"/>
                <a:gd name="T54" fmla="*/ 1980 w 3570"/>
                <a:gd name="T55" fmla="*/ 120 h 120"/>
                <a:gd name="T56" fmla="*/ 1920 w 3570"/>
                <a:gd name="T57" fmla="*/ 0 h 120"/>
                <a:gd name="T58" fmla="*/ 1860 w 3570"/>
                <a:gd name="T59" fmla="*/ 120 h 120"/>
                <a:gd name="T60" fmla="*/ 1800 w 3570"/>
                <a:gd name="T61" fmla="*/ 0 h 120"/>
                <a:gd name="T62" fmla="*/ 1740 w 3570"/>
                <a:gd name="T63" fmla="*/ 120 h 120"/>
                <a:gd name="T64" fmla="*/ 1680 w 3570"/>
                <a:gd name="T65" fmla="*/ 0 h 120"/>
                <a:gd name="T66" fmla="*/ 1620 w 3570"/>
                <a:gd name="T67" fmla="*/ 120 h 120"/>
                <a:gd name="T68" fmla="*/ 1560 w 3570"/>
                <a:gd name="T69" fmla="*/ 0 h 120"/>
                <a:gd name="T70" fmla="*/ 1500 w 3570"/>
                <a:gd name="T71" fmla="*/ 120 h 120"/>
                <a:gd name="T72" fmla="*/ 1440 w 3570"/>
                <a:gd name="T73" fmla="*/ 0 h 120"/>
                <a:gd name="T74" fmla="*/ 1380 w 3570"/>
                <a:gd name="T75" fmla="*/ 120 h 120"/>
                <a:gd name="T76" fmla="*/ 1320 w 3570"/>
                <a:gd name="T77" fmla="*/ 0 h 120"/>
                <a:gd name="T78" fmla="*/ 1260 w 3570"/>
                <a:gd name="T79" fmla="*/ 120 h 120"/>
                <a:gd name="T80" fmla="*/ 1200 w 3570"/>
                <a:gd name="T81" fmla="*/ 0 h 120"/>
                <a:gd name="T82" fmla="*/ 1140 w 3570"/>
                <a:gd name="T83" fmla="*/ 120 h 120"/>
                <a:gd name="T84" fmla="*/ 1080 w 3570"/>
                <a:gd name="T85" fmla="*/ 0 h 120"/>
                <a:gd name="T86" fmla="*/ 1020 w 3570"/>
                <a:gd name="T87" fmla="*/ 120 h 120"/>
                <a:gd name="T88" fmla="*/ 990 w 3570"/>
                <a:gd name="T89" fmla="*/ 60 h 120"/>
                <a:gd name="T90" fmla="*/ 945 w 3570"/>
                <a:gd name="T91" fmla="*/ 60 h 120"/>
                <a:gd name="T92" fmla="*/ 0 w 3570"/>
                <a:gd name="T9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70" h="120">
                  <a:moveTo>
                    <a:pt x="3570" y="60"/>
                  </a:moveTo>
                  <a:lnTo>
                    <a:pt x="3540" y="120"/>
                  </a:lnTo>
                  <a:lnTo>
                    <a:pt x="3480" y="0"/>
                  </a:lnTo>
                  <a:lnTo>
                    <a:pt x="3420" y="120"/>
                  </a:lnTo>
                  <a:lnTo>
                    <a:pt x="3360" y="0"/>
                  </a:lnTo>
                  <a:lnTo>
                    <a:pt x="3300" y="120"/>
                  </a:lnTo>
                  <a:lnTo>
                    <a:pt x="3240" y="0"/>
                  </a:lnTo>
                  <a:lnTo>
                    <a:pt x="3180" y="120"/>
                  </a:lnTo>
                  <a:lnTo>
                    <a:pt x="3120" y="0"/>
                  </a:lnTo>
                  <a:lnTo>
                    <a:pt x="3060" y="120"/>
                  </a:lnTo>
                  <a:lnTo>
                    <a:pt x="3000" y="0"/>
                  </a:lnTo>
                  <a:lnTo>
                    <a:pt x="2940" y="120"/>
                  </a:lnTo>
                  <a:lnTo>
                    <a:pt x="2880" y="0"/>
                  </a:lnTo>
                  <a:lnTo>
                    <a:pt x="2820" y="120"/>
                  </a:lnTo>
                  <a:lnTo>
                    <a:pt x="2760" y="0"/>
                  </a:lnTo>
                  <a:lnTo>
                    <a:pt x="2700" y="120"/>
                  </a:lnTo>
                  <a:lnTo>
                    <a:pt x="2640" y="0"/>
                  </a:lnTo>
                  <a:lnTo>
                    <a:pt x="2580" y="120"/>
                  </a:lnTo>
                  <a:lnTo>
                    <a:pt x="2520" y="0"/>
                  </a:lnTo>
                  <a:lnTo>
                    <a:pt x="2460" y="120"/>
                  </a:lnTo>
                  <a:lnTo>
                    <a:pt x="2400" y="0"/>
                  </a:lnTo>
                  <a:lnTo>
                    <a:pt x="2340" y="120"/>
                  </a:lnTo>
                  <a:lnTo>
                    <a:pt x="2280" y="0"/>
                  </a:lnTo>
                  <a:lnTo>
                    <a:pt x="2220" y="120"/>
                  </a:lnTo>
                  <a:lnTo>
                    <a:pt x="2160" y="0"/>
                  </a:lnTo>
                  <a:lnTo>
                    <a:pt x="2100" y="120"/>
                  </a:lnTo>
                  <a:lnTo>
                    <a:pt x="2040" y="0"/>
                  </a:lnTo>
                  <a:lnTo>
                    <a:pt x="1980" y="120"/>
                  </a:lnTo>
                  <a:lnTo>
                    <a:pt x="1920" y="0"/>
                  </a:lnTo>
                  <a:lnTo>
                    <a:pt x="1860" y="120"/>
                  </a:lnTo>
                  <a:lnTo>
                    <a:pt x="1800" y="0"/>
                  </a:lnTo>
                  <a:lnTo>
                    <a:pt x="1740" y="120"/>
                  </a:lnTo>
                  <a:lnTo>
                    <a:pt x="1680" y="0"/>
                  </a:lnTo>
                  <a:lnTo>
                    <a:pt x="1620" y="120"/>
                  </a:lnTo>
                  <a:lnTo>
                    <a:pt x="1560" y="0"/>
                  </a:lnTo>
                  <a:lnTo>
                    <a:pt x="1500" y="120"/>
                  </a:lnTo>
                  <a:lnTo>
                    <a:pt x="1440" y="0"/>
                  </a:lnTo>
                  <a:lnTo>
                    <a:pt x="1380" y="120"/>
                  </a:lnTo>
                  <a:lnTo>
                    <a:pt x="1320" y="0"/>
                  </a:lnTo>
                  <a:lnTo>
                    <a:pt x="1260" y="120"/>
                  </a:lnTo>
                  <a:lnTo>
                    <a:pt x="1200" y="0"/>
                  </a:lnTo>
                  <a:lnTo>
                    <a:pt x="1140" y="120"/>
                  </a:lnTo>
                  <a:lnTo>
                    <a:pt x="1080" y="0"/>
                  </a:lnTo>
                  <a:lnTo>
                    <a:pt x="1020" y="120"/>
                  </a:lnTo>
                  <a:lnTo>
                    <a:pt x="990" y="60"/>
                  </a:lnTo>
                  <a:lnTo>
                    <a:pt x="945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1" name="Arc 125"/>
            <p:cNvSpPr>
              <a:spLocks/>
            </p:cNvSpPr>
            <p:nvPr/>
          </p:nvSpPr>
          <p:spPr bwMode="auto">
            <a:xfrm>
              <a:off x="660" y="836"/>
              <a:ext cx="1076" cy="16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2" name="Freeform 126"/>
            <p:cNvSpPr>
              <a:spLocks/>
            </p:cNvSpPr>
            <p:nvPr/>
          </p:nvSpPr>
          <p:spPr bwMode="auto">
            <a:xfrm>
              <a:off x="641" y="836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3" name="Freeform 127"/>
            <p:cNvSpPr>
              <a:spLocks/>
            </p:cNvSpPr>
            <p:nvPr/>
          </p:nvSpPr>
          <p:spPr bwMode="auto">
            <a:xfrm>
              <a:off x="1078" y="2229"/>
              <a:ext cx="1898" cy="250"/>
            </a:xfrm>
            <a:custGeom>
              <a:avLst/>
              <a:gdLst>
                <a:gd name="T0" fmla="*/ 15 w 5369"/>
                <a:gd name="T1" fmla="*/ 571 h 707"/>
                <a:gd name="T2" fmla="*/ 0 w 5369"/>
                <a:gd name="T3" fmla="*/ 707 h 707"/>
                <a:gd name="T4" fmla="*/ 3599 w 5369"/>
                <a:gd name="T5" fmla="*/ 707 h 707"/>
                <a:gd name="T6" fmla="*/ 5369 w 5369"/>
                <a:gd name="T7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9" h="707">
                  <a:moveTo>
                    <a:pt x="15" y="571"/>
                  </a:moveTo>
                  <a:lnTo>
                    <a:pt x="0" y="707"/>
                  </a:lnTo>
                  <a:lnTo>
                    <a:pt x="3599" y="707"/>
                  </a:lnTo>
                  <a:lnTo>
                    <a:pt x="53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4" name="Freeform 128"/>
            <p:cNvSpPr>
              <a:spLocks/>
            </p:cNvSpPr>
            <p:nvPr/>
          </p:nvSpPr>
          <p:spPr bwMode="auto">
            <a:xfrm>
              <a:off x="2963" y="2193"/>
              <a:ext cx="33" cy="70"/>
            </a:xfrm>
            <a:custGeom>
              <a:avLst/>
              <a:gdLst>
                <a:gd name="T0" fmla="*/ 94 w 94"/>
                <a:gd name="T1" fmla="*/ 192 h 198"/>
                <a:gd name="T2" fmla="*/ 75 w 94"/>
                <a:gd name="T3" fmla="*/ 198 h 198"/>
                <a:gd name="T4" fmla="*/ 0 w 94"/>
                <a:gd name="T5" fmla="*/ 6 h 198"/>
                <a:gd name="T6" fmla="*/ 19 w 9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94" y="192"/>
                  </a:moveTo>
                  <a:lnTo>
                    <a:pt x="75" y="19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5" name="Line 129"/>
            <p:cNvSpPr>
              <a:spLocks noChangeShapeType="1"/>
            </p:cNvSpPr>
            <p:nvPr/>
          </p:nvSpPr>
          <p:spPr bwMode="auto">
            <a:xfrm flipH="1">
              <a:off x="2963" y="2193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6" name="Freeform 130"/>
            <p:cNvSpPr>
              <a:spLocks/>
            </p:cNvSpPr>
            <p:nvPr/>
          </p:nvSpPr>
          <p:spPr bwMode="auto">
            <a:xfrm>
              <a:off x="2663" y="2001"/>
              <a:ext cx="90" cy="117"/>
            </a:xfrm>
            <a:custGeom>
              <a:avLst/>
              <a:gdLst>
                <a:gd name="T0" fmla="*/ 0 w 255"/>
                <a:gd name="T1" fmla="*/ 329 h 329"/>
                <a:gd name="T2" fmla="*/ 255 w 255"/>
                <a:gd name="T3" fmla="*/ 149 h 329"/>
                <a:gd name="T4" fmla="*/ 255 w 255"/>
                <a:gd name="T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329">
                  <a:moveTo>
                    <a:pt x="0" y="329"/>
                  </a:moveTo>
                  <a:lnTo>
                    <a:pt x="255" y="149"/>
                  </a:lnTo>
                  <a:lnTo>
                    <a:pt x="25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7" name="Freeform 131"/>
            <p:cNvSpPr>
              <a:spLocks/>
            </p:cNvSpPr>
            <p:nvPr/>
          </p:nvSpPr>
          <p:spPr bwMode="auto">
            <a:xfrm>
              <a:off x="2717" y="1995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8" name="Line 132"/>
            <p:cNvSpPr>
              <a:spLocks noChangeShapeType="1"/>
            </p:cNvSpPr>
            <p:nvPr/>
          </p:nvSpPr>
          <p:spPr bwMode="auto">
            <a:xfrm>
              <a:off x="2717" y="199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79" name="Line 133"/>
            <p:cNvSpPr>
              <a:spLocks noChangeShapeType="1"/>
            </p:cNvSpPr>
            <p:nvPr/>
          </p:nvSpPr>
          <p:spPr bwMode="auto">
            <a:xfrm flipH="1" flipV="1">
              <a:off x="2387" y="2017"/>
              <a:ext cx="32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0" name="Freeform 134"/>
            <p:cNvSpPr>
              <a:spLocks/>
            </p:cNvSpPr>
            <p:nvPr/>
          </p:nvSpPr>
          <p:spPr bwMode="auto">
            <a:xfrm>
              <a:off x="2350" y="1999"/>
              <a:ext cx="72" cy="29"/>
            </a:xfrm>
            <a:custGeom>
              <a:avLst/>
              <a:gdLst>
                <a:gd name="T0" fmla="*/ 197 w 203"/>
                <a:gd name="T1" fmla="*/ 0 h 82"/>
                <a:gd name="T2" fmla="*/ 203 w 203"/>
                <a:gd name="T3" fmla="*/ 19 h 82"/>
                <a:gd name="T4" fmla="*/ 7 w 203"/>
                <a:gd name="T5" fmla="*/ 82 h 82"/>
                <a:gd name="T6" fmla="*/ 0 w 203"/>
                <a:gd name="T7" fmla="*/ 6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82">
                  <a:moveTo>
                    <a:pt x="197" y="0"/>
                  </a:moveTo>
                  <a:lnTo>
                    <a:pt x="203" y="19"/>
                  </a:lnTo>
                  <a:lnTo>
                    <a:pt x="7" y="82"/>
                  </a:lnTo>
                  <a:lnTo>
                    <a:pt x="0" y="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1" name="Line 135"/>
            <p:cNvSpPr>
              <a:spLocks noChangeShapeType="1"/>
            </p:cNvSpPr>
            <p:nvPr/>
          </p:nvSpPr>
          <p:spPr bwMode="auto">
            <a:xfrm>
              <a:off x="2350" y="2022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2" name="Line 136"/>
            <p:cNvSpPr>
              <a:spLocks noChangeShapeType="1"/>
            </p:cNvSpPr>
            <p:nvPr/>
          </p:nvSpPr>
          <p:spPr bwMode="auto">
            <a:xfrm flipV="1">
              <a:off x="2186" y="2033"/>
              <a:ext cx="0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3" name="Freeform 137"/>
            <p:cNvSpPr>
              <a:spLocks/>
            </p:cNvSpPr>
            <p:nvPr/>
          </p:nvSpPr>
          <p:spPr bwMode="auto">
            <a:xfrm>
              <a:off x="2150" y="20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4" name="Line 138"/>
            <p:cNvSpPr>
              <a:spLocks noChangeShapeType="1"/>
            </p:cNvSpPr>
            <p:nvPr/>
          </p:nvSpPr>
          <p:spPr bwMode="auto">
            <a:xfrm>
              <a:off x="2150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5" name="Line 139"/>
            <p:cNvSpPr>
              <a:spLocks noChangeShapeType="1"/>
            </p:cNvSpPr>
            <p:nvPr/>
          </p:nvSpPr>
          <p:spPr bwMode="auto">
            <a:xfrm flipH="1" flipV="1">
              <a:off x="1858" y="2039"/>
              <a:ext cx="79" cy="7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6" name="Freeform 140"/>
            <p:cNvSpPr>
              <a:spLocks/>
            </p:cNvSpPr>
            <p:nvPr/>
          </p:nvSpPr>
          <p:spPr bwMode="auto">
            <a:xfrm>
              <a:off x="1828" y="2007"/>
              <a:ext cx="55" cy="58"/>
            </a:xfrm>
            <a:custGeom>
              <a:avLst/>
              <a:gdLst>
                <a:gd name="T0" fmla="*/ 142 w 156"/>
                <a:gd name="T1" fmla="*/ 0 h 163"/>
                <a:gd name="T2" fmla="*/ 156 w 156"/>
                <a:gd name="T3" fmla="*/ 13 h 163"/>
                <a:gd name="T4" fmla="*/ 14 w 156"/>
                <a:gd name="T5" fmla="*/ 163 h 163"/>
                <a:gd name="T6" fmla="*/ 0 w 156"/>
                <a:gd name="T7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63">
                  <a:moveTo>
                    <a:pt x="142" y="0"/>
                  </a:moveTo>
                  <a:lnTo>
                    <a:pt x="156" y="13"/>
                  </a:lnTo>
                  <a:lnTo>
                    <a:pt x="14" y="163"/>
                  </a:lnTo>
                  <a:lnTo>
                    <a:pt x="0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7" name="Line 141"/>
            <p:cNvSpPr>
              <a:spLocks noChangeShapeType="1"/>
            </p:cNvSpPr>
            <p:nvPr/>
          </p:nvSpPr>
          <p:spPr bwMode="auto">
            <a:xfrm>
              <a:off x="1828" y="206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8" name="Line 142"/>
            <p:cNvSpPr>
              <a:spLocks noChangeShapeType="1"/>
            </p:cNvSpPr>
            <p:nvPr/>
          </p:nvSpPr>
          <p:spPr bwMode="auto">
            <a:xfrm flipH="1" flipV="1">
              <a:off x="1608" y="2054"/>
              <a:ext cx="64" cy="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89" name="Freeform 143"/>
            <p:cNvSpPr>
              <a:spLocks/>
            </p:cNvSpPr>
            <p:nvPr/>
          </p:nvSpPr>
          <p:spPr bwMode="auto">
            <a:xfrm>
              <a:off x="1577" y="2023"/>
              <a:ext cx="57" cy="57"/>
            </a:xfrm>
            <a:custGeom>
              <a:avLst/>
              <a:gdLst>
                <a:gd name="T0" fmla="*/ 146 w 161"/>
                <a:gd name="T1" fmla="*/ 0 h 161"/>
                <a:gd name="T2" fmla="*/ 161 w 161"/>
                <a:gd name="T3" fmla="*/ 15 h 161"/>
                <a:gd name="T4" fmla="*/ 15 w 161"/>
                <a:gd name="T5" fmla="*/ 161 h 161"/>
                <a:gd name="T6" fmla="*/ 0 w 161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6" y="0"/>
                  </a:moveTo>
                  <a:lnTo>
                    <a:pt x="161" y="15"/>
                  </a:lnTo>
                  <a:lnTo>
                    <a:pt x="15" y="161"/>
                  </a:lnTo>
                  <a:lnTo>
                    <a:pt x="0" y="1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0" name="Line 144"/>
            <p:cNvSpPr>
              <a:spLocks noChangeShapeType="1"/>
            </p:cNvSpPr>
            <p:nvPr/>
          </p:nvSpPr>
          <p:spPr bwMode="auto">
            <a:xfrm>
              <a:off x="1577" y="2075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1" name="Line 145"/>
            <p:cNvSpPr>
              <a:spLocks noChangeShapeType="1"/>
            </p:cNvSpPr>
            <p:nvPr/>
          </p:nvSpPr>
          <p:spPr bwMode="auto">
            <a:xfrm flipH="1" flipV="1">
              <a:off x="1322" y="2054"/>
              <a:ext cx="64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2" name="Freeform 146"/>
            <p:cNvSpPr>
              <a:spLocks/>
            </p:cNvSpPr>
            <p:nvPr/>
          </p:nvSpPr>
          <p:spPr bwMode="auto">
            <a:xfrm>
              <a:off x="1293" y="2023"/>
              <a:ext cx="54" cy="58"/>
            </a:xfrm>
            <a:custGeom>
              <a:avLst/>
              <a:gdLst>
                <a:gd name="T0" fmla="*/ 138 w 153"/>
                <a:gd name="T1" fmla="*/ 0 h 163"/>
                <a:gd name="T2" fmla="*/ 153 w 153"/>
                <a:gd name="T3" fmla="*/ 13 h 163"/>
                <a:gd name="T4" fmla="*/ 15 w 153"/>
                <a:gd name="T5" fmla="*/ 163 h 163"/>
                <a:gd name="T6" fmla="*/ 0 w 153"/>
                <a:gd name="T7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3">
                  <a:moveTo>
                    <a:pt x="138" y="0"/>
                  </a:moveTo>
                  <a:lnTo>
                    <a:pt x="153" y="13"/>
                  </a:lnTo>
                  <a:lnTo>
                    <a:pt x="15" y="163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3" name="Line 147"/>
            <p:cNvSpPr>
              <a:spLocks noChangeShapeType="1"/>
            </p:cNvSpPr>
            <p:nvPr/>
          </p:nvSpPr>
          <p:spPr bwMode="auto">
            <a:xfrm>
              <a:off x="1293" y="2076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4" name="Freeform 148"/>
            <p:cNvSpPr>
              <a:spLocks/>
            </p:cNvSpPr>
            <p:nvPr/>
          </p:nvSpPr>
          <p:spPr bwMode="auto">
            <a:xfrm>
              <a:off x="2197" y="2049"/>
              <a:ext cx="365" cy="477"/>
            </a:xfrm>
            <a:custGeom>
              <a:avLst/>
              <a:gdLst>
                <a:gd name="T0" fmla="*/ 0 w 1034"/>
                <a:gd name="T1" fmla="*/ 1350 h 1350"/>
                <a:gd name="T2" fmla="*/ 1034 w 1034"/>
                <a:gd name="T3" fmla="*/ 391 h 1350"/>
                <a:gd name="T4" fmla="*/ 1034 w 1034"/>
                <a:gd name="T5" fmla="*/ 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4" h="1350">
                  <a:moveTo>
                    <a:pt x="0" y="1350"/>
                  </a:moveTo>
                  <a:lnTo>
                    <a:pt x="1034" y="391"/>
                  </a:lnTo>
                  <a:lnTo>
                    <a:pt x="10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5" name="Freeform 149"/>
            <p:cNvSpPr>
              <a:spLocks/>
            </p:cNvSpPr>
            <p:nvPr/>
          </p:nvSpPr>
          <p:spPr bwMode="auto">
            <a:xfrm>
              <a:off x="2526" y="2042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6" name="Line 150"/>
            <p:cNvSpPr>
              <a:spLocks noChangeShapeType="1"/>
            </p:cNvSpPr>
            <p:nvPr/>
          </p:nvSpPr>
          <p:spPr bwMode="auto">
            <a:xfrm>
              <a:off x="2526" y="20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7" name="Line 151"/>
            <p:cNvSpPr>
              <a:spLocks noChangeShapeType="1"/>
            </p:cNvSpPr>
            <p:nvPr/>
          </p:nvSpPr>
          <p:spPr bwMode="auto">
            <a:xfrm flipV="1">
              <a:off x="2562" y="2075"/>
              <a:ext cx="372" cy="1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8" name="Freeform 152"/>
            <p:cNvSpPr>
              <a:spLocks/>
            </p:cNvSpPr>
            <p:nvPr/>
          </p:nvSpPr>
          <p:spPr bwMode="auto">
            <a:xfrm>
              <a:off x="2924" y="2039"/>
              <a:ext cx="26" cy="72"/>
            </a:xfrm>
            <a:custGeom>
              <a:avLst/>
              <a:gdLst>
                <a:gd name="T0" fmla="*/ 73 w 73"/>
                <a:gd name="T1" fmla="*/ 201 h 205"/>
                <a:gd name="T2" fmla="*/ 55 w 73"/>
                <a:gd name="T3" fmla="*/ 205 h 205"/>
                <a:gd name="T4" fmla="*/ 0 w 73"/>
                <a:gd name="T5" fmla="*/ 4 h 205"/>
                <a:gd name="T6" fmla="*/ 19 w 73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05">
                  <a:moveTo>
                    <a:pt x="73" y="201"/>
                  </a:moveTo>
                  <a:lnTo>
                    <a:pt x="55" y="205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99" name="Line 153"/>
            <p:cNvSpPr>
              <a:spLocks noChangeShapeType="1"/>
            </p:cNvSpPr>
            <p:nvPr/>
          </p:nvSpPr>
          <p:spPr bwMode="auto">
            <a:xfrm flipH="1">
              <a:off x="2924" y="2039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00" name="Arc 154"/>
            <p:cNvSpPr>
              <a:spLocks/>
            </p:cNvSpPr>
            <p:nvPr/>
          </p:nvSpPr>
          <p:spPr bwMode="auto">
            <a:xfrm>
              <a:off x="2123" y="2314"/>
              <a:ext cx="116" cy="1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01" name="Arc 155"/>
            <p:cNvSpPr>
              <a:spLocks/>
            </p:cNvSpPr>
            <p:nvPr/>
          </p:nvSpPr>
          <p:spPr bwMode="auto">
            <a:xfrm>
              <a:off x="2123" y="2414"/>
              <a:ext cx="530" cy="272"/>
            </a:xfrm>
            <a:custGeom>
              <a:avLst/>
              <a:gdLst>
                <a:gd name="G0" fmla="+- 21600 0 0"/>
                <a:gd name="G1" fmla="+- 80 0 0"/>
                <a:gd name="G2" fmla="+- 21600 0 0"/>
                <a:gd name="T0" fmla="*/ 21559 w 21600"/>
                <a:gd name="T1" fmla="*/ 21680 h 21680"/>
                <a:gd name="T2" fmla="*/ 0 w 21600"/>
                <a:gd name="T3" fmla="*/ 0 h 21680"/>
                <a:gd name="T4" fmla="*/ 21600 w 21600"/>
                <a:gd name="T5" fmla="*/ 80 h 2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0" fill="none" extrusionOk="0">
                  <a:moveTo>
                    <a:pt x="21559" y="21679"/>
                  </a:moveTo>
                  <a:cubicBezTo>
                    <a:pt x="9645" y="21657"/>
                    <a:pt x="0" y="11993"/>
                    <a:pt x="0" y="80"/>
                  </a:cubicBezTo>
                  <a:cubicBezTo>
                    <a:pt x="-1" y="53"/>
                    <a:pt x="0" y="26"/>
                    <a:pt x="0" y="0"/>
                  </a:cubicBezTo>
                </a:path>
                <a:path w="21600" h="21680" stroke="0" extrusionOk="0">
                  <a:moveTo>
                    <a:pt x="21559" y="21679"/>
                  </a:moveTo>
                  <a:cubicBezTo>
                    <a:pt x="9645" y="21657"/>
                    <a:pt x="0" y="11993"/>
                    <a:pt x="0" y="80"/>
                  </a:cubicBezTo>
                  <a:cubicBezTo>
                    <a:pt x="-1" y="53"/>
                    <a:pt x="0" y="26"/>
                    <a:pt x="0" y="0"/>
                  </a:cubicBezTo>
                  <a:lnTo>
                    <a:pt x="21600" y="8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02" name="Line 156"/>
            <p:cNvSpPr>
              <a:spLocks noChangeShapeType="1"/>
            </p:cNvSpPr>
            <p:nvPr/>
          </p:nvSpPr>
          <p:spPr bwMode="auto">
            <a:xfrm>
              <a:off x="2335" y="2479"/>
              <a:ext cx="39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03" name="Line 157"/>
            <p:cNvSpPr>
              <a:spLocks noChangeShapeType="1"/>
            </p:cNvSpPr>
            <p:nvPr/>
          </p:nvSpPr>
          <p:spPr bwMode="auto">
            <a:xfrm>
              <a:off x="2410" y="2536"/>
              <a:ext cx="39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04" name="Line 158"/>
            <p:cNvSpPr>
              <a:spLocks noChangeShapeType="1"/>
            </p:cNvSpPr>
            <p:nvPr/>
          </p:nvSpPr>
          <p:spPr bwMode="auto">
            <a:xfrm>
              <a:off x="2485" y="2593"/>
              <a:ext cx="40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05" name="Line 159"/>
            <p:cNvSpPr>
              <a:spLocks noChangeShapeType="1"/>
            </p:cNvSpPr>
            <p:nvPr/>
          </p:nvSpPr>
          <p:spPr bwMode="auto">
            <a:xfrm>
              <a:off x="2560" y="2650"/>
              <a:ext cx="39" cy="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06" name="Line 160"/>
            <p:cNvSpPr>
              <a:spLocks noChangeShapeType="1"/>
            </p:cNvSpPr>
            <p:nvPr/>
          </p:nvSpPr>
          <p:spPr bwMode="auto">
            <a:xfrm>
              <a:off x="6589" y="6903"/>
              <a:ext cx="3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81000"/>
            <a:ext cx="6477000" cy="8413750"/>
            <a:chOff x="327" y="240"/>
            <a:chExt cx="4080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27" y="240"/>
              <a:ext cx="3849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54" y="267"/>
              <a:ext cx="4053" cy="5092"/>
              <a:chOff x="354" y="267"/>
              <a:chExt cx="4053" cy="5092"/>
            </a:xfrm>
          </p:grpSpPr>
          <p:sp>
            <p:nvSpPr>
              <p:cNvPr id="22567" name="Rectangle 5"/>
              <p:cNvSpPr>
                <a:spLocks noChangeArrowheads="1"/>
              </p:cNvSpPr>
              <p:nvPr/>
            </p:nvSpPr>
            <p:spPr bwMode="auto">
              <a:xfrm>
                <a:off x="354" y="4334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8" name="Rectangle 6"/>
              <p:cNvSpPr>
                <a:spLocks noChangeArrowheads="1"/>
              </p:cNvSpPr>
              <p:nvPr/>
            </p:nvSpPr>
            <p:spPr bwMode="auto">
              <a:xfrm>
                <a:off x="354" y="2263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9" name="Rectangle 7"/>
              <p:cNvSpPr>
                <a:spLocks noChangeArrowheads="1"/>
              </p:cNvSpPr>
              <p:nvPr/>
            </p:nvSpPr>
            <p:spPr bwMode="auto">
              <a:xfrm>
                <a:off x="354" y="3299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0" name="Rectangle 8"/>
              <p:cNvSpPr>
                <a:spLocks noChangeArrowheads="1"/>
              </p:cNvSpPr>
              <p:nvPr/>
            </p:nvSpPr>
            <p:spPr bwMode="auto">
              <a:xfrm>
                <a:off x="759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1" name="Oval 9"/>
              <p:cNvSpPr>
                <a:spLocks noChangeArrowheads="1"/>
              </p:cNvSpPr>
              <p:nvPr/>
            </p:nvSpPr>
            <p:spPr bwMode="auto">
              <a:xfrm>
                <a:off x="1906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2" name="Rectangle 10"/>
              <p:cNvSpPr>
                <a:spLocks noChangeArrowheads="1"/>
              </p:cNvSpPr>
              <p:nvPr/>
            </p:nvSpPr>
            <p:spPr bwMode="auto">
              <a:xfrm>
                <a:off x="1468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73" name="Oval 11"/>
              <p:cNvSpPr>
                <a:spLocks noChangeArrowheads="1"/>
              </p:cNvSpPr>
              <p:nvPr/>
            </p:nvSpPr>
            <p:spPr bwMode="auto">
              <a:xfrm>
                <a:off x="1465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4" name="Rectangle 12"/>
              <p:cNvSpPr>
                <a:spLocks noChangeArrowheads="1"/>
              </p:cNvSpPr>
              <p:nvPr/>
            </p:nvSpPr>
            <p:spPr bwMode="auto">
              <a:xfrm>
                <a:off x="1168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75" name="Oval 13"/>
              <p:cNvSpPr>
                <a:spLocks noChangeArrowheads="1"/>
              </p:cNvSpPr>
              <p:nvPr/>
            </p:nvSpPr>
            <p:spPr bwMode="auto">
              <a:xfrm>
                <a:off x="1322" y="3873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6" name="Rectangle 14"/>
              <p:cNvSpPr>
                <a:spLocks noChangeArrowheads="1"/>
              </p:cNvSpPr>
              <p:nvPr/>
            </p:nvSpPr>
            <p:spPr bwMode="auto">
              <a:xfrm>
                <a:off x="879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77" name="Rectangle 15"/>
              <p:cNvSpPr>
                <a:spLocks noChangeArrowheads="1"/>
              </p:cNvSpPr>
              <p:nvPr/>
            </p:nvSpPr>
            <p:spPr bwMode="auto">
              <a:xfrm>
                <a:off x="1168" y="3873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8" name="Line 16"/>
              <p:cNvSpPr>
                <a:spLocks noChangeShapeType="1"/>
              </p:cNvSpPr>
              <p:nvPr/>
            </p:nvSpPr>
            <p:spPr bwMode="auto">
              <a:xfrm>
                <a:off x="1168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9" name="Line 17"/>
              <p:cNvSpPr>
                <a:spLocks noChangeShapeType="1"/>
              </p:cNvSpPr>
              <p:nvPr/>
            </p:nvSpPr>
            <p:spPr bwMode="auto">
              <a:xfrm flipV="1">
                <a:off x="1168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0" name="Rectangle 18"/>
              <p:cNvSpPr>
                <a:spLocks noChangeArrowheads="1"/>
              </p:cNvSpPr>
              <p:nvPr/>
            </p:nvSpPr>
            <p:spPr bwMode="auto">
              <a:xfrm>
                <a:off x="1620" y="365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81" name="Oval 19"/>
              <p:cNvSpPr>
                <a:spLocks noChangeArrowheads="1"/>
              </p:cNvSpPr>
              <p:nvPr/>
            </p:nvSpPr>
            <p:spPr bwMode="auto">
              <a:xfrm>
                <a:off x="1019" y="38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2" name="Rectangle 20"/>
              <p:cNvSpPr>
                <a:spLocks noChangeArrowheads="1"/>
              </p:cNvSpPr>
              <p:nvPr/>
            </p:nvSpPr>
            <p:spPr bwMode="auto">
              <a:xfrm>
                <a:off x="1317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83" name="Oval 21"/>
              <p:cNvSpPr>
                <a:spLocks noChangeArrowheads="1"/>
              </p:cNvSpPr>
              <p:nvPr/>
            </p:nvSpPr>
            <p:spPr bwMode="auto">
              <a:xfrm>
                <a:off x="871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4" name="Rectangle 22"/>
              <p:cNvSpPr>
                <a:spLocks noChangeArrowheads="1"/>
              </p:cNvSpPr>
              <p:nvPr/>
            </p:nvSpPr>
            <p:spPr bwMode="auto">
              <a:xfrm>
                <a:off x="1025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85" name="Oval 23"/>
              <p:cNvSpPr>
                <a:spLocks noChangeArrowheads="1"/>
              </p:cNvSpPr>
              <p:nvPr/>
            </p:nvSpPr>
            <p:spPr bwMode="auto">
              <a:xfrm>
                <a:off x="722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6" name="Rectangle 24"/>
              <p:cNvSpPr>
                <a:spLocks noChangeArrowheads="1"/>
              </p:cNvSpPr>
              <p:nvPr/>
            </p:nvSpPr>
            <p:spPr bwMode="auto">
              <a:xfrm>
                <a:off x="728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87" name="Oval 25"/>
              <p:cNvSpPr>
                <a:spLocks noChangeArrowheads="1"/>
              </p:cNvSpPr>
              <p:nvPr/>
            </p:nvSpPr>
            <p:spPr bwMode="auto">
              <a:xfrm>
                <a:off x="1168" y="39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8" name="Rectangle 26"/>
              <p:cNvSpPr>
                <a:spLocks noChangeArrowheads="1"/>
              </p:cNvSpPr>
              <p:nvPr/>
            </p:nvSpPr>
            <p:spPr bwMode="auto">
              <a:xfrm>
                <a:off x="1911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89" name="Oval 27"/>
              <p:cNvSpPr>
                <a:spLocks noChangeArrowheads="1"/>
              </p:cNvSpPr>
              <p:nvPr/>
            </p:nvSpPr>
            <p:spPr bwMode="auto">
              <a:xfrm>
                <a:off x="1242" y="41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0" name="Rectangle 28"/>
              <p:cNvSpPr>
                <a:spLocks noChangeArrowheads="1"/>
              </p:cNvSpPr>
              <p:nvPr/>
            </p:nvSpPr>
            <p:spPr bwMode="auto">
              <a:xfrm>
                <a:off x="505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1" name="Oval 29"/>
              <p:cNvSpPr>
                <a:spLocks noChangeArrowheads="1"/>
              </p:cNvSpPr>
              <p:nvPr/>
            </p:nvSpPr>
            <p:spPr bwMode="auto">
              <a:xfrm>
                <a:off x="1614" y="3984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2" name="Rectangle 30"/>
              <p:cNvSpPr>
                <a:spLocks noChangeArrowheads="1"/>
              </p:cNvSpPr>
              <p:nvPr/>
            </p:nvSpPr>
            <p:spPr bwMode="auto">
              <a:xfrm>
                <a:off x="1519" y="344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3" name="Oval 31"/>
              <p:cNvSpPr>
                <a:spLocks noChangeArrowheads="1"/>
              </p:cNvSpPr>
              <p:nvPr/>
            </p:nvSpPr>
            <p:spPr bwMode="auto">
              <a:xfrm>
                <a:off x="579" y="3979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4" name="Rectangle 32"/>
              <p:cNvSpPr>
                <a:spLocks noChangeArrowheads="1"/>
              </p:cNvSpPr>
              <p:nvPr/>
            </p:nvSpPr>
            <p:spPr bwMode="auto">
              <a:xfrm>
                <a:off x="704" y="344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5" name="Oval 33"/>
              <p:cNvSpPr>
                <a:spLocks noChangeArrowheads="1"/>
              </p:cNvSpPr>
              <p:nvPr/>
            </p:nvSpPr>
            <p:spPr bwMode="auto">
              <a:xfrm>
                <a:off x="1906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6" name="Rectangle 34"/>
              <p:cNvSpPr>
                <a:spLocks noChangeArrowheads="1"/>
              </p:cNvSpPr>
              <p:nvPr/>
            </p:nvSpPr>
            <p:spPr bwMode="auto">
              <a:xfrm>
                <a:off x="1468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7" name="Oval 35"/>
              <p:cNvSpPr>
                <a:spLocks noChangeArrowheads="1"/>
              </p:cNvSpPr>
              <p:nvPr/>
            </p:nvSpPr>
            <p:spPr bwMode="auto">
              <a:xfrm>
                <a:off x="1465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8" name="Rectangle 36"/>
              <p:cNvSpPr>
                <a:spLocks noChangeArrowheads="1"/>
              </p:cNvSpPr>
              <p:nvPr/>
            </p:nvSpPr>
            <p:spPr bwMode="auto">
              <a:xfrm>
                <a:off x="1168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9" name="Oval 37"/>
              <p:cNvSpPr>
                <a:spLocks noChangeArrowheads="1"/>
              </p:cNvSpPr>
              <p:nvPr/>
            </p:nvSpPr>
            <p:spPr bwMode="auto">
              <a:xfrm>
                <a:off x="1317" y="490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0" name="Rectangle 38"/>
              <p:cNvSpPr>
                <a:spLocks noChangeArrowheads="1"/>
              </p:cNvSpPr>
              <p:nvPr/>
            </p:nvSpPr>
            <p:spPr bwMode="auto">
              <a:xfrm>
                <a:off x="879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01" name="Rectangle 39"/>
              <p:cNvSpPr>
                <a:spLocks noChangeArrowheads="1"/>
              </p:cNvSpPr>
              <p:nvPr/>
            </p:nvSpPr>
            <p:spPr bwMode="auto">
              <a:xfrm>
                <a:off x="1168" y="490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2" name="Line 40"/>
              <p:cNvSpPr>
                <a:spLocks noChangeShapeType="1"/>
              </p:cNvSpPr>
              <p:nvPr/>
            </p:nvSpPr>
            <p:spPr bwMode="auto">
              <a:xfrm>
                <a:off x="1168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3" name="Line 41"/>
              <p:cNvSpPr>
                <a:spLocks noChangeShapeType="1"/>
              </p:cNvSpPr>
              <p:nvPr/>
            </p:nvSpPr>
            <p:spPr bwMode="auto">
              <a:xfrm flipV="1">
                <a:off x="1168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4" name="Rectangle 42"/>
              <p:cNvSpPr>
                <a:spLocks noChangeArrowheads="1"/>
              </p:cNvSpPr>
              <p:nvPr/>
            </p:nvSpPr>
            <p:spPr bwMode="auto">
              <a:xfrm>
                <a:off x="1590" y="471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05" name="Oval 43"/>
              <p:cNvSpPr>
                <a:spLocks noChangeArrowheads="1"/>
              </p:cNvSpPr>
              <p:nvPr/>
            </p:nvSpPr>
            <p:spPr bwMode="auto">
              <a:xfrm>
                <a:off x="1019" y="49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6" name="Rectangle 44"/>
              <p:cNvSpPr>
                <a:spLocks noChangeArrowheads="1"/>
              </p:cNvSpPr>
              <p:nvPr/>
            </p:nvSpPr>
            <p:spPr bwMode="auto">
              <a:xfrm>
                <a:off x="1466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07" name="Oval 45"/>
              <p:cNvSpPr>
                <a:spLocks noChangeArrowheads="1"/>
              </p:cNvSpPr>
              <p:nvPr/>
            </p:nvSpPr>
            <p:spPr bwMode="auto">
              <a:xfrm>
                <a:off x="871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8" name="Rectangle 46"/>
              <p:cNvSpPr>
                <a:spLocks noChangeArrowheads="1"/>
              </p:cNvSpPr>
              <p:nvPr/>
            </p:nvSpPr>
            <p:spPr bwMode="auto">
              <a:xfrm>
                <a:off x="1168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09" name="Oval 47"/>
              <p:cNvSpPr>
                <a:spLocks noChangeArrowheads="1"/>
              </p:cNvSpPr>
              <p:nvPr/>
            </p:nvSpPr>
            <p:spPr bwMode="auto">
              <a:xfrm>
                <a:off x="722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0" name="Rectangle 48"/>
              <p:cNvSpPr>
                <a:spLocks noChangeArrowheads="1"/>
              </p:cNvSpPr>
              <p:nvPr/>
            </p:nvSpPr>
            <p:spPr bwMode="auto">
              <a:xfrm>
                <a:off x="877" y="471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1" name="Oval 49"/>
              <p:cNvSpPr>
                <a:spLocks noChangeArrowheads="1"/>
              </p:cNvSpPr>
              <p:nvPr/>
            </p:nvSpPr>
            <p:spPr bwMode="auto">
              <a:xfrm>
                <a:off x="1168" y="499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2" name="Rectangle 50"/>
              <p:cNvSpPr>
                <a:spLocks noChangeArrowheads="1"/>
              </p:cNvSpPr>
              <p:nvPr/>
            </p:nvSpPr>
            <p:spPr bwMode="auto">
              <a:xfrm>
                <a:off x="1911" y="46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3" name="Oval 51"/>
              <p:cNvSpPr>
                <a:spLocks noChangeArrowheads="1"/>
              </p:cNvSpPr>
              <p:nvPr/>
            </p:nvSpPr>
            <p:spPr bwMode="auto">
              <a:xfrm>
                <a:off x="1168" y="515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4" name="Rectangle 52"/>
              <p:cNvSpPr>
                <a:spLocks noChangeArrowheads="1"/>
              </p:cNvSpPr>
              <p:nvPr/>
            </p:nvSpPr>
            <p:spPr bwMode="auto">
              <a:xfrm>
                <a:off x="505" y="46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5" name="Oval 53"/>
              <p:cNvSpPr>
                <a:spLocks noChangeArrowheads="1"/>
              </p:cNvSpPr>
              <p:nvPr/>
            </p:nvSpPr>
            <p:spPr bwMode="auto">
              <a:xfrm>
                <a:off x="1614" y="5003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6" name="Rectangle 54"/>
              <p:cNvSpPr>
                <a:spLocks noChangeArrowheads="1"/>
              </p:cNvSpPr>
              <p:nvPr/>
            </p:nvSpPr>
            <p:spPr bwMode="auto">
              <a:xfrm>
                <a:off x="1221" y="447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7" name="Oval 55"/>
              <p:cNvSpPr>
                <a:spLocks noChangeArrowheads="1"/>
              </p:cNvSpPr>
              <p:nvPr/>
            </p:nvSpPr>
            <p:spPr bwMode="auto">
              <a:xfrm>
                <a:off x="579" y="5014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8" name="Rectangle 56"/>
              <p:cNvSpPr>
                <a:spLocks noChangeArrowheads="1"/>
              </p:cNvSpPr>
              <p:nvPr/>
            </p:nvSpPr>
            <p:spPr bwMode="auto">
              <a:xfrm>
                <a:off x="630" y="477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9" name="Oval 57"/>
              <p:cNvSpPr>
                <a:spLocks noChangeArrowheads="1"/>
              </p:cNvSpPr>
              <p:nvPr/>
            </p:nvSpPr>
            <p:spPr bwMode="auto">
              <a:xfrm>
                <a:off x="1906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0" name="Rectangle 58"/>
              <p:cNvSpPr>
                <a:spLocks noChangeArrowheads="1"/>
              </p:cNvSpPr>
              <p:nvPr/>
            </p:nvSpPr>
            <p:spPr bwMode="auto">
              <a:xfrm>
                <a:off x="1468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21" name="Oval 59"/>
              <p:cNvSpPr>
                <a:spLocks noChangeArrowheads="1"/>
              </p:cNvSpPr>
              <p:nvPr/>
            </p:nvSpPr>
            <p:spPr bwMode="auto">
              <a:xfrm>
                <a:off x="1465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2" name="Rectangle 60"/>
              <p:cNvSpPr>
                <a:spLocks noChangeArrowheads="1"/>
              </p:cNvSpPr>
              <p:nvPr/>
            </p:nvSpPr>
            <p:spPr bwMode="auto">
              <a:xfrm>
                <a:off x="1245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23" name="Oval 61"/>
              <p:cNvSpPr>
                <a:spLocks noChangeArrowheads="1"/>
              </p:cNvSpPr>
              <p:nvPr/>
            </p:nvSpPr>
            <p:spPr bwMode="auto">
              <a:xfrm>
                <a:off x="1317" y="283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4" name="Rectangle 62"/>
              <p:cNvSpPr>
                <a:spLocks noChangeArrowheads="1"/>
              </p:cNvSpPr>
              <p:nvPr/>
            </p:nvSpPr>
            <p:spPr bwMode="auto">
              <a:xfrm>
                <a:off x="953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25" name="Rectangle 63"/>
              <p:cNvSpPr>
                <a:spLocks noChangeArrowheads="1"/>
              </p:cNvSpPr>
              <p:nvPr/>
            </p:nvSpPr>
            <p:spPr bwMode="auto">
              <a:xfrm>
                <a:off x="1168" y="283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6" name="Line 64"/>
              <p:cNvSpPr>
                <a:spLocks noChangeShapeType="1"/>
              </p:cNvSpPr>
              <p:nvPr/>
            </p:nvSpPr>
            <p:spPr bwMode="auto">
              <a:xfrm>
                <a:off x="1168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7" name="Line 65"/>
              <p:cNvSpPr>
                <a:spLocks noChangeShapeType="1"/>
              </p:cNvSpPr>
              <p:nvPr/>
            </p:nvSpPr>
            <p:spPr bwMode="auto">
              <a:xfrm flipV="1">
                <a:off x="1168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8" name="Rectangle 66"/>
              <p:cNvSpPr>
                <a:spLocks noChangeArrowheads="1"/>
              </p:cNvSpPr>
              <p:nvPr/>
            </p:nvSpPr>
            <p:spPr bwMode="auto">
              <a:xfrm>
                <a:off x="1630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29" name="Oval 67"/>
              <p:cNvSpPr>
                <a:spLocks noChangeArrowheads="1"/>
              </p:cNvSpPr>
              <p:nvPr/>
            </p:nvSpPr>
            <p:spPr bwMode="auto">
              <a:xfrm>
                <a:off x="1019" y="28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0" name="Rectangle 68"/>
              <p:cNvSpPr>
                <a:spLocks noChangeArrowheads="1"/>
              </p:cNvSpPr>
              <p:nvPr/>
            </p:nvSpPr>
            <p:spPr bwMode="auto">
              <a:xfrm>
                <a:off x="1317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31" name="Oval 69"/>
              <p:cNvSpPr>
                <a:spLocks noChangeArrowheads="1"/>
              </p:cNvSpPr>
              <p:nvPr/>
            </p:nvSpPr>
            <p:spPr bwMode="auto">
              <a:xfrm>
                <a:off x="871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2" name="Rectangle 70"/>
              <p:cNvSpPr>
                <a:spLocks noChangeArrowheads="1"/>
              </p:cNvSpPr>
              <p:nvPr/>
            </p:nvSpPr>
            <p:spPr bwMode="auto">
              <a:xfrm>
                <a:off x="1025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33" name="Oval 71"/>
              <p:cNvSpPr>
                <a:spLocks noChangeArrowheads="1"/>
              </p:cNvSpPr>
              <p:nvPr/>
            </p:nvSpPr>
            <p:spPr bwMode="auto">
              <a:xfrm>
                <a:off x="722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4" name="Rectangle 72"/>
              <p:cNvSpPr>
                <a:spLocks noChangeArrowheads="1"/>
              </p:cNvSpPr>
              <p:nvPr/>
            </p:nvSpPr>
            <p:spPr bwMode="auto">
              <a:xfrm>
                <a:off x="730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35" name="Oval 73"/>
              <p:cNvSpPr>
                <a:spLocks noChangeArrowheads="1"/>
              </p:cNvSpPr>
              <p:nvPr/>
            </p:nvSpPr>
            <p:spPr bwMode="auto">
              <a:xfrm>
                <a:off x="1168" y="292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6" name="Rectangle 74"/>
              <p:cNvSpPr>
                <a:spLocks noChangeArrowheads="1"/>
              </p:cNvSpPr>
              <p:nvPr/>
            </p:nvSpPr>
            <p:spPr bwMode="auto">
              <a:xfrm>
                <a:off x="1911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37" name="Oval 75"/>
              <p:cNvSpPr>
                <a:spLocks noChangeArrowheads="1"/>
              </p:cNvSpPr>
              <p:nvPr/>
            </p:nvSpPr>
            <p:spPr bwMode="auto">
              <a:xfrm>
                <a:off x="1242" y="316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8" name="Rectangle 76"/>
              <p:cNvSpPr>
                <a:spLocks noChangeArrowheads="1"/>
              </p:cNvSpPr>
              <p:nvPr/>
            </p:nvSpPr>
            <p:spPr bwMode="auto">
              <a:xfrm>
                <a:off x="579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39" name="Oval 77"/>
              <p:cNvSpPr>
                <a:spLocks noChangeArrowheads="1"/>
              </p:cNvSpPr>
              <p:nvPr/>
            </p:nvSpPr>
            <p:spPr bwMode="auto">
              <a:xfrm>
                <a:off x="1614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0" name="Rectangle 78"/>
              <p:cNvSpPr>
                <a:spLocks noChangeArrowheads="1"/>
              </p:cNvSpPr>
              <p:nvPr/>
            </p:nvSpPr>
            <p:spPr bwMode="auto">
              <a:xfrm>
                <a:off x="1221" y="240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1" name="Oval 79"/>
              <p:cNvSpPr>
                <a:spLocks noChangeArrowheads="1"/>
              </p:cNvSpPr>
              <p:nvPr/>
            </p:nvSpPr>
            <p:spPr bwMode="auto">
              <a:xfrm>
                <a:off x="579" y="2949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2" name="Rectangle 80"/>
              <p:cNvSpPr>
                <a:spLocks noChangeArrowheads="1"/>
              </p:cNvSpPr>
              <p:nvPr/>
            </p:nvSpPr>
            <p:spPr bwMode="auto">
              <a:xfrm>
                <a:off x="431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3" name="Oval 81"/>
              <p:cNvSpPr>
                <a:spLocks noChangeArrowheads="1"/>
              </p:cNvSpPr>
              <p:nvPr/>
            </p:nvSpPr>
            <p:spPr bwMode="auto">
              <a:xfrm>
                <a:off x="3522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4" name="Rectangle 82"/>
              <p:cNvSpPr>
                <a:spLocks noChangeArrowheads="1"/>
              </p:cNvSpPr>
              <p:nvPr/>
            </p:nvSpPr>
            <p:spPr bwMode="auto">
              <a:xfrm>
                <a:off x="2761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5" name="Oval 83"/>
              <p:cNvSpPr>
                <a:spLocks noChangeArrowheads="1"/>
              </p:cNvSpPr>
              <p:nvPr/>
            </p:nvSpPr>
            <p:spPr bwMode="auto">
              <a:xfrm>
                <a:off x="2753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6" name="Rectangle 84"/>
              <p:cNvSpPr>
                <a:spLocks noChangeArrowheads="1"/>
              </p:cNvSpPr>
              <p:nvPr/>
            </p:nvSpPr>
            <p:spPr bwMode="auto">
              <a:xfrm>
                <a:off x="2373" y="11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7" name="Oval 85"/>
              <p:cNvSpPr>
                <a:spLocks noChangeArrowheads="1"/>
              </p:cNvSpPr>
              <p:nvPr/>
            </p:nvSpPr>
            <p:spPr bwMode="auto">
              <a:xfrm>
                <a:off x="2498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8" name="Rectangle 86"/>
              <p:cNvSpPr>
                <a:spLocks noChangeArrowheads="1"/>
              </p:cNvSpPr>
              <p:nvPr/>
            </p:nvSpPr>
            <p:spPr bwMode="auto">
              <a:xfrm>
                <a:off x="1874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9" name="Rectangle 87"/>
              <p:cNvSpPr>
                <a:spLocks noChangeArrowheads="1"/>
              </p:cNvSpPr>
              <p:nvPr/>
            </p:nvSpPr>
            <p:spPr bwMode="auto">
              <a:xfrm>
                <a:off x="2238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0" name="Line 88"/>
              <p:cNvSpPr>
                <a:spLocks noChangeShapeType="1"/>
              </p:cNvSpPr>
              <p:nvPr/>
            </p:nvSpPr>
            <p:spPr bwMode="auto">
              <a:xfrm>
                <a:off x="2238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1" name="Line 89"/>
              <p:cNvSpPr>
                <a:spLocks noChangeShapeType="1"/>
              </p:cNvSpPr>
              <p:nvPr/>
            </p:nvSpPr>
            <p:spPr bwMode="auto">
              <a:xfrm flipV="1">
                <a:off x="2238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2" name="Rectangle 90"/>
              <p:cNvSpPr>
                <a:spLocks noChangeArrowheads="1"/>
              </p:cNvSpPr>
              <p:nvPr/>
            </p:nvSpPr>
            <p:spPr bwMode="auto">
              <a:xfrm>
                <a:off x="3010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3" name="Oval 91"/>
              <p:cNvSpPr>
                <a:spLocks noChangeArrowheads="1"/>
              </p:cNvSpPr>
              <p:nvPr/>
            </p:nvSpPr>
            <p:spPr bwMode="auto">
              <a:xfrm>
                <a:off x="1983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4" name="Rectangle 92"/>
              <p:cNvSpPr>
                <a:spLocks noChangeArrowheads="1"/>
              </p:cNvSpPr>
              <p:nvPr/>
            </p:nvSpPr>
            <p:spPr bwMode="auto">
              <a:xfrm>
                <a:off x="2241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5" name="Oval 93"/>
              <p:cNvSpPr>
                <a:spLocks noChangeArrowheads="1"/>
              </p:cNvSpPr>
              <p:nvPr/>
            </p:nvSpPr>
            <p:spPr bwMode="auto">
              <a:xfrm>
                <a:off x="1728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6" name="Rectangle 94"/>
              <p:cNvSpPr>
                <a:spLocks noChangeArrowheads="1"/>
              </p:cNvSpPr>
              <p:nvPr/>
            </p:nvSpPr>
            <p:spPr bwMode="auto">
              <a:xfrm>
                <a:off x="1731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7" name="Oval 95"/>
              <p:cNvSpPr>
                <a:spLocks noChangeArrowheads="1"/>
              </p:cNvSpPr>
              <p:nvPr/>
            </p:nvSpPr>
            <p:spPr bwMode="auto">
              <a:xfrm>
                <a:off x="1473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8" name="Rectangle 96"/>
              <p:cNvSpPr>
                <a:spLocks noChangeArrowheads="1"/>
              </p:cNvSpPr>
              <p:nvPr/>
            </p:nvSpPr>
            <p:spPr bwMode="auto">
              <a:xfrm>
                <a:off x="1482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9" name="Oval 97"/>
              <p:cNvSpPr>
                <a:spLocks noChangeArrowheads="1"/>
              </p:cNvSpPr>
              <p:nvPr/>
            </p:nvSpPr>
            <p:spPr bwMode="auto">
              <a:xfrm>
                <a:off x="2238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0" name="Rectangle 98"/>
              <p:cNvSpPr>
                <a:spLocks noChangeArrowheads="1"/>
              </p:cNvSpPr>
              <p:nvPr/>
            </p:nvSpPr>
            <p:spPr bwMode="auto">
              <a:xfrm>
                <a:off x="3525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1" name="Oval 99"/>
              <p:cNvSpPr>
                <a:spLocks noChangeArrowheads="1"/>
              </p:cNvSpPr>
              <p:nvPr/>
            </p:nvSpPr>
            <p:spPr bwMode="auto">
              <a:xfrm>
                <a:off x="2238" y="171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2" name="Rectangle 100"/>
              <p:cNvSpPr>
                <a:spLocks noChangeArrowheads="1"/>
              </p:cNvSpPr>
              <p:nvPr/>
            </p:nvSpPr>
            <p:spPr bwMode="auto">
              <a:xfrm>
                <a:off x="1089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3" name="Oval 101"/>
              <p:cNvSpPr>
                <a:spLocks noChangeArrowheads="1"/>
              </p:cNvSpPr>
              <p:nvPr/>
            </p:nvSpPr>
            <p:spPr bwMode="auto">
              <a:xfrm>
                <a:off x="2981" y="1493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4" name="Rectangle 102"/>
              <p:cNvSpPr>
                <a:spLocks noChangeArrowheads="1"/>
              </p:cNvSpPr>
              <p:nvPr/>
            </p:nvSpPr>
            <p:spPr bwMode="auto">
              <a:xfrm>
                <a:off x="2851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5" name="Oval 103"/>
              <p:cNvSpPr>
                <a:spLocks noChangeArrowheads="1"/>
              </p:cNvSpPr>
              <p:nvPr/>
            </p:nvSpPr>
            <p:spPr bwMode="auto">
              <a:xfrm>
                <a:off x="1213" y="1551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6" name="Rectangle 104"/>
              <p:cNvSpPr>
                <a:spLocks noChangeArrowheads="1"/>
              </p:cNvSpPr>
              <p:nvPr/>
            </p:nvSpPr>
            <p:spPr bwMode="auto">
              <a:xfrm>
                <a:off x="1442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7" name="Rectangle 105"/>
              <p:cNvSpPr>
                <a:spLocks noChangeArrowheads="1"/>
              </p:cNvSpPr>
              <p:nvPr/>
            </p:nvSpPr>
            <p:spPr bwMode="auto">
              <a:xfrm>
                <a:off x="1789" y="305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8" name="Rectangle 106"/>
              <p:cNvSpPr>
                <a:spLocks noChangeArrowheads="1"/>
              </p:cNvSpPr>
              <p:nvPr/>
            </p:nvSpPr>
            <p:spPr bwMode="auto">
              <a:xfrm>
                <a:off x="1886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9" name="Rectangle 107"/>
              <p:cNvSpPr>
                <a:spLocks noChangeArrowheads="1"/>
              </p:cNvSpPr>
              <p:nvPr/>
            </p:nvSpPr>
            <p:spPr bwMode="auto">
              <a:xfrm>
                <a:off x="1898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0" name="Rectangle 108"/>
              <p:cNvSpPr>
                <a:spLocks noChangeArrowheads="1"/>
              </p:cNvSpPr>
              <p:nvPr/>
            </p:nvSpPr>
            <p:spPr bwMode="auto">
              <a:xfrm>
                <a:off x="869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1" name="Rectangle 109"/>
              <p:cNvSpPr>
                <a:spLocks noChangeArrowheads="1"/>
              </p:cNvSpPr>
              <p:nvPr/>
            </p:nvSpPr>
            <p:spPr bwMode="auto">
              <a:xfrm>
                <a:off x="1709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2" name="Rectangle 110"/>
              <p:cNvSpPr>
                <a:spLocks noChangeArrowheads="1"/>
              </p:cNvSpPr>
              <p:nvPr/>
            </p:nvSpPr>
            <p:spPr bwMode="auto">
              <a:xfrm>
                <a:off x="1980" y="267"/>
                <a:ext cx="1158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28 Jet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3" name="Rectangle 111"/>
              <p:cNvSpPr>
                <a:spLocks noChangeArrowheads="1"/>
              </p:cNvSpPr>
              <p:nvPr/>
            </p:nvSpPr>
            <p:spPr bwMode="auto">
              <a:xfrm>
                <a:off x="2293" y="2206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4" name="Rectangle 112"/>
              <p:cNvSpPr>
                <a:spLocks noChangeArrowheads="1"/>
              </p:cNvSpPr>
              <p:nvPr/>
            </p:nvSpPr>
            <p:spPr bwMode="auto">
              <a:xfrm>
                <a:off x="2399" y="2206"/>
                <a:ext cx="34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5" name="Rectangle 113"/>
              <p:cNvSpPr>
                <a:spLocks noChangeArrowheads="1"/>
              </p:cNvSpPr>
              <p:nvPr/>
            </p:nvSpPr>
            <p:spPr bwMode="auto">
              <a:xfrm>
                <a:off x="2293" y="2307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6" name="Rectangle 114"/>
              <p:cNvSpPr>
                <a:spLocks noChangeArrowheads="1"/>
              </p:cNvSpPr>
              <p:nvPr/>
            </p:nvSpPr>
            <p:spPr bwMode="auto">
              <a:xfrm>
                <a:off x="2293" y="240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7" name="Rectangle 115"/>
              <p:cNvSpPr>
                <a:spLocks noChangeArrowheads="1"/>
              </p:cNvSpPr>
              <p:nvPr/>
            </p:nvSpPr>
            <p:spPr bwMode="auto">
              <a:xfrm>
                <a:off x="2399" y="2408"/>
                <a:ext cx="3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8" name="Rectangle 116"/>
              <p:cNvSpPr>
                <a:spLocks noChangeArrowheads="1"/>
              </p:cNvSpPr>
              <p:nvPr/>
            </p:nvSpPr>
            <p:spPr bwMode="auto">
              <a:xfrm>
                <a:off x="2293" y="261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9" name="Rectangle 117"/>
              <p:cNvSpPr>
                <a:spLocks noChangeArrowheads="1"/>
              </p:cNvSpPr>
              <p:nvPr/>
            </p:nvSpPr>
            <p:spPr bwMode="auto">
              <a:xfrm>
                <a:off x="2410" y="2610"/>
                <a:ext cx="3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0" name="Rectangle 118"/>
              <p:cNvSpPr>
                <a:spLocks noChangeArrowheads="1"/>
              </p:cNvSpPr>
              <p:nvPr/>
            </p:nvSpPr>
            <p:spPr bwMode="auto">
              <a:xfrm>
                <a:off x="2293" y="281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1" name="Rectangle 119"/>
              <p:cNvSpPr>
                <a:spLocks noChangeArrowheads="1"/>
              </p:cNvSpPr>
              <p:nvPr/>
            </p:nvSpPr>
            <p:spPr bwMode="auto">
              <a:xfrm>
                <a:off x="2415" y="2811"/>
                <a:ext cx="67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2" name="Rectangle 120"/>
              <p:cNvSpPr>
                <a:spLocks noChangeArrowheads="1"/>
              </p:cNvSpPr>
              <p:nvPr/>
            </p:nvSpPr>
            <p:spPr bwMode="auto">
              <a:xfrm>
                <a:off x="2293" y="301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3" name="Rectangle 121"/>
              <p:cNvSpPr>
                <a:spLocks noChangeArrowheads="1"/>
              </p:cNvSpPr>
              <p:nvPr/>
            </p:nvSpPr>
            <p:spPr bwMode="auto">
              <a:xfrm>
                <a:off x="2421" y="3013"/>
                <a:ext cx="59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:Pull-Wall 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4" name="Rectangle 122"/>
              <p:cNvSpPr>
                <a:spLocks noChangeArrowheads="1"/>
              </p:cNvSpPr>
              <p:nvPr/>
            </p:nvSpPr>
            <p:spPr bwMode="auto">
              <a:xfrm>
                <a:off x="2293" y="3215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5" name="Rectangle 123"/>
              <p:cNvSpPr>
                <a:spLocks noChangeArrowheads="1"/>
              </p:cNvSpPr>
              <p:nvPr/>
            </p:nvSpPr>
            <p:spPr bwMode="auto">
              <a:xfrm>
                <a:off x="2410" y="3215"/>
                <a:ext cx="130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:Gap-On-Area: 1st outside B gap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6" name="Rectangle 124"/>
              <p:cNvSpPr>
                <a:spLocks noChangeArrowheads="1"/>
              </p:cNvSpPr>
              <p:nvPr/>
            </p:nvSpPr>
            <p:spPr bwMode="auto">
              <a:xfrm>
                <a:off x="2293" y="3416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7" name="Rectangle 125"/>
              <p:cNvSpPr>
                <a:spLocks noChangeArrowheads="1"/>
              </p:cNvSpPr>
              <p:nvPr/>
            </p:nvSpPr>
            <p:spPr bwMode="auto">
              <a:xfrm>
                <a:off x="2394" y="3416"/>
                <a:ext cx="103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man covering you.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8" name="Rectangle 126"/>
              <p:cNvSpPr>
                <a:spLocks noChangeArrowheads="1"/>
              </p:cNvSpPr>
              <p:nvPr/>
            </p:nvSpPr>
            <p:spPr bwMode="auto">
              <a:xfrm>
                <a:off x="2293" y="3618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9" name="Rectangle 127"/>
              <p:cNvSpPr>
                <a:spLocks noChangeArrowheads="1"/>
              </p:cNvSpPr>
              <p:nvPr/>
            </p:nvSpPr>
            <p:spPr bwMode="auto">
              <a:xfrm>
                <a:off x="2415" y="3618"/>
                <a:ext cx="177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 Hand to Jet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0" name="Rectangle 128"/>
              <p:cNvSpPr>
                <a:spLocks noChangeArrowheads="1"/>
              </p:cNvSpPr>
              <p:nvPr/>
            </p:nvSpPr>
            <p:spPr bwMode="auto">
              <a:xfrm>
                <a:off x="2293" y="3719"/>
                <a:ext cx="14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 in playside A gap. Waggle @9.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1" name="Rectangle 129"/>
              <p:cNvSpPr>
                <a:spLocks noChangeArrowheads="1"/>
              </p:cNvSpPr>
              <p:nvPr/>
            </p:nvSpPr>
            <p:spPr bwMode="auto">
              <a:xfrm>
                <a:off x="2293" y="3921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2" name="Rectangle 130"/>
              <p:cNvSpPr>
                <a:spLocks noChangeArrowheads="1"/>
              </p:cNvSpPr>
              <p:nvPr/>
            </p:nvSpPr>
            <p:spPr bwMode="auto">
              <a:xfrm>
                <a:off x="2410" y="3921"/>
                <a:ext cx="199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Aim pt. 2 ft. behing QB. Run to JET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3" name="Rectangle 131"/>
              <p:cNvSpPr>
                <a:spLocks noChangeArrowheads="1"/>
              </p:cNvSpPr>
              <p:nvPr/>
            </p:nvSpPr>
            <p:spPr bwMode="auto">
              <a:xfrm>
                <a:off x="2293" y="4021"/>
                <a:ext cx="179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 Think:HASHMARK, #'s,SIDELINE.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4" name="Rectangle 132"/>
              <p:cNvSpPr>
                <a:spLocks noChangeArrowheads="1"/>
              </p:cNvSpPr>
              <p:nvPr/>
            </p:nvSpPr>
            <p:spPr bwMode="auto">
              <a:xfrm>
                <a:off x="2293" y="422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5" name="Rectangle 133"/>
              <p:cNvSpPr>
                <a:spLocks noChangeArrowheads="1"/>
              </p:cNvSpPr>
              <p:nvPr/>
            </p:nvSpPr>
            <p:spPr bwMode="auto">
              <a:xfrm>
                <a:off x="2421" y="4223"/>
                <a:ext cx="15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#2 outside B gap on or off LOS.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6" name="Rectangle 134"/>
              <p:cNvSpPr>
                <a:spLocks noChangeArrowheads="1"/>
              </p:cNvSpPr>
              <p:nvPr/>
            </p:nvSpPr>
            <p:spPr bwMode="auto">
              <a:xfrm>
                <a:off x="2293" y="4425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7" name="Rectangle 135"/>
              <p:cNvSpPr>
                <a:spLocks noChangeArrowheads="1"/>
              </p:cNvSpPr>
              <p:nvPr/>
            </p:nvSpPr>
            <p:spPr bwMode="auto">
              <a:xfrm>
                <a:off x="2399" y="4425"/>
                <a:ext cx="181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left foot of C. Run trap right course.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8" name="Rectangle 136"/>
              <p:cNvSpPr>
                <a:spLocks noChangeArrowheads="1"/>
              </p:cNvSpPr>
              <p:nvPr/>
            </p:nvSpPr>
            <p:spPr bwMode="auto">
              <a:xfrm>
                <a:off x="2293" y="4526"/>
                <a:ext cx="47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9" name="Rectangle 137"/>
              <p:cNvSpPr>
                <a:spLocks noChangeArrowheads="1"/>
              </p:cNvSpPr>
              <p:nvPr/>
            </p:nvSpPr>
            <p:spPr bwMode="auto">
              <a:xfrm>
                <a:off x="2293" y="4727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0" name="Line 138"/>
              <p:cNvSpPr>
                <a:spLocks noChangeShapeType="1"/>
              </p:cNvSpPr>
              <p:nvPr/>
            </p:nvSpPr>
            <p:spPr bwMode="auto">
              <a:xfrm flipV="1">
                <a:off x="3048" y="1191"/>
                <a:ext cx="55" cy="3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1" name="Freeform 139"/>
              <p:cNvSpPr>
                <a:spLocks/>
              </p:cNvSpPr>
              <p:nvPr/>
            </p:nvSpPr>
            <p:spPr bwMode="auto">
              <a:xfrm>
                <a:off x="3067" y="1178"/>
                <a:ext cx="73" cy="19"/>
              </a:xfrm>
              <a:custGeom>
                <a:avLst/>
                <a:gdLst>
                  <a:gd name="T0" fmla="*/ 207 w 207"/>
                  <a:gd name="T1" fmla="*/ 34 h 53"/>
                  <a:gd name="T2" fmla="*/ 205 w 207"/>
                  <a:gd name="T3" fmla="*/ 53 h 53"/>
                  <a:gd name="T4" fmla="*/ 0 w 207"/>
                  <a:gd name="T5" fmla="*/ 19 h 53"/>
                  <a:gd name="T6" fmla="*/ 2 w 207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53">
                    <a:moveTo>
                      <a:pt x="207" y="34"/>
                    </a:moveTo>
                    <a:lnTo>
                      <a:pt x="205" y="53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2" name="Line 140"/>
              <p:cNvSpPr>
                <a:spLocks noChangeShapeType="1"/>
              </p:cNvSpPr>
              <p:nvPr/>
            </p:nvSpPr>
            <p:spPr bwMode="auto">
              <a:xfrm flipH="1">
                <a:off x="3067" y="117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3" name="Arc 141"/>
              <p:cNvSpPr>
                <a:spLocks/>
              </p:cNvSpPr>
              <p:nvPr/>
            </p:nvSpPr>
            <p:spPr bwMode="auto">
              <a:xfrm>
                <a:off x="1165" y="5041"/>
                <a:ext cx="133" cy="5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37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436" y="21599"/>
                    </a:moveTo>
                    <a:cubicBezTo>
                      <a:pt x="9571" y="21509"/>
                      <a:pt x="0" y="11865"/>
                      <a:pt x="0" y="0"/>
                    </a:cubicBezTo>
                  </a:path>
                  <a:path w="21600" h="21599" stroke="0" extrusionOk="0">
                    <a:moveTo>
                      <a:pt x="21436" y="21599"/>
                    </a:moveTo>
                    <a:cubicBezTo>
                      <a:pt x="9571" y="21509"/>
                      <a:pt x="0" y="1186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4" name="Arc 142"/>
              <p:cNvSpPr>
                <a:spLocks/>
              </p:cNvSpPr>
              <p:nvPr/>
            </p:nvSpPr>
            <p:spPr bwMode="auto">
              <a:xfrm>
                <a:off x="878" y="5094"/>
                <a:ext cx="420" cy="12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5" name="Arc 143"/>
              <p:cNvSpPr>
                <a:spLocks/>
              </p:cNvSpPr>
              <p:nvPr/>
            </p:nvSpPr>
            <p:spPr bwMode="auto">
              <a:xfrm>
                <a:off x="1165" y="3990"/>
                <a:ext cx="112" cy="6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06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405" y="21599"/>
                    </a:moveTo>
                    <a:cubicBezTo>
                      <a:pt x="9552" y="21492"/>
                      <a:pt x="0" y="11853"/>
                      <a:pt x="0" y="0"/>
                    </a:cubicBezTo>
                  </a:path>
                  <a:path w="21600" h="21599" stroke="0" extrusionOk="0">
                    <a:moveTo>
                      <a:pt x="21405" y="21599"/>
                    </a:moveTo>
                    <a:cubicBezTo>
                      <a:pt x="9552" y="21492"/>
                      <a:pt x="0" y="1185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6" name="Arc 144"/>
              <p:cNvSpPr>
                <a:spLocks/>
              </p:cNvSpPr>
              <p:nvPr/>
            </p:nvSpPr>
            <p:spPr bwMode="auto">
              <a:xfrm>
                <a:off x="899" y="4059"/>
                <a:ext cx="377" cy="12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7" name="Arc 145"/>
              <p:cNvSpPr>
                <a:spLocks/>
              </p:cNvSpPr>
              <p:nvPr/>
            </p:nvSpPr>
            <p:spPr bwMode="auto">
              <a:xfrm>
                <a:off x="1170" y="2955"/>
                <a:ext cx="85" cy="6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8" name="Arc 146"/>
              <p:cNvSpPr>
                <a:spLocks/>
              </p:cNvSpPr>
              <p:nvPr/>
            </p:nvSpPr>
            <p:spPr bwMode="auto">
              <a:xfrm>
                <a:off x="921" y="3019"/>
                <a:ext cx="334" cy="12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9" name="Freeform 147"/>
              <p:cNvSpPr>
                <a:spLocks/>
              </p:cNvSpPr>
              <p:nvPr/>
            </p:nvSpPr>
            <p:spPr bwMode="auto">
              <a:xfrm>
                <a:off x="1138" y="4743"/>
                <a:ext cx="249" cy="409"/>
              </a:xfrm>
              <a:custGeom>
                <a:avLst/>
                <a:gdLst>
                  <a:gd name="T0" fmla="*/ 121 w 704"/>
                  <a:gd name="T1" fmla="*/ 1156 h 1156"/>
                  <a:gd name="T2" fmla="*/ 0 w 704"/>
                  <a:gd name="T3" fmla="*/ 780 h 1156"/>
                  <a:gd name="T4" fmla="*/ 704 w 704"/>
                  <a:gd name="T5" fmla="*/ 0 h 1156"/>
                  <a:gd name="T6" fmla="*/ 525 w 704"/>
                  <a:gd name="T7" fmla="*/ 0 h 1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4" h="1156">
                    <a:moveTo>
                      <a:pt x="121" y="1156"/>
                    </a:moveTo>
                    <a:lnTo>
                      <a:pt x="0" y="780"/>
                    </a:lnTo>
                    <a:lnTo>
                      <a:pt x="704" y="0"/>
                    </a:lnTo>
                    <a:lnTo>
                      <a:pt x="52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0" name="Freeform 148"/>
              <p:cNvSpPr>
                <a:spLocks/>
              </p:cNvSpPr>
              <p:nvPr/>
            </p:nvSpPr>
            <p:spPr bwMode="auto">
              <a:xfrm>
                <a:off x="1317" y="4707"/>
                <a:ext cx="7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1" name="Line 149"/>
              <p:cNvSpPr>
                <a:spLocks noChangeShapeType="1"/>
              </p:cNvSpPr>
              <p:nvPr/>
            </p:nvSpPr>
            <p:spPr bwMode="auto">
              <a:xfrm>
                <a:off x="1317" y="4780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2" name="Freeform 150"/>
              <p:cNvSpPr>
                <a:spLocks/>
              </p:cNvSpPr>
              <p:nvPr/>
            </p:nvSpPr>
            <p:spPr bwMode="auto">
              <a:xfrm>
                <a:off x="1138" y="3677"/>
                <a:ext cx="175" cy="435"/>
              </a:xfrm>
              <a:custGeom>
                <a:avLst/>
                <a:gdLst>
                  <a:gd name="T0" fmla="*/ 121 w 495"/>
                  <a:gd name="T1" fmla="*/ 1229 h 1229"/>
                  <a:gd name="T2" fmla="*/ 0 w 495"/>
                  <a:gd name="T3" fmla="*/ 673 h 1229"/>
                  <a:gd name="T4" fmla="*/ 495 w 495"/>
                  <a:gd name="T5" fmla="*/ 0 h 1229"/>
                  <a:gd name="T6" fmla="*/ 316 w 495"/>
                  <a:gd name="T7" fmla="*/ 0 h 1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5" h="1229">
                    <a:moveTo>
                      <a:pt x="121" y="1229"/>
                    </a:moveTo>
                    <a:lnTo>
                      <a:pt x="0" y="673"/>
                    </a:lnTo>
                    <a:lnTo>
                      <a:pt x="495" y="0"/>
                    </a:lnTo>
                    <a:lnTo>
                      <a:pt x="3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3" name="Freeform 151"/>
              <p:cNvSpPr>
                <a:spLocks/>
              </p:cNvSpPr>
              <p:nvPr/>
            </p:nvSpPr>
            <p:spPr bwMode="auto">
              <a:xfrm>
                <a:off x="1243" y="3641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4" name="Line 152"/>
              <p:cNvSpPr>
                <a:spLocks noChangeShapeType="1"/>
              </p:cNvSpPr>
              <p:nvPr/>
            </p:nvSpPr>
            <p:spPr bwMode="auto">
              <a:xfrm>
                <a:off x="1243" y="3713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5" name="Freeform 153"/>
              <p:cNvSpPr>
                <a:spLocks/>
              </p:cNvSpPr>
              <p:nvPr/>
            </p:nvSpPr>
            <p:spPr bwMode="auto">
              <a:xfrm>
                <a:off x="1143" y="2658"/>
                <a:ext cx="308" cy="430"/>
              </a:xfrm>
              <a:custGeom>
                <a:avLst/>
                <a:gdLst>
                  <a:gd name="T0" fmla="*/ 121 w 871"/>
                  <a:gd name="T1" fmla="*/ 1214 h 1214"/>
                  <a:gd name="T2" fmla="*/ 0 w 871"/>
                  <a:gd name="T3" fmla="*/ 808 h 1214"/>
                  <a:gd name="T4" fmla="*/ 871 w 871"/>
                  <a:gd name="T5" fmla="*/ 14 h 1214"/>
                  <a:gd name="T6" fmla="*/ 765 w 871"/>
                  <a:gd name="T7" fmla="*/ 0 h 1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1" h="1214">
                    <a:moveTo>
                      <a:pt x="121" y="1214"/>
                    </a:moveTo>
                    <a:lnTo>
                      <a:pt x="0" y="808"/>
                    </a:lnTo>
                    <a:lnTo>
                      <a:pt x="871" y="14"/>
                    </a:lnTo>
                    <a:lnTo>
                      <a:pt x="76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6" name="Freeform 154"/>
              <p:cNvSpPr>
                <a:spLocks/>
              </p:cNvSpPr>
              <p:nvPr/>
            </p:nvSpPr>
            <p:spPr bwMode="auto">
              <a:xfrm>
                <a:off x="1403" y="2621"/>
                <a:ext cx="15" cy="73"/>
              </a:xfrm>
              <a:custGeom>
                <a:avLst/>
                <a:gdLst>
                  <a:gd name="T0" fmla="*/ 25 w 44"/>
                  <a:gd name="T1" fmla="*/ 0 h 207"/>
                  <a:gd name="T2" fmla="*/ 44 w 44"/>
                  <a:gd name="T3" fmla="*/ 2 h 207"/>
                  <a:gd name="T4" fmla="*/ 19 w 44"/>
                  <a:gd name="T5" fmla="*/ 207 h 207"/>
                  <a:gd name="T6" fmla="*/ 0 w 44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207">
                    <a:moveTo>
                      <a:pt x="25" y="0"/>
                    </a:moveTo>
                    <a:lnTo>
                      <a:pt x="44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7" name="Line 155"/>
              <p:cNvSpPr>
                <a:spLocks noChangeShapeType="1"/>
              </p:cNvSpPr>
              <p:nvPr/>
            </p:nvSpPr>
            <p:spPr bwMode="auto">
              <a:xfrm>
                <a:off x="1403" y="2694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8" name="Freeform 156"/>
              <p:cNvSpPr>
                <a:spLocks/>
              </p:cNvSpPr>
              <p:nvPr/>
            </p:nvSpPr>
            <p:spPr bwMode="auto">
              <a:xfrm>
                <a:off x="607" y="5052"/>
                <a:ext cx="621" cy="67"/>
              </a:xfrm>
              <a:custGeom>
                <a:avLst/>
                <a:gdLst>
                  <a:gd name="T0" fmla="*/ 0 w 1755"/>
                  <a:gd name="T1" fmla="*/ 59 h 190"/>
                  <a:gd name="T2" fmla="*/ 32 w 1755"/>
                  <a:gd name="T3" fmla="*/ 0 h 190"/>
                  <a:gd name="T4" fmla="*/ 87 w 1755"/>
                  <a:gd name="T5" fmla="*/ 122 h 190"/>
                  <a:gd name="T6" fmla="*/ 152 w 1755"/>
                  <a:gd name="T7" fmla="*/ 5 h 190"/>
                  <a:gd name="T8" fmla="*/ 207 w 1755"/>
                  <a:gd name="T9" fmla="*/ 128 h 190"/>
                  <a:gd name="T10" fmla="*/ 272 w 1755"/>
                  <a:gd name="T11" fmla="*/ 10 h 190"/>
                  <a:gd name="T12" fmla="*/ 327 w 1755"/>
                  <a:gd name="T13" fmla="*/ 133 h 190"/>
                  <a:gd name="T14" fmla="*/ 392 w 1755"/>
                  <a:gd name="T15" fmla="*/ 15 h 190"/>
                  <a:gd name="T16" fmla="*/ 446 w 1755"/>
                  <a:gd name="T17" fmla="*/ 138 h 190"/>
                  <a:gd name="T18" fmla="*/ 512 w 1755"/>
                  <a:gd name="T19" fmla="*/ 21 h 190"/>
                  <a:gd name="T20" fmla="*/ 566 w 1755"/>
                  <a:gd name="T21" fmla="*/ 143 h 190"/>
                  <a:gd name="T22" fmla="*/ 631 w 1755"/>
                  <a:gd name="T23" fmla="*/ 26 h 190"/>
                  <a:gd name="T24" fmla="*/ 686 w 1755"/>
                  <a:gd name="T25" fmla="*/ 148 h 190"/>
                  <a:gd name="T26" fmla="*/ 751 w 1755"/>
                  <a:gd name="T27" fmla="*/ 31 h 190"/>
                  <a:gd name="T28" fmla="*/ 806 w 1755"/>
                  <a:gd name="T29" fmla="*/ 153 h 190"/>
                  <a:gd name="T30" fmla="*/ 871 w 1755"/>
                  <a:gd name="T31" fmla="*/ 36 h 190"/>
                  <a:gd name="T32" fmla="*/ 926 w 1755"/>
                  <a:gd name="T33" fmla="*/ 159 h 190"/>
                  <a:gd name="T34" fmla="*/ 991 w 1755"/>
                  <a:gd name="T35" fmla="*/ 41 h 190"/>
                  <a:gd name="T36" fmla="*/ 1046 w 1755"/>
                  <a:gd name="T37" fmla="*/ 164 h 190"/>
                  <a:gd name="T38" fmla="*/ 1111 w 1755"/>
                  <a:gd name="T39" fmla="*/ 47 h 190"/>
                  <a:gd name="T40" fmla="*/ 1166 w 1755"/>
                  <a:gd name="T41" fmla="*/ 169 h 190"/>
                  <a:gd name="T42" fmla="*/ 1231 w 1755"/>
                  <a:gd name="T43" fmla="*/ 52 h 190"/>
                  <a:gd name="T44" fmla="*/ 1286 w 1755"/>
                  <a:gd name="T45" fmla="*/ 174 h 190"/>
                  <a:gd name="T46" fmla="*/ 1351 w 1755"/>
                  <a:gd name="T47" fmla="*/ 57 h 190"/>
                  <a:gd name="T48" fmla="*/ 1406 w 1755"/>
                  <a:gd name="T49" fmla="*/ 179 h 190"/>
                  <a:gd name="T50" fmla="*/ 1471 w 1755"/>
                  <a:gd name="T51" fmla="*/ 62 h 190"/>
                  <a:gd name="T52" fmla="*/ 1525 w 1755"/>
                  <a:gd name="T53" fmla="*/ 185 h 190"/>
                  <a:gd name="T54" fmla="*/ 1591 w 1755"/>
                  <a:gd name="T55" fmla="*/ 67 h 190"/>
                  <a:gd name="T56" fmla="*/ 1645 w 1755"/>
                  <a:gd name="T57" fmla="*/ 190 h 190"/>
                  <a:gd name="T58" fmla="*/ 1710 w 1755"/>
                  <a:gd name="T59" fmla="*/ 73 h 190"/>
                  <a:gd name="T60" fmla="*/ 1738 w 1755"/>
                  <a:gd name="T61" fmla="*/ 134 h 190"/>
                  <a:gd name="T62" fmla="*/ 1755 w 1755"/>
                  <a:gd name="T63" fmla="*/ 13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55" h="190">
                    <a:moveTo>
                      <a:pt x="0" y="59"/>
                    </a:moveTo>
                    <a:lnTo>
                      <a:pt x="32" y="0"/>
                    </a:lnTo>
                    <a:lnTo>
                      <a:pt x="87" y="122"/>
                    </a:lnTo>
                    <a:lnTo>
                      <a:pt x="152" y="5"/>
                    </a:lnTo>
                    <a:lnTo>
                      <a:pt x="207" y="128"/>
                    </a:lnTo>
                    <a:lnTo>
                      <a:pt x="272" y="10"/>
                    </a:lnTo>
                    <a:lnTo>
                      <a:pt x="327" y="133"/>
                    </a:lnTo>
                    <a:lnTo>
                      <a:pt x="392" y="15"/>
                    </a:lnTo>
                    <a:lnTo>
                      <a:pt x="446" y="138"/>
                    </a:lnTo>
                    <a:lnTo>
                      <a:pt x="512" y="21"/>
                    </a:lnTo>
                    <a:lnTo>
                      <a:pt x="566" y="143"/>
                    </a:lnTo>
                    <a:lnTo>
                      <a:pt x="631" y="26"/>
                    </a:lnTo>
                    <a:lnTo>
                      <a:pt x="686" y="148"/>
                    </a:lnTo>
                    <a:lnTo>
                      <a:pt x="751" y="31"/>
                    </a:lnTo>
                    <a:lnTo>
                      <a:pt x="806" y="153"/>
                    </a:lnTo>
                    <a:lnTo>
                      <a:pt x="871" y="36"/>
                    </a:lnTo>
                    <a:lnTo>
                      <a:pt x="926" y="159"/>
                    </a:lnTo>
                    <a:lnTo>
                      <a:pt x="991" y="41"/>
                    </a:lnTo>
                    <a:lnTo>
                      <a:pt x="1046" y="164"/>
                    </a:lnTo>
                    <a:lnTo>
                      <a:pt x="1111" y="47"/>
                    </a:lnTo>
                    <a:lnTo>
                      <a:pt x="1166" y="169"/>
                    </a:lnTo>
                    <a:lnTo>
                      <a:pt x="1231" y="52"/>
                    </a:lnTo>
                    <a:lnTo>
                      <a:pt x="1286" y="174"/>
                    </a:lnTo>
                    <a:lnTo>
                      <a:pt x="1351" y="57"/>
                    </a:lnTo>
                    <a:lnTo>
                      <a:pt x="1406" y="179"/>
                    </a:lnTo>
                    <a:lnTo>
                      <a:pt x="1471" y="62"/>
                    </a:lnTo>
                    <a:lnTo>
                      <a:pt x="1525" y="185"/>
                    </a:lnTo>
                    <a:lnTo>
                      <a:pt x="1591" y="67"/>
                    </a:lnTo>
                    <a:lnTo>
                      <a:pt x="1645" y="190"/>
                    </a:lnTo>
                    <a:lnTo>
                      <a:pt x="1710" y="73"/>
                    </a:lnTo>
                    <a:lnTo>
                      <a:pt x="1738" y="134"/>
                    </a:lnTo>
                    <a:lnTo>
                      <a:pt x="1755" y="13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9" name="Arc 157"/>
              <p:cNvSpPr>
                <a:spLocks/>
              </p:cNvSpPr>
              <p:nvPr/>
            </p:nvSpPr>
            <p:spPr bwMode="auto">
              <a:xfrm>
                <a:off x="1228" y="4865"/>
                <a:ext cx="760" cy="235"/>
              </a:xfrm>
              <a:custGeom>
                <a:avLst/>
                <a:gdLst>
                  <a:gd name="G0" fmla="+- 29 0 0"/>
                  <a:gd name="G1" fmla="+- 93 0 0"/>
                  <a:gd name="G2" fmla="+- 21600 0 0"/>
                  <a:gd name="T0" fmla="*/ 21629 w 21629"/>
                  <a:gd name="T1" fmla="*/ 0 h 21693"/>
                  <a:gd name="T2" fmla="*/ 0 w 21629"/>
                  <a:gd name="T3" fmla="*/ 21693 h 21693"/>
                  <a:gd name="T4" fmla="*/ 29 w 21629"/>
                  <a:gd name="T5" fmla="*/ 93 h 21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9" h="21693" fill="none" extrusionOk="0">
                    <a:moveTo>
                      <a:pt x="21628" y="0"/>
                    </a:moveTo>
                    <a:cubicBezTo>
                      <a:pt x="21628" y="31"/>
                      <a:pt x="21629" y="62"/>
                      <a:pt x="21629" y="93"/>
                    </a:cubicBezTo>
                    <a:cubicBezTo>
                      <a:pt x="21629" y="12022"/>
                      <a:pt x="11958" y="21693"/>
                      <a:pt x="29" y="21693"/>
                    </a:cubicBezTo>
                    <a:cubicBezTo>
                      <a:pt x="19" y="21693"/>
                      <a:pt x="9" y="21692"/>
                      <a:pt x="0" y="21692"/>
                    </a:cubicBezTo>
                  </a:path>
                  <a:path w="21629" h="21693" stroke="0" extrusionOk="0">
                    <a:moveTo>
                      <a:pt x="21628" y="0"/>
                    </a:moveTo>
                    <a:cubicBezTo>
                      <a:pt x="21628" y="31"/>
                      <a:pt x="21629" y="62"/>
                      <a:pt x="21629" y="93"/>
                    </a:cubicBezTo>
                    <a:cubicBezTo>
                      <a:pt x="21629" y="12022"/>
                      <a:pt x="11958" y="21693"/>
                      <a:pt x="29" y="21693"/>
                    </a:cubicBezTo>
                    <a:cubicBezTo>
                      <a:pt x="19" y="21693"/>
                      <a:pt x="9" y="21692"/>
                      <a:pt x="0" y="21692"/>
                    </a:cubicBezTo>
                    <a:lnTo>
                      <a:pt x="29" y="9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0" name="Freeform 158"/>
              <p:cNvSpPr>
                <a:spLocks/>
              </p:cNvSpPr>
              <p:nvPr/>
            </p:nvSpPr>
            <p:spPr bwMode="auto">
              <a:xfrm>
                <a:off x="1968" y="4865"/>
                <a:ext cx="38" cy="52"/>
              </a:xfrm>
              <a:custGeom>
                <a:avLst/>
                <a:gdLst>
                  <a:gd name="T0" fmla="*/ 19 w 38"/>
                  <a:gd name="T1" fmla="*/ 0 h 52"/>
                  <a:gd name="T2" fmla="*/ 0 w 38"/>
                  <a:gd name="T3" fmla="*/ 52 h 52"/>
                  <a:gd name="T4" fmla="*/ 19 w 38"/>
                  <a:gd name="T5" fmla="*/ 39 h 52"/>
                  <a:gd name="T6" fmla="*/ 38 w 38"/>
                  <a:gd name="T7" fmla="*/ 52 h 52"/>
                  <a:gd name="T8" fmla="*/ 19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8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1" name="Freeform 159"/>
              <p:cNvSpPr>
                <a:spLocks/>
              </p:cNvSpPr>
              <p:nvPr/>
            </p:nvSpPr>
            <p:spPr bwMode="auto">
              <a:xfrm>
                <a:off x="624" y="4017"/>
                <a:ext cx="610" cy="67"/>
              </a:xfrm>
              <a:custGeom>
                <a:avLst/>
                <a:gdLst>
                  <a:gd name="T0" fmla="*/ 0 w 1724"/>
                  <a:gd name="T1" fmla="*/ 59 h 188"/>
                  <a:gd name="T2" fmla="*/ 32 w 1724"/>
                  <a:gd name="T3" fmla="*/ 0 h 188"/>
                  <a:gd name="T4" fmla="*/ 87 w 1724"/>
                  <a:gd name="T5" fmla="*/ 122 h 188"/>
                  <a:gd name="T6" fmla="*/ 152 w 1724"/>
                  <a:gd name="T7" fmla="*/ 5 h 188"/>
                  <a:gd name="T8" fmla="*/ 207 w 1724"/>
                  <a:gd name="T9" fmla="*/ 127 h 188"/>
                  <a:gd name="T10" fmla="*/ 272 w 1724"/>
                  <a:gd name="T11" fmla="*/ 10 h 188"/>
                  <a:gd name="T12" fmla="*/ 327 w 1724"/>
                  <a:gd name="T13" fmla="*/ 132 h 188"/>
                  <a:gd name="T14" fmla="*/ 392 w 1724"/>
                  <a:gd name="T15" fmla="*/ 15 h 188"/>
                  <a:gd name="T16" fmla="*/ 447 w 1724"/>
                  <a:gd name="T17" fmla="*/ 137 h 188"/>
                  <a:gd name="T18" fmla="*/ 512 w 1724"/>
                  <a:gd name="T19" fmla="*/ 20 h 188"/>
                  <a:gd name="T20" fmla="*/ 566 w 1724"/>
                  <a:gd name="T21" fmla="*/ 143 h 188"/>
                  <a:gd name="T22" fmla="*/ 631 w 1724"/>
                  <a:gd name="T23" fmla="*/ 25 h 188"/>
                  <a:gd name="T24" fmla="*/ 686 w 1724"/>
                  <a:gd name="T25" fmla="*/ 148 h 188"/>
                  <a:gd name="T26" fmla="*/ 751 w 1724"/>
                  <a:gd name="T27" fmla="*/ 30 h 188"/>
                  <a:gd name="T28" fmla="*/ 806 w 1724"/>
                  <a:gd name="T29" fmla="*/ 153 h 188"/>
                  <a:gd name="T30" fmla="*/ 871 w 1724"/>
                  <a:gd name="T31" fmla="*/ 35 h 188"/>
                  <a:gd name="T32" fmla="*/ 926 w 1724"/>
                  <a:gd name="T33" fmla="*/ 158 h 188"/>
                  <a:gd name="T34" fmla="*/ 991 w 1724"/>
                  <a:gd name="T35" fmla="*/ 40 h 188"/>
                  <a:gd name="T36" fmla="*/ 1046 w 1724"/>
                  <a:gd name="T37" fmla="*/ 163 h 188"/>
                  <a:gd name="T38" fmla="*/ 1111 w 1724"/>
                  <a:gd name="T39" fmla="*/ 46 h 188"/>
                  <a:gd name="T40" fmla="*/ 1166 w 1724"/>
                  <a:gd name="T41" fmla="*/ 168 h 188"/>
                  <a:gd name="T42" fmla="*/ 1231 w 1724"/>
                  <a:gd name="T43" fmla="*/ 51 h 188"/>
                  <a:gd name="T44" fmla="*/ 1286 w 1724"/>
                  <a:gd name="T45" fmla="*/ 173 h 188"/>
                  <a:gd name="T46" fmla="*/ 1351 w 1724"/>
                  <a:gd name="T47" fmla="*/ 56 h 188"/>
                  <a:gd name="T48" fmla="*/ 1406 w 1724"/>
                  <a:gd name="T49" fmla="*/ 178 h 188"/>
                  <a:gd name="T50" fmla="*/ 1471 w 1724"/>
                  <a:gd name="T51" fmla="*/ 61 h 188"/>
                  <a:gd name="T52" fmla="*/ 1526 w 1724"/>
                  <a:gd name="T53" fmla="*/ 183 h 188"/>
                  <a:gd name="T54" fmla="*/ 1591 w 1724"/>
                  <a:gd name="T55" fmla="*/ 66 h 188"/>
                  <a:gd name="T56" fmla="*/ 1645 w 1724"/>
                  <a:gd name="T57" fmla="*/ 188 h 188"/>
                  <a:gd name="T58" fmla="*/ 1678 w 1724"/>
                  <a:gd name="T59" fmla="*/ 130 h 188"/>
                  <a:gd name="T60" fmla="*/ 1724 w 1724"/>
                  <a:gd name="T61" fmla="*/ 132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24" h="188">
                    <a:moveTo>
                      <a:pt x="0" y="59"/>
                    </a:moveTo>
                    <a:lnTo>
                      <a:pt x="32" y="0"/>
                    </a:lnTo>
                    <a:lnTo>
                      <a:pt x="87" y="122"/>
                    </a:lnTo>
                    <a:lnTo>
                      <a:pt x="152" y="5"/>
                    </a:lnTo>
                    <a:lnTo>
                      <a:pt x="207" y="127"/>
                    </a:lnTo>
                    <a:lnTo>
                      <a:pt x="272" y="10"/>
                    </a:lnTo>
                    <a:lnTo>
                      <a:pt x="327" y="132"/>
                    </a:lnTo>
                    <a:lnTo>
                      <a:pt x="392" y="15"/>
                    </a:lnTo>
                    <a:lnTo>
                      <a:pt x="447" y="137"/>
                    </a:lnTo>
                    <a:lnTo>
                      <a:pt x="512" y="20"/>
                    </a:lnTo>
                    <a:lnTo>
                      <a:pt x="566" y="143"/>
                    </a:lnTo>
                    <a:lnTo>
                      <a:pt x="631" y="25"/>
                    </a:lnTo>
                    <a:lnTo>
                      <a:pt x="686" y="148"/>
                    </a:lnTo>
                    <a:lnTo>
                      <a:pt x="751" y="30"/>
                    </a:lnTo>
                    <a:lnTo>
                      <a:pt x="806" y="153"/>
                    </a:lnTo>
                    <a:lnTo>
                      <a:pt x="871" y="35"/>
                    </a:lnTo>
                    <a:lnTo>
                      <a:pt x="926" y="158"/>
                    </a:lnTo>
                    <a:lnTo>
                      <a:pt x="991" y="40"/>
                    </a:lnTo>
                    <a:lnTo>
                      <a:pt x="1046" y="163"/>
                    </a:lnTo>
                    <a:lnTo>
                      <a:pt x="1111" y="46"/>
                    </a:lnTo>
                    <a:lnTo>
                      <a:pt x="1166" y="168"/>
                    </a:lnTo>
                    <a:lnTo>
                      <a:pt x="1231" y="51"/>
                    </a:lnTo>
                    <a:lnTo>
                      <a:pt x="1286" y="173"/>
                    </a:lnTo>
                    <a:lnTo>
                      <a:pt x="1351" y="56"/>
                    </a:lnTo>
                    <a:lnTo>
                      <a:pt x="1406" y="178"/>
                    </a:lnTo>
                    <a:lnTo>
                      <a:pt x="1471" y="61"/>
                    </a:lnTo>
                    <a:lnTo>
                      <a:pt x="1526" y="183"/>
                    </a:lnTo>
                    <a:lnTo>
                      <a:pt x="1591" y="66"/>
                    </a:lnTo>
                    <a:lnTo>
                      <a:pt x="1645" y="188"/>
                    </a:lnTo>
                    <a:lnTo>
                      <a:pt x="1678" y="130"/>
                    </a:lnTo>
                    <a:lnTo>
                      <a:pt x="1724" y="13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2" name="Arc 160"/>
              <p:cNvSpPr>
                <a:spLocks/>
              </p:cNvSpPr>
              <p:nvPr/>
            </p:nvSpPr>
            <p:spPr bwMode="auto">
              <a:xfrm>
                <a:off x="1234" y="3852"/>
                <a:ext cx="760" cy="21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3" name="Freeform 161"/>
              <p:cNvSpPr>
                <a:spLocks/>
              </p:cNvSpPr>
              <p:nvPr/>
            </p:nvSpPr>
            <p:spPr bwMode="auto">
              <a:xfrm>
                <a:off x="1974" y="3852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4" name="Freeform 162"/>
              <p:cNvSpPr>
                <a:spLocks/>
              </p:cNvSpPr>
              <p:nvPr/>
            </p:nvSpPr>
            <p:spPr bwMode="auto">
              <a:xfrm>
                <a:off x="613" y="2982"/>
                <a:ext cx="663" cy="57"/>
              </a:xfrm>
              <a:custGeom>
                <a:avLst/>
                <a:gdLst>
                  <a:gd name="T0" fmla="*/ 0 w 1875"/>
                  <a:gd name="T1" fmla="*/ 60 h 162"/>
                  <a:gd name="T2" fmla="*/ 31 w 1875"/>
                  <a:gd name="T3" fmla="*/ 0 h 162"/>
                  <a:gd name="T4" fmla="*/ 88 w 1875"/>
                  <a:gd name="T5" fmla="*/ 122 h 162"/>
                  <a:gd name="T6" fmla="*/ 151 w 1875"/>
                  <a:gd name="T7" fmla="*/ 3 h 162"/>
                  <a:gd name="T8" fmla="*/ 208 w 1875"/>
                  <a:gd name="T9" fmla="*/ 125 h 162"/>
                  <a:gd name="T10" fmla="*/ 271 w 1875"/>
                  <a:gd name="T11" fmla="*/ 6 h 162"/>
                  <a:gd name="T12" fmla="*/ 328 w 1875"/>
                  <a:gd name="T13" fmla="*/ 127 h 162"/>
                  <a:gd name="T14" fmla="*/ 391 w 1875"/>
                  <a:gd name="T15" fmla="*/ 9 h 162"/>
                  <a:gd name="T16" fmla="*/ 448 w 1875"/>
                  <a:gd name="T17" fmla="*/ 130 h 162"/>
                  <a:gd name="T18" fmla="*/ 511 w 1875"/>
                  <a:gd name="T19" fmla="*/ 12 h 162"/>
                  <a:gd name="T20" fmla="*/ 568 w 1875"/>
                  <a:gd name="T21" fmla="*/ 133 h 162"/>
                  <a:gd name="T22" fmla="*/ 631 w 1875"/>
                  <a:gd name="T23" fmla="*/ 15 h 162"/>
                  <a:gd name="T24" fmla="*/ 688 w 1875"/>
                  <a:gd name="T25" fmla="*/ 136 h 162"/>
                  <a:gd name="T26" fmla="*/ 751 w 1875"/>
                  <a:gd name="T27" fmla="*/ 18 h 162"/>
                  <a:gd name="T28" fmla="*/ 808 w 1875"/>
                  <a:gd name="T29" fmla="*/ 139 h 162"/>
                  <a:gd name="T30" fmla="*/ 871 w 1875"/>
                  <a:gd name="T31" fmla="*/ 20 h 162"/>
                  <a:gd name="T32" fmla="*/ 928 w 1875"/>
                  <a:gd name="T33" fmla="*/ 142 h 162"/>
                  <a:gd name="T34" fmla="*/ 991 w 1875"/>
                  <a:gd name="T35" fmla="*/ 23 h 162"/>
                  <a:gd name="T36" fmla="*/ 1048 w 1875"/>
                  <a:gd name="T37" fmla="*/ 145 h 162"/>
                  <a:gd name="T38" fmla="*/ 1111 w 1875"/>
                  <a:gd name="T39" fmla="*/ 26 h 162"/>
                  <a:gd name="T40" fmla="*/ 1168 w 1875"/>
                  <a:gd name="T41" fmla="*/ 148 h 162"/>
                  <a:gd name="T42" fmla="*/ 1231 w 1875"/>
                  <a:gd name="T43" fmla="*/ 29 h 162"/>
                  <a:gd name="T44" fmla="*/ 1288 w 1875"/>
                  <a:gd name="T45" fmla="*/ 150 h 162"/>
                  <a:gd name="T46" fmla="*/ 1351 w 1875"/>
                  <a:gd name="T47" fmla="*/ 32 h 162"/>
                  <a:gd name="T48" fmla="*/ 1408 w 1875"/>
                  <a:gd name="T49" fmla="*/ 153 h 162"/>
                  <a:gd name="T50" fmla="*/ 1470 w 1875"/>
                  <a:gd name="T51" fmla="*/ 35 h 162"/>
                  <a:gd name="T52" fmla="*/ 1528 w 1875"/>
                  <a:gd name="T53" fmla="*/ 156 h 162"/>
                  <a:gd name="T54" fmla="*/ 1590 w 1875"/>
                  <a:gd name="T55" fmla="*/ 38 h 162"/>
                  <a:gd name="T56" fmla="*/ 1648 w 1875"/>
                  <a:gd name="T57" fmla="*/ 159 h 162"/>
                  <a:gd name="T58" fmla="*/ 1710 w 1875"/>
                  <a:gd name="T59" fmla="*/ 41 h 162"/>
                  <a:gd name="T60" fmla="*/ 1768 w 1875"/>
                  <a:gd name="T61" fmla="*/ 162 h 162"/>
                  <a:gd name="T62" fmla="*/ 1830 w 1875"/>
                  <a:gd name="T63" fmla="*/ 43 h 162"/>
                  <a:gd name="T64" fmla="*/ 1859 w 1875"/>
                  <a:gd name="T65" fmla="*/ 104 h 162"/>
                  <a:gd name="T66" fmla="*/ 1875 w 1875"/>
                  <a:gd name="T67" fmla="*/ 10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75" h="162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3"/>
                    </a:lnTo>
                    <a:lnTo>
                      <a:pt x="208" y="125"/>
                    </a:lnTo>
                    <a:lnTo>
                      <a:pt x="271" y="6"/>
                    </a:lnTo>
                    <a:lnTo>
                      <a:pt x="328" y="127"/>
                    </a:lnTo>
                    <a:lnTo>
                      <a:pt x="391" y="9"/>
                    </a:lnTo>
                    <a:lnTo>
                      <a:pt x="448" y="130"/>
                    </a:lnTo>
                    <a:lnTo>
                      <a:pt x="511" y="12"/>
                    </a:lnTo>
                    <a:lnTo>
                      <a:pt x="568" y="133"/>
                    </a:lnTo>
                    <a:lnTo>
                      <a:pt x="631" y="15"/>
                    </a:lnTo>
                    <a:lnTo>
                      <a:pt x="688" y="136"/>
                    </a:lnTo>
                    <a:lnTo>
                      <a:pt x="751" y="18"/>
                    </a:lnTo>
                    <a:lnTo>
                      <a:pt x="808" y="139"/>
                    </a:lnTo>
                    <a:lnTo>
                      <a:pt x="871" y="20"/>
                    </a:lnTo>
                    <a:lnTo>
                      <a:pt x="928" y="142"/>
                    </a:lnTo>
                    <a:lnTo>
                      <a:pt x="991" y="23"/>
                    </a:lnTo>
                    <a:lnTo>
                      <a:pt x="1048" y="145"/>
                    </a:lnTo>
                    <a:lnTo>
                      <a:pt x="1111" y="26"/>
                    </a:lnTo>
                    <a:lnTo>
                      <a:pt x="1168" y="148"/>
                    </a:lnTo>
                    <a:lnTo>
                      <a:pt x="1231" y="29"/>
                    </a:lnTo>
                    <a:lnTo>
                      <a:pt x="1288" y="150"/>
                    </a:lnTo>
                    <a:lnTo>
                      <a:pt x="1351" y="32"/>
                    </a:lnTo>
                    <a:lnTo>
                      <a:pt x="1408" y="153"/>
                    </a:lnTo>
                    <a:lnTo>
                      <a:pt x="1470" y="35"/>
                    </a:lnTo>
                    <a:lnTo>
                      <a:pt x="1528" y="156"/>
                    </a:lnTo>
                    <a:lnTo>
                      <a:pt x="1590" y="38"/>
                    </a:lnTo>
                    <a:lnTo>
                      <a:pt x="1648" y="159"/>
                    </a:lnTo>
                    <a:lnTo>
                      <a:pt x="1710" y="41"/>
                    </a:lnTo>
                    <a:lnTo>
                      <a:pt x="1768" y="162"/>
                    </a:lnTo>
                    <a:lnTo>
                      <a:pt x="1830" y="43"/>
                    </a:lnTo>
                    <a:lnTo>
                      <a:pt x="1859" y="104"/>
                    </a:lnTo>
                    <a:lnTo>
                      <a:pt x="1875" y="1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5" name="Arc 163"/>
              <p:cNvSpPr>
                <a:spLocks/>
              </p:cNvSpPr>
              <p:nvPr/>
            </p:nvSpPr>
            <p:spPr bwMode="auto">
              <a:xfrm>
                <a:off x="1276" y="2759"/>
                <a:ext cx="723" cy="260"/>
              </a:xfrm>
              <a:custGeom>
                <a:avLst/>
                <a:gdLst>
                  <a:gd name="G0" fmla="+- 30 0 0"/>
                  <a:gd name="G1" fmla="+- 0 0 0"/>
                  <a:gd name="G2" fmla="+- 21600 0 0"/>
                  <a:gd name="T0" fmla="*/ 21630 w 21630"/>
                  <a:gd name="T1" fmla="*/ 0 h 21600"/>
                  <a:gd name="T2" fmla="*/ 0 w 21630"/>
                  <a:gd name="T3" fmla="*/ 21600 h 21600"/>
                  <a:gd name="T4" fmla="*/ 30 w 2163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0" h="21600" fill="none" extrusionOk="0">
                    <a:moveTo>
                      <a:pt x="21630" y="0"/>
                    </a:moveTo>
                    <a:cubicBezTo>
                      <a:pt x="21630" y="11929"/>
                      <a:pt x="11959" y="21600"/>
                      <a:pt x="30" y="21600"/>
                    </a:cubicBezTo>
                    <a:cubicBezTo>
                      <a:pt x="20" y="21600"/>
                      <a:pt x="10" y="21599"/>
                      <a:pt x="0" y="21599"/>
                    </a:cubicBezTo>
                  </a:path>
                  <a:path w="21630" h="21600" stroke="0" extrusionOk="0">
                    <a:moveTo>
                      <a:pt x="21630" y="0"/>
                    </a:moveTo>
                    <a:cubicBezTo>
                      <a:pt x="21630" y="11929"/>
                      <a:pt x="11959" y="21600"/>
                      <a:pt x="30" y="21600"/>
                    </a:cubicBezTo>
                    <a:cubicBezTo>
                      <a:pt x="20" y="21600"/>
                      <a:pt x="10" y="21599"/>
                      <a:pt x="0" y="21599"/>
                    </a:cubicBezTo>
                    <a:lnTo>
                      <a:pt x="3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6" name="Freeform 164"/>
              <p:cNvSpPr>
                <a:spLocks/>
              </p:cNvSpPr>
              <p:nvPr/>
            </p:nvSpPr>
            <p:spPr bwMode="auto">
              <a:xfrm>
                <a:off x="1980" y="2759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7" name="Line 165"/>
              <p:cNvSpPr>
                <a:spLocks noChangeShapeType="1"/>
              </p:cNvSpPr>
              <p:nvPr/>
            </p:nvSpPr>
            <p:spPr bwMode="auto">
              <a:xfrm flipV="1">
                <a:off x="1637" y="3735"/>
                <a:ext cx="6" cy="24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8" name="Freeform 166"/>
              <p:cNvSpPr>
                <a:spLocks/>
              </p:cNvSpPr>
              <p:nvPr/>
            </p:nvSpPr>
            <p:spPr bwMode="auto">
              <a:xfrm>
                <a:off x="1606" y="3727"/>
                <a:ext cx="73" cy="9"/>
              </a:xfrm>
              <a:custGeom>
                <a:avLst/>
                <a:gdLst>
                  <a:gd name="T0" fmla="*/ 205 w 205"/>
                  <a:gd name="T1" fmla="*/ 4 h 23"/>
                  <a:gd name="T2" fmla="*/ 205 w 205"/>
                  <a:gd name="T3" fmla="*/ 23 h 23"/>
                  <a:gd name="T4" fmla="*/ 0 w 205"/>
                  <a:gd name="T5" fmla="*/ 19 h 23"/>
                  <a:gd name="T6" fmla="*/ 0 w 205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3">
                    <a:moveTo>
                      <a:pt x="205" y="4"/>
                    </a:moveTo>
                    <a:lnTo>
                      <a:pt x="205" y="23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9" name="Line 167"/>
              <p:cNvSpPr>
                <a:spLocks noChangeShapeType="1"/>
              </p:cNvSpPr>
              <p:nvPr/>
            </p:nvSpPr>
            <p:spPr bwMode="auto">
              <a:xfrm>
                <a:off x="1606" y="372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0" name="Arc 168"/>
              <p:cNvSpPr>
                <a:spLocks/>
              </p:cNvSpPr>
              <p:nvPr/>
            </p:nvSpPr>
            <p:spPr bwMode="auto">
              <a:xfrm>
                <a:off x="1335" y="4765"/>
                <a:ext cx="457" cy="21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1" name="Freeform 169"/>
              <p:cNvSpPr>
                <a:spLocks/>
              </p:cNvSpPr>
              <p:nvPr/>
            </p:nvSpPr>
            <p:spPr bwMode="auto">
              <a:xfrm>
                <a:off x="1755" y="475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2" name="Line 170"/>
              <p:cNvSpPr>
                <a:spLocks noChangeShapeType="1"/>
              </p:cNvSpPr>
              <p:nvPr/>
            </p:nvSpPr>
            <p:spPr bwMode="auto">
              <a:xfrm>
                <a:off x="1755" y="475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3" name="Arc 171"/>
              <p:cNvSpPr>
                <a:spLocks/>
              </p:cNvSpPr>
              <p:nvPr/>
            </p:nvSpPr>
            <p:spPr bwMode="auto">
              <a:xfrm>
                <a:off x="1350" y="3671"/>
                <a:ext cx="457" cy="271"/>
              </a:xfrm>
              <a:custGeom>
                <a:avLst/>
                <a:gdLst>
                  <a:gd name="G0" fmla="+- 47 0 0"/>
                  <a:gd name="G1" fmla="+- 0 0 0"/>
                  <a:gd name="G2" fmla="+- 21600 0 0"/>
                  <a:gd name="T0" fmla="*/ 21647 w 21647"/>
                  <a:gd name="T1" fmla="*/ 0 h 21600"/>
                  <a:gd name="T2" fmla="*/ 0 w 21647"/>
                  <a:gd name="T3" fmla="*/ 21600 h 21600"/>
                  <a:gd name="T4" fmla="*/ 47 w 2164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7" h="21600" fill="none" extrusionOk="0">
                    <a:moveTo>
                      <a:pt x="21647" y="0"/>
                    </a:moveTo>
                    <a:cubicBezTo>
                      <a:pt x="21647" y="11929"/>
                      <a:pt x="11976" y="21600"/>
                      <a:pt x="47" y="21600"/>
                    </a:cubicBezTo>
                    <a:cubicBezTo>
                      <a:pt x="31" y="21600"/>
                      <a:pt x="15" y="21599"/>
                      <a:pt x="0" y="21599"/>
                    </a:cubicBezTo>
                  </a:path>
                  <a:path w="21647" h="21600" stroke="0" extrusionOk="0">
                    <a:moveTo>
                      <a:pt x="21647" y="0"/>
                    </a:moveTo>
                    <a:cubicBezTo>
                      <a:pt x="21647" y="11929"/>
                      <a:pt x="11976" y="21600"/>
                      <a:pt x="47" y="21600"/>
                    </a:cubicBezTo>
                    <a:cubicBezTo>
                      <a:pt x="31" y="21600"/>
                      <a:pt x="15" y="21599"/>
                      <a:pt x="0" y="21599"/>
                    </a:cubicBezTo>
                    <a:lnTo>
                      <a:pt x="4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4" name="Freeform 172"/>
              <p:cNvSpPr>
                <a:spLocks/>
              </p:cNvSpPr>
              <p:nvPr/>
            </p:nvSpPr>
            <p:spPr bwMode="auto">
              <a:xfrm>
                <a:off x="1770" y="3664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5" name="Line 173"/>
              <p:cNvSpPr>
                <a:spLocks noChangeShapeType="1"/>
              </p:cNvSpPr>
              <p:nvPr/>
            </p:nvSpPr>
            <p:spPr bwMode="auto">
              <a:xfrm>
                <a:off x="1770" y="366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6" name="Arc 174"/>
              <p:cNvSpPr>
                <a:spLocks/>
              </p:cNvSpPr>
              <p:nvPr/>
            </p:nvSpPr>
            <p:spPr bwMode="auto">
              <a:xfrm>
                <a:off x="1345" y="2769"/>
                <a:ext cx="430" cy="13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7" name="Arc 175"/>
              <p:cNvSpPr>
                <a:spLocks/>
              </p:cNvSpPr>
              <p:nvPr/>
            </p:nvSpPr>
            <p:spPr bwMode="auto">
              <a:xfrm>
                <a:off x="1775" y="2652"/>
                <a:ext cx="6" cy="11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8" name="Freeform 176"/>
              <p:cNvSpPr>
                <a:spLocks/>
              </p:cNvSpPr>
              <p:nvPr/>
            </p:nvSpPr>
            <p:spPr bwMode="auto">
              <a:xfrm>
                <a:off x="1744" y="2644"/>
                <a:ext cx="73" cy="10"/>
              </a:xfrm>
              <a:custGeom>
                <a:avLst/>
                <a:gdLst>
                  <a:gd name="T0" fmla="*/ 205 w 205"/>
                  <a:gd name="T1" fmla="*/ 8 h 27"/>
                  <a:gd name="T2" fmla="*/ 205 w 205"/>
                  <a:gd name="T3" fmla="*/ 27 h 27"/>
                  <a:gd name="T4" fmla="*/ 0 w 205"/>
                  <a:gd name="T5" fmla="*/ 19 h 27"/>
                  <a:gd name="T6" fmla="*/ 0 w 205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7">
                    <a:moveTo>
                      <a:pt x="205" y="8"/>
                    </a:moveTo>
                    <a:lnTo>
                      <a:pt x="205" y="27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9" name="Line 177"/>
              <p:cNvSpPr>
                <a:spLocks noChangeShapeType="1"/>
              </p:cNvSpPr>
              <p:nvPr/>
            </p:nvSpPr>
            <p:spPr bwMode="auto">
              <a:xfrm>
                <a:off x="1744" y="264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0" name="Freeform 178"/>
              <p:cNvSpPr>
                <a:spLocks/>
              </p:cNvSpPr>
              <p:nvPr/>
            </p:nvSpPr>
            <p:spPr bwMode="auto">
              <a:xfrm>
                <a:off x="788" y="4812"/>
                <a:ext cx="64" cy="128"/>
              </a:xfrm>
              <a:custGeom>
                <a:avLst/>
                <a:gdLst>
                  <a:gd name="T0" fmla="*/ 0 w 181"/>
                  <a:gd name="T1" fmla="*/ 361 h 361"/>
                  <a:gd name="T2" fmla="*/ 181 w 181"/>
                  <a:gd name="T3" fmla="*/ 196 h 361"/>
                  <a:gd name="T4" fmla="*/ 181 w 181"/>
                  <a:gd name="T5" fmla="*/ 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1" h="361">
                    <a:moveTo>
                      <a:pt x="0" y="361"/>
                    </a:moveTo>
                    <a:lnTo>
                      <a:pt x="181" y="196"/>
                    </a:lnTo>
                    <a:lnTo>
                      <a:pt x="18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1" name="Freeform 179"/>
              <p:cNvSpPr>
                <a:spLocks/>
              </p:cNvSpPr>
              <p:nvPr/>
            </p:nvSpPr>
            <p:spPr bwMode="auto">
              <a:xfrm>
                <a:off x="816" y="4806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2" name="Line 180"/>
              <p:cNvSpPr>
                <a:spLocks noChangeShapeType="1"/>
              </p:cNvSpPr>
              <p:nvPr/>
            </p:nvSpPr>
            <p:spPr bwMode="auto">
              <a:xfrm>
                <a:off x="816" y="480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3" name="Freeform 181"/>
              <p:cNvSpPr>
                <a:spLocks/>
              </p:cNvSpPr>
              <p:nvPr/>
            </p:nvSpPr>
            <p:spPr bwMode="auto">
              <a:xfrm>
                <a:off x="931" y="4839"/>
                <a:ext cx="53" cy="90"/>
              </a:xfrm>
              <a:custGeom>
                <a:avLst/>
                <a:gdLst>
                  <a:gd name="T0" fmla="*/ 0 w 150"/>
                  <a:gd name="T1" fmla="*/ 255 h 255"/>
                  <a:gd name="T2" fmla="*/ 150 w 150"/>
                  <a:gd name="T3" fmla="*/ 121 h 255"/>
                  <a:gd name="T4" fmla="*/ 150 w 150"/>
                  <a:gd name="T5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255">
                    <a:moveTo>
                      <a:pt x="0" y="255"/>
                    </a:moveTo>
                    <a:lnTo>
                      <a:pt x="150" y="121"/>
                    </a:lnTo>
                    <a:lnTo>
                      <a:pt x="1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4" name="Freeform 182"/>
              <p:cNvSpPr>
                <a:spLocks/>
              </p:cNvSpPr>
              <p:nvPr/>
            </p:nvSpPr>
            <p:spPr bwMode="auto">
              <a:xfrm>
                <a:off x="948" y="4832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5" name="Line 183"/>
              <p:cNvSpPr>
                <a:spLocks noChangeShapeType="1"/>
              </p:cNvSpPr>
              <p:nvPr/>
            </p:nvSpPr>
            <p:spPr bwMode="auto">
              <a:xfrm>
                <a:off x="948" y="483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6" name="Freeform 184"/>
              <p:cNvSpPr>
                <a:spLocks/>
              </p:cNvSpPr>
              <p:nvPr/>
            </p:nvSpPr>
            <p:spPr bwMode="auto">
              <a:xfrm>
                <a:off x="1074" y="4839"/>
                <a:ext cx="54" cy="80"/>
              </a:xfrm>
              <a:custGeom>
                <a:avLst/>
                <a:gdLst>
                  <a:gd name="T0" fmla="*/ 0 w 151"/>
                  <a:gd name="T1" fmla="*/ 226 h 226"/>
                  <a:gd name="T2" fmla="*/ 151 w 151"/>
                  <a:gd name="T3" fmla="*/ 90 h 226"/>
                  <a:gd name="T4" fmla="*/ 151 w 151"/>
                  <a:gd name="T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26">
                    <a:moveTo>
                      <a:pt x="0" y="226"/>
                    </a:moveTo>
                    <a:lnTo>
                      <a:pt x="151" y="90"/>
                    </a:lnTo>
                    <a:lnTo>
                      <a:pt x="15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7" name="Freeform 185"/>
              <p:cNvSpPr>
                <a:spLocks/>
              </p:cNvSpPr>
              <p:nvPr/>
            </p:nvSpPr>
            <p:spPr bwMode="auto">
              <a:xfrm>
                <a:off x="1091" y="4832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8" name="Line 186"/>
              <p:cNvSpPr>
                <a:spLocks noChangeShapeType="1"/>
              </p:cNvSpPr>
              <p:nvPr/>
            </p:nvSpPr>
            <p:spPr bwMode="auto">
              <a:xfrm>
                <a:off x="1091" y="483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9" name="Freeform 187"/>
              <p:cNvSpPr>
                <a:spLocks/>
              </p:cNvSpPr>
              <p:nvPr/>
            </p:nvSpPr>
            <p:spPr bwMode="auto">
              <a:xfrm>
                <a:off x="1228" y="4844"/>
                <a:ext cx="22" cy="59"/>
              </a:xfrm>
              <a:custGeom>
                <a:avLst/>
                <a:gdLst>
                  <a:gd name="T0" fmla="*/ 0 w 61"/>
                  <a:gd name="T1" fmla="*/ 165 h 165"/>
                  <a:gd name="T2" fmla="*/ 61 w 61"/>
                  <a:gd name="T3" fmla="*/ 92 h 165"/>
                  <a:gd name="T4" fmla="*/ 61 w 61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65">
                    <a:moveTo>
                      <a:pt x="0" y="165"/>
                    </a:moveTo>
                    <a:lnTo>
                      <a:pt x="61" y="92"/>
                    </a:lnTo>
                    <a:lnTo>
                      <a:pt x="6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0" name="Freeform 188"/>
              <p:cNvSpPr>
                <a:spLocks/>
              </p:cNvSpPr>
              <p:nvPr/>
            </p:nvSpPr>
            <p:spPr bwMode="auto">
              <a:xfrm>
                <a:off x="1213" y="4837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1" name="Line 189"/>
              <p:cNvSpPr>
                <a:spLocks noChangeShapeType="1"/>
              </p:cNvSpPr>
              <p:nvPr/>
            </p:nvSpPr>
            <p:spPr bwMode="auto">
              <a:xfrm>
                <a:off x="1213" y="483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2" name="Line 190"/>
              <p:cNvSpPr>
                <a:spLocks noChangeShapeType="1"/>
              </p:cNvSpPr>
              <p:nvPr/>
            </p:nvSpPr>
            <p:spPr bwMode="auto">
              <a:xfrm flipV="1">
                <a:off x="1934" y="4722"/>
                <a:ext cx="0" cy="19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3" name="Freeform 191"/>
              <p:cNvSpPr>
                <a:spLocks/>
              </p:cNvSpPr>
              <p:nvPr/>
            </p:nvSpPr>
            <p:spPr bwMode="auto">
              <a:xfrm>
                <a:off x="1898" y="4715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4" name="Line 192"/>
              <p:cNvSpPr>
                <a:spLocks noChangeShapeType="1"/>
              </p:cNvSpPr>
              <p:nvPr/>
            </p:nvSpPr>
            <p:spPr bwMode="auto">
              <a:xfrm>
                <a:off x="1898" y="471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5" name="Line 193"/>
              <p:cNvSpPr>
                <a:spLocks noChangeShapeType="1"/>
              </p:cNvSpPr>
              <p:nvPr/>
            </p:nvSpPr>
            <p:spPr bwMode="auto">
              <a:xfrm flipV="1">
                <a:off x="1643" y="4829"/>
                <a:ext cx="0" cy="1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6" name="Freeform 194"/>
              <p:cNvSpPr>
                <a:spLocks/>
              </p:cNvSpPr>
              <p:nvPr/>
            </p:nvSpPr>
            <p:spPr bwMode="auto">
              <a:xfrm>
                <a:off x="1606" y="4823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7" name="Line 195"/>
              <p:cNvSpPr>
                <a:spLocks noChangeShapeType="1"/>
              </p:cNvSpPr>
              <p:nvPr/>
            </p:nvSpPr>
            <p:spPr bwMode="auto">
              <a:xfrm>
                <a:off x="1606" y="482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8" name="Line 196"/>
              <p:cNvSpPr>
                <a:spLocks noChangeShapeType="1"/>
              </p:cNvSpPr>
              <p:nvPr/>
            </p:nvSpPr>
            <p:spPr bwMode="auto">
              <a:xfrm flipV="1">
                <a:off x="1504" y="4865"/>
                <a:ext cx="0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9" name="Freeform 197"/>
              <p:cNvSpPr>
                <a:spLocks/>
              </p:cNvSpPr>
              <p:nvPr/>
            </p:nvSpPr>
            <p:spPr bwMode="auto">
              <a:xfrm>
                <a:off x="1468" y="4859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0" name="Line 198"/>
              <p:cNvSpPr>
                <a:spLocks noChangeShapeType="1"/>
              </p:cNvSpPr>
              <p:nvPr/>
            </p:nvSpPr>
            <p:spPr bwMode="auto">
              <a:xfrm>
                <a:off x="1468" y="4859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1" name="Freeform 199"/>
              <p:cNvSpPr>
                <a:spLocks/>
              </p:cNvSpPr>
              <p:nvPr/>
            </p:nvSpPr>
            <p:spPr bwMode="auto">
              <a:xfrm>
                <a:off x="782" y="3714"/>
                <a:ext cx="49" cy="175"/>
              </a:xfrm>
              <a:custGeom>
                <a:avLst/>
                <a:gdLst>
                  <a:gd name="T0" fmla="*/ 0 w 136"/>
                  <a:gd name="T1" fmla="*/ 495 h 495"/>
                  <a:gd name="T2" fmla="*/ 106 w 136"/>
                  <a:gd name="T3" fmla="*/ 435 h 495"/>
                  <a:gd name="T4" fmla="*/ 136 w 136"/>
                  <a:gd name="T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495">
                    <a:moveTo>
                      <a:pt x="0" y="495"/>
                    </a:moveTo>
                    <a:lnTo>
                      <a:pt x="106" y="435"/>
                    </a:lnTo>
                    <a:lnTo>
                      <a:pt x="13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2" name="Freeform 200"/>
              <p:cNvSpPr>
                <a:spLocks/>
              </p:cNvSpPr>
              <p:nvPr/>
            </p:nvSpPr>
            <p:spPr bwMode="auto">
              <a:xfrm>
                <a:off x="794" y="3705"/>
                <a:ext cx="73" cy="11"/>
              </a:xfrm>
              <a:custGeom>
                <a:avLst/>
                <a:gdLst>
                  <a:gd name="T0" fmla="*/ 205 w 205"/>
                  <a:gd name="T1" fmla="*/ 13 h 31"/>
                  <a:gd name="T2" fmla="*/ 205 w 205"/>
                  <a:gd name="T3" fmla="*/ 31 h 31"/>
                  <a:gd name="T4" fmla="*/ 0 w 205"/>
                  <a:gd name="T5" fmla="*/ 19 h 31"/>
                  <a:gd name="T6" fmla="*/ 0 w 205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31">
                    <a:moveTo>
                      <a:pt x="205" y="13"/>
                    </a:moveTo>
                    <a:lnTo>
                      <a:pt x="205" y="31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3" name="Line 201"/>
              <p:cNvSpPr>
                <a:spLocks noChangeShapeType="1"/>
              </p:cNvSpPr>
              <p:nvPr/>
            </p:nvSpPr>
            <p:spPr bwMode="auto">
              <a:xfrm>
                <a:off x="794" y="370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4" name="Freeform 202"/>
              <p:cNvSpPr>
                <a:spLocks/>
              </p:cNvSpPr>
              <p:nvPr/>
            </p:nvSpPr>
            <p:spPr bwMode="auto">
              <a:xfrm>
                <a:off x="931" y="3825"/>
                <a:ext cx="37" cy="75"/>
              </a:xfrm>
              <a:custGeom>
                <a:avLst/>
                <a:gdLst>
                  <a:gd name="T0" fmla="*/ 0 w 104"/>
                  <a:gd name="T1" fmla="*/ 211 h 211"/>
                  <a:gd name="T2" fmla="*/ 104 w 104"/>
                  <a:gd name="T3" fmla="*/ 92 h 211"/>
                  <a:gd name="T4" fmla="*/ 104 w 104"/>
                  <a:gd name="T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4" h="211">
                    <a:moveTo>
                      <a:pt x="0" y="211"/>
                    </a:moveTo>
                    <a:lnTo>
                      <a:pt x="104" y="92"/>
                    </a:lnTo>
                    <a:lnTo>
                      <a:pt x="10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5" name="Freeform 203"/>
              <p:cNvSpPr>
                <a:spLocks/>
              </p:cNvSpPr>
              <p:nvPr/>
            </p:nvSpPr>
            <p:spPr bwMode="auto">
              <a:xfrm>
                <a:off x="932" y="381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6" name="Line 204"/>
              <p:cNvSpPr>
                <a:spLocks noChangeShapeType="1"/>
              </p:cNvSpPr>
              <p:nvPr/>
            </p:nvSpPr>
            <p:spPr bwMode="auto">
              <a:xfrm>
                <a:off x="932" y="381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085" y="3825"/>
              <a:ext cx="43" cy="69"/>
            </a:xfrm>
            <a:custGeom>
              <a:avLst/>
              <a:gdLst>
                <a:gd name="T0" fmla="*/ 0 w 121"/>
                <a:gd name="T1" fmla="*/ 196 h 196"/>
                <a:gd name="T2" fmla="*/ 121 w 121"/>
                <a:gd name="T3" fmla="*/ 121 h 196"/>
                <a:gd name="T4" fmla="*/ 121 w 121"/>
                <a:gd name="T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96">
                  <a:moveTo>
                    <a:pt x="0" y="196"/>
                  </a:moveTo>
                  <a:lnTo>
                    <a:pt x="121" y="121"/>
                  </a:lnTo>
                  <a:lnTo>
                    <a:pt x="1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091" y="381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>
              <a:off x="1091" y="38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228" y="3810"/>
              <a:ext cx="32" cy="58"/>
            </a:xfrm>
            <a:custGeom>
              <a:avLst/>
              <a:gdLst>
                <a:gd name="T0" fmla="*/ 0 w 90"/>
                <a:gd name="T1" fmla="*/ 165 h 165"/>
                <a:gd name="T2" fmla="*/ 90 w 90"/>
                <a:gd name="T3" fmla="*/ 104 h 165"/>
                <a:gd name="T4" fmla="*/ 90 w 90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65">
                  <a:moveTo>
                    <a:pt x="0" y="165"/>
                  </a:moveTo>
                  <a:lnTo>
                    <a:pt x="90" y="104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224" y="3803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1224" y="38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 flipV="1">
              <a:off x="1499" y="3825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463" y="3818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>
              <a:off x="1463" y="38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 flipV="1">
              <a:off x="1929" y="3746"/>
              <a:ext cx="0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893" y="373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>
              <a:off x="1893" y="37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762" y="2695"/>
              <a:ext cx="84" cy="196"/>
            </a:xfrm>
            <a:custGeom>
              <a:avLst/>
              <a:gdLst>
                <a:gd name="T0" fmla="*/ 0 w 239"/>
                <a:gd name="T1" fmla="*/ 554 h 554"/>
                <a:gd name="T2" fmla="*/ 224 w 239"/>
                <a:gd name="T3" fmla="*/ 435 h 554"/>
                <a:gd name="T4" fmla="*/ 239 w 239"/>
                <a:gd name="T5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9" h="554">
                  <a:moveTo>
                    <a:pt x="0" y="554"/>
                  </a:moveTo>
                  <a:lnTo>
                    <a:pt x="224" y="435"/>
                  </a:lnTo>
                  <a:lnTo>
                    <a:pt x="23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810" y="2688"/>
              <a:ext cx="72" cy="8"/>
            </a:xfrm>
            <a:custGeom>
              <a:avLst/>
              <a:gdLst>
                <a:gd name="T0" fmla="*/ 205 w 205"/>
                <a:gd name="T1" fmla="*/ 4 h 23"/>
                <a:gd name="T2" fmla="*/ 205 w 205"/>
                <a:gd name="T3" fmla="*/ 23 h 23"/>
                <a:gd name="T4" fmla="*/ 0 w 205"/>
                <a:gd name="T5" fmla="*/ 19 h 23"/>
                <a:gd name="T6" fmla="*/ 0 w 205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3">
                  <a:moveTo>
                    <a:pt x="205" y="4"/>
                  </a:moveTo>
                  <a:lnTo>
                    <a:pt x="205" y="23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>
              <a:off x="810" y="268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936" y="2801"/>
              <a:ext cx="59" cy="74"/>
            </a:xfrm>
            <a:custGeom>
              <a:avLst/>
              <a:gdLst>
                <a:gd name="T0" fmla="*/ 0 w 165"/>
                <a:gd name="T1" fmla="*/ 211 h 211"/>
                <a:gd name="T2" fmla="*/ 150 w 165"/>
                <a:gd name="T3" fmla="*/ 121 h 211"/>
                <a:gd name="T4" fmla="*/ 165 w 165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11">
                  <a:moveTo>
                    <a:pt x="0" y="211"/>
                  </a:moveTo>
                  <a:lnTo>
                    <a:pt x="150" y="121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958" y="2790"/>
              <a:ext cx="73" cy="14"/>
            </a:xfrm>
            <a:custGeom>
              <a:avLst/>
              <a:gdLst>
                <a:gd name="T0" fmla="*/ 207 w 207"/>
                <a:gd name="T1" fmla="*/ 21 h 39"/>
                <a:gd name="T2" fmla="*/ 205 w 207"/>
                <a:gd name="T3" fmla="*/ 39 h 39"/>
                <a:gd name="T4" fmla="*/ 0 w 207"/>
                <a:gd name="T5" fmla="*/ 18 h 39"/>
                <a:gd name="T6" fmla="*/ 2 w 207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39">
                  <a:moveTo>
                    <a:pt x="207" y="21"/>
                  </a:moveTo>
                  <a:lnTo>
                    <a:pt x="205" y="39"/>
                  </a:lnTo>
                  <a:lnTo>
                    <a:pt x="0" y="18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H="1">
              <a:off x="958" y="2790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064" y="2759"/>
              <a:ext cx="64" cy="74"/>
            </a:xfrm>
            <a:custGeom>
              <a:avLst/>
              <a:gdLst>
                <a:gd name="T0" fmla="*/ 0 w 180"/>
                <a:gd name="T1" fmla="*/ 209 h 209"/>
                <a:gd name="T2" fmla="*/ 180 w 180"/>
                <a:gd name="T3" fmla="*/ 134 h 209"/>
                <a:gd name="T4" fmla="*/ 180 w 180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209">
                  <a:moveTo>
                    <a:pt x="0" y="209"/>
                  </a:moveTo>
                  <a:lnTo>
                    <a:pt x="180" y="134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091" y="275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>
              <a:off x="1091" y="275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223" y="2780"/>
              <a:ext cx="53" cy="53"/>
            </a:xfrm>
            <a:custGeom>
              <a:avLst/>
              <a:gdLst>
                <a:gd name="T0" fmla="*/ 0 w 150"/>
                <a:gd name="T1" fmla="*/ 149 h 149"/>
                <a:gd name="T2" fmla="*/ 150 w 150"/>
                <a:gd name="T3" fmla="*/ 120 h 149"/>
                <a:gd name="T4" fmla="*/ 150 w 150"/>
                <a:gd name="T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149">
                  <a:moveTo>
                    <a:pt x="0" y="149"/>
                  </a:moveTo>
                  <a:lnTo>
                    <a:pt x="150" y="120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240" y="2773"/>
              <a:ext cx="72" cy="7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>
              <a:off x="1240" y="277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V="1">
              <a:off x="1504" y="2801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8" name="Freeform 231"/>
            <p:cNvSpPr>
              <a:spLocks/>
            </p:cNvSpPr>
            <p:nvPr/>
          </p:nvSpPr>
          <p:spPr bwMode="auto">
            <a:xfrm>
              <a:off x="1468" y="279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9" name="Line 232"/>
            <p:cNvSpPr>
              <a:spLocks noChangeShapeType="1"/>
            </p:cNvSpPr>
            <p:nvPr/>
          </p:nvSpPr>
          <p:spPr bwMode="auto">
            <a:xfrm>
              <a:off x="1468" y="279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1" name="Line 233"/>
            <p:cNvSpPr>
              <a:spLocks noChangeShapeType="1"/>
            </p:cNvSpPr>
            <p:nvPr/>
          </p:nvSpPr>
          <p:spPr bwMode="auto">
            <a:xfrm flipV="1">
              <a:off x="1637" y="2711"/>
              <a:ext cx="6" cy="1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2" name="Freeform 234"/>
            <p:cNvSpPr>
              <a:spLocks/>
            </p:cNvSpPr>
            <p:nvPr/>
          </p:nvSpPr>
          <p:spPr bwMode="auto">
            <a:xfrm>
              <a:off x="1606" y="2703"/>
              <a:ext cx="73" cy="8"/>
            </a:xfrm>
            <a:custGeom>
              <a:avLst/>
              <a:gdLst>
                <a:gd name="T0" fmla="*/ 205 w 205"/>
                <a:gd name="T1" fmla="*/ 4 h 23"/>
                <a:gd name="T2" fmla="*/ 205 w 205"/>
                <a:gd name="T3" fmla="*/ 23 h 23"/>
                <a:gd name="T4" fmla="*/ 0 w 205"/>
                <a:gd name="T5" fmla="*/ 19 h 23"/>
                <a:gd name="T6" fmla="*/ 0 w 205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3">
                  <a:moveTo>
                    <a:pt x="205" y="4"/>
                  </a:moveTo>
                  <a:lnTo>
                    <a:pt x="205" y="23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3" name="Line 235"/>
            <p:cNvSpPr>
              <a:spLocks noChangeShapeType="1"/>
            </p:cNvSpPr>
            <p:nvPr/>
          </p:nvSpPr>
          <p:spPr bwMode="auto">
            <a:xfrm>
              <a:off x="1606" y="27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4" name="Line 236"/>
            <p:cNvSpPr>
              <a:spLocks noChangeShapeType="1"/>
            </p:cNvSpPr>
            <p:nvPr/>
          </p:nvSpPr>
          <p:spPr bwMode="auto">
            <a:xfrm flipV="1">
              <a:off x="1934" y="2637"/>
              <a:ext cx="0" cy="19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5" name="Freeform 237"/>
            <p:cNvSpPr>
              <a:spLocks/>
            </p:cNvSpPr>
            <p:nvPr/>
          </p:nvSpPr>
          <p:spPr bwMode="auto">
            <a:xfrm>
              <a:off x="1898" y="263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6" name="Line 238"/>
            <p:cNvSpPr>
              <a:spLocks noChangeShapeType="1"/>
            </p:cNvSpPr>
            <p:nvPr/>
          </p:nvSpPr>
          <p:spPr bwMode="auto">
            <a:xfrm>
              <a:off x="1898" y="263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7" name="Arc 239"/>
            <p:cNvSpPr>
              <a:spLocks/>
            </p:cNvSpPr>
            <p:nvPr/>
          </p:nvSpPr>
          <p:spPr bwMode="auto">
            <a:xfrm>
              <a:off x="1849" y="1681"/>
              <a:ext cx="525" cy="286"/>
            </a:xfrm>
            <a:custGeom>
              <a:avLst/>
              <a:gdLst>
                <a:gd name="G0" fmla="+- 0 0 0"/>
                <a:gd name="G1" fmla="+- 76 0 0"/>
                <a:gd name="G2" fmla="+- 21600 0 0"/>
                <a:gd name="T0" fmla="*/ 21600 w 21600"/>
                <a:gd name="T1" fmla="*/ 0 h 21676"/>
                <a:gd name="T2" fmla="*/ 0 w 21600"/>
                <a:gd name="T3" fmla="*/ 21676 h 21676"/>
                <a:gd name="T4" fmla="*/ 0 w 21600"/>
                <a:gd name="T5" fmla="*/ 76 h 2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6" fill="none" extrusionOk="0">
                  <a:moveTo>
                    <a:pt x="21599" y="0"/>
                  </a:moveTo>
                  <a:cubicBezTo>
                    <a:pt x="21599" y="25"/>
                    <a:pt x="21600" y="50"/>
                    <a:pt x="21600" y="76"/>
                  </a:cubicBezTo>
                  <a:cubicBezTo>
                    <a:pt x="21600" y="12005"/>
                    <a:pt x="11929" y="21675"/>
                    <a:pt x="0" y="21676"/>
                  </a:cubicBezTo>
                </a:path>
                <a:path w="21600" h="21676" stroke="0" extrusionOk="0">
                  <a:moveTo>
                    <a:pt x="21599" y="0"/>
                  </a:moveTo>
                  <a:cubicBezTo>
                    <a:pt x="21599" y="25"/>
                    <a:pt x="21600" y="50"/>
                    <a:pt x="21600" y="76"/>
                  </a:cubicBezTo>
                  <a:cubicBezTo>
                    <a:pt x="21600" y="12005"/>
                    <a:pt x="11929" y="21675"/>
                    <a:pt x="0" y="21676"/>
                  </a:cubicBezTo>
                  <a:lnTo>
                    <a:pt x="0" y="7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8" name="Arc 240"/>
            <p:cNvSpPr>
              <a:spLocks/>
            </p:cNvSpPr>
            <p:nvPr/>
          </p:nvSpPr>
          <p:spPr bwMode="auto">
            <a:xfrm>
              <a:off x="2249" y="1601"/>
              <a:ext cx="130" cy="8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33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432" y="21599"/>
                  </a:moveTo>
                  <a:cubicBezTo>
                    <a:pt x="9569" y="21507"/>
                    <a:pt x="0" y="11864"/>
                    <a:pt x="0" y="0"/>
                  </a:cubicBezTo>
                </a:path>
                <a:path w="21600" h="21599" stroke="0" extrusionOk="0">
                  <a:moveTo>
                    <a:pt x="21432" y="21599"/>
                  </a:moveTo>
                  <a:cubicBezTo>
                    <a:pt x="9569" y="21507"/>
                    <a:pt x="0" y="1186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9" name="Arc 241"/>
            <p:cNvSpPr>
              <a:spLocks/>
            </p:cNvSpPr>
            <p:nvPr/>
          </p:nvSpPr>
          <p:spPr bwMode="auto">
            <a:xfrm>
              <a:off x="2383" y="1056"/>
              <a:ext cx="996" cy="635"/>
            </a:xfrm>
            <a:custGeom>
              <a:avLst/>
              <a:gdLst>
                <a:gd name="G0" fmla="+- 22 0 0"/>
                <a:gd name="G1" fmla="+- 34 0 0"/>
                <a:gd name="G2" fmla="+- 21600 0 0"/>
                <a:gd name="T0" fmla="*/ 21622 w 21622"/>
                <a:gd name="T1" fmla="*/ 0 h 21634"/>
                <a:gd name="T2" fmla="*/ 0 w 21622"/>
                <a:gd name="T3" fmla="*/ 21634 h 21634"/>
                <a:gd name="T4" fmla="*/ 22 w 21622"/>
                <a:gd name="T5" fmla="*/ 34 h 2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2" h="21634" fill="none" extrusionOk="0">
                  <a:moveTo>
                    <a:pt x="21621" y="0"/>
                  </a:moveTo>
                  <a:cubicBezTo>
                    <a:pt x="21621" y="11"/>
                    <a:pt x="21622" y="22"/>
                    <a:pt x="21622" y="34"/>
                  </a:cubicBezTo>
                  <a:cubicBezTo>
                    <a:pt x="21622" y="11963"/>
                    <a:pt x="11951" y="21634"/>
                    <a:pt x="22" y="21634"/>
                  </a:cubicBezTo>
                  <a:cubicBezTo>
                    <a:pt x="14" y="21634"/>
                    <a:pt x="7" y="21633"/>
                    <a:pt x="0" y="21633"/>
                  </a:cubicBezTo>
                </a:path>
                <a:path w="21622" h="21634" stroke="0" extrusionOk="0">
                  <a:moveTo>
                    <a:pt x="21621" y="0"/>
                  </a:moveTo>
                  <a:cubicBezTo>
                    <a:pt x="21621" y="11"/>
                    <a:pt x="21622" y="22"/>
                    <a:pt x="21622" y="34"/>
                  </a:cubicBezTo>
                  <a:cubicBezTo>
                    <a:pt x="21622" y="11963"/>
                    <a:pt x="11951" y="21634"/>
                    <a:pt x="22" y="21634"/>
                  </a:cubicBezTo>
                  <a:cubicBezTo>
                    <a:pt x="14" y="21634"/>
                    <a:pt x="7" y="21633"/>
                    <a:pt x="0" y="21633"/>
                  </a:cubicBezTo>
                  <a:lnTo>
                    <a:pt x="22" y="3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0" name="Freeform 242"/>
            <p:cNvSpPr>
              <a:spLocks/>
            </p:cNvSpPr>
            <p:nvPr/>
          </p:nvSpPr>
          <p:spPr bwMode="auto">
            <a:xfrm>
              <a:off x="3360" y="1056"/>
              <a:ext cx="36" cy="52"/>
            </a:xfrm>
            <a:custGeom>
              <a:avLst/>
              <a:gdLst>
                <a:gd name="T0" fmla="*/ 18 w 36"/>
                <a:gd name="T1" fmla="*/ 0 h 52"/>
                <a:gd name="T2" fmla="*/ 0 w 36"/>
                <a:gd name="T3" fmla="*/ 52 h 52"/>
                <a:gd name="T4" fmla="*/ 18 w 36"/>
                <a:gd name="T5" fmla="*/ 39 h 52"/>
                <a:gd name="T6" fmla="*/ 36 w 36"/>
                <a:gd name="T7" fmla="*/ 52 h 52"/>
                <a:gd name="T8" fmla="*/ 18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6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1" name="Freeform 243"/>
            <p:cNvSpPr>
              <a:spLocks/>
            </p:cNvSpPr>
            <p:nvPr/>
          </p:nvSpPr>
          <p:spPr bwMode="auto">
            <a:xfrm>
              <a:off x="1299" y="1640"/>
              <a:ext cx="1084" cy="66"/>
            </a:xfrm>
            <a:custGeom>
              <a:avLst/>
              <a:gdLst>
                <a:gd name="T0" fmla="*/ 0 w 3064"/>
                <a:gd name="T1" fmla="*/ 60 h 186"/>
                <a:gd name="T2" fmla="*/ 31 w 3064"/>
                <a:gd name="T3" fmla="*/ 0 h 186"/>
                <a:gd name="T4" fmla="*/ 88 w 3064"/>
                <a:gd name="T5" fmla="*/ 122 h 186"/>
                <a:gd name="T6" fmla="*/ 151 w 3064"/>
                <a:gd name="T7" fmla="*/ 3 h 186"/>
                <a:gd name="T8" fmla="*/ 208 w 3064"/>
                <a:gd name="T9" fmla="*/ 124 h 186"/>
                <a:gd name="T10" fmla="*/ 271 w 3064"/>
                <a:gd name="T11" fmla="*/ 6 h 186"/>
                <a:gd name="T12" fmla="*/ 328 w 3064"/>
                <a:gd name="T13" fmla="*/ 127 h 186"/>
                <a:gd name="T14" fmla="*/ 391 w 3064"/>
                <a:gd name="T15" fmla="*/ 8 h 186"/>
                <a:gd name="T16" fmla="*/ 448 w 3064"/>
                <a:gd name="T17" fmla="*/ 130 h 186"/>
                <a:gd name="T18" fmla="*/ 511 w 3064"/>
                <a:gd name="T19" fmla="*/ 11 h 186"/>
                <a:gd name="T20" fmla="*/ 568 w 3064"/>
                <a:gd name="T21" fmla="*/ 132 h 186"/>
                <a:gd name="T22" fmla="*/ 631 w 3064"/>
                <a:gd name="T23" fmla="*/ 14 h 186"/>
                <a:gd name="T24" fmla="*/ 688 w 3064"/>
                <a:gd name="T25" fmla="*/ 135 h 186"/>
                <a:gd name="T26" fmla="*/ 751 w 3064"/>
                <a:gd name="T27" fmla="*/ 16 h 186"/>
                <a:gd name="T28" fmla="*/ 808 w 3064"/>
                <a:gd name="T29" fmla="*/ 138 h 186"/>
                <a:gd name="T30" fmla="*/ 871 w 3064"/>
                <a:gd name="T31" fmla="*/ 19 h 186"/>
                <a:gd name="T32" fmla="*/ 928 w 3064"/>
                <a:gd name="T33" fmla="*/ 140 h 186"/>
                <a:gd name="T34" fmla="*/ 991 w 3064"/>
                <a:gd name="T35" fmla="*/ 22 h 186"/>
                <a:gd name="T36" fmla="*/ 1048 w 3064"/>
                <a:gd name="T37" fmla="*/ 143 h 186"/>
                <a:gd name="T38" fmla="*/ 1111 w 3064"/>
                <a:gd name="T39" fmla="*/ 25 h 186"/>
                <a:gd name="T40" fmla="*/ 1168 w 3064"/>
                <a:gd name="T41" fmla="*/ 146 h 186"/>
                <a:gd name="T42" fmla="*/ 1231 w 3064"/>
                <a:gd name="T43" fmla="*/ 27 h 186"/>
                <a:gd name="T44" fmla="*/ 1288 w 3064"/>
                <a:gd name="T45" fmla="*/ 149 h 186"/>
                <a:gd name="T46" fmla="*/ 1350 w 3064"/>
                <a:gd name="T47" fmla="*/ 30 h 186"/>
                <a:gd name="T48" fmla="*/ 1408 w 3064"/>
                <a:gd name="T49" fmla="*/ 151 h 186"/>
                <a:gd name="T50" fmla="*/ 1470 w 3064"/>
                <a:gd name="T51" fmla="*/ 33 h 186"/>
                <a:gd name="T52" fmla="*/ 1528 w 3064"/>
                <a:gd name="T53" fmla="*/ 154 h 186"/>
                <a:gd name="T54" fmla="*/ 1590 w 3064"/>
                <a:gd name="T55" fmla="*/ 35 h 186"/>
                <a:gd name="T56" fmla="*/ 1648 w 3064"/>
                <a:gd name="T57" fmla="*/ 157 h 186"/>
                <a:gd name="T58" fmla="*/ 1710 w 3064"/>
                <a:gd name="T59" fmla="*/ 38 h 186"/>
                <a:gd name="T60" fmla="*/ 1768 w 3064"/>
                <a:gd name="T61" fmla="*/ 159 h 186"/>
                <a:gd name="T62" fmla="*/ 1830 w 3064"/>
                <a:gd name="T63" fmla="*/ 41 h 186"/>
                <a:gd name="T64" fmla="*/ 1888 w 3064"/>
                <a:gd name="T65" fmla="*/ 162 h 186"/>
                <a:gd name="T66" fmla="*/ 1950 w 3064"/>
                <a:gd name="T67" fmla="*/ 43 h 186"/>
                <a:gd name="T68" fmla="*/ 2008 w 3064"/>
                <a:gd name="T69" fmla="*/ 165 h 186"/>
                <a:gd name="T70" fmla="*/ 2070 w 3064"/>
                <a:gd name="T71" fmla="*/ 46 h 186"/>
                <a:gd name="T72" fmla="*/ 2128 w 3064"/>
                <a:gd name="T73" fmla="*/ 167 h 186"/>
                <a:gd name="T74" fmla="*/ 2190 w 3064"/>
                <a:gd name="T75" fmla="*/ 49 h 186"/>
                <a:gd name="T76" fmla="*/ 2248 w 3064"/>
                <a:gd name="T77" fmla="*/ 170 h 186"/>
                <a:gd name="T78" fmla="*/ 2310 w 3064"/>
                <a:gd name="T79" fmla="*/ 52 h 186"/>
                <a:gd name="T80" fmla="*/ 2367 w 3064"/>
                <a:gd name="T81" fmla="*/ 173 h 186"/>
                <a:gd name="T82" fmla="*/ 2430 w 3064"/>
                <a:gd name="T83" fmla="*/ 54 h 186"/>
                <a:gd name="T84" fmla="*/ 2487 w 3064"/>
                <a:gd name="T85" fmla="*/ 176 h 186"/>
                <a:gd name="T86" fmla="*/ 2550 w 3064"/>
                <a:gd name="T87" fmla="*/ 57 h 186"/>
                <a:gd name="T88" fmla="*/ 2607 w 3064"/>
                <a:gd name="T89" fmla="*/ 178 h 186"/>
                <a:gd name="T90" fmla="*/ 2670 w 3064"/>
                <a:gd name="T91" fmla="*/ 60 h 186"/>
                <a:gd name="T92" fmla="*/ 2727 w 3064"/>
                <a:gd name="T93" fmla="*/ 181 h 186"/>
                <a:gd name="T94" fmla="*/ 2790 w 3064"/>
                <a:gd name="T95" fmla="*/ 62 h 186"/>
                <a:gd name="T96" fmla="*/ 2847 w 3064"/>
                <a:gd name="T97" fmla="*/ 184 h 186"/>
                <a:gd name="T98" fmla="*/ 2910 w 3064"/>
                <a:gd name="T99" fmla="*/ 65 h 186"/>
                <a:gd name="T100" fmla="*/ 2967 w 3064"/>
                <a:gd name="T101" fmla="*/ 186 h 186"/>
                <a:gd name="T102" fmla="*/ 3030 w 3064"/>
                <a:gd name="T103" fmla="*/ 68 h 186"/>
                <a:gd name="T104" fmla="*/ 3059 w 3064"/>
                <a:gd name="T105" fmla="*/ 128 h 186"/>
                <a:gd name="T106" fmla="*/ 3064 w 3064"/>
                <a:gd name="T107" fmla="*/ 12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64" h="186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4"/>
                  </a:lnTo>
                  <a:lnTo>
                    <a:pt x="271" y="6"/>
                  </a:lnTo>
                  <a:lnTo>
                    <a:pt x="328" y="127"/>
                  </a:lnTo>
                  <a:lnTo>
                    <a:pt x="391" y="8"/>
                  </a:lnTo>
                  <a:lnTo>
                    <a:pt x="448" y="130"/>
                  </a:lnTo>
                  <a:lnTo>
                    <a:pt x="511" y="11"/>
                  </a:lnTo>
                  <a:lnTo>
                    <a:pt x="568" y="132"/>
                  </a:lnTo>
                  <a:lnTo>
                    <a:pt x="631" y="14"/>
                  </a:lnTo>
                  <a:lnTo>
                    <a:pt x="688" y="135"/>
                  </a:lnTo>
                  <a:lnTo>
                    <a:pt x="751" y="16"/>
                  </a:lnTo>
                  <a:lnTo>
                    <a:pt x="808" y="138"/>
                  </a:lnTo>
                  <a:lnTo>
                    <a:pt x="871" y="19"/>
                  </a:lnTo>
                  <a:lnTo>
                    <a:pt x="928" y="140"/>
                  </a:lnTo>
                  <a:lnTo>
                    <a:pt x="991" y="22"/>
                  </a:lnTo>
                  <a:lnTo>
                    <a:pt x="1048" y="143"/>
                  </a:lnTo>
                  <a:lnTo>
                    <a:pt x="1111" y="25"/>
                  </a:lnTo>
                  <a:lnTo>
                    <a:pt x="1168" y="146"/>
                  </a:lnTo>
                  <a:lnTo>
                    <a:pt x="1231" y="27"/>
                  </a:lnTo>
                  <a:lnTo>
                    <a:pt x="1288" y="149"/>
                  </a:lnTo>
                  <a:lnTo>
                    <a:pt x="1350" y="30"/>
                  </a:lnTo>
                  <a:lnTo>
                    <a:pt x="1408" y="151"/>
                  </a:lnTo>
                  <a:lnTo>
                    <a:pt x="1470" y="33"/>
                  </a:lnTo>
                  <a:lnTo>
                    <a:pt x="1528" y="154"/>
                  </a:lnTo>
                  <a:lnTo>
                    <a:pt x="1590" y="35"/>
                  </a:lnTo>
                  <a:lnTo>
                    <a:pt x="1648" y="157"/>
                  </a:lnTo>
                  <a:lnTo>
                    <a:pt x="1710" y="38"/>
                  </a:lnTo>
                  <a:lnTo>
                    <a:pt x="1768" y="159"/>
                  </a:lnTo>
                  <a:lnTo>
                    <a:pt x="1830" y="41"/>
                  </a:lnTo>
                  <a:lnTo>
                    <a:pt x="1888" y="162"/>
                  </a:lnTo>
                  <a:lnTo>
                    <a:pt x="1950" y="43"/>
                  </a:lnTo>
                  <a:lnTo>
                    <a:pt x="2008" y="165"/>
                  </a:lnTo>
                  <a:lnTo>
                    <a:pt x="2070" y="46"/>
                  </a:lnTo>
                  <a:lnTo>
                    <a:pt x="2128" y="167"/>
                  </a:lnTo>
                  <a:lnTo>
                    <a:pt x="2190" y="49"/>
                  </a:lnTo>
                  <a:lnTo>
                    <a:pt x="2248" y="170"/>
                  </a:lnTo>
                  <a:lnTo>
                    <a:pt x="2310" y="52"/>
                  </a:lnTo>
                  <a:lnTo>
                    <a:pt x="2367" y="173"/>
                  </a:lnTo>
                  <a:lnTo>
                    <a:pt x="2430" y="54"/>
                  </a:lnTo>
                  <a:lnTo>
                    <a:pt x="2487" y="176"/>
                  </a:lnTo>
                  <a:lnTo>
                    <a:pt x="2550" y="57"/>
                  </a:lnTo>
                  <a:lnTo>
                    <a:pt x="2607" y="178"/>
                  </a:lnTo>
                  <a:lnTo>
                    <a:pt x="2670" y="60"/>
                  </a:lnTo>
                  <a:lnTo>
                    <a:pt x="2727" y="181"/>
                  </a:lnTo>
                  <a:lnTo>
                    <a:pt x="2790" y="62"/>
                  </a:lnTo>
                  <a:lnTo>
                    <a:pt x="2847" y="184"/>
                  </a:lnTo>
                  <a:lnTo>
                    <a:pt x="2910" y="65"/>
                  </a:lnTo>
                  <a:lnTo>
                    <a:pt x="2967" y="186"/>
                  </a:lnTo>
                  <a:lnTo>
                    <a:pt x="3030" y="68"/>
                  </a:lnTo>
                  <a:lnTo>
                    <a:pt x="3059" y="128"/>
                  </a:lnTo>
                  <a:lnTo>
                    <a:pt x="3064" y="12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2" name="Line 244"/>
            <p:cNvSpPr>
              <a:spLocks noChangeShapeType="1"/>
            </p:cNvSpPr>
            <p:nvPr/>
          </p:nvSpPr>
          <p:spPr bwMode="auto">
            <a:xfrm flipH="1">
              <a:off x="2378" y="1685"/>
              <a:ext cx="5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3" name="Freeform 245"/>
            <p:cNvSpPr>
              <a:spLocks/>
            </p:cNvSpPr>
            <p:nvPr/>
          </p:nvSpPr>
          <p:spPr bwMode="auto">
            <a:xfrm>
              <a:off x="2204" y="882"/>
              <a:ext cx="264" cy="849"/>
            </a:xfrm>
            <a:custGeom>
              <a:avLst/>
              <a:gdLst>
                <a:gd name="T0" fmla="*/ 226 w 748"/>
                <a:gd name="T1" fmla="*/ 2400 h 2400"/>
                <a:gd name="T2" fmla="*/ 0 w 748"/>
                <a:gd name="T3" fmla="*/ 1637 h 2400"/>
                <a:gd name="T4" fmla="*/ 748 w 748"/>
                <a:gd name="T5" fmla="*/ 479 h 2400"/>
                <a:gd name="T6" fmla="*/ 733 w 748"/>
                <a:gd name="T7" fmla="*/ 126 h 2400"/>
                <a:gd name="T8" fmla="*/ 579 w 748"/>
                <a:gd name="T9" fmla="*/ 0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2400">
                  <a:moveTo>
                    <a:pt x="226" y="2400"/>
                  </a:moveTo>
                  <a:lnTo>
                    <a:pt x="0" y="1637"/>
                  </a:lnTo>
                  <a:lnTo>
                    <a:pt x="748" y="479"/>
                  </a:lnTo>
                  <a:lnTo>
                    <a:pt x="733" y="126"/>
                  </a:lnTo>
                  <a:lnTo>
                    <a:pt x="57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4" name="Freeform 246"/>
            <p:cNvSpPr>
              <a:spLocks/>
            </p:cNvSpPr>
            <p:nvPr/>
          </p:nvSpPr>
          <p:spPr bwMode="auto">
            <a:xfrm>
              <a:off x="2380" y="849"/>
              <a:ext cx="52" cy="61"/>
            </a:xfrm>
            <a:custGeom>
              <a:avLst/>
              <a:gdLst>
                <a:gd name="T0" fmla="*/ 130 w 145"/>
                <a:gd name="T1" fmla="*/ 0 h 172"/>
                <a:gd name="T2" fmla="*/ 145 w 145"/>
                <a:gd name="T3" fmla="*/ 13 h 172"/>
                <a:gd name="T4" fmla="*/ 15 w 145"/>
                <a:gd name="T5" fmla="*/ 172 h 172"/>
                <a:gd name="T6" fmla="*/ 0 w 145"/>
                <a:gd name="T7" fmla="*/ 15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72">
                  <a:moveTo>
                    <a:pt x="130" y="0"/>
                  </a:moveTo>
                  <a:lnTo>
                    <a:pt x="145" y="13"/>
                  </a:lnTo>
                  <a:lnTo>
                    <a:pt x="15" y="172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5" name="Line 247"/>
            <p:cNvSpPr>
              <a:spLocks noChangeShapeType="1"/>
            </p:cNvSpPr>
            <p:nvPr/>
          </p:nvSpPr>
          <p:spPr bwMode="auto">
            <a:xfrm>
              <a:off x="2380" y="905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6" name="Arc 248"/>
            <p:cNvSpPr>
              <a:spLocks/>
            </p:cNvSpPr>
            <p:nvPr/>
          </p:nvSpPr>
          <p:spPr bwMode="auto">
            <a:xfrm>
              <a:off x="2553" y="946"/>
              <a:ext cx="715" cy="535"/>
            </a:xfrm>
            <a:custGeom>
              <a:avLst/>
              <a:gdLst>
                <a:gd name="G0" fmla="+- 30 0 0"/>
                <a:gd name="G1" fmla="+- 0 0 0"/>
                <a:gd name="G2" fmla="+- 21600 0 0"/>
                <a:gd name="T0" fmla="*/ 21630 w 21630"/>
                <a:gd name="T1" fmla="*/ 0 h 21600"/>
                <a:gd name="T2" fmla="*/ 0 w 21630"/>
                <a:gd name="T3" fmla="*/ 21600 h 21600"/>
                <a:gd name="T4" fmla="*/ 30 w 2163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0" h="21600" fill="none" extrusionOk="0">
                  <a:moveTo>
                    <a:pt x="21630" y="0"/>
                  </a:moveTo>
                  <a:cubicBezTo>
                    <a:pt x="21630" y="11929"/>
                    <a:pt x="11959" y="21600"/>
                    <a:pt x="30" y="21600"/>
                  </a:cubicBezTo>
                  <a:cubicBezTo>
                    <a:pt x="20" y="21600"/>
                    <a:pt x="10" y="21599"/>
                    <a:pt x="0" y="21599"/>
                  </a:cubicBezTo>
                </a:path>
                <a:path w="21630" h="21600" stroke="0" extrusionOk="0">
                  <a:moveTo>
                    <a:pt x="21630" y="0"/>
                  </a:moveTo>
                  <a:cubicBezTo>
                    <a:pt x="21630" y="11929"/>
                    <a:pt x="11959" y="21600"/>
                    <a:pt x="30" y="21600"/>
                  </a:cubicBezTo>
                  <a:cubicBezTo>
                    <a:pt x="20" y="21600"/>
                    <a:pt x="10" y="21599"/>
                    <a:pt x="0" y="21599"/>
                  </a:cubicBezTo>
                  <a:lnTo>
                    <a:pt x="3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7" name="Freeform 249"/>
            <p:cNvSpPr>
              <a:spLocks/>
            </p:cNvSpPr>
            <p:nvPr/>
          </p:nvSpPr>
          <p:spPr bwMode="auto">
            <a:xfrm>
              <a:off x="3232" y="93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8" name="Line 250"/>
            <p:cNvSpPr>
              <a:spLocks noChangeShapeType="1"/>
            </p:cNvSpPr>
            <p:nvPr/>
          </p:nvSpPr>
          <p:spPr bwMode="auto">
            <a:xfrm>
              <a:off x="3232" y="9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9" name="Freeform 251"/>
            <p:cNvSpPr>
              <a:spLocks/>
            </p:cNvSpPr>
            <p:nvPr/>
          </p:nvSpPr>
          <p:spPr bwMode="auto">
            <a:xfrm>
              <a:off x="2823" y="1266"/>
              <a:ext cx="45" cy="115"/>
            </a:xfrm>
            <a:custGeom>
              <a:avLst/>
              <a:gdLst>
                <a:gd name="T0" fmla="*/ 0 w 126"/>
                <a:gd name="T1" fmla="*/ 324 h 324"/>
                <a:gd name="T2" fmla="*/ 126 w 126"/>
                <a:gd name="T3" fmla="*/ 184 h 324"/>
                <a:gd name="T4" fmla="*/ 126 w 126"/>
                <a:gd name="T5" fmla="*/ 27 h 324"/>
                <a:gd name="T6" fmla="*/ 42 w 126"/>
                <a:gd name="T7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324">
                  <a:moveTo>
                    <a:pt x="0" y="324"/>
                  </a:moveTo>
                  <a:lnTo>
                    <a:pt x="126" y="184"/>
                  </a:lnTo>
                  <a:lnTo>
                    <a:pt x="126" y="27"/>
                  </a:lnTo>
                  <a:lnTo>
                    <a:pt x="4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0" name="Freeform 252"/>
            <p:cNvSpPr>
              <a:spLocks/>
            </p:cNvSpPr>
            <p:nvPr/>
          </p:nvSpPr>
          <p:spPr bwMode="auto">
            <a:xfrm>
              <a:off x="2820" y="1229"/>
              <a:ext cx="29" cy="72"/>
            </a:xfrm>
            <a:custGeom>
              <a:avLst/>
              <a:gdLst>
                <a:gd name="T0" fmla="*/ 63 w 81"/>
                <a:gd name="T1" fmla="*/ 0 h 202"/>
                <a:gd name="T2" fmla="*/ 81 w 81"/>
                <a:gd name="T3" fmla="*/ 6 h 202"/>
                <a:gd name="T4" fmla="*/ 19 w 81"/>
                <a:gd name="T5" fmla="*/ 202 h 202"/>
                <a:gd name="T6" fmla="*/ 0 w 81"/>
                <a:gd name="T7" fmla="*/ 19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202">
                  <a:moveTo>
                    <a:pt x="63" y="0"/>
                  </a:moveTo>
                  <a:lnTo>
                    <a:pt x="81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1" name="Line 253"/>
            <p:cNvSpPr>
              <a:spLocks noChangeShapeType="1"/>
            </p:cNvSpPr>
            <p:nvPr/>
          </p:nvSpPr>
          <p:spPr bwMode="auto">
            <a:xfrm>
              <a:off x="2820" y="129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2" name="Freeform 254"/>
            <p:cNvSpPr>
              <a:spLocks/>
            </p:cNvSpPr>
            <p:nvPr/>
          </p:nvSpPr>
          <p:spPr bwMode="auto">
            <a:xfrm>
              <a:off x="1549" y="1186"/>
              <a:ext cx="185" cy="200"/>
            </a:xfrm>
            <a:custGeom>
              <a:avLst/>
              <a:gdLst>
                <a:gd name="T0" fmla="*/ 0 w 523"/>
                <a:gd name="T1" fmla="*/ 565 h 565"/>
                <a:gd name="T2" fmla="*/ 523 w 523"/>
                <a:gd name="T3" fmla="*/ 226 h 565"/>
                <a:gd name="T4" fmla="*/ 523 w 523"/>
                <a:gd name="T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3" h="565">
                  <a:moveTo>
                    <a:pt x="0" y="565"/>
                  </a:moveTo>
                  <a:lnTo>
                    <a:pt x="523" y="226"/>
                  </a:lnTo>
                  <a:lnTo>
                    <a:pt x="5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3" name="Freeform 255"/>
            <p:cNvSpPr>
              <a:spLocks/>
            </p:cNvSpPr>
            <p:nvPr/>
          </p:nvSpPr>
          <p:spPr bwMode="auto">
            <a:xfrm>
              <a:off x="1698" y="1180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4" name="Line 256"/>
            <p:cNvSpPr>
              <a:spLocks noChangeShapeType="1"/>
            </p:cNvSpPr>
            <p:nvPr/>
          </p:nvSpPr>
          <p:spPr bwMode="auto">
            <a:xfrm>
              <a:off x="1698" y="118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5" name="Freeform 257"/>
            <p:cNvSpPr>
              <a:spLocks/>
            </p:cNvSpPr>
            <p:nvPr/>
          </p:nvSpPr>
          <p:spPr bwMode="auto">
            <a:xfrm>
              <a:off x="1814" y="1296"/>
              <a:ext cx="109" cy="95"/>
            </a:xfrm>
            <a:custGeom>
              <a:avLst/>
              <a:gdLst>
                <a:gd name="T0" fmla="*/ 0 w 310"/>
                <a:gd name="T1" fmla="*/ 269 h 269"/>
                <a:gd name="T2" fmla="*/ 310 w 310"/>
                <a:gd name="T3" fmla="*/ 113 h 269"/>
                <a:gd name="T4" fmla="*/ 310 w 310"/>
                <a:gd name="T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0" h="269">
                  <a:moveTo>
                    <a:pt x="0" y="269"/>
                  </a:moveTo>
                  <a:lnTo>
                    <a:pt x="310" y="113"/>
                  </a:lnTo>
                  <a:lnTo>
                    <a:pt x="3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6" name="Freeform 258"/>
            <p:cNvSpPr>
              <a:spLocks/>
            </p:cNvSpPr>
            <p:nvPr/>
          </p:nvSpPr>
          <p:spPr bwMode="auto">
            <a:xfrm>
              <a:off x="1887" y="128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7" name="Line 259"/>
            <p:cNvSpPr>
              <a:spLocks noChangeShapeType="1"/>
            </p:cNvSpPr>
            <p:nvPr/>
          </p:nvSpPr>
          <p:spPr bwMode="auto">
            <a:xfrm>
              <a:off x="1887" y="128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8" name="Freeform 260"/>
            <p:cNvSpPr>
              <a:spLocks/>
            </p:cNvSpPr>
            <p:nvPr/>
          </p:nvSpPr>
          <p:spPr bwMode="auto">
            <a:xfrm>
              <a:off x="2059" y="1190"/>
              <a:ext cx="160" cy="196"/>
            </a:xfrm>
            <a:custGeom>
              <a:avLst/>
              <a:gdLst>
                <a:gd name="T0" fmla="*/ 0 w 452"/>
                <a:gd name="T1" fmla="*/ 554 h 554"/>
                <a:gd name="T2" fmla="*/ 424 w 452"/>
                <a:gd name="T3" fmla="*/ 272 h 554"/>
                <a:gd name="T4" fmla="*/ 452 w 452"/>
                <a:gd name="T5" fmla="*/ 2 h 554"/>
                <a:gd name="T6" fmla="*/ 450 w 452"/>
                <a:gd name="T7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2" h="554">
                  <a:moveTo>
                    <a:pt x="0" y="554"/>
                  </a:moveTo>
                  <a:lnTo>
                    <a:pt x="424" y="272"/>
                  </a:lnTo>
                  <a:lnTo>
                    <a:pt x="452" y="2"/>
                  </a:lnTo>
                  <a:lnTo>
                    <a:pt x="4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9" name="Freeform 261"/>
            <p:cNvSpPr>
              <a:spLocks/>
            </p:cNvSpPr>
            <p:nvPr/>
          </p:nvSpPr>
          <p:spPr bwMode="auto">
            <a:xfrm>
              <a:off x="2187" y="1159"/>
              <a:ext cx="57" cy="57"/>
            </a:xfrm>
            <a:custGeom>
              <a:avLst/>
              <a:gdLst>
                <a:gd name="T0" fmla="*/ 146 w 161"/>
                <a:gd name="T1" fmla="*/ 0 h 161"/>
                <a:gd name="T2" fmla="*/ 161 w 161"/>
                <a:gd name="T3" fmla="*/ 15 h 161"/>
                <a:gd name="T4" fmla="*/ 14 w 161"/>
                <a:gd name="T5" fmla="*/ 161 h 161"/>
                <a:gd name="T6" fmla="*/ 0 w 161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6" y="0"/>
                  </a:moveTo>
                  <a:lnTo>
                    <a:pt x="161" y="15"/>
                  </a:lnTo>
                  <a:lnTo>
                    <a:pt x="14" y="161"/>
                  </a:lnTo>
                  <a:lnTo>
                    <a:pt x="0" y="1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0" name="Line 262"/>
            <p:cNvSpPr>
              <a:spLocks noChangeShapeType="1"/>
            </p:cNvSpPr>
            <p:nvPr/>
          </p:nvSpPr>
          <p:spPr bwMode="auto">
            <a:xfrm>
              <a:off x="2187" y="121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1" name="Freeform 263"/>
            <p:cNvSpPr>
              <a:spLocks/>
            </p:cNvSpPr>
            <p:nvPr/>
          </p:nvSpPr>
          <p:spPr bwMode="auto">
            <a:xfrm>
              <a:off x="2353" y="1306"/>
              <a:ext cx="70" cy="80"/>
            </a:xfrm>
            <a:custGeom>
              <a:avLst/>
              <a:gdLst>
                <a:gd name="T0" fmla="*/ 0 w 199"/>
                <a:gd name="T1" fmla="*/ 226 h 226"/>
                <a:gd name="T2" fmla="*/ 199 w 199"/>
                <a:gd name="T3" fmla="*/ 140 h 226"/>
                <a:gd name="T4" fmla="*/ 199 w 199"/>
                <a:gd name="T5" fmla="*/ 140 h 226"/>
                <a:gd name="T6" fmla="*/ 199 w 199"/>
                <a:gd name="T7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" h="226">
                  <a:moveTo>
                    <a:pt x="0" y="226"/>
                  </a:moveTo>
                  <a:lnTo>
                    <a:pt x="199" y="140"/>
                  </a:lnTo>
                  <a:lnTo>
                    <a:pt x="199" y="140"/>
                  </a:lnTo>
                  <a:lnTo>
                    <a:pt x="19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2" name="Freeform 264"/>
            <p:cNvSpPr>
              <a:spLocks/>
            </p:cNvSpPr>
            <p:nvPr/>
          </p:nvSpPr>
          <p:spPr bwMode="auto">
            <a:xfrm>
              <a:off x="2387" y="129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3" name="Line 265"/>
            <p:cNvSpPr>
              <a:spLocks noChangeShapeType="1"/>
            </p:cNvSpPr>
            <p:nvPr/>
          </p:nvSpPr>
          <p:spPr bwMode="auto">
            <a:xfrm>
              <a:off x="2387" y="129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4" name="Freeform 266"/>
            <p:cNvSpPr>
              <a:spLocks/>
            </p:cNvSpPr>
            <p:nvPr/>
          </p:nvSpPr>
          <p:spPr bwMode="auto">
            <a:xfrm>
              <a:off x="3453" y="1086"/>
              <a:ext cx="110" cy="305"/>
            </a:xfrm>
            <a:custGeom>
              <a:avLst/>
              <a:gdLst>
                <a:gd name="T0" fmla="*/ 311 w 311"/>
                <a:gd name="T1" fmla="*/ 861 h 861"/>
                <a:gd name="T2" fmla="*/ 0 w 311"/>
                <a:gd name="T3" fmla="*/ 410 h 861"/>
                <a:gd name="T4" fmla="*/ 0 w 311"/>
                <a:gd name="T5" fmla="*/ 113 h 861"/>
                <a:gd name="T6" fmla="*/ 169 w 311"/>
                <a:gd name="T7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1" h="861">
                  <a:moveTo>
                    <a:pt x="311" y="861"/>
                  </a:moveTo>
                  <a:lnTo>
                    <a:pt x="0" y="410"/>
                  </a:lnTo>
                  <a:lnTo>
                    <a:pt x="0" y="113"/>
                  </a:lnTo>
                  <a:lnTo>
                    <a:pt x="1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5" name="Freeform 267"/>
            <p:cNvSpPr>
              <a:spLocks/>
            </p:cNvSpPr>
            <p:nvPr/>
          </p:nvSpPr>
          <p:spPr bwMode="auto">
            <a:xfrm>
              <a:off x="3493" y="1052"/>
              <a:ext cx="45" cy="65"/>
            </a:xfrm>
            <a:custGeom>
              <a:avLst/>
              <a:gdLst>
                <a:gd name="T0" fmla="*/ 129 w 129"/>
                <a:gd name="T1" fmla="*/ 172 h 182"/>
                <a:gd name="T2" fmla="*/ 113 w 129"/>
                <a:gd name="T3" fmla="*/ 182 h 182"/>
                <a:gd name="T4" fmla="*/ 0 w 129"/>
                <a:gd name="T5" fmla="*/ 11 h 182"/>
                <a:gd name="T6" fmla="*/ 16 w 129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82">
                  <a:moveTo>
                    <a:pt x="129" y="172"/>
                  </a:moveTo>
                  <a:lnTo>
                    <a:pt x="113" y="182"/>
                  </a:lnTo>
                  <a:lnTo>
                    <a:pt x="0" y="11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6" name="Line 268"/>
            <p:cNvSpPr>
              <a:spLocks noChangeShapeType="1"/>
            </p:cNvSpPr>
            <p:nvPr/>
          </p:nvSpPr>
          <p:spPr bwMode="auto">
            <a:xfrm flipH="1">
              <a:off x="8947" y="2296"/>
              <a:ext cx="16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28600" y="304800"/>
            <a:ext cx="6553200" cy="9601200"/>
            <a:chOff x="192" y="192"/>
            <a:chExt cx="4128" cy="6048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4128" cy="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26" y="228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10" y="22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26" y="22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10" y="22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26" y="21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10" y="214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26" y="20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10" y="208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26" y="2016"/>
              <a:ext cx="38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58" y="199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26" y="199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26" y="19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10" y="194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26" y="188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10" y="18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26" y="18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10" y="181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26" y="17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10" y="17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26" y="1683"/>
              <a:ext cx="38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58" y="1664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26" y="1664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26" y="161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10" y="16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26" y="15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10" y="15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226" y="14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010" y="14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226" y="141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010" y="14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226" y="1351"/>
              <a:ext cx="38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58" y="133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626" y="133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226" y="12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010" y="12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226" y="12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010" y="121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226" y="11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010" y="11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226" y="10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010" y="10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226" y="1014"/>
              <a:ext cx="38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58" y="995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626" y="995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226" y="9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010" y="9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226" y="8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010" y="88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226" y="81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010" y="81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226" y="7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010" y="74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226" y="681"/>
              <a:ext cx="38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58" y="66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626" y="66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226" y="61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010" y="6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226" y="5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010" y="54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226" y="4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010" y="48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226" y="41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010" y="4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218" y="349"/>
              <a:ext cx="3844" cy="200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3693" y="1968"/>
              <a:ext cx="123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2887" y="1726"/>
              <a:ext cx="18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2717" y="1978"/>
              <a:ext cx="124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397" y="1726"/>
              <a:ext cx="19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474" y="1968"/>
              <a:ext cx="124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1906" y="1740"/>
              <a:ext cx="18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2226" y="1968"/>
              <a:ext cx="124" cy="114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2226" y="1968"/>
              <a:ext cx="119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2226" y="1968"/>
              <a:ext cx="119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3207" y="1579"/>
              <a:ext cx="19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978" y="1968"/>
              <a:ext cx="124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231" y="1550"/>
              <a:ext cx="19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720" y="1968"/>
              <a:ext cx="124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1586" y="1550"/>
              <a:ext cx="19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405" y="1968"/>
              <a:ext cx="124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1328" y="1740"/>
              <a:ext cx="18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2226" y="2087"/>
              <a:ext cx="124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698" y="1550"/>
              <a:ext cx="19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2226" y="2434"/>
              <a:ext cx="124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775" y="1550"/>
              <a:ext cx="19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3047" y="2172"/>
              <a:ext cx="124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3003" y="1104"/>
              <a:ext cx="29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1085" y="2158"/>
              <a:ext cx="124" cy="114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1219" y="1104"/>
              <a:ext cx="29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280" y="2414"/>
              <a:ext cx="308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556" y="216"/>
              <a:ext cx="38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820" y="216"/>
              <a:ext cx="1181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28 Jet Waggle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288" y="2648"/>
              <a:ext cx="21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427" y="2652"/>
              <a:ext cx="87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Gap-Down-On.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288" y="2871"/>
              <a:ext cx="22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443" y="2876"/>
              <a:ext cx="13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Pull-Log 1st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288" y="3094"/>
              <a:ext cx="23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448" y="3099"/>
              <a:ext cx="89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288" y="3317"/>
              <a:ext cx="23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448" y="3322"/>
              <a:ext cx="89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288" y="3541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433" y="3545"/>
              <a:ext cx="93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288" y="3764"/>
              <a:ext cx="21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427" y="3769"/>
              <a:ext cx="165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Waggle Pattern.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288" y="3987"/>
              <a:ext cx="20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422" y="3992"/>
              <a:ext cx="144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Streak through Centerfield.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288" y="4210"/>
              <a:ext cx="22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448" y="4215"/>
              <a:ext cx="365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Reverse pivot over midline. Set up behind PST. Read 3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288" y="4324"/>
              <a:ext cx="10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Level Stretch to CF.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288" y="4543"/>
              <a:ext cx="22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443" y="4547"/>
              <a:ext cx="20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Block 1st outside BST.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288" y="4766"/>
              <a:ext cx="23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448" y="4771"/>
              <a:ext cx="9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 Drag.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288" y="4989"/>
              <a:ext cx="20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438" y="4994"/>
              <a:ext cx="372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Dive for inside foot of PSG. Block area inside-out. Slide delayed into flat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288" y="5103"/>
              <a:ext cx="105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no deeper than 5yds.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288" y="5322"/>
              <a:ext cx="90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Arc 121"/>
            <p:cNvSpPr>
              <a:spLocks/>
            </p:cNvSpPr>
            <p:nvPr/>
          </p:nvSpPr>
          <p:spPr bwMode="auto">
            <a:xfrm>
              <a:off x="770" y="1736"/>
              <a:ext cx="1240" cy="385"/>
            </a:xfrm>
            <a:custGeom>
              <a:avLst/>
              <a:gdLst>
                <a:gd name="G0" fmla="+- 17 0 0"/>
                <a:gd name="G1" fmla="+- 21600 0 0"/>
                <a:gd name="G2" fmla="+- 21600 0 0"/>
                <a:gd name="T0" fmla="*/ 0 w 21617"/>
                <a:gd name="T1" fmla="*/ 0 h 21600"/>
                <a:gd name="T2" fmla="*/ 21617 w 21617"/>
                <a:gd name="T3" fmla="*/ 21600 h 21600"/>
                <a:gd name="T4" fmla="*/ 17 w 2161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7" h="21600" fill="none" extrusionOk="0">
                  <a:moveTo>
                    <a:pt x="0" y="0"/>
                  </a:moveTo>
                  <a:cubicBezTo>
                    <a:pt x="5" y="0"/>
                    <a:pt x="11" y="-1"/>
                    <a:pt x="17" y="0"/>
                  </a:cubicBezTo>
                  <a:cubicBezTo>
                    <a:pt x="11946" y="0"/>
                    <a:pt x="21617" y="9670"/>
                    <a:pt x="21617" y="21600"/>
                  </a:cubicBezTo>
                </a:path>
                <a:path w="21617" h="21600" stroke="0" extrusionOk="0">
                  <a:moveTo>
                    <a:pt x="0" y="0"/>
                  </a:moveTo>
                  <a:cubicBezTo>
                    <a:pt x="5" y="0"/>
                    <a:pt x="11" y="-1"/>
                    <a:pt x="17" y="0"/>
                  </a:cubicBezTo>
                  <a:cubicBezTo>
                    <a:pt x="11946" y="0"/>
                    <a:pt x="21617" y="9670"/>
                    <a:pt x="21617" y="21600"/>
                  </a:cubicBezTo>
                  <a:lnTo>
                    <a:pt x="17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770" y="1718"/>
              <a:ext cx="54" cy="36"/>
            </a:xfrm>
            <a:custGeom>
              <a:avLst/>
              <a:gdLst>
                <a:gd name="T0" fmla="*/ 0 w 54"/>
                <a:gd name="T1" fmla="*/ 18 h 36"/>
                <a:gd name="T2" fmla="*/ 54 w 54"/>
                <a:gd name="T3" fmla="*/ 36 h 36"/>
                <a:gd name="T4" fmla="*/ 40 w 54"/>
                <a:gd name="T5" fmla="*/ 18 h 36"/>
                <a:gd name="T6" fmla="*/ 54 w 54"/>
                <a:gd name="T7" fmla="*/ 0 h 36"/>
                <a:gd name="T8" fmla="*/ 0 w 54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6">
                  <a:moveTo>
                    <a:pt x="0" y="18"/>
                  </a:moveTo>
                  <a:lnTo>
                    <a:pt x="54" y="36"/>
                  </a:lnTo>
                  <a:lnTo>
                    <a:pt x="40" y="18"/>
                  </a:lnTo>
                  <a:lnTo>
                    <a:pt x="54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1070" y="587"/>
              <a:ext cx="651" cy="1382"/>
            </a:xfrm>
            <a:custGeom>
              <a:avLst/>
              <a:gdLst>
                <a:gd name="T0" fmla="*/ 1274 w 1891"/>
                <a:gd name="T1" fmla="*/ 4364 h 4364"/>
                <a:gd name="T2" fmla="*/ 1590 w 1891"/>
                <a:gd name="T3" fmla="*/ 4033 h 4364"/>
                <a:gd name="T4" fmla="*/ 1590 w 1891"/>
                <a:gd name="T5" fmla="*/ 2038 h 4364"/>
                <a:gd name="T6" fmla="*/ 1891 w 1891"/>
                <a:gd name="T7" fmla="*/ 1753 h 4364"/>
                <a:gd name="T8" fmla="*/ 0 w 1891"/>
                <a:gd name="T9" fmla="*/ 0 h 4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1" h="4364">
                  <a:moveTo>
                    <a:pt x="1274" y="4364"/>
                  </a:moveTo>
                  <a:lnTo>
                    <a:pt x="1590" y="4033"/>
                  </a:lnTo>
                  <a:lnTo>
                    <a:pt x="1590" y="2038"/>
                  </a:lnTo>
                  <a:lnTo>
                    <a:pt x="1891" y="175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1070" y="587"/>
              <a:ext cx="52" cy="46"/>
            </a:xfrm>
            <a:custGeom>
              <a:avLst/>
              <a:gdLst>
                <a:gd name="T0" fmla="*/ 0 w 52"/>
                <a:gd name="T1" fmla="*/ 0 h 46"/>
                <a:gd name="T2" fmla="*/ 26 w 52"/>
                <a:gd name="T3" fmla="*/ 46 h 46"/>
                <a:gd name="T4" fmla="*/ 29 w 52"/>
                <a:gd name="T5" fmla="*/ 24 h 46"/>
                <a:gd name="T6" fmla="*/ 52 w 52"/>
                <a:gd name="T7" fmla="*/ 20 h 46"/>
                <a:gd name="T8" fmla="*/ 0 w 52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6">
                  <a:moveTo>
                    <a:pt x="0" y="0"/>
                  </a:moveTo>
                  <a:lnTo>
                    <a:pt x="26" y="46"/>
                  </a:lnTo>
                  <a:lnTo>
                    <a:pt x="29" y="24"/>
                  </a:lnTo>
                  <a:lnTo>
                    <a:pt x="52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5"/>
            <p:cNvSpPr>
              <a:spLocks noChangeShapeType="1"/>
            </p:cNvSpPr>
            <p:nvPr/>
          </p:nvSpPr>
          <p:spPr bwMode="auto">
            <a:xfrm flipH="1">
              <a:off x="935" y="743"/>
              <a:ext cx="290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935" y="821"/>
              <a:ext cx="57" cy="36"/>
            </a:xfrm>
            <a:custGeom>
              <a:avLst/>
              <a:gdLst>
                <a:gd name="T0" fmla="*/ 0 w 57"/>
                <a:gd name="T1" fmla="*/ 36 h 36"/>
                <a:gd name="T2" fmla="*/ 57 w 57"/>
                <a:gd name="T3" fmla="*/ 33 h 36"/>
                <a:gd name="T4" fmla="*/ 37 w 57"/>
                <a:gd name="T5" fmla="*/ 22 h 36"/>
                <a:gd name="T6" fmla="*/ 41 w 57"/>
                <a:gd name="T7" fmla="*/ 0 h 36"/>
                <a:gd name="T8" fmla="*/ 0 w 57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6">
                  <a:moveTo>
                    <a:pt x="0" y="36"/>
                  </a:moveTo>
                  <a:lnTo>
                    <a:pt x="57" y="33"/>
                  </a:lnTo>
                  <a:lnTo>
                    <a:pt x="37" y="22"/>
                  </a:lnTo>
                  <a:lnTo>
                    <a:pt x="41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225" y="2172"/>
              <a:ext cx="1704" cy="86"/>
            </a:xfrm>
            <a:custGeom>
              <a:avLst/>
              <a:gdLst>
                <a:gd name="T0" fmla="*/ 0 w 4950"/>
                <a:gd name="T1" fmla="*/ 166 h 269"/>
                <a:gd name="T2" fmla="*/ 30 w 4950"/>
                <a:gd name="T3" fmla="*/ 106 h 269"/>
                <a:gd name="T4" fmla="*/ 89 w 4950"/>
                <a:gd name="T5" fmla="*/ 227 h 269"/>
                <a:gd name="T6" fmla="*/ 150 w 4950"/>
                <a:gd name="T7" fmla="*/ 108 h 269"/>
                <a:gd name="T8" fmla="*/ 209 w 4950"/>
                <a:gd name="T9" fmla="*/ 229 h 269"/>
                <a:gd name="T10" fmla="*/ 270 w 4950"/>
                <a:gd name="T11" fmla="*/ 110 h 269"/>
                <a:gd name="T12" fmla="*/ 329 w 4950"/>
                <a:gd name="T13" fmla="*/ 231 h 269"/>
                <a:gd name="T14" fmla="*/ 390 w 4950"/>
                <a:gd name="T15" fmla="*/ 112 h 269"/>
                <a:gd name="T16" fmla="*/ 449 w 4950"/>
                <a:gd name="T17" fmla="*/ 232 h 269"/>
                <a:gd name="T18" fmla="*/ 510 w 4950"/>
                <a:gd name="T19" fmla="*/ 113 h 269"/>
                <a:gd name="T20" fmla="*/ 568 w 4950"/>
                <a:gd name="T21" fmla="*/ 234 h 269"/>
                <a:gd name="T22" fmla="*/ 630 w 4950"/>
                <a:gd name="T23" fmla="*/ 115 h 269"/>
                <a:gd name="T24" fmla="*/ 688 w 4950"/>
                <a:gd name="T25" fmla="*/ 236 h 269"/>
                <a:gd name="T26" fmla="*/ 750 w 4950"/>
                <a:gd name="T27" fmla="*/ 117 h 269"/>
                <a:gd name="T28" fmla="*/ 808 w 4950"/>
                <a:gd name="T29" fmla="*/ 238 h 269"/>
                <a:gd name="T30" fmla="*/ 870 w 4950"/>
                <a:gd name="T31" fmla="*/ 119 h 269"/>
                <a:gd name="T32" fmla="*/ 928 w 4950"/>
                <a:gd name="T33" fmla="*/ 240 h 269"/>
                <a:gd name="T34" fmla="*/ 990 w 4950"/>
                <a:gd name="T35" fmla="*/ 121 h 269"/>
                <a:gd name="T36" fmla="*/ 1048 w 4950"/>
                <a:gd name="T37" fmla="*/ 242 h 269"/>
                <a:gd name="T38" fmla="*/ 1110 w 4950"/>
                <a:gd name="T39" fmla="*/ 123 h 269"/>
                <a:gd name="T40" fmla="*/ 1168 w 4950"/>
                <a:gd name="T41" fmla="*/ 244 h 269"/>
                <a:gd name="T42" fmla="*/ 1230 w 4950"/>
                <a:gd name="T43" fmla="*/ 124 h 269"/>
                <a:gd name="T44" fmla="*/ 1288 w 4950"/>
                <a:gd name="T45" fmla="*/ 245 h 269"/>
                <a:gd name="T46" fmla="*/ 1350 w 4950"/>
                <a:gd name="T47" fmla="*/ 126 h 269"/>
                <a:gd name="T48" fmla="*/ 1408 w 4950"/>
                <a:gd name="T49" fmla="*/ 247 h 269"/>
                <a:gd name="T50" fmla="*/ 1470 w 4950"/>
                <a:gd name="T51" fmla="*/ 128 h 269"/>
                <a:gd name="T52" fmla="*/ 1528 w 4950"/>
                <a:gd name="T53" fmla="*/ 249 h 269"/>
                <a:gd name="T54" fmla="*/ 1590 w 4950"/>
                <a:gd name="T55" fmla="*/ 130 h 269"/>
                <a:gd name="T56" fmla="*/ 1648 w 4950"/>
                <a:gd name="T57" fmla="*/ 251 h 269"/>
                <a:gd name="T58" fmla="*/ 1710 w 4950"/>
                <a:gd name="T59" fmla="*/ 132 h 269"/>
                <a:gd name="T60" fmla="*/ 1768 w 4950"/>
                <a:gd name="T61" fmla="*/ 253 h 269"/>
                <a:gd name="T62" fmla="*/ 1830 w 4950"/>
                <a:gd name="T63" fmla="*/ 134 h 269"/>
                <a:gd name="T64" fmla="*/ 1888 w 4950"/>
                <a:gd name="T65" fmla="*/ 255 h 269"/>
                <a:gd name="T66" fmla="*/ 1950 w 4950"/>
                <a:gd name="T67" fmla="*/ 136 h 269"/>
                <a:gd name="T68" fmla="*/ 2008 w 4950"/>
                <a:gd name="T69" fmla="*/ 256 h 269"/>
                <a:gd name="T70" fmla="*/ 2070 w 4950"/>
                <a:gd name="T71" fmla="*/ 137 h 269"/>
                <a:gd name="T72" fmla="*/ 2128 w 4950"/>
                <a:gd name="T73" fmla="*/ 258 h 269"/>
                <a:gd name="T74" fmla="*/ 2190 w 4950"/>
                <a:gd name="T75" fmla="*/ 139 h 269"/>
                <a:gd name="T76" fmla="*/ 2248 w 4950"/>
                <a:gd name="T77" fmla="*/ 260 h 269"/>
                <a:gd name="T78" fmla="*/ 2310 w 4950"/>
                <a:gd name="T79" fmla="*/ 141 h 269"/>
                <a:gd name="T80" fmla="*/ 2368 w 4950"/>
                <a:gd name="T81" fmla="*/ 262 h 269"/>
                <a:gd name="T82" fmla="*/ 2430 w 4950"/>
                <a:gd name="T83" fmla="*/ 143 h 269"/>
                <a:gd name="T84" fmla="*/ 2488 w 4950"/>
                <a:gd name="T85" fmla="*/ 264 h 269"/>
                <a:gd name="T86" fmla="*/ 2550 w 4950"/>
                <a:gd name="T87" fmla="*/ 145 h 269"/>
                <a:gd name="T88" fmla="*/ 2608 w 4950"/>
                <a:gd name="T89" fmla="*/ 266 h 269"/>
                <a:gd name="T90" fmla="*/ 2670 w 4950"/>
                <a:gd name="T91" fmla="*/ 147 h 269"/>
                <a:gd name="T92" fmla="*/ 2728 w 4950"/>
                <a:gd name="T93" fmla="*/ 268 h 269"/>
                <a:gd name="T94" fmla="*/ 2790 w 4950"/>
                <a:gd name="T95" fmla="*/ 148 h 269"/>
                <a:gd name="T96" fmla="*/ 2848 w 4950"/>
                <a:gd name="T97" fmla="*/ 269 h 269"/>
                <a:gd name="T98" fmla="*/ 2879 w 4950"/>
                <a:gd name="T99" fmla="*/ 210 h 269"/>
                <a:gd name="T100" fmla="*/ 2923 w 4950"/>
                <a:gd name="T101" fmla="*/ 211 h 269"/>
                <a:gd name="T102" fmla="*/ 4664 w 4950"/>
                <a:gd name="T103" fmla="*/ 211 h 269"/>
                <a:gd name="T104" fmla="*/ 4950 w 4950"/>
                <a:gd name="T10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50" h="269">
                  <a:moveTo>
                    <a:pt x="0" y="166"/>
                  </a:moveTo>
                  <a:lnTo>
                    <a:pt x="30" y="106"/>
                  </a:lnTo>
                  <a:lnTo>
                    <a:pt x="89" y="227"/>
                  </a:lnTo>
                  <a:lnTo>
                    <a:pt x="150" y="108"/>
                  </a:lnTo>
                  <a:lnTo>
                    <a:pt x="209" y="229"/>
                  </a:lnTo>
                  <a:lnTo>
                    <a:pt x="270" y="110"/>
                  </a:lnTo>
                  <a:lnTo>
                    <a:pt x="329" y="231"/>
                  </a:lnTo>
                  <a:lnTo>
                    <a:pt x="390" y="112"/>
                  </a:lnTo>
                  <a:lnTo>
                    <a:pt x="449" y="232"/>
                  </a:lnTo>
                  <a:lnTo>
                    <a:pt x="510" y="113"/>
                  </a:lnTo>
                  <a:lnTo>
                    <a:pt x="568" y="234"/>
                  </a:lnTo>
                  <a:lnTo>
                    <a:pt x="630" y="115"/>
                  </a:lnTo>
                  <a:lnTo>
                    <a:pt x="688" y="236"/>
                  </a:lnTo>
                  <a:lnTo>
                    <a:pt x="750" y="117"/>
                  </a:lnTo>
                  <a:lnTo>
                    <a:pt x="808" y="238"/>
                  </a:lnTo>
                  <a:lnTo>
                    <a:pt x="870" y="119"/>
                  </a:lnTo>
                  <a:lnTo>
                    <a:pt x="928" y="240"/>
                  </a:lnTo>
                  <a:lnTo>
                    <a:pt x="990" y="121"/>
                  </a:lnTo>
                  <a:lnTo>
                    <a:pt x="1048" y="242"/>
                  </a:lnTo>
                  <a:lnTo>
                    <a:pt x="1110" y="123"/>
                  </a:lnTo>
                  <a:lnTo>
                    <a:pt x="1168" y="244"/>
                  </a:lnTo>
                  <a:lnTo>
                    <a:pt x="1230" y="124"/>
                  </a:lnTo>
                  <a:lnTo>
                    <a:pt x="1288" y="245"/>
                  </a:lnTo>
                  <a:lnTo>
                    <a:pt x="1350" y="126"/>
                  </a:lnTo>
                  <a:lnTo>
                    <a:pt x="1408" y="247"/>
                  </a:lnTo>
                  <a:lnTo>
                    <a:pt x="1470" y="128"/>
                  </a:lnTo>
                  <a:lnTo>
                    <a:pt x="1528" y="249"/>
                  </a:lnTo>
                  <a:lnTo>
                    <a:pt x="1590" y="130"/>
                  </a:lnTo>
                  <a:lnTo>
                    <a:pt x="1648" y="251"/>
                  </a:lnTo>
                  <a:lnTo>
                    <a:pt x="1710" y="132"/>
                  </a:lnTo>
                  <a:lnTo>
                    <a:pt x="1768" y="253"/>
                  </a:lnTo>
                  <a:lnTo>
                    <a:pt x="1830" y="134"/>
                  </a:lnTo>
                  <a:lnTo>
                    <a:pt x="1888" y="255"/>
                  </a:lnTo>
                  <a:lnTo>
                    <a:pt x="1950" y="136"/>
                  </a:lnTo>
                  <a:lnTo>
                    <a:pt x="2008" y="256"/>
                  </a:lnTo>
                  <a:lnTo>
                    <a:pt x="2070" y="137"/>
                  </a:lnTo>
                  <a:lnTo>
                    <a:pt x="2128" y="258"/>
                  </a:lnTo>
                  <a:lnTo>
                    <a:pt x="2190" y="139"/>
                  </a:lnTo>
                  <a:lnTo>
                    <a:pt x="2248" y="260"/>
                  </a:lnTo>
                  <a:lnTo>
                    <a:pt x="2310" y="141"/>
                  </a:lnTo>
                  <a:lnTo>
                    <a:pt x="2368" y="262"/>
                  </a:lnTo>
                  <a:lnTo>
                    <a:pt x="2430" y="143"/>
                  </a:lnTo>
                  <a:lnTo>
                    <a:pt x="2488" y="264"/>
                  </a:lnTo>
                  <a:lnTo>
                    <a:pt x="2550" y="145"/>
                  </a:lnTo>
                  <a:lnTo>
                    <a:pt x="2608" y="266"/>
                  </a:lnTo>
                  <a:lnTo>
                    <a:pt x="2670" y="147"/>
                  </a:lnTo>
                  <a:lnTo>
                    <a:pt x="2728" y="268"/>
                  </a:lnTo>
                  <a:lnTo>
                    <a:pt x="2790" y="148"/>
                  </a:lnTo>
                  <a:lnTo>
                    <a:pt x="2848" y="269"/>
                  </a:lnTo>
                  <a:lnTo>
                    <a:pt x="2879" y="210"/>
                  </a:lnTo>
                  <a:lnTo>
                    <a:pt x="2923" y="211"/>
                  </a:lnTo>
                  <a:lnTo>
                    <a:pt x="4664" y="211"/>
                  </a:lnTo>
                  <a:lnTo>
                    <a:pt x="49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2907" y="2141"/>
              <a:ext cx="50" cy="60"/>
            </a:xfrm>
            <a:custGeom>
              <a:avLst/>
              <a:gdLst>
                <a:gd name="T0" fmla="*/ 146 w 146"/>
                <a:gd name="T1" fmla="*/ 178 h 189"/>
                <a:gd name="T2" fmla="*/ 129 w 146"/>
                <a:gd name="T3" fmla="*/ 189 h 189"/>
                <a:gd name="T4" fmla="*/ 0 w 146"/>
                <a:gd name="T5" fmla="*/ 11 h 189"/>
                <a:gd name="T6" fmla="*/ 18 w 146"/>
                <a:gd name="T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89">
                  <a:moveTo>
                    <a:pt x="146" y="178"/>
                  </a:moveTo>
                  <a:lnTo>
                    <a:pt x="129" y="189"/>
                  </a:lnTo>
                  <a:lnTo>
                    <a:pt x="0" y="11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29"/>
            <p:cNvSpPr>
              <a:spLocks noChangeShapeType="1"/>
            </p:cNvSpPr>
            <p:nvPr/>
          </p:nvSpPr>
          <p:spPr bwMode="auto">
            <a:xfrm flipH="1">
              <a:off x="2907" y="214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130"/>
            <p:cNvSpPr>
              <a:spLocks noChangeShapeType="1"/>
            </p:cNvSpPr>
            <p:nvPr/>
          </p:nvSpPr>
          <p:spPr bwMode="auto">
            <a:xfrm flipV="1">
              <a:off x="1813" y="1874"/>
              <a:ext cx="124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913" y="1843"/>
              <a:ext cx="54" cy="58"/>
            </a:xfrm>
            <a:custGeom>
              <a:avLst/>
              <a:gdLst>
                <a:gd name="T0" fmla="*/ 157 w 157"/>
                <a:gd name="T1" fmla="*/ 169 h 182"/>
                <a:gd name="T2" fmla="*/ 142 w 157"/>
                <a:gd name="T3" fmla="*/ 182 h 182"/>
                <a:gd name="T4" fmla="*/ 0 w 157"/>
                <a:gd name="T5" fmla="*/ 13 h 182"/>
                <a:gd name="T6" fmla="*/ 15 w 157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82">
                  <a:moveTo>
                    <a:pt x="157" y="169"/>
                  </a:moveTo>
                  <a:lnTo>
                    <a:pt x="142" y="182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32"/>
            <p:cNvSpPr>
              <a:spLocks noChangeShapeType="1"/>
            </p:cNvSpPr>
            <p:nvPr/>
          </p:nvSpPr>
          <p:spPr bwMode="auto">
            <a:xfrm flipH="1">
              <a:off x="1913" y="1843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Arc 133"/>
            <p:cNvSpPr>
              <a:spLocks/>
            </p:cNvSpPr>
            <p:nvPr/>
          </p:nvSpPr>
          <p:spPr bwMode="auto">
            <a:xfrm>
              <a:off x="1530" y="2078"/>
              <a:ext cx="460" cy="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Arc 134"/>
            <p:cNvSpPr>
              <a:spLocks/>
            </p:cNvSpPr>
            <p:nvPr/>
          </p:nvSpPr>
          <p:spPr bwMode="auto">
            <a:xfrm>
              <a:off x="1364" y="1978"/>
              <a:ext cx="166" cy="1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Arc 135"/>
            <p:cNvSpPr>
              <a:spLocks/>
            </p:cNvSpPr>
            <p:nvPr/>
          </p:nvSpPr>
          <p:spPr bwMode="auto">
            <a:xfrm>
              <a:off x="1364" y="1845"/>
              <a:ext cx="67" cy="1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1397" y="1824"/>
              <a:ext cx="72" cy="36"/>
            </a:xfrm>
            <a:custGeom>
              <a:avLst/>
              <a:gdLst>
                <a:gd name="T0" fmla="*/ 209 w 209"/>
                <a:gd name="T1" fmla="*/ 93 h 113"/>
                <a:gd name="T2" fmla="*/ 200 w 209"/>
                <a:gd name="T3" fmla="*/ 113 h 113"/>
                <a:gd name="T4" fmla="*/ 0 w 209"/>
                <a:gd name="T5" fmla="*/ 20 h 113"/>
                <a:gd name="T6" fmla="*/ 9 w 209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13">
                  <a:moveTo>
                    <a:pt x="209" y="93"/>
                  </a:moveTo>
                  <a:lnTo>
                    <a:pt x="200" y="113"/>
                  </a:lnTo>
                  <a:lnTo>
                    <a:pt x="0" y="20"/>
                  </a:lnTo>
                  <a:lnTo>
                    <a:pt x="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 flipH="1">
              <a:off x="1397" y="1824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Arc 138"/>
            <p:cNvSpPr>
              <a:spLocks/>
            </p:cNvSpPr>
            <p:nvPr/>
          </p:nvSpPr>
          <p:spPr bwMode="auto">
            <a:xfrm>
              <a:off x="2149" y="1907"/>
              <a:ext cx="73" cy="8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02 w 21600"/>
                <a:gd name="T1" fmla="*/ 21598 h 21598"/>
                <a:gd name="T2" fmla="*/ 0 w 21600"/>
                <a:gd name="T3" fmla="*/ 0 h 21598"/>
                <a:gd name="T4" fmla="*/ 2160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302" y="21597"/>
                  </a:moveTo>
                  <a:cubicBezTo>
                    <a:pt x="9489" y="21434"/>
                    <a:pt x="0" y="11813"/>
                    <a:pt x="0" y="0"/>
                  </a:cubicBezTo>
                </a:path>
                <a:path w="21600" h="21598" stroke="0" extrusionOk="0">
                  <a:moveTo>
                    <a:pt x="21302" y="21597"/>
                  </a:moveTo>
                  <a:cubicBezTo>
                    <a:pt x="9489" y="21434"/>
                    <a:pt x="0" y="1181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Arc 139"/>
            <p:cNvSpPr>
              <a:spLocks/>
            </p:cNvSpPr>
            <p:nvPr/>
          </p:nvSpPr>
          <p:spPr bwMode="auto">
            <a:xfrm>
              <a:off x="2149" y="1907"/>
              <a:ext cx="52" cy="23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164" y="2132"/>
              <a:ext cx="75" cy="21"/>
            </a:xfrm>
            <a:custGeom>
              <a:avLst/>
              <a:gdLst>
                <a:gd name="T0" fmla="*/ 5 w 218"/>
                <a:gd name="T1" fmla="*/ 65 h 65"/>
                <a:gd name="T2" fmla="*/ 0 w 218"/>
                <a:gd name="T3" fmla="*/ 45 h 65"/>
                <a:gd name="T4" fmla="*/ 213 w 218"/>
                <a:gd name="T5" fmla="*/ 0 h 65"/>
                <a:gd name="T6" fmla="*/ 218 w 218"/>
                <a:gd name="T7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65">
                  <a:moveTo>
                    <a:pt x="5" y="65"/>
                  </a:moveTo>
                  <a:lnTo>
                    <a:pt x="0" y="45"/>
                  </a:lnTo>
                  <a:lnTo>
                    <a:pt x="213" y="0"/>
                  </a:lnTo>
                  <a:lnTo>
                    <a:pt x="218" y="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1"/>
            <p:cNvSpPr>
              <a:spLocks noChangeShapeType="1"/>
            </p:cNvSpPr>
            <p:nvPr/>
          </p:nvSpPr>
          <p:spPr bwMode="auto">
            <a:xfrm flipH="1" flipV="1">
              <a:off x="2237" y="2132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Arc 142"/>
            <p:cNvSpPr>
              <a:spLocks/>
            </p:cNvSpPr>
            <p:nvPr/>
          </p:nvSpPr>
          <p:spPr bwMode="auto">
            <a:xfrm>
              <a:off x="2660" y="1940"/>
              <a:ext cx="94" cy="6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69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69" y="21598"/>
                  </a:moveTo>
                  <a:cubicBezTo>
                    <a:pt x="9530" y="21472"/>
                    <a:pt x="0" y="11839"/>
                    <a:pt x="0" y="0"/>
                  </a:cubicBezTo>
                </a:path>
                <a:path w="21600" h="21599" stroke="0" extrusionOk="0">
                  <a:moveTo>
                    <a:pt x="21369" y="21598"/>
                  </a:moveTo>
                  <a:cubicBezTo>
                    <a:pt x="9530" y="21472"/>
                    <a:pt x="0" y="1183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Arc 143"/>
            <p:cNvSpPr>
              <a:spLocks/>
            </p:cNvSpPr>
            <p:nvPr/>
          </p:nvSpPr>
          <p:spPr bwMode="auto">
            <a:xfrm>
              <a:off x="2654" y="1940"/>
              <a:ext cx="6" cy="181"/>
            </a:xfrm>
            <a:custGeom>
              <a:avLst/>
              <a:gdLst>
                <a:gd name="G0" fmla="+- 3864 0 0"/>
                <a:gd name="G1" fmla="+- 0 0 0"/>
                <a:gd name="G2" fmla="+- 21600 0 0"/>
                <a:gd name="T0" fmla="*/ 25464 w 25464"/>
                <a:gd name="T1" fmla="*/ 0 h 21600"/>
                <a:gd name="T2" fmla="*/ 0 w 25464"/>
                <a:gd name="T3" fmla="*/ 21252 h 21600"/>
                <a:gd name="T4" fmla="*/ 3864 w 2546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64" h="21600" fill="none" extrusionOk="0">
                  <a:moveTo>
                    <a:pt x="25464" y="0"/>
                  </a:moveTo>
                  <a:cubicBezTo>
                    <a:pt x="25464" y="11929"/>
                    <a:pt x="15793" y="21600"/>
                    <a:pt x="3864" y="21600"/>
                  </a:cubicBezTo>
                  <a:cubicBezTo>
                    <a:pt x="2568" y="21600"/>
                    <a:pt x="1274" y="21483"/>
                    <a:pt x="0" y="21251"/>
                  </a:cubicBezTo>
                </a:path>
                <a:path w="25464" h="21600" stroke="0" extrusionOk="0">
                  <a:moveTo>
                    <a:pt x="25464" y="0"/>
                  </a:moveTo>
                  <a:cubicBezTo>
                    <a:pt x="25464" y="11929"/>
                    <a:pt x="15793" y="21600"/>
                    <a:pt x="3864" y="21600"/>
                  </a:cubicBezTo>
                  <a:cubicBezTo>
                    <a:pt x="2568" y="21600"/>
                    <a:pt x="1274" y="21483"/>
                    <a:pt x="0" y="21251"/>
                  </a:cubicBezTo>
                  <a:lnTo>
                    <a:pt x="386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Arc 144"/>
            <p:cNvSpPr>
              <a:spLocks/>
            </p:cNvSpPr>
            <p:nvPr/>
          </p:nvSpPr>
          <p:spPr bwMode="auto">
            <a:xfrm>
              <a:off x="2654" y="2121"/>
              <a:ext cx="68" cy="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2713" y="2101"/>
              <a:ext cx="24" cy="69"/>
            </a:xfrm>
            <a:custGeom>
              <a:avLst/>
              <a:gdLst>
                <a:gd name="T0" fmla="*/ 20 w 69"/>
                <a:gd name="T1" fmla="*/ 217 h 217"/>
                <a:gd name="T2" fmla="*/ 0 w 69"/>
                <a:gd name="T3" fmla="*/ 213 h 217"/>
                <a:gd name="T4" fmla="*/ 49 w 69"/>
                <a:gd name="T5" fmla="*/ 0 h 217"/>
                <a:gd name="T6" fmla="*/ 69 w 69"/>
                <a:gd name="T7" fmla="*/ 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217">
                  <a:moveTo>
                    <a:pt x="20" y="217"/>
                  </a:moveTo>
                  <a:lnTo>
                    <a:pt x="0" y="213"/>
                  </a:lnTo>
                  <a:lnTo>
                    <a:pt x="49" y="0"/>
                  </a:lnTo>
                  <a:lnTo>
                    <a:pt x="69" y="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6"/>
            <p:cNvSpPr>
              <a:spLocks noChangeShapeType="1"/>
            </p:cNvSpPr>
            <p:nvPr/>
          </p:nvSpPr>
          <p:spPr bwMode="auto">
            <a:xfrm flipH="1" flipV="1">
              <a:off x="2730" y="2101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Arc 147"/>
            <p:cNvSpPr>
              <a:spLocks/>
            </p:cNvSpPr>
            <p:nvPr/>
          </p:nvSpPr>
          <p:spPr bwMode="auto">
            <a:xfrm>
              <a:off x="2402" y="1945"/>
              <a:ext cx="67" cy="7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Arc 148"/>
            <p:cNvSpPr>
              <a:spLocks/>
            </p:cNvSpPr>
            <p:nvPr/>
          </p:nvSpPr>
          <p:spPr bwMode="auto">
            <a:xfrm>
              <a:off x="2402" y="1945"/>
              <a:ext cx="31" cy="1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Arc 149"/>
            <p:cNvSpPr>
              <a:spLocks/>
            </p:cNvSpPr>
            <p:nvPr/>
          </p:nvSpPr>
          <p:spPr bwMode="auto">
            <a:xfrm>
              <a:off x="2433" y="2130"/>
              <a:ext cx="83" cy="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38 w 21600"/>
                <a:gd name="T1" fmla="*/ 21598 h 21598"/>
                <a:gd name="T2" fmla="*/ 0 w 21600"/>
                <a:gd name="T3" fmla="*/ 0 h 21598"/>
                <a:gd name="T4" fmla="*/ 2160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337" y="21598"/>
                  </a:moveTo>
                  <a:cubicBezTo>
                    <a:pt x="9511" y="21454"/>
                    <a:pt x="0" y="11827"/>
                    <a:pt x="0" y="0"/>
                  </a:cubicBezTo>
                </a:path>
                <a:path w="21600" h="21598" stroke="0" extrusionOk="0">
                  <a:moveTo>
                    <a:pt x="21337" y="21598"/>
                  </a:moveTo>
                  <a:cubicBezTo>
                    <a:pt x="9511" y="21454"/>
                    <a:pt x="0" y="11827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2511" y="2105"/>
              <a:ext cx="16" cy="70"/>
            </a:xfrm>
            <a:custGeom>
              <a:avLst/>
              <a:gdLst>
                <a:gd name="T0" fmla="*/ 20 w 47"/>
                <a:gd name="T1" fmla="*/ 220 h 220"/>
                <a:gd name="T2" fmla="*/ 0 w 47"/>
                <a:gd name="T3" fmla="*/ 217 h 220"/>
                <a:gd name="T4" fmla="*/ 27 w 47"/>
                <a:gd name="T5" fmla="*/ 0 h 220"/>
                <a:gd name="T6" fmla="*/ 47 w 47"/>
                <a:gd name="T7" fmla="*/ 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20">
                  <a:moveTo>
                    <a:pt x="20" y="220"/>
                  </a:moveTo>
                  <a:lnTo>
                    <a:pt x="0" y="217"/>
                  </a:lnTo>
                  <a:lnTo>
                    <a:pt x="27" y="0"/>
                  </a:lnTo>
                  <a:lnTo>
                    <a:pt x="47" y="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151"/>
            <p:cNvSpPr>
              <a:spLocks noChangeShapeType="1"/>
            </p:cNvSpPr>
            <p:nvPr/>
          </p:nvSpPr>
          <p:spPr bwMode="auto">
            <a:xfrm flipH="1" flipV="1">
              <a:off x="2520" y="2105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52"/>
            <p:cNvSpPr>
              <a:spLocks noChangeShapeType="1"/>
            </p:cNvSpPr>
            <p:nvPr/>
          </p:nvSpPr>
          <p:spPr bwMode="auto">
            <a:xfrm flipH="1" flipV="1">
              <a:off x="1994" y="2111"/>
              <a:ext cx="243" cy="3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1958" y="2086"/>
              <a:ext cx="68" cy="44"/>
            </a:xfrm>
            <a:custGeom>
              <a:avLst/>
              <a:gdLst>
                <a:gd name="T0" fmla="*/ 186 w 197"/>
                <a:gd name="T1" fmla="*/ 0 h 138"/>
                <a:gd name="T2" fmla="*/ 197 w 197"/>
                <a:gd name="T3" fmla="*/ 18 h 138"/>
                <a:gd name="T4" fmla="*/ 11 w 197"/>
                <a:gd name="T5" fmla="*/ 138 h 138"/>
                <a:gd name="T6" fmla="*/ 0 w 197"/>
                <a:gd name="T7" fmla="*/ 1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138">
                  <a:moveTo>
                    <a:pt x="186" y="0"/>
                  </a:moveTo>
                  <a:lnTo>
                    <a:pt x="197" y="18"/>
                  </a:lnTo>
                  <a:lnTo>
                    <a:pt x="11" y="138"/>
                  </a:lnTo>
                  <a:lnTo>
                    <a:pt x="0" y="1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154"/>
            <p:cNvSpPr>
              <a:spLocks noChangeShapeType="1"/>
            </p:cNvSpPr>
            <p:nvPr/>
          </p:nvSpPr>
          <p:spPr bwMode="auto">
            <a:xfrm>
              <a:off x="1958" y="2124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55"/>
            <p:cNvSpPr>
              <a:spLocks noChangeShapeType="1"/>
            </p:cNvSpPr>
            <p:nvPr/>
          </p:nvSpPr>
          <p:spPr bwMode="auto">
            <a:xfrm flipH="1" flipV="1">
              <a:off x="2660" y="468"/>
              <a:ext cx="1054" cy="14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2660" y="468"/>
              <a:ext cx="45" cy="51"/>
            </a:xfrm>
            <a:custGeom>
              <a:avLst/>
              <a:gdLst>
                <a:gd name="T0" fmla="*/ 0 w 45"/>
                <a:gd name="T1" fmla="*/ 0 h 51"/>
                <a:gd name="T2" fmla="*/ 12 w 45"/>
                <a:gd name="T3" fmla="*/ 51 h 51"/>
                <a:gd name="T4" fmla="*/ 21 w 45"/>
                <a:gd name="T5" fmla="*/ 31 h 51"/>
                <a:gd name="T6" fmla="*/ 45 w 45"/>
                <a:gd name="T7" fmla="*/ 31 h 51"/>
                <a:gd name="T8" fmla="*/ 0 w 45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1">
                  <a:moveTo>
                    <a:pt x="0" y="0"/>
                  </a:moveTo>
                  <a:lnTo>
                    <a:pt x="12" y="51"/>
                  </a:lnTo>
                  <a:lnTo>
                    <a:pt x="21" y="31"/>
                  </a:lnTo>
                  <a:lnTo>
                    <a:pt x="45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Arc 157"/>
            <p:cNvSpPr>
              <a:spLocks/>
            </p:cNvSpPr>
            <p:nvPr/>
          </p:nvSpPr>
          <p:spPr bwMode="auto">
            <a:xfrm>
              <a:off x="1452" y="1280"/>
              <a:ext cx="1652" cy="89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76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19" y="0"/>
                    <a:pt x="21586" y="9656"/>
                    <a:pt x="21599" y="21576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19" y="0"/>
                    <a:pt x="21586" y="9656"/>
                    <a:pt x="21599" y="2157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1452" y="1262"/>
              <a:ext cx="53" cy="35"/>
            </a:xfrm>
            <a:custGeom>
              <a:avLst/>
              <a:gdLst>
                <a:gd name="T0" fmla="*/ 0 w 53"/>
                <a:gd name="T1" fmla="*/ 18 h 35"/>
                <a:gd name="T2" fmla="*/ 53 w 53"/>
                <a:gd name="T3" fmla="*/ 35 h 35"/>
                <a:gd name="T4" fmla="*/ 39 w 53"/>
                <a:gd name="T5" fmla="*/ 18 h 35"/>
                <a:gd name="T6" fmla="*/ 53 w 53"/>
                <a:gd name="T7" fmla="*/ 0 h 35"/>
                <a:gd name="T8" fmla="*/ 0 w 53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5">
                  <a:moveTo>
                    <a:pt x="0" y="18"/>
                  </a:moveTo>
                  <a:lnTo>
                    <a:pt x="53" y="35"/>
                  </a:lnTo>
                  <a:lnTo>
                    <a:pt x="39" y="18"/>
                  </a:lnTo>
                  <a:lnTo>
                    <a:pt x="53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Arc 159"/>
            <p:cNvSpPr>
              <a:spLocks/>
            </p:cNvSpPr>
            <p:nvPr/>
          </p:nvSpPr>
          <p:spPr bwMode="auto">
            <a:xfrm>
              <a:off x="2221" y="2168"/>
              <a:ext cx="119" cy="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160"/>
            <p:cNvSpPr>
              <a:spLocks noChangeShapeType="1"/>
            </p:cNvSpPr>
            <p:nvPr/>
          </p:nvSpPr>
          <p:spPr bwMode="auto">
            <a:xfrm flipH="1">
              <a:off x="1746" y="2229"/>
              <a:ext cx="594" cy="2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1746" y="2485"/>
              <a:ext cx="57" cy="39"/>
            </a:xfrm>
            <a:custGeom>
              <a:avLst/>
              <a:gdLst>
                <a:gd name="T0" fmla="*/ 0 w 57"/>
                <a:gd name="T1" fmla="*/ 39 h 39"/>
                <a:gd name="T2" fmla="*/ 57 w 57"/>
                <a:gd name="T3" fmla="*/ 32 h 39"/>
                <a:gd name="T4" fmla="*/ 35 w 57"/>
                <a:gd name="T5" fmla="*/ 22 h 39"/>
                <a:gd name="T6" fmla="*/ 38 w 57"/>
                <a:gd name="T7" fmla="*/ 0 h 39"/>
                <a:gd name="T8" fmla="*/ 0 w 57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9">
                  <a:moveTo>
                    <a:pt x="0" y="39"/>
                  </a:moveTo>
                  <a:lnTo>
                    <a:pt x="57" y="32"/>
                  </a:lnTo>
                  <a:lnTo>
                    <a:pt x="35" y="22"/>
                  </a:lnTo>
                  <a:lnTo>
                    <a:pt x="38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454775" cy="8413750"/>
            <a:chOff x="311" y="240"/>
            <a:chExt cx="4066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1" y="240"/>
              <a:ext cx="3817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38" y="267"/>
              <a:ext cx="4039" cy="5092"/>
              <a:chOff x="338" y="267"/>
              <a:chExt cx="4039" cy="5092"/>
            </a:xfrm>
          </p:grpSpPr>
          <p:sp>
            <p:nvSpPr>
              <p:cNvPr id="20524" name="Rectangle 5"/>
              <p:cNvSpPr>
                <a:spLocks noChangeArrowheads="1"/>
              </p:cNvSpPr>
              <p:nvPr/>
            </p:nvSpPr>
            <p:spPr bwMode="auto">
              <a:xfrm>
                <a:off x="338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5" name="Rectangle 6"/>
              <p:cNvSpPr>
                <a:spLocks noChangeArrowheads="1"/>
              </p:cNvSpPr>
              <p:nvPr/>
            </p:nvSpPr>
            <p:spPr bwMode="auto">
              <a:xfrm>
                <a:off x="338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6" name="Rectangle 7"/>
              <p:cNvSpPr>
                <a:spLocks noChangeArrowheads="1"/>
              </p:cNvSpPr>
              <p:nvPr/>
            </p:nvSpPr>
            <p:spPr bwMode="auto">
              <a:xfrm>
                <a:off x="338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7" name="Rectangle 8"/>
              <p:cNvSpPr>
                <a:spLocks noChangeArrowheads="1"/>
              </p:cNvSpPr>
              <p:nvPr/>
            </p:nvSpPr>
            <p:spPr bwMode="auto">
              <a:xfrm>
                <a:off x="743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8" name="Oval 9"/>
              <p:cNvSpPr>
                <a:spLocks noChangeArrowheads="1"/>
              </p:cNvSpPr>
              <p:nvPr/>
            </p:nvSpPr>
            <p:spPr bwMode="auto">
              <a:xfrm>
                <a:off x="1890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9" name="Rectangle 10"/>
              <p:cNvSpPr>
                <a:spLocks noChangeArrowheads="1"/>
              </p:cNvSpPr>
              <p:nvPr/>
            </p:nvSpPr>
            <p:spPr bwMode="auto">
              <a:xfrm>
                <a:off x="1495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30" name="Oval 11"/>
              <p:cNvSpPr>
                <a:spLocks noChangeArrowheads="1"/>
              </p:cNvSpPr>
              <p:nvPr/>
            </p:nvSpPr>
            <p:spPr bwMode="auto">
              <a:xfrm>
                <a:off x="1449" y="38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1" name="Rectangle 12"/>
              <p:cNvSpPr>
                <a:spLocks noChangeArrowheads="1"/>
              </p:cNvSpPr>
              <p:nvPr/>
            </p:nvSpPr>
            <p:spPr bwMode="auto">
              <a:xfrm>
                <a:off x="1152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32" name="Oval 13"/>
              <p:cNvSpPr>
                <a:spLocks noChangeArrowheads="1"/>
              </p:cNvSpPr>
              <p:nvPr/>
            </p:nvSpPr>
            <p:spPr bwMode="auto">
              <a:xfrm>
                <a:off x="1301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3" name="Rectangle 14"/>
              <p:cNvSpPr>
                <a:spLocks noChangeArrowheads="1"/>
              </p:cNvSpPr>
              <p:nvPr/>
            </p:nvSpPr>
            <p:spPr bwMode="auto">
              <a:xfrm>
                <a:off x="863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34" name="Rectangle 15"/>
              <p:cNvSpPr>
                <a:spLocks noChangeArrowheads="1"/>
              </p:cNvSpPr>
              <p:nvPr/>
            </p:nvSpPr>
            <p:spPr bwMode="auto">
              <a:xfrm>
                <a:off x="1152" y="3873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5" name="Line 16"/>
              <p:cNvSpPr>
                <a:spLocks noChangeShapeType="1"/>
              </p:cNvSpPr>
              <p:nvPr/>
            </p:nvSpPr>
            <p:spPr bwMode="auto">
              <a:xfrm>
                <a:off x="1152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6" name="Line 17"/>
              <p:cNvSpPr>
                <a:spLocks noChangeShapeType="1"/>
              </p:cNvSpPr>
              <p:nvPr/>
            </p:nvSpPr>
            <p:spPr bwMode="auto">
              <a:xfrm flipV="1">
                <a:off x="1152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7" name="Rectangle 18"/>
              <p:cNvSpPr>
                <a:spLocks noChangeArrowheads="1"/>
              </p:cNvSpPr>
              <p:nvPr/>
            </p:nvSpPr>
            <p:spPr bwMode="auto">
              <a:xfrm>
                <a:off x="1609" y="366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38" name="Oval 19"/>
              <p:cNvSpPr>
                <a:spLocks noChangeArrowheads="1"/>
              </p:cNvSpPr>
              <p:nvPr/>
            </p:nvSpPr>
            <p:spPr bwMode="auto">
              <a:xfrm>
                <a:off x="1004" y="387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9" name="Rectangle 20"/>
              <p:cNvSpPr>
                <a:spLocks noChangeArrowheads="1"/>
              </p:cNvSpPr>
              <p:nvPr/>
            </p:nvSpPr>
            <p:spPr bwMode="auto">
              <a:xfrm>
                <a:off x="1301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40" name="Oval 21"/>
              <p:cNvSpPr>
                <a:spLocks noChangeArrowheads="1"/>
              </p:cNvSpPr>
              <p:nvPr/>
            </p:nvSpPr>
            <p:spPr bwMode="auto">
              <a:xfrm>
                <a:off x="855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1" name="Rectangle 22"/>
              <p:cNvSpPr>
                <a:spLocks noChangeArrowheads="1"/>
              </p:cNvSpPr>
              <p:nvPr/>
            </p:nvSpPr>
            <p:spPr bwMode="auto">
              <a:xfrm>
                <a:off x="1009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42" name="Oval 23"/>
              <p:cNvSpPr>
                <a:spLocks noChangeArrowheads="1"/>
              </p:cNvSpPr>
              <p:nvPr/>
            </p:nvSpPr>
            <p:spPr bwMode="auto">
              <a:xfrm>
                <a:off x="706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3" name="Rectangle 24"/>
              <p:cNvSpPr>
                <a:spLocks noChangeArrowheads="1"/>
              </p:cNvSpPr>
              <p:nvPr/>
            </p:nvSpPr>
            <p:spPr bwMode="auto">
              <a:xfrm>
                <a:off x="712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44" name="Oval 25"/>
              <p:cNvSpPr>
                <a:spLocks noChangeArrowheads="1"/>
              </p:cNvSpPr>
              <p:nvPr/>
            </p:nvSpPr>
            <p:spPr bwMode="auto">
              <a:xfrm>
                <a:off x="1152" y="39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5" name="Rectangle 26"/>
              <p:cNvSpPr>
                <a:spLocks noChangeArrowheads="1"/>
              </p:cNvSpPr>
              <p:nvPr/>
            </p:nvSpPr>
            <p:spPr bwMode="auto">
              <a:xfrm>
                <a:off x="1896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46" name="Oval 27"/>
              <p:cNvSpPr>
                <a:spLocks noChangeArrowheads="1"/>
              </p:cNvSpPr>
              <p:nvPr/>
            </p:nvSpPr>
            <p:spPr bwMode="auto">
              <a:xfrm>
                <a:off x="1157" y="4133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7" name="Rectangle 28"/>
              <p:cNvSpPr>
                <a:spLocks noChangeArrowheads="1"/>
              </p:cNvSpPr>
              <p:nvPr/>
            </p:nvSpPr>
            <p:spPr bwMode="auto">
              <a:xfrm>
                <a:off x="489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48" name="Oval 29"/>
              <p:cNvSpPr>
                <a:spLocks noChangeArrowheads="1"/>
              </p:cNvSpPr>
              <p:nvPr/>
            </p:nvSpPr>
            <p:spPr bwMode="auto">
              <a:xfrm>
                <a:off x="1598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9" name="Rectangle 30"/>
              <p:cNvSpPr>
                <a:spLocks noChangeArrowheads="1"/>
              </p:cNvSpPr>
              <p:nvPr/>
            </p:nvSpPr>
            <p:spPr bwMode="auto">
              <a:xfrm>
                <a:off x="1503" y="344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50" name="Oval 31"/>
              <p:cNvSpPr>
                <a:spLocks noChangeArrowheads="1"/>
              </p:cNvSpPr>
              <p:nvPr/>
            </p:nvSpPr>
            <p:spPr bwMode="auto">
              <a:xfrm>
                <a:off x="563" y="397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1" name="Rectangle 32"/>
              <p:cNvSpPr>
                <a:spLocks noChangeArrowheads="1"/>
              </p:cNvSpPr>
              <p:nvPr/>
            </p:nvSpPr>
            <p:spPr bwMode="auto">
              <a:xfrm>
                <a:off x="688" y="344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52" name="Oval 33"/>
              <p:cNvSpPr>
                <a:spLocks noChangeArrowheads="1"/>
              </p:cNvSpPr>
              <p:nvPr/>
            </p:nvSpPr>
            <p:spPr bwMode="auto">
              <a:xfrm>
                <a:off x="1890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3" name="Rectangle 34"/>
              <p:cNvSpPr>
                <a:spLocks noChangeArrowheads="1"/>
              </p:cNvSpPr>
              <p:nvPr/>
            </p:nvSpPr>
            <p:spPr bwMode="auto">
              <a:xfrm>
                <a:off x="1452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54" name="Oval 35"/>
              <p:cNvSpPr>
                <a:spLocks noChangeArrowheads="1"/>
              </p:cNvSpPr>
              <p:nvPr/>
            </p:nvSpPr>
            <p:spPr bwMode="auto">
              <a:xfrm>
                <a:off x="1449" y="49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5" name="Rectangle 36"/>
              <p:cNvSpPr>
                <a:spLocks noChangeArrowheads="1"/>
              </p:cNvSpPr>
              <p:nvPr/>
            </p:nvSpPr>
            <p:spPr bwMode="auto">
              <a:xfrm>
                <a:off x="1152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56" name="Oval 37"/>
              <p:cNvSpPr>
                <a:spLocks noChangeArrowheads="1"/>
              </p:cNvSpPr>
              <p:nvPr/>
            </p:nvSpPr>
            <p:spPr bwMode="auto">
              <a:xfrm>
                <a:off x="1301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7" name="Rectangle 38"/>
              <p:cNvSpPr>
                <a:spLocks noChangeArrowheads="1"/>
              </p:cNvSpPr>
              <p:nvPr/>
            </p:nvSpPr>
            <p:spPr bwMode="auto">
              <a:xfrm>
                <a:off x="863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58" name="Rectangle 39"/>
              <p:cNvSpPr>
                <a:spLocks noChangeArrowheads="1"/>
              </p:cNvSpPr>
              <p:nvPr/>
            </p:nvSpPr>
            <p:spPr bwMode="auto">
              <a:xfrm>
                <a:off x="1152" y="490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9" name="Line 40"/>
              <p:cNvSpPr>
                <a:spLocks noChangeShapeType="1"/>
              </p:cNvSpPr>
              <p:nvPr/>
            </p:nvSpPr>
            <p:spPr bwMode="auto">
              <a:xfrm>
                <a:off x="1152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0" name="Line 41"/>
              <p:cNvSpPr>
                <a:spLocks noChangeShapeType="1"/>
              </p:cNvSpPr>
              <p:nvPr/>
            </p:nvSpPr>
            <p:spPr bwMode="auto">
              <a:xfrm flipV="1">
                <a:off x="1152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1" name="Rectangle 42"/>
              <p:cNvSpPr>
                <a:spLocks noChangeArrowheads="1"/>
              </p:cNvSpPr>
              <p:nvPr/>
            </p:nvSpPr>
            <p:spPr bwMode="auto">
              <a:xfrm>
                <a:off x="1686" y="471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62" name="Oval 43"/>
              <p:cNvSpPr>
                <a:spLocks noChangeArrowheads="1"/>
              </p:cNvSpPr>
              <p:nvPr/>
            </p:nvSpPr>
            <p:spPr bwMode="auto">
              <a:xfrm>
                <a:off x="1004" y="490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3" name="Rectangle 44"/>
              <p:cNvSpPr>
                <a:spLocks noChangeArrowheads="1"/>
              </p:cNvSpPr>
              <p:nvPr/>
            </p:nvSpPr>
            <p:spPr bwMode="auto">
              <a:xfrm>
                <a:off x="1450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64" name="Oval 45"/>
              <p:cNvSpPr>
                <a:spLocks noChangeArrowheads="1"/>
              </p:cNvSpPr>
              <p:nvPr/>
            </p:nvSpPr>
            <p:spPr bwMode="auto">
              <a:xfrm>
                <a:off x="855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5" name="Rectangle 46"/>
              <p:cNvSpPr>
                <a:spLocks noChangeArrowheads="1"/>
              </p:cNvSpPr>
              <p:nvPr/>
            </p:nvSpPr>
            <p:spPr bwMode="auto">
              <a:xfrm>
                <a:off x="1152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66" name="Oval 47"/>
              <p:cNvSpPr>
                <a:spLocks noChangeArrowheads="1"/>
              </p:cNvSpPr>
              <p:nvPr/>
            </p:nvSpPr>
            <p:spPr bwMode="auto">
              <a:xfrm>
                <a:off x="706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7" name="Rectangle 48"/>
              <p:cNvSpPr>
                <a:spLocks noChangeArrowheads="1"/>
              </p:cNvSpPr>
              <p:nvPr/>
            </p:nvSpPr>
            <p:spPr bwMode="auto">
              <a:xfrm>
                <a:off x="861" y="471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68" name="Oval 49"/>
              <p:cNvSpPr>
                <a:spLocks noChangeArrowheads="1"/>
              </p:cNvSpPr>
              <p:nvPr/>
            </p:nvSpPr>
            <p:spPr bwMode="auto">
              <a:xfrm>
                <a:off x="1152" y="499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9" name="Rectangle 50"/>
              <p:cNvSpPr>
                <a:spLocks noChangeArrowheads="1"/>
              </p:cNvSpPr>
              <p:nvPr/>
            </p:nvSpPr>
            <p:spPr bwMode="auto">
              <a:xfrm>
                <a:off x="1896" y="46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0" name="Oval 51"/>
              <p:cNvSpPr>
                <a:spLocks noChangeArrowheads="1"/>
              </p:cNvSpPr>
              <p:nvPr/>
            </p:nvSpPr>
            <p:spPr bwMode="auto">
              <a:xfrm>
                <a:off x="1163" y="517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1" name="Rectangle 52"/>
              <p:cNvSpPr>
                <a:spLocks noChangeArrowheads="1"/>
              </p:cNvSpPr>
              <p:nvPr/>
            </p:nvSpPr>
            <p:spPr bwMode="auto">
              <a:xfrm>
                <a:off x="489" y="46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2" name="Oval 53"/>
              <p:cNvSpPr>
                <a:spLocks noChangeArrowheads="1"/>
              </p:cNvSpPr>
              <p:nvPr/>
            </p:nvSpPr>
            <p:spPr bwMode="auto">
              <a:xfrm>
                <a:off x="1598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3" name="Rectangle 54"/>
              <p:cNvSpPr>
                <a:spLocks noChangeArrowheads="1"/>
              </p:cNvSpPr>
              <p:nvPr/>
            </p:nvSpPr>
            <p:spPr bwMode="auto">
              <a:xfrm>
                <a:off x="1206" y="447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4" name="Oval 55"/>
              <p:cNvSpPr>
                <a:spLocks noChangeArrowheads="1"/>
              </p:cNvSpPr>
              <p:nvPr/>
            </p:nvSpPr>
            <p:spPr bwMode="auto">
              <a:xfrm>
                <a:off x="563" y="500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5" name="Rectangle 56"/>
              <p:cNvSpPr>
                <a:spLocks noChangeArrowheads="1"/>
              </p:cNvSpPr>
              <p:nvPr/>
            </p:nvSpPr>
            <p:spPr bwMode="auto">
              <a:xfrm>
                <a:off x="614" y="477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6" name="Oval 57"/>
              <p:cNvSpPr>
                <a:spLocks noChangeArrowheads="1"/>
              </p:cNvSpPr>
              <p:nvPr/>
            </p:nvSpPr>
            <p:spPr bwMode="auto">
              <a:xfrm>
                <a:off x="1964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7" name="Rectangle 58"/>
              <p:cNvSpPr>
                <a:spLocks noChangeArrowheads="1"/>
              </p:cNvSpPr>
              <p:nvPr/>
            </p:nvSpPr>
            <p:spPr bwMode="auto">
              <a:xfrm>
                <a:off x="1527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78" name="Oval 59"/>
              <p:cNvSpPr>
                <a:spLocks noChangeArrowheads="1"/>
              </p:cNvSpPr>
              <p:nvPr/>
            </p:nvSpPr>
            <p:spPr bwMode="auto">
              <a:xfrm>
                <a:off x="1524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9" name="Rectangle 60"/>
              <p:cNvSpPr>
                <a:spLocks noChangeArrowheads="1"/>
              </p:cNvSpPr>
              <p:nvPr/>
            </p:nvSpPr>
            <p:spPr bwMode="auto">
              <a:xfrm>
                <a:off x="1272" y="271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80" name="Oval 61"/>
              <p:cNvSpPr>
                <a:spLocks noChangeArrowheads="1"/>
              </p:cNvSpPr>
              <p:nvPr/>
            </p:nvSpPr>
            <p:spPr bwMode="auto">
              <a:xfrm>
                <a:off x="1375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1" name="Rectangle 62"/>
              <p:cNvSpPr>
                <a:spLocks noChangeArrowheads="1"/>
              </p:cNvSpPr>
              <p:nvPr/>
            </p:nvSpPr>
            <p:spPr bwMode="auto">
              <a:xfrm>
                <a:off x="1012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82" name="Rectangle 63"/>
              <p:cNvSpPr>
                <a:spLocks noChangeArrowheads="1"/>
              </p:cNvSpPr>
              <p:nvPr/>
            </p:nvSpPr>
            <p:spPr bwMode="auto">
              <a:xfrm>
                <a:off x="1226" y="2838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3" name="Line 64"/>
              <p:cNvSpPr>
                <a:spLocks noChangeShapeType="1"/>
              </p:cNvSpPr>
              <p:nvPr/>
            </p:nvSpPr>
            <p:spPr bwMode="auto">
              <a:xfrm>
                <a:off x="1226" y="283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4" name="Line 65"/>
              <p:cNvSpPr>
                <a:spLocks noChangeShapeType="1"/>
              </p:cNvSpPr>
              <p:nvPr/>
            </p:nvSpPr>
            <p:spPr bwMode="auto">
              <a:xfrm flipV="1">
                <a:off x="1226" y="283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5" name="Rectangle 66"/>
              <p:cNvSpPr>
                <a:spLocks noChangeArrowheads="1"/>
              </p:cNvSpPr>
              <p:nvPr/>
            </p:nvSpPr>
            <p:spPr bwMode="auto">
              <a:xfrm>
                <a:off x="1673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86" name="Oval 67"/>
              <p:cNvSpPr>
                <a:spLocks noChangeArrowheads="1"/>
              </p:cNvSpPr>
              <p:nvPr/>
            </p:nvSpPr>
            <p:spPr bwMode="auto">
              <a:xfrm>
                <a:off x="1078" y="283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7" name="Rectangle 68"/>
              <p:cNvSpPr>
                <a:spLocks noChangeArrowheads="1"/>
              </p:cNvSpPr>
              <p:nvPr/>
            </p:nvSpPr>
            <p:spPr bwMode="auto">
              <a:xfrm>
                <a:off x="1344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88" name="Oval 69"/>
              <p:cNvSpPr>
                <a:spLocks noChangeArrowheads="1"/>
              </p:cNvSpPr>
              <p:nvPr/>
            </p:nvSpPr>
            <p:spPr bwMode="auto">
              <a:xfrm>
                <a:off x="929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9" name="Rectangle 70"/>
              <p:cNvSpPr>
                <a:spLocks noChangeArrowheads="1"/>
              </p:cNvSpPr>
              <p:nvPr/>
            </p:nvSpPr>
            <p:spPr bwMode="auto">
              <a:xfrm>
                <a:off x="1083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90" name="Oval 71"/>
              <p:cNvSpPr>
                <a:spLocks noChangeArrowheads="1"/>
              </p:cNvSpPr>
              <p:nvPr/>
            </p:nvSpPr>
            <p:spPr bwMode="auto">
              <a:xfrm>
                <a:off x="781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1" name="Rectangle 72"/>
              <p:cNvSpPr>
                <a:spLocks noChangeArrowheads="1"/>
              </p:cNvSpPr>
              <p:nvPr/>
            </p:nvSpPr>
            <p:spPr bwMode="auto">
              <a:xfrm>
                <a:off x="789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92" name="Oval 73"/>
              <p:cNvSpPr>
                <a:spLocks noChangeArrowheads="1"/>
              </p:cNvSpPr>
              <p:nvPr/>
            </p:nvSpPr>
            <p:spPr bwMode="auto">
              <a:xfrm>
                <a:off x="1226" y="292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3" name="Rectangle 74"/>
              <p:cNvSpPr>
                <a:spLocks noChangeArrowheads="1"/>
              </p:cNvSpPr>
              <p:nvPr/>
            </p:nvSpPr>
            <p:spPr bwMode="auto">
              <a:xfrm>
                <a:off x="1970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94" name="Oval 75"/>
              <p:cNvSpPr>
                <a:spLocks noChangeArrowheads="1"/>
              </p:cNvSpPr>
              <p:nvPr/>
            </p:nvSpPr>
            <p:spPr bwMode="auto">
              <a:xfrm>
                <a:off x="1226" y="3119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5" name="Rectangle 76"/>
              <p:cNvSpPr>
                <a:spLocks noChangeArrowheads="1"/>
              </p:cNvSpPr>
              <p:nvPr/>
            </p:nvSpPr>
            <p:spPr bwMode="auto">
              <a:xfrm>
                <a:off x="638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96" name="Oval 77"/>
              <p:cNvSpPr>
                <a:spLocks noChangeArrowheads="1"/>
              </p:cNvSpPr>
              <p:nvPr/>
            </p:nvSpPr>
            <p:spPr bwMode="auto">
              <a:xfrm>
                <a:off x="1672" y="28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7" name="Rectangle 78"/>
              <p:cNvSpPr>
                <a:spLocks noChangeArrowheads="1"/>
              </p:cNvSpPr>
              <p:nvPr/>
            </p:nvSpPr>
            <p:spPr bwMode="auto">
              <a:xfrm>
                <a:off x="1280" y="240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598" name="Oval 79"/>
              <p:cNvSpPr>
                <a:spLocks noChangeArrowheads="1"/>
              </p:cNvSpPr>
              <p:nvPr/>
            </p:nvSpPr>
            <p:spPr bwMode="auto">
              <a:xfrm>
                <a:off x="627" y="294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9" name="Rectangle 80"/>
              <p:cNvSpPr>
                <a:spLocks noChangeArrowheads="1"/>
              </p:cNvSpPr>
              <p:nvPr/>
            </p:nvSpPr>
            <p:spPr bwMode="auto">
              <a:xfrm>
                <a:off x="489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00" name="Oval 81"/>
              <p:cNvSpPr>
                <a:spLocks noChangeArrowheads="1"/>
              </p:cNvSpPr>
              <p:nvPr/>
            </p:nvSpPr>
            <p:spPr bwMode="auto">
              <a:xfrm>
                <a:off x="3506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1" name="Rectangle 82"/>
              <p:cNvSpPr>
                <a:spLocks noChangeArrowheads="1"/>
              </p:cNvSpPr>
              <p:nvPr/>
            </p:nvSpPr>
            <p:spPr bwMode="auto">
              <a:xfrm>
                <a:off x="2745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02" name="Oval 83"/>
              <p:cNvSpPr>
                <a:spLocks noChangeArrowheads="1"/>
              </p:cNvSpPr>
              <p:nvPr/>
            </p:nvSpPr>
            <p:spPr bwMode="auto">
              <a:xfrm>
                <a:off x="2737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3" name="Rectangle 84"/>
              <p:cNvSpPr>
                <a:spLocks noChangeArrowheads="1"/>
              </p:cNvSpPr>
              <p:nvPr/>
            </p:nvSpPr>
            <p:spPr bwMode="auto">
              <a:xfrm>
                <a:off x="2357" y="11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04" name="Oval 85"/>
              <p:cNvSpPr>
                <a:spLocks noChangeArrowheads="1"/>
              </p:cNvSpPr>
              <p:nvPr/>
            </p:nvSpPr>
            <p:spPr bwMode="auto">
              <a:xfrm>
                <a:off x="2482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5" name="Rectangle 86"/>
              <p:cNvSpPr>
                <a:spLocks noChangeArrowheads="1"/>
              </p:cNvSpPr>
              <p:nvPr/>
            </p:nvSpPr>
            <p:spPr bwMode="auto">
              <a:xfrm>
                <a:off x="1858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06" name="Rectangle 87"/>
              <p:cNvSpPr>
                <a:spLocks noChangeArrowheads="1"/>
              </p:cNvSpPr>
              <p:nvPr/>
            </p:nvSpPr>
            <p:spPr bwMode="auto">
              <a:xfrm>
                <a:off x="2222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7" name="Line 88"/>
              <p:cNvSpPr>
                <a:spLocks noChangeShapeType="1"/>
              </p:cNvSpPr>
              <p:nvPr/>
            </p:nvSpPr>
            <p:spPr bwMode="auto">
              <a:xfrm>
                <a:off x="2222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8" name="Line 89"/>
              <p:cNvSpPr>
                <a:spLocks noChangeShapeType="1"/>
              </p:cNvSpPr>
              <p:nvPr/>
            </p:nvSpPr>
            <p:spPr bwMode="auto">
              <a:xfrm flipV="1">
                <a:off x="2222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9" name="Rectangle 90"/>
              <p:cNvSpPr>
                <a:spLocks noChangeArrowheads="1"/>
              </p:cNvSpPr>
              <p:nvPr/>
            </p:nvSpPr>
            <p:spPr bwMode="auto">
              <a:xfrm>
                <a:off x="2994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0" name="Oval 91"/>
              <p:cNvSpPr>
                <a:spLocks noChangeArrowheads="1"/>
              </p:cNvSpPr>
              <p:nvPr/>
            </p:nvSpPr>
            <p:spPr bwMode="auto">
              <a:xfrm>
                <a:off x="1967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1" name="Rectangle 92"/>
              <p:cNvSpPr>
                <a:spLocks noChangeArrowheads="1"/>
              </p:cNvSpPr>
              <p:nvPr/>
            </p:nvSpPr>
            <p:spPr bwMode="auto">
              <a:xfrm>
                <a:off x="2225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2" name="Oval 93"/>
              <p:cNvSpPr>
                <a:spLocks noChangeArrowheads="1"/>
              </p:cNvSpPr>
              <p:nvPr/>
            </p:nvSpPr>
            <p:spPr bwMode="auto">
              <a:xfrm>
                <a:off x="1712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3" name="Rectangle 94"/>
              <p:cNvSpPr>
                <a:spLocks noChangeArrowheads="1"/>
              </p:cNvSpPr>
              <p:nvPr/>
            </p:nvSpPr>
            <p:spPr bwMode="auto">
              <a:xfrm>
                <a:off x="1715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4" name="Oval 95"/>
              <p:cNvSpPr>
                <a:spLocks noChangeArrowheads="1"/>
              </p:cNvSpPr>
              <p:nvPr/>
            </p:nvSpPr>
            <p:spPr bwMode="auto">
              <a:xfrm>
                <a:off x="1458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5" name="Rectangle 96"/>
              <p:cNvSpPr>
                <a:spLocks noChangeArrowheads="1"/>
              </p:cNvSpPr>
              <p:nvPr/>
            </p:nvSpPr>
            <p:spPr bwMode="auto">
              <a:xfrm>
                <a:off x="1466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6" name="Oval 97"/>
              <p:cNvSpPr>
                <a:spLocks noChangeArrowheads="1"/>
              </p:cNvSpPr>
              <p:nvPr/>
            </p:nvSpPr>
            <p:spPr bwMode="auto">
              <a:xfrm>
                <a:off x="2222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7" name="Rectangle 98"/>
              <p:cNvSpPr>
                <a:spLocks noChangeArrowheads="1"/>
              </p:cNvSpPr>
              <p:nvPr/>
            </p:nvSpPr>
            <p:spPr bwMode="auto">
              <a:xfrm>
                <a:off x="3509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8" name="Oval 99"/>
              <p:cNvSpPr>
                <a:spLocks noChangeArrowheads="1"/>
              </p:cNvSpPr>
              <p:nvPr/>
            </p:nvSpPr>
            <p:spPr bwMode="auto">
              <a:xfrm>
                <a:off x="2222" y="1822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9" name="Rectangle 100"/>
              <p:cNvSpPr>
                <a:spLocks noChangeArrowheads="1"/>
              </p:cNvSpPr>
              <p:nvPr/>
            </p:nvSpPr>
            <p:spPr bwMode="auto">
              <a:xfrm>
                <a:off x="1073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0" name="Oval 101"/>
              <p:cNvSpPr>
                <a:spLocks noChangeArrowheads="1"/>
              </p:cNvSpPr>
              <p:nvPr/>
            </p:nvSpPr>
            <p:spPr bwMode="auto">
              <a:xfrm>
                <a:off x="2965" y="156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1" name="Rectangle 102"/>
              <p:cNvSpPr>
                <a:spLocks noChangeArrowheads="1"/>
              </p:cNvSpPr>
              <p:nvPr/>
            </p:nvSpPr>
            <p:spPr bwMode="auto">
              <a:xfrm>
                <a:off x="2835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2" name="Oval 103"/>
              <p:cNvSpPr>
                <a:spLocks noChangeArrowheads="1"/>
              </p:cNvSpPr>
              <p:nvPr/>
            </p:nvSpPr>
            <p:spPr bwMode="auto">
              <a:xfrm>
                <a:off x="1203" y="157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3" name="Rectangle 104"/>
              <p:cNvSpPr>
                <a:spLocks noChangeArrowheads="1"/>
              </p:cNvSpPr>
              <p:nvPr/>
            </p:nvSpPr>
            <p:spPr bwMode="auto">
              <a:xfrm>
                <a:off x="1426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4" name="Rectangle 105"/>
              <p:cNvSpPr>
                <a:spLocks noChangeArrowheads="1"/>
              </p:cNvSpPr>
              <p:nvPr/>
            </p:nvSpPr>
            <p:spPr bwMode="auto">
              <a:xfrm>
                <a:off x="1847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5" name="Rectangle 106"/>
              <p:cNvSpPr>
                <a:spLocks noChangeArrowheads="1"/>
              </p:cNvSpPr>
              <p:nvPr/>
            </p:nvSpPr>
            <p:spPr bwMode="auto">
              <a:xfrm>
                <a:off x="1870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6" name="Rectangle 107"/>
              <p:cNvSpPr>
                <a:spLocks noChangeArrowheads="1"/>
              </p:cNvSpPr>
              <p:nvPr/>
            </p:nvSpPr>
            <p:spPr bwMode="auto">
              <a:xfrm>
                <a:off x="1882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7" name="Rectangle 108"/>
              <p:cNvSpPr>
                <a:spLocks noChangeArrowheads="1"/>
              </p:cNvSpPr>
              <p:nvPr/>
            </p:nvSpPr>
            <p:spPr bwMode="auto">
              <a:xfrm>
                <a:off x="3521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8" name="Rectangle 109"/>
              <p:cNvSpPr>
                <a:spLocks noChangeArrowheads="1"/>
              </p:cNvSpPr>
              <p:nvPr/>
            </p:nvSpPr>
            <p:spPr bwMode="auto">
              <a:xfrm>
                <a:off x="2130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9" name="Rectangle 110"/>
              <p:cNvSpPr>
                <a:spLocks noChangeArrowheads="1"/>
              </p:cNvSpPr>
              <p:nvPr/>
            </p:nvSpPr>
            <p:spPr bwMode="auto">
              <a:xfrm>
                <a:off x="2236" y="2280"/>
                <a:ext cx="3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0" name="Rectangle 111"/>
              <p:cNvSpPr>
                <a:spLocks noChangeArrowheads="1"/>
              </p:cNvSpPr>
              <p:nvPr/>
            </p:nvSpPr>
            <p:spPr bwMode="auto">
              <a:xfrm>
                <a:off x="2130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1" name="Rectangle 112"/>
              <p:cNvSpPr>
                <a:spLocks noChangeArrowheads="1"/>
              </p:cNvSpPr>
              <p:nvPr/>
            </p:nvSpPr>
            <p:spPr bwMode="auto">
              <a:xfrm>
                <a:off x="2130" y="2482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2" name="Rectangle 113"/>
              <p:cNvSpPr>
                <a:spLocks noChangeArrowheads="1"/>
              </p:cNvSpPr>
              <p:nvPr/>
            </p:nvSpPr>
            <p:spPr bwMode="auto">
              <a:xfrm>
                <a:off x="2236" y="2482"/>
                <a:ext cx="35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3" name="Rectangle 114"/>
              <p:cNvSpPr>
                <a:spLocks noChangeArrowheads="1"/>
              </p:cNvSpPr>
              <p:nvPr/>
            </p:nvSpPr>
            <p:spPr bwMode="auto">
              <a:xfrm>
                <a:off x="2130" y="268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4" name="Rectangle 115"/>
              <p:cNvSpPr>
                <a:spLocks noChangeArrowheads="1"/>
              </p:cNvSpPr>
              <p:nvPr/>
            </p:nvSpPr>
            <p:spPr bwMode="auto">
              <a:xfrm>
                <a:off x="2246" y="2684"/>
                <a:ext cx="8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Trap or Gut up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5" name="Rectangle 116"/>
              <p:cNvSpPr>
                <a:spLocks noChangeArrowheads="1"/>
              </p:cNvSpPr>
              <p:nvPr/>
            </p:nvSpPr>
            <p:spPr bwMode="auto">
              <a:xfrm>
                <a:off x="2130" y="28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6" name="Rectangle 117"/>
              <p:cNvSpPr>
                <a:spLocks noChangeArrowheads="1"/>
              </p:cNvSpPr>
              <p:nvPr/>
            </p:nvSpPr>
            <p:spPr bwMode="auto">
              <a:xfrm>
                <a:off x="2252" y="2885"/>
                <a:ext cx="46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7" name="Rectangle 118"/>
              <p:cNvSpPr>
                <a:spLocks noChangeArrowheads="1"/>
              </p:cNvSpPr>
              <p:nvPr/>
            </p:nvSpPr>
            <p:spPr bwMode="auto">
              <a:xfrm>
                <a:off x="2130" y="308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8" name="Rectangle 119"/>
              <p:cNvSpPr>
                <a:spLocks noChangeArrowheads="1"/>
              </p:cNvSpPr>
              <p:nvPr/>
            </p:nvSpPr>
            <p:spPr bwMode="auto">
              <a:xfrm>
                <a:off x="2257" y="3087"/>
                <a:ext cx="12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:Lead-Backer. Influence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9" name="Rectangle 120"/>
              <p:cNvSpPr>
                <a:spLocks noChangeArrowheads="1"/>
              </p:cNvSpPr>
              <p:nvPr/>
            </p:nvSpPr>
            <p:spPr bwMode="auto">
              <a:xfrm>
                <a:off x="2130" y="3289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0" name="Rectangle 121"/>
              <p:cNvSpPr>
                <a:spLocks noChangeArrowheads="1"/>
              </p:cNvSpPr>
              <p:nvPr/>
            </p:nvSpPr>
            <p:spPr bwMode="auto">
              <a:xfrm>
                <a:off x="2246" y="3289"/>
                <a:ext cx="205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:Trap: 1st backer from C. On:Zone. Gut:Jack Henry.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1" name="Rectangle 122"/>
              <p:cNvSpPr>
                <a:spLocks noChangeArrowheads="1"/>
              </p:cNvSpPr>
              <p:nvPr/>
            </p:nvSpPr>
            <p:spPr bwMode="auto">
              <a:xfrm>
                <a:off x="2130" y="34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2" name="Rectangle 123"/>
              <p:cNvSpPr>
                <a:spLocks noChangeArrowheads="1"/>
              </p:cNvSpPr>
              <p:nvPr/>
            </p:nvSpPr>
            <p:spPr bwMode="auto">
              <a:xfrm>
                <a:off x="2230" y="3490"/>
                <a:ext cx="124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3" name="Rectangle 124"/>
              <p:cNvSpPr>
                <a:spLocks noChangeArrowheads="1"/>
              </p:cNvSpPr>
              <p:nvPr/>
            </p:nvSpPr>
            <p:spPr bwMode="auto">
              <a:xfrm>
                <a:off x="2130" y="36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4" name="Rectangle 125"/>
              <p:cNvSpPr>
                <a:spLocks noChangeArrowheads="1"/>
              </p:cNvSpPr>
              <p:nvPr/>
            </p:nvSpPr>
            <p:spPr bwMode="auto">
              <a:xfrm>
                <a:off x="2252" y="3692"/>
                <a:ext cx="21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6"over midline. Hand to FB. Snap ball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5" name="Rectangle 126"/>
              <p:cNvSpPr>
                <a:spLocks noChangeArrowheads="1"/>
              </p:cNvSpPr>
              <p:nvPr/>
            </p:nvSpPr>
            <p:spPr bwMode="auto">
              <a:xfrm>
                <a:off x="2130" y="3793"/>
                <a:ext cx="10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 tad later. 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6" name="Rectangle 127"/>
              <p:cNvSpPr>
                <a:spLocks noChangeArrowheads="1"/>
              </p:cNvSpPr>
              <p:nvPr/>
            </p:nvSpPr>
            <p:spPr bwMode="auto">
              <a:xfrm>
                <a:off x="2130" y="399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7" name="Rectangle 128"/>
              <p:cNvSpPr>
                <a:spLocks noChangeArrowheads="1"/>
              </p:cNvSpPr>
              <p:nvPr/>
            </p:nvSpPr>
            <p:spPr bwMode="auto">
              <a:xfrm>
                <a:off x="2246" y="3995"/>
                <a:ext cx="147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:Run to (Jet) motion. Fake Jet 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8" name="Rectangle 129"/>
              <p:cNvSpPr>
                <a:spLocks noChangeArrowheads="1"/>
              </p:cNvSpPr>
              <p:nvPr/>
            </p:nvSpPr>
            <p:spPr bwMode="auto">
              <a:xfrm>
                <a:off x="2130" y="419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9" name="Rectangle 130"/>
              <p:cNvSpPr>
                <a:spLocks noChangeArrowheads="1"/>
              </p:cNvSpPr>
              <p:nvPr/>
            </p:nvSpPr>
            <p:spPr bwMode="auto">
              <a:xfrm>
                <a:off x="2257" y="4196"/>
                <a:ext cx="189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:Influence 5 tech. Block most dangerous backer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0" name="Rectangle 131"/>
              <p:cNvSpPr>
                <a:spLocks noChangeArrowheads="1"/>
              </p:cNvSpPr>
              <p:nvPr/>
            </p:nvSpPr>
            <p:spPr bwMode="auto">
              <a:xfrm>
                <a:off x="2130" y="4297"/>
                <a:ext cx="2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1" name="Rectangle 132"/>
              <p:cNvSpPr>
                <a:spLocks noChangeArrowheads="1"/>
              </p:cNvSpPr>
              <p:nvPr/>
            </p:nvSpPr>
            <p:spPr bwMode="auto">
              <a:xfrm>
                <a:off x="2130" y="4499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2" name="Rectangle 133"/>
              <p:cNvSpPr>
                <a:spLocks noChangeArrowheads="1"/>
              </p:cNvSpPr>
              <p:nvPr/>
            </p:nvSpPr>
            <p:spPr bwMode="auto">
              <a:xfrm>
                <a:off x="2236" y="4499"/>
                <a:ext cx="20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Dive for left foot of C. Run trap right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3" name="Rectangle 134"/>
              <p:cNvSpPr>
                <a:spLocks noChangeArrowheads="1"/>
              </p:cNvSpPr>
              <p:nvPr/>
            </p:nvSpPr>
            <p:spPr bwMode="auto">
              <a:xfrm>
                <a:off x="2130" y="4600"/>
                <a:ext cx="3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course.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4" name="Rectangle 135"/>
              <p:cNvSpPr>
                <a:spLocks noChangeArrowheads="1"/>
              </p:cNvSpPr>
              <p:nvPr/>
            </p:nvSpPr>
            <p:spPr bwMode="auto">
              <a:xfrm>
                <a:off x="2130" y="480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5" name="Rectangle 136"/>
              <p:cNvSpPr>
                <a:spLocks noChangeArrowheads="1"/>
              </p:cNvSpPr>
              <p:nvPr/>
            </p:nvSpPr>
            <p:spPr bwMode="auto">
              <a:xfrm>
                <a:off x="1693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6" name="Rectangle 137"/>
              <p:cNvSpPr>
                <a:spLocks noChangeArrowheads="1"/>
              </p:cNvSpPr>
              <p:nvPr/>
            </p:nvSpPr>
            <p:spPr bwMode="auto">
              <a:xfrm>
                <a:off x="2040" y="267"/>
                <a:ext cx="1032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30 Jet Trap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7" name="Line 138"/>
              <p:cNvSpPr>
                <a:spLocks noChangeShapeType="1"/>
              </p:cNvSpPr>
              <p:nvPr/>
            </p:nvSpPr>
            <p:spPr bwMode="auto">
              <a:xfrm flipH="1" flipV="1">
                <a:off x="2476" y="1298"/>
                <a:ext cx="70" cy="8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8" name="Freeform 139"/>
              <p:cNvSpPr>
                <a:spLocks/>
              </p:cNvSpPr>
              <p:nvPr/>
            </p:nvSpPr>
            <p:spPr bwMode="auto">
              <a:xfrm>
                <a:off x="2444" y="1270"/>
                <a:ext cx="60" cy="51"/>
              </a:xfrm>
              <a:custGeom>
                <a:avLst/>
                <a:gdLst>
                  <a:gd name="T0" fmla="*/ 159 w 171"/>
                  <a:gd name="T1" fmla="*/ 0 h 144"/>
                  <a:gd name="T2" fmla="*/ 171 w 171"/>
                  <a:gd name="T3" fmla="*/ 14 h 144"/>
                  <a:gd name="T4" fmla="*/ 13 w 171"/>
                  <a:gd name="T5" fmla="*/ 144 h 144"/>
                  <a:gd name="T6" fmla="*/ 0 w 171"/>
                  <a:gd name="T7" fmla="*/ 12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44">
                    <a:moveTo>
                      <a:pt x="159" y="0"/>
                    </a:moveTo>
                    <a:lnTo>
                      <a:pt x="171" y="14"/>
                    </a:lnTo>
                    <a:lnTo>
                      <a:pt x="13" y="144"/>
                    </a:lnTo>
                    <a:lnTo>
                      <a:pt x="0" y="12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9" name="Line 140"/>
              <p:cNvSpPr>
                <a:spLocks noChangeShapeType="1"/>
              </p:cNvSpPr>
              <p:nvPr/>
            </p:nvSpPr>
            <p:spPr bwMode="auto">
              <a:xfrm>
                <a:off x="2444" y="1316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0" name="Line 141"/>
              <p:cNvSpPr>
                <a:spLocks noChangeShapeType="1"/>
              </p:cNvSpPr>
              <p:nvPr/>
            </p:nvSpPr>
            <p:spPr bwMode="auto">
              <a:xfrm flipH="1" flipV="1">
                <a:off x="2424" y="1097"/>
                <a:ext cx="366" cy="28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1" name="Freeform 142"/>
              <p:cNvSpPr>
                <a:spLocks/>
              </p:cNvSpPr>
              <p:nvPr/>
            </p:nvSpPr>
            <p:spPr bwMode="auto">
              <a:xfrm>
                <a:off x="2396" y="1064"/>
                <a:ext cx="50" cy="62"/>
              </a:xfrm>
              <a:custGeom>
                <a:avLst/>
                <a:gdLst>
                  <a:gd name="T0" fmla="*/ 126 w 140"/>
                  <a:gd name="T1" fmla="*/ 0 h 175"/>
                  <a:gd name="T2" fmla="*/ 140 w 140"/>
                  <a:gd name="T3" fmla="*/ 12 h 175"/>
                  <a:gd name="T4" fmla="*/ 15 w 140"/>
                  <a:gd name="T5" fmla="*/ 175 h 175"/>
                  <a:gd name="T6" fmla="*/ 0 w 140"/>
                  <a:gd name="T7" fmla="*/ 16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5">
                    <a:moveTo>
                      <a:pt x="126" y="0"/>
                    </a:moveTo>
                    <a:lnTo>
                      <a:pt x="140" y="12"/>
                    </a:lnTo>
                    <a:lnTo>
                      <a:pt x="15" y="175"/>
                    </a:lnTo>
                    <a:lnTo>
                      <a:pt x="0" y="16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2" name="Line 143"/>
              <p:cNvSpPr>
                <a:spLocks noChangeShapeType="1"/>
              </p:cNvSpPr>
              <p:nvPr/>
            </p:nvSpPr>
            <p:spPr bwMode="auto">
              <a:xfrm>
                <a:off x="2396" y="1121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3" name="Freeform 144"/>
              <p:cNvSpPr>
                <a:spLocks/>
              </p:cNvSpPr>
              <p:nvPr/>
            </p:nvSpPr>
            <p:spPr bwMode="auto">
              <a:xfrm>
                <a:off x="2885" y="1176"/>
                <a:ext cx="139" cy="393"/>
              </a:xfrm>
              <a:custGeom>
                <a:avLst/>
                <a:gdLst>
                  <a:gd name="T0" fmla="*/ 391 w 391"/>
                  <a:gd name="T1" fmla="*/ 1110 h 1110"/>
                  <a:gd name="T2" fmla="*/ 0 w 391"/>
                  <a:gd name="T3" fmla="*/ 496 h 1110"/>
                  <a:gd name="T4" fmla="*/ 359 w 391"/>
                  <a:gd name="T5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1" h="1110">
                    <a:moveTo>
                      <a:pt x="391" y="1110"/>
                    </a:moveTo>
                    <a:lnTo>
                      <a:pt x="0" y="496"/>
                    </a:lnTo>
                    <a:lnTo>
                      <a:pt x="35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4" name="Freeform 145"/>
              <p:cNvSpPr>
                <a:spLocks/>
              </p:cNvSpPr>
              <p:nvPr/>
            </p:nvSpPr>
            <p:spPr bwMode="auto">
              <a:xfrm>
                <a:off x="2983" y="1149"/>
                <a:ext cx="63" cy="48"/>
              </a:xfrm>
              <a:custGeom>
                <a:avLst/>
                <a:gdLst>
                  <a:gd name="T0" fmla="*/ 177 w 177"/>
                  <a:gd name="T1" fmla="*/ 121 h 138"/>
                  <a:gd name="T2" fmla="*/ 167 w 177"/>
                  <a:gd name="T3" fmla="*/ 138 h 138"/>
                  <a:gd name="T4" fmla="*/ 0 w 177"/>
                  <a:gd name="T5" fmla="*/ 17 h 138"/>
                  <a:gd name="T6" fmla="*/ 10 w 177"/>
                  <a:gd name="T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138">
                    <a:moveTo>
                      <a:pt x="177" y="121"/>
                    </a:moveTo>
                    <a:lnTo>
                      <a:pt x="167" y="138"/>
                    </a:lnTo>
                    <a:lnTo>
                      <a:pt x="0" y="17"/>
                    </a:lnTo>
                    <a:lnTo>
                      <a:pt x="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5" name="Line 146"/>
              <p:cNvSpPr>
                <a:spLocks noChangeShapeType="1"/>
              </p:cNvSpPr>
              <p:nvPr/>
            </p:nvSpPr>
            <p:spPr bwMode="auto">
              <a:xfrm flipH="1">
                <a:off x="2983" y="1149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6" name="Freeform 147"/>
              <p:cNvSpPr>
                <a:spLocks/>
              </p:cNvSpPr>
              <p:nvPr/>
            </p:nvSpPr>
            <p:spPr bwMode="auto">
              <a:xfrm>
                <a:off x="2848" y="799"/>
                <a:ext cx="722" cy="584"/>
              </a:xfrm>
              <a:custGeom>
                <a:avLst/>
                <a:gdLst>
                  <a:gd name="T0" fmla="*/ 2040 w 2040"/>
                  <a:gd name="T1" fmla="*/ 1649 h 1649"/>
                  <a:gd name="T2" fmla="*/ 0 w 2040"/>
                  <a:gd name="T3" fmla="*/ 224 h 1649"/>
                  <a:gd name="T4" fmla="*/ 15 w 2040"/>
                  <a:gd name="T5" fmla="*/ 0 h 1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40" h="1649">
                    <a:moveTo>
                      <a:pt x="2040" y="1649"/>
                    </a:moveTo>
                    <a:lnTo>
                      <a:pt x="0" y="224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7" name="Freeform 148"/>
              <p:cNvSpPr>
                <a:spLocks/>
              </p:cNvSpPr>
              <p:nvPr/>
            </p:nvSpPr>
            <p:spPr bwMode="auto">
              <a:xfrm>
                <a:off x="2817" y="791"/>
                <a:ext cx="73" cy="11"/>
              </a:xfrm>
              <a:custGeom>
                <a:avLst/>
                <a:gdLst>
                  <a:gd name="T0" fmla="*/ 205 w 205"/>
                  <a:gd name="T1" fmla="*/ 13 h 32"/>
                  <a:gd name="T2" fmla="*/ 205 w 205"/>
                  <a:gd name="T3" fmla="*/ 32 h 32"/>
                  <a:gd name="T4" fmla="*/ 0 w 205"/>
                  <a:gd name="T5" fmla="*/ 19 h 32"/>
                  <a:gd name="T6" fmla="*/ 0 w 205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32">
                    <a:moveTo>
                      <a:pt x="205" y="13"/>
                    </a:moveTo>
                    <a:lnTo>
                      <a:pt x="205" y="32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8" name="Line 149"/>
              <p:cNvSpPr>
                <a:spLocks noChangeShapeType="1"/>
              </p:cNvSpPr>
              <p:nvPr/>
            </p:nvSpPr>
            <p:spPr bwMode="auto">
              <a:xfrm>
                <a:off x="2817" y="791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9" name="Line 150"/>
              <p:cNvSpPr>
                <a:spLocks noChangeShapeType="1"/>
              </p:cNvSpPr>
              <p:nvPr/>
            </p:nvSpPr>
            <p:spPr bwMode="auto">
              <a:xfrm flipV="1">
                <a:off x="2291" y="1293"/>
                <a:ext cx="0" cy="8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0" name="Freeform 151"/>
              <p:cNvSpPr>
                <a:spLocks/>
              </p:cNvSpPr>
              <p:nvPr/>
            </p:nvSpPr>
            <p:spPr bwMode="auto">
              <a:xfrm>
                <a:off x="2254" y="1286"/>
                <a:ext cx="73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1" name="Line 152"/>
              <p:cNvSpPr>
                <a:spLocks noChangeShapeType="1"/>
              </p:cNvSpPr>
              <p:nvPr/>
            </p:nvSpPr>
            <p:spPr bwMode="auto">
              <a:xfrm>
                <a:off x="2254" y="128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2" name="Line 153"/>
              <p:cNvSpPr>
                <a:spLocks noChangeShapeType="1"/>
              </p:cNvSpPr>
              <p:nvPr/>
            </p:nvSpPr>
            <p:spPr bwMode="auto">
              <a:xfrm flipH="1" flipV="1">
                <a:off x="2126" y="1277"/>
                <a:ext cx="165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3" name="Freeform 154"/>
              <p:cNvSpPr>
                <a:spLocks/>
              </p:cNvSpPr>
              <p:nvPr/>
            </p:nvSpPr>
            <p:spPr bwMode="auto">
              <a:xfrm>
                <a:off x="2110" y="1240"/>
                <a:ext cx="26" cy="73"/>
              </a:xfrm>
              <a:custGeom>
                <a:avLst/>
                <a:gdLst>
                  <a:gd name="T0" fmla="*/ 55 w 74"/>
                  <a:gd name="T1" fmla="*/ 0 h 205"/>
                  <a:gd name="T2" fmla="*/ 74 w 74"/>
                  <a:gd name="T3" fmla="*/ 4 h 205"/>
                  <a:gd name="T4" fmla="*/ 19 w 74"/>
                  <a:gd name="T5" fmla="*/ 205 h 205"/>
                  <a:gd name="T6" fmla="*/ 0 w 74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205">
                    <a:moveTo>
                      <a:pt x="55" y="0"/>
                    </a:moveTo>
                    <a:lnTo>
                      <a:pt x="74" y="4"/>
                    </a:lnTo>
                    <a:lnTo>
                      <a:pt x="19" y="205"/>
                    </a:lnTo>
                    <a:lnTo>
                      <a:pt x="0" y="20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4" name="Line 155"/>
              <p:cNvSpPr>
                <a:spLocks noChangeShapeType="1"/>
              </p:cNvSpPr>
              <p:nvPr/>
            </p:nvSpPr>
            <p:spPr bwMode="auto">
              <a:xfrm>
                <a:off x="2110" y="1311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5" name="Freeform 156"/>
              <p:cNvSpPr>
                <a:spLocks/>
              </p:cNvSpPr>
              <p:nvPr/>
            </p:nvSpPr>
            <p:spPr bwMode="auto">
              <a:xfrm>
                <a:off x="2047" y="1256"/>
                <a:ext cx="690" cy="265"/>
              </a:xfrm>
              <a:custGeom>
                <a:avLst/>
                <a:gdLst>
                  <a:gd name="T0" fmla="*/ 0 w 1950"/>
                  <a:gd name="T1" fmla="*/ 629 h 750"/>
                  <a:gd name="T2" fmla="*/ 269 w 1950"/>
                  <a:gd name="T3" fmla="*/ 750 h 750"/>
                  <a:gd name="T4" fmla="*/ 1950 w 1950"/>
                  <a:gd name="T5" fmla="*/ 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0" h="750">
                    <a:moveTo>
                      <a:pt x="0" y="629"/>
                    </a:moveTo>
                    <a:lnTo>
                      <a:pt x="269" y="750"/>
                    </a:lnTo>
                    <a:lnTo>
                      <a:pt x="19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6" name="Freeform 157"/>
              <p:cNvSpPr>
                <a:spLocks/>
              </p:cNvSpPr>
              <p:nvPr/>
            </p:nvSpPr>
            <p:spPr bwMode="auto">
              <a:xfrm>
                <a:off x="2722" y="1220"/>
                <a:ext cx="36" cy="69"/>
              </a:xfrm>
              <a:custGeom>
                <a:avLst/>
                <a:gdLst>
                  <a:gd name="T0" fmla="*/ 102 w 102"/>
                  <a:gd name="T1" fmla="*/ 188 h 196"/>
                  <a:gd name="T2" fmla="*/ 83 w 102"/>
                  <a:gd name="T3" fmla="*/ 196 h 196"/>
                  <a:gd name="T4" fmla="*/ 0 w 102"/>
                  <a:gd name="T5" fmla="*/ 8 h 196"/>
                  <a:gd name="T6" fmla="*/ 19 w 102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6">
                    <a:moveTo>
                      <a:pt x="102" y="188"/>
                    </a:moveTo>
                    <a:lnTo>
                      <a:pt x="83" y="196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7" name="Line 158"/>
              <p:cNvSpPr>
                <a:spLocks noChangeShapeType="1"/>
              </p:cNvSpPr>
              <p:nvPr/>
            </p:nvSpPr>
            <p:spPr bwMode="auto">
              <a:xfrm flipH="1">
                <a:off x="2722" y="1220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8" name="Arc 159"/>
              <p:cNvSpPr>
                <a:spLocks/>
              </p:cNvSpPr>
              <p:nvPr/>
            </p:nvSpPr>
            <p:spPr bwMode="auto">
              <a:xfrm>
                <a:off x="1792" y="1335"/>
                <a:ext cx="197" cy="15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9" name="Freeform 160"/>
              <p:cNvSpPr>
                <a:spLocks/>
              </p:cNvSpPr>
              <p:nvPr/>
            </p:nvSpPr>
            <p:spPr bwMode="auto">
              <a:xfrm>
                <a:off x="1952" y="132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0" name="Line 161"/>
              <p:cNvSpPr>
                <a:spLocks noChangeShapeType="1"/>
              </p:cNvSpPr>
              <p:nvPr/>
            </p:nvSpPr>
            <p:spPr bwMode="auto">
              <a:xfrm>
                <a:off x="1952" y="132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1" name="Arc 162"/>
              <p:cNvSpPr>
                <a:spLocks/>
              </p:cNvSpPr>
              <p:nvPr/>
            </p:nvSpPr>
            <p:spPr bwMode="auto">
              <a:xfrm>
                <a:off x="1527" y="858"/>
                <a:ext cx="430" cy="63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2" name="Arc 163"/>
              <p:cNvSpPr>
                <a:spLocks/>
              </p:cNvSpPr>
              <p:nvPr/>
            </p:nvSpPr>
            <p:spPr bwMode="auto">
              <a:xfrm>
                <a:off x="1893" y="762"/>
                <a:ext cx="64" cy="9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3" name="Freeform 164"/>
              <p:cNvSpPr>
                <a:spLocks/>
              </p:cNvSpPr>
              <p:nvPr/>
            </p:nvSpPr>
            <p:spPr bwMode="auto">
              <a:xfrm>
                <a:off x="1859" y="736"/>
                <a:ext cx="64" cy="46"/>
              </a:xfrm>
              <a:custGeom>
                <a:avLst/>
                <a:gdLst>
                  <a:gd name="T0" fmla="*/ 171 w 182"/>
                  <a:gd name="T1" fmla="*/ 0 h 129"/>
                  <a:gd name="T2" fmla="*/ 182 w 182"/>
                  <a:gd name="T3" fmla="*/ 16 h 129"/>
                  <a:gd name="T4" fmla="*/ 10 w 182"/>
                  <a:gd name="T5" fmla="*/ 129 h 129"/>
                  <a:gd name="T6" fmla="*/ 0 w 182"/>
                  <a:gd name="T7" fmla="*/ 1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29">
                    <a:moveTo>
                      <a:pt x="171" y="0"/>
                    </a:moveTo>
                    <a:lnTo>
                      <a:pt x="182" y="16"/>
                    </a:lnTo>
                    <a:lnTo>
                      <a:pt x="10" y="129"/>
                    </a:lnTo>
                    <a:lnTo>
                      <a:pt x="0" y="11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4" name="Line 165"/>
              <p:cNvSpPr>
                <a:spLocks noChangeShapeType="1"/>
              </p:cNvSpPr>
              <p:nvPr/>
            </p:nvSpPr>
            <p:spPr bwMode="auto">
              <a:xfrm>
                <a:off x="1859" y="776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5" name="Freeform 166"/>
              <p:cNvSpPr>
                <a:spLocks/>
              </p:cNvSpPr>
              <p:nvPr/>
            </p:nvSpPr>
            <p:spPr bwMode="auto">
              <a:xfrm>
                <a:off x="1256" y="1664"/>
                <a:ext cx="1178" cy="43"/>
              </a:xfrm>
              <a:custGeom>
                <a:avLst/>
                <a:gdLst>
                  <a:gd name="T0" fmla="*/ 0 w 3330"/>
                  <a:gd name="T1" fmla="*/ 60 h 120"/>
                  <a:gd name="T2" fmla="*/ 30 w 3330"/>
                  <a:gd name="T3" fmla="*/ 0 h 120"/>
                  <a:gd name="T4" fmla="*/ 90 w 3330"/>
                  <a:gd name="T5" fmla="*/ 120 h 120"/>
                  <a:gd name="T6" fmla="*/ 150 w 3330"/>
                  <a:gd name="T7" fmla="*/ 0 h 120"/>
                  <a:gd name="T8" fmla="*/ 210 w 3330"/>
                  <a:gd name="T9" fmla="*/ 120 h 120"/>
                  <a:gd name="T10" fmla="*/ 270 w 3330"/>
                  <a:gd name="T11" fmla="*/ 0 h 120"/>
                  <a:gd name="T12" fmla="*/ 330 w 3330"/>
                  <a:gd name="T13" fmla="*/ 120 h 120"/>
                  <a:gd name="T14" fmla="*/ 390 w 3330"/>
                  <a:gd name="T15" fmla="*/ 0 h 120"/>
                  <a:gd name="T16" fmla="*/ 450 w 3330"/>
                  <a:gd name="T17" fmla="*/ 120 h 120"/>
                  <a:gd name="T18" fmla="*/ 510 w 3330"/>
                  <a:gd name="T19" fmla="*/ 0 h 120"/>
                  <a:gd name="T20" fmla="*/ 570 w 3330"/>
                  <a:gd name="T21" fmla="*/ 120 h 120"/>
                  <a:gd name="T22" fmla="*/ 630 w 3330"/>
                  <a:gd name="T23" fmla="*/ 0 h 120"/>
                  <a:gd name="T24" fmla="*/ 690 w 3330"/>
                  <a:gd name="T25" fmla="*/ 120 h 120"/>
                  <a:gd name="T26" fmla="*/ 750 w 3330"/>
                  <a:gd name="T27" fmla="*/ 0 h 120"/>
                  <a:gd name="T28" fmla="*/ 810 w 3330"/>
                  <a:gd name="T29" fmla="*/ 120 h 120"/>
                  <a:gd name="T30" fmla="*/ 870 w 3330"/>
                  <a:gd name="T31" fmla="*/ 0 h 120"/>
                  <a:gd name="T32" fmla="*/ 930 w 3330"/>
                  <a:gd name="T33" fmla="*/ 120 h 120"/>
                  <a:gd name="T34" fmla="*/ 990 w 3330"/>
                  <a:gd name="T35" fmla="*/ 0 h 120"/>
                  <a:gd name="T36" fmla="*/ 1050 w 3330"/>
                  <a:gd name="T37" fmla="*/ 120 h 120"/>
                  <a:gd name="T38" fmla="*/ 1110 w 3330"/>
                  <a:gd name="T39" fmla="*/ 0 h 120"/>
                  <a:gd name="T40" fmla="*/ 1170 w 3330"/>
                  <a:gd name="T41" fmla="*/ 120 h 120"/>
                  <a:gd name="T42" fmla="*/ 1230 w 3330"/>
                  <a:gd name="T43" fmla="*/ 0 h 120"/>
                  <a:gd name="T44" fmla="*/ 1290 w 3330"/>
                  <a:gd name="T45" fmla="*/ 120 h 120"/>
                  <a:gd name="T46" fmla="*/ 1350 w 3330"/>
                  <a:gd name="T47" fmla="*/ 0 h 120"/>
                  <a:gd name="T48" fmla="*/ 1410 w 3330"/>
                  <a:gd name="T49" fmla="*/ 120 h 120"/>
                  <a:gd name="T50" fmla="*/ 1470 w 3330"/>
                  <a:gd name="T51" fmla="*/ 0 h 120"/>
                  <a:gd name="T52" fmla="*/ 1530 w 3330"/>
                  <a:gd name="T53" fmla="*/ 120 h 120"/>
                  <a:gd name="T54" fmla="*/ 1590 w 3330"/>
                  <a:gd name="T55" fmla="*/ 0 h 120"/>
                  <a:gd name="T56" fmla="*/ 1650 w 3330"/>
                  <a:gd name="T57" fmla="*/ 120 h 120"/>
                  <a:gd name="T58" fmla="*/ 1710 w 3330"/>
                  <a:gd name="T59" fmla="*/ 0 h 120"/>
                  <a:gd name="T60" fmla="*/ 1770 w 3330"/>
                  <a:gd name="T61" fmla="*/ 120 h 120"/>
                  <a:gd name="T62" fmla="*/ 1830 w 3330"/>
                  <a:gd name="T63" fmla="*/ 0 h 120"/>
                  <a:gd name="T64" fmla="*/ 1890 w 3330"/>
                  <a:gd name="T65" fmla="*/ 120 h 120"/>
                  <a:gd name="T66" fmla="*/ 1950 w 3330"/>
                  <a:gd name="T67" fmla="*/ 0 h 120"/>
                  <a:gd name="T68" fmla="*/ 2010 w 3330"/>
                  <a:gd name="T69" fmla="*/ 120 h 120"/>
                  <a:gd name="T70" fmla="*/ 2070 w 3330"/>
                  <a:gd name="T71" fmla="*/ 0 h 120"/>
                  <a:gd name="T72" fmla="*/ 2130 w 3330"/>
                  <a:gd name="T73" fmla="*/ 120 h 120"/>
                  <a:gd name="T74" fmla="*/ 2190 w 3330"/>
                  <a:gd name="T75" fmla="*/ 0 h 120"/>
                  <a:gd name="T76" fmla="*/ 2250 w 3330"/>
                  <a:gd name="T77" fmla="*/ 120 h 120"/>
                  <a:gd name="T78" fmla="*/ 2310 w 3330"/>
                  <a:gd name="T79" fmla="*/ 0 h 120"/>
                  <a:gd name="T80" fmla="*/ 2370 w 3330"/>
                  <a:gd name="T81" fmla="*/ 120 h 120"/>
                  <a:gd name="T82" fmla="*/ 2430 w 3330"/>
                  <a:gd name="T83" fmla="*/ 0 h 120"/>
                  <a:gd name="T84" fmla="*/ 2490 w 3330"/>
                  <a:gd name="T85" fmla="*/ 120 h 120"/>
                  <a:gd name="T86" fmla="*/ 2550 w 3330"/>
                  <a:gd name="T87" fmla="*/ 0 h 120"/>
                  <a:gd name="T88" fmla="*/ 2610 w 3330"/>
                  <a:gd name="T89" fmla="*/ 120 h 120"/>
                  <a:gd name="T90" fmla="*/ 2670 w 3330"/>
                  <a:gd name="T91" fmla="*/ 0 h 120"/>
                  <a:gd name="T92" fmla="*/ 2730 w 3330"/>
                  <a:gd name="T93" fmla="*/ 120 h 120"/>
                  <a:gd name="T94" fmla="*/ 2790 w 3330"/>
                  <a:gd name="T95" fmla="*/ 0 h 120"/>
                  <a:gd name="T96" fmla="*/ 2850 w 3330"/>
                  <a:gd name="T97" fmla="*/ 120 h 120"/>
                  <a:gd name="T98" fmla="*/ 2910 w 3330"/>
                  <a:gd name="T99" fmla="*/ 0 h 120"/>
                  <a:gd name="T100" fmla="*/ 2970 w 3330"/>
                  <a:gd name="T101" fmla="*/ 120 h 120"/>
                  <a:gd name="T102" fmla="*/ 3030 w 3330"/>
                  <a:gd name="T103" fmla="*/ 0 h 120"/>
                  <a:gd name="T104" fmla="*/ 3090 w 3330"/>
                  <a:gd name="T105" fmla="*/ 120 h 120"/>
                  <a:gd name="T106" fmla="*/ 3150 w 3330"/>
                  <a:gd name="T107" fmla="*/ 0 h 120"/>
                  <a:gd name="T108" fmla="*/ 3210 w 3330"/>
                  <a:gd name="T109" fmla="*/ 120 h 120"/>
                  <a:gd name="T110" fmla="*/ 3270 w 3330"/>
                  <a:gd name="T111" fmla="*/ 0 h 120"/>
                  <a:gd name="T112" fmla="*/ 3300 w 3330"/>
                  <a:gd name="T113" fmla="*/ 60 h 120"/>
                  <a:gd name="T114" fmla="*/ 3330 w 3330"/>
                  <a:gd name="T115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30" h="120">
                    <a:moveTo>
                      <a:pt x="0" y="60"/>
                    </a:moveTo>
                    <a:lnTo>
                      <a:pt x="30" y="0"/>
                    </a:lnTo>
                    <a:lnTo>
                      <a:pt x="90" y="120"/>
                    </a:lnTo>
                    <a:lnTo>
                      <a:pt x="150" y="0"/>
                    </a:lnTo>
                    <a:lnTo>
                      <a:pt x="210" y="120"/>
                    </a:lnTo>
                    <a:lnTo>
                      <a:pt x="270" y="0"/>
                    </a:lnTo>
                    <a:lnTo>
                      <a:pt x="330" y="120"/>
                    </a:lnTo>
                    <a:lnTo>
                      <a:pt x="390" y="0"/>
                    </a:lnTo>
                    <a:lnTo>
                      <a:pt x="450" y="120"/>
                    </a:lnTo>
                    <a:lnTo>
                      <a:pt x="510" y="0"/>
                    </a:lnTo>
                    <a:lnTo>
                      <a:pt x="570" y="120"/>
                    </a:lnTo>
                    <a:lnTo>
                      <a:pt x="630" y="0"/>
                    </a:lnTo>
                    <a:lnTo>
                      <a:pt x="690" y="120"/>
                    </a:lnTo>
                    <a:lnTo>
                      <a:pt x="750" y="0"/>
                    </a:lnTo>
                    <a:lnTo>
                      <a:pt x="810" y="120"/>
                    </a:lnTo>
                    <a:lnTo>
                      <a:pt x="870" y="0"/>
                    </a:lnTo>
                    <a:lnTo>
                      <a:pt x="930" y="120"/>
                    </a:lnTo>
                    <a:lnTo>
                      <a:pt x="990" y="0"/>
                    </a:lnTo>
                    <a:lnTo>
                      <a:pt x="1050" y="120"/>
                    </a:lnTo>
                    <a:lnTo>
                      <a:pt x="1110" y="0"/>
                    </a:lnTo>
                    <a:lnTo>
                      <a:pt x="1170" y="120"/>
                    </a:lnTo>
                    <a:lnTo>
                      <a:pt x="1230" y="0"/>
                    </a:lnTo>
                    <a:lnTo>
                      <a:pt x="1290" y="120"/>
                    </a:lnTo>
                    <a:lnTo>
                      <a:pt x="1350" y="0"/>
                    </a:lnTo>
                    <a:lnTo>
                      <a:pt x="1410" y="120"/>
                    </a:lnTo>
                    <a:lnTo>
                      <a:pt x="1470" y="0"/>
                    </a:lnTo>
                    <a:lnTo>
                      <a:pt x="1530" y="120"/>
                    </a:lnTo>
                    <a:lnTo>
                      <a:pt x="1590" y="0"/>
                    </a:lnTo>
                    <a:lnTo>
                      <a:pt x="1650" y="120"/>
                    </a:lnTo>
                    <a:lnTo>
                      <a:pt x="1710" y="0"/>
                    </a:lnTo>
                    <a:lnTo>
                      <a:pt x="1770" y="120"/>
                    </a:lnTo>
                    <a:lnTo>
                      <a:pt x="1830" y="0"/>
                    </a:lnTo>
                    <a:lnTo>
                      <a:pt x="1890" y="120"/>
                    </a:lnTo>
                    <a:lnTo>
                      <a:pt x="1950" y="0"/>
                    </a:lnTo>
                    <a:lnTo>
                      <a:pt x="2010" y="120"/>
                    </a:lnTo>
                    <a:lnTo>
                      <a:pt x="2070" y="0"/>
                    </a:lnTo>
                    <a:lnTo>
                      <a:pt x="2130" y="120"/>
                    </a:lnTo>
                    <a:lnTo>
                      <a:pt x="2190" y="0"/>
                    </a:lnTo>
                    <a:lnTo>
                      <a:pt x="2250" y="120"/>
                    </a:lnTo>
                    <a:lnTo>
                      <a:pt x="2310" y="0"/>
                    </a:lnTo>
                    <a:lnTo>
                      <a:pt x="2370" y="120"/>
                    </a:lnTo>
                    <a:lnTo>
                      <a:pt x="2430" y="0"/>
                    </a:lnTo>
                    <a:lnTo>
                      <a:pt x="2490" y="120"/>
                    </a:lnTo>
                    <a:lnTo>
                      <a:pt x="2550" y="0"/>
                    </a:lnTo>
                    <a:lnTo>
                      <a:pt x="2610" y="120"/>
                    </a:lnTo>
                    <a:lnTo>
                      <a:pt x="2670" y="0"/>
                    </a:lnTo>
                    <a:lnTo>
                      <a:pt x="2730" y="120"/>
                    </a:lnTo>
                    <a:lnTo>
                      <a:pt x="2790" y="0"/>
                    </a:lnTo>
                    <a:lnTo>
                      <a:pt x="2850" y="120"/>
                    </a:lnTo>
                    <a:lnTo>
                      <a:pt x="2910" y="0"/>
                    </a:lnTo>
                    <a:lnTo>
                      <a:pt x="2970" y="120"/>
                    </a:lnTo>
                    <a:lnTo>
                      <a:pt x="3030" y="0"/>
                    </a:lnTo>
                    <a:lnTo>
                      <a:pt x="3090" y="120"/>
                    </a:lnTo>
                    <a:lnTo>
                      <a:pt x="3150" y="0"/>
                    </a:lnTo>
                    <a:lnTo>
                      <a:pt x="3210" y="120"/>
                    </a:lnTo>
                    <a:lnTo>
                      <a:pt x="3270" y="0"/>
                    </a:lnTo>
                    <a:lnTo>
                      <a:pt x="3300" y="60"/>
                    </a:lnTo>
                    <a:lnTo>
                      <a:pt x="333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6" name="Arc 167"/>
              <p:cNvSpPr>
                <a:spLocks/>
              </p:cNvSpPr>
              <p:nvPr/>
            </p:nvSpPr>
            <p:spPr bwMode="auto">
              <a:xfrm>
                <a:off x="2434" y="1282"/>
                <a:ext cx="803" cy="403"/>
              </a:xfrm>
              <a:custGeom>
                <a:avLst/>
                <a:gdLst>
                  <a:gd name="G0" fmla="+- 27 0 0"/>
                  <a:gd name="G1" fmla="+- 0 0 0"/>
                  <a:gd name="G2" fmla="+- 21600 0 0"/>
                  <a:gd name="T0" fmla="*/ 21627 w 21627"/>
                  <a:gd name="T1" fmla="*/ 0 h 21600"/>
                  <a:gd name="T2" fmla="*/ 0 w 21627"/>
                  <a:gd name="T3" fmla="*/ 21600 h 21600"/>
                  <a:gd name="T4" fmla="*/ 27 w 2162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7" h="21600" fill="none" extrusionOk="0">
                    <a:moveTo>
                      <a:pt x="21627" y="0"/>
                    </a:moveTo>
                    <a:cubicBezTo>
                      <a:pt x="21627" y="11929"/>
                      <a:pt x="11956" y="21600"/>
                      <a:pt x="27" y="21600"/>
                    </a:cubicBezTo>
                    <a:cubicBezTo>
                      <a:pt x="18" y="21600"/>
                      <a:pt x="9" y="21599"/>
                      <a:pt x="0" y="21599"/>
                    </a:cubicBezTo>
                  </a:path>
                  <a:path w="21627" h="21600" stroke="0" extrusionOk="0">
                    <a:moveTo>
                      <a:pt x="21627" y="0"/>
                    </a:moveTo>
                    <a:cubicBezTo>
                      <a:pt x="21627" y="11929"/>
                      <a:pt x="11956" y="21600"/>
                      <a:pt x="27" y="21600"/>
                    </a:cubicBezTo>
                    <a:cubicBezTo>
                      <a:pt x="18" y="21600"/>
                      <a:pt x="9" y="21599"/>
                      <a:pt x="0" y="21599"/>
                    </a:cubicBezTo>
                    <a:lnTo>
                      <a:pt x="2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7" name="Freeform 168"/>
              <p:cNvSpPr>
                <a:spLocks/>
              </p:cNvSpPr>
              <p:nvPr/>
            </p:nvSpPr>
            <p:spPr bwMode="auto">
              <a:xfrm>
                <a:off x="3217" y="1282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8" name="Arc 169"/>
              <p:cNvSpPr>
                <a:spLocks/>
              </p:cNvSpPr>
              <p:nvPr/>
            </p:nvSpPr>
            <p:spPr bwMode="auto">
              <a:xfrm>
                <a:off x="2232" y="1601"/>
                <a:ext cx="112" cy="7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9" name="Arc 170"/>
              <p:cNvSpPr>
                <a:spLocks/>
              </p:cNvSpPr>
              <p:nvPr/>
            </p:nvSpPr>
            <p:spPr bwMode="auto">
              <a:xfrm>
                <a:off x="1754" y="1675"/>
                <a:ext cx="591" cy="361"/>
              </a:xfrm>
              <a:custGeom>
                <a:avLst/>
                <a:gdLst>
                  <a:gd name="G0" fmla="+- 37 0 0"/>
                  <a:gd name="G1" fmla="+- 0 0 0"/>
                  <a:gd name="G2" fmla="+- 21600 0 0"/>
                  <a:gd name="T0" fmla="*/ 21637 w 21637"/>
                  <a:gd name="T1" fmla="*/ 0 h 21600"/>
                  <a:gd name="T2" fmla="*/ 0 w 21637"/>
                  <a:gd name="T3" fmla="*/ 21600 h 21600"/>
                  <a:gd name="T4" fmla="*/ 37 w 2163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7" h="21600" fill="none" extrusionOk="0">
                    <a:moveTo>
                      <a:pt x="21637" y="0"/>
                    </a:moveTo>
                    <a:cubicBezTo>
                      <a:pt x="21637" y="11929"/>
                      <a:pt x="11966" y="21600"/>
                      <a:pt x="37" y="21600"/>
                    </a:cubicBezTo>
                    <a:cubicBezTo>
                      <a:pt x="24" y="21600"/>
                      <a:pt x="12" y="21599"/>
                      <a:pt x="0" y="21599"/>
                    </a:cubicBezTo>
                  </a:path>
                  <a:path w="21637" h="21600" stroke="0" extrusionOk="0">
                    <a:moveTo>
                      <a:pt x="21637" y="0"/>
                    </a:moveTo>
                    <a:cubicBezTo>
                      <a:pt x="21637" y="11929"/>
                      <a:pt x="11966" y="21600"/>
                      <a:pt x="37" y="21600"/>
                    </a:cubicBezTo>
                    <a:cubicBezTo>
                      <a:pt x="24" y="21600"/>
                      <a:pt x="12" y="21599"/>
                      <a:pt x="0" y="21599"/>
                    </a:cubicBezTo>
                    <a:lnTo>
                      <a:pt x="3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0" name="Freeform 171"/>
              <p:cNvSpPr>
                <a:spLocks/>
              </p:cNvSpPr>
              <p:nvPr/>
            </p:nvSpPr>
            <p:spPr bwMode="auto">
              <a:xfrm>
                <a:off x="1754" y="2018"/>
                <a:ext cx="52" cy="36"/>
              </a:xfrm>
              <a:custGeom>
                <a:avLst/>
                <a:gdLst>
                  <a:gd name="T0" fmla="*/ 0 w 52"/>
                  <a:gd name="T1" fmla="*/ 18 h 36"/>
                  <a:gd name="T2" fmla="*/ 52 w 52"/>
                  <a:gd name="T3" fmla="*/ 36 h 36"/>
                  <a:gd name="T4" fmla="*/ 39 w 52"/>
                  <a:gd name="T5" fmla="*/ 18 h 36"/>
                  <a:gd name="T6" fmla="*/ 52 w 52"/>
                  <a:gd name="T7" fmla="*/ 0 h 36"/>
                  <a:gd name="T8" fmla="*/ 0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0" y="18"/>
                    </a:moveTo>
                    <a:lnTo>
                      <a:pt x="52" y="36"/>
                    </a:lnTo>
                    <a:lnTo>
                      <a:pt x="39" y="18"/>
                    </a:lnTo>
                    <a:lnTo>
                      <a:pt x="52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1" name="Freeform 172"/>
              <p:cNvSpPr>
                <a:spLocks/>
              </p:cNvSpPr>
              <p:nvPr/>
            </p:nvSpPr>
            <p:spPr bwMode="auto">
              <a:xfrm>
                <a:off x="2222" y="974"/>
                <a:ext cx="414" cy="860"/>
              </a:xfrm>
              <a:custGeom>
                <a:avLst/>
                <a:gdLst>
                  <a:gd name="T0" fmla="*/ 134 w 1170"/>
                  <a:gd name="T1" fmla="*/ 2430 h 2430"/>
                  <a:gd name="T2" fmla="*/ 0 w 1170"/>
                  <a:gd name="T3" fmla="*/ 1711 h 2430"/>
                  <a:gd name="T4" fmla="*/ 1170 w 1170"/>
                  <a:gd name="T5" fmla="*/ 0 h 2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0" h="2430">
                    <a:moveTo>
                      <a:pt x="134" y="2430"/>
                    </a:moveTo>
                    <a:lnTo>
                      <a:pt x="0" y="1711"/>
                    </a:lnTo>
                    <a:lnTo>
                      <a:pt x="117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2" name="Freeform 173"/>
              <p:cNvSpPr>
                <a:spLocks/>
              </p:cNvSpPr>
              <p:nvPr/>
            </p:nvSpPr>
            <p:spPr bwMode="auto">
              <a:xfrm>
                <a:off x="2592" y="974"/>
                <a:ext cx="44" cy="53"/>
              </a:xfrm>
              <a:custGeom>
                <a:avLst/>
                <a:gdLst>
                  <a:gd name="T0" fmla="*/ 44 w 44"/>
                  <a:gd name="T1" fmla="*/ 0 h 53"/>
                  <a:gd name="T2" fmla="*/ 0 w 44"/>
                  <a:gd name="T3" fmla="*/ 32 h 53"/>
                  <a:gd name="T4" fmla="*/ 23 w 44"/>
                  <a:gd name="T5" fmla="*/ 32 h 53"/>
                  <a:gd name="T6" fmla="*/ 31 w 44"/>
                  <a:gd name="T7" fmla="*/ 53 h 53"/>
                  <a:gd name="T8" fmla="*/ 44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44" y="0"/>
                    </a:moveTo>
                    <a:lnTo>
                      <a:pt x="0" y="32"/>
                    </a:lnTo>
                    <a:lnTo>
                      <a:pt x="23" y="32"/>
                    </a:lnTo>
                    <a:lnTo>
                      <a:pt x="31" y="53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3" name="Line 174"/>
              <p:cNvSpPr>
                <a:spLocks noChangeShapeType="1"/>
              </p:cNvSpPr>
              <p:nvPr/>
            </p:nvSpPr>
            <p:spPr bwMode="auto">
              <a:xfrm flipH="1" flipV="1">
                <a:off x="1410" y="2690"/>
                <a:ext cx="154" cy="1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4" name="Freeform 175"/>
              <p:cNvSpPr>
                <a:spLocks/>
              </p:cNvSpPr>
              <p:nvPr/>
            </p:nvSpPr>
            <p:spPr bwMode="auto">
              <a:xfrm>
                <a:off x="1380" y="2658"/>
                <a:ext cx="54" cy="59"/>
              </a:xfrm>
              <a:custGeom>
                <a:avLst/>
                <a:gdLst>
                  <a:gd name="T0" fmla="*/ 138 w 152"/>
                  <a:gd name="T1" fmla="*/ 0 h 167"/>
                  <a:gd name="T2" fmla="*/ 152 w 152"/>
                  <a:gd name="T3" fmla="*/ 12 h 167"/>
                  <a:gd name="T4" fmla="*/ 14 w 152"/>
                  <a:gd name="T5" fmla="*/ 167 h 167"/>
                  <a:gd name="T6" fmla="*/ 0 w 152"/>
                  <a:gd name="T7" fmla="*/ 15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67">
                    <a:moveTo>
                      <a:pt x="138" y="0"/>
                    </a:moveTo>
                    <a:lnTo>
                      <a:pt x="152" y="12"/>
                    </a:lnTo>
                    <a:lnTo>
                      <a:pt x="14" y="167"/>
                    </a:lnTo>
                    <a:lnTo>
                      <a:pt x="0" y="15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5" name="Line 176"/>
              <p:cNvSpPr>
                <a:spLocks noChangeShapeType="1"/>
              </p:cNvSpPr>
              <p:nvPr/>
            </p:nvSpPr>
            <p:spPr bwMode="auto">
              <a:xfrm>
                <a:off x="1380" y="2713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6" name="Line 177"/>
              <p:cNvSpPr>
                <a:spLocks noChangeShapeType="1"/>
              </p:cNvSpPr>
              <p:nvPr/>
            </p:nvSpPr>
            <p:spPr bwMode="auto">
              <a:xfrm flipH="1" flipV="1">
                <a:off x="1340" y="2774"/>
                <a:ext cx="80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7" name="Freeform 178"/>
              <p:cNvSpPr>
                <a:spLocks/>
              </p:cNvSpPr>
              <p:nvPr/>
            </p:nvSpPr>
            <p:spPr bwMode="auto">
              <a:xfrm>
                <a:off x="1315" y="2740"/>
                <a:ext cx="45" cy="64"/>
              </a:xfrm>
              <a:custGeom>
                <a:avLst/>
                <a:gdLst>
                  <a:gd name="T0" fmla="*/ 112 w 129"/>
                  <a:gd name="T1" fmla="*/ 0 h 181"/>
                  <a:gd name="T2" fmla="*/ 129 w 129"/>
                  <a:gd name="T3" fmla="*/ 10 h 181"/>
                  <a:gd name="T4" fmla="*/ 16 w 129"/>
                  <a:gd name="T5" fmla="*/ 181 h 181"/>
                  <a:gd name="T6" fmla="*/ 0 w 129"/>
                  <a:gd name="T7" fmla="*/ 17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181">
                    <a:moveTo>
                      <a:pt x="112" y="0"/>
                    </a:moveTo>
                    <a:lnTo>
                      <a:pt x="129" y="10"/>
                    </a:lnTo>
                    <a:lnTo>
                      <a:pt x="16" y="181"/>
                    </a:lnTo>
                    <a:lnTo>
                      <a:pt x="0" y="1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8" name="Line 179"/>
              <p:cNvSpPr>
                <a:spLocks noChangeShapeType="1"/>
              </p:cNvSpPr>
              <p:nvPr/>
            </p:nvSpPr>
            <p:spPr bwMode="auto">
              <a:xfrm>
                <a:off x="1315" y="2801"/>
                <a:ext cx="5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9" name="Line 180"/>
              <p:cNvSpPr>
                <a:spLocks noChangeShapeType="1"/>
              </p:cNvSpPr>
              <p:nvPr/>
            </p:nvSpPr>
            <p:spPr bwMode="auto">
              <a:xfrm flipV="1">
                <a:off x="1271" y="2801"/>
                <a:ext cx="0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0" name="Freeform 181"/>
              <p:cNvSpPr>
                <a:spLocks/>
              </p:cNvSpPr>
              <p:nvPr/>
            </p:nvSpPr>
            <p:spPr bwMode="auto">
              <a:xfrm>
                <a:off x="1235" y="2794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1" name="Line 182"/>
              <p:cNvSpPr>
                <a:spLocks noChangeShapeType="1"/>
              </p:cNvSpPr>
              <p:nvPr/>
            </p:nvSpPr>
            <p:spPr bwMode="auto">
              <a:xfrm>
                <a:off x="1235" y="279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2" name="Line 183"/>
              <p:cNvSpPr>
                <a:spLocks noChangeShapeType="1"/>
              </p:cNvSpPr>
              <p:nvPr/>
            </p:nvSpPr>
            <p:spPr bwMode="auto">
              <a:xfrm flipH="1" flipV="1">
                <a:off x="1149" y="2748"/>
                <a:ext cx="96" cy="2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3" name="Freeform 184"/>
              <p:cNvSpPr>
                <a:spLocks/>
              </p:cNvSpPr>
              <p:nvPr/>
            </p:nvSpPr>
            <p:spPr bwMode="auto">
              <a:xfrm>
                <a:off x="1133" y="2711"/>
                <a:ext cx="26" cy="73"/>
              </a:xfrm>
              <a:custGeom>
                <a:avLst/>
                <a:gdLst>
                  <a:gd name="T0" fmla="*/ 54 w 73"/>
                  <a:gd name="T1" fmla="*/ 0 h 205"/>
                  <a:gd name="T2" fmla="*/ 73 w 73"/>
                  <a:gd name="T3" fmla="*/ 4 h 205"/>
                  <a:gd name="T4" fmla="*/ 18 w 73"/>
                  <a:gd name="T5" fmla="*/ 205 h 205"/>
                  <a:gd name="T6" fmla="*/ 0 w 73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205">
                    <a:moveTo>
                      <a:pt x="54" y="0"/>
                    </a:moveTo>
                    <a:lnTo>
                      <a:pt x="73" y="4"/>
                    </a:lnTo>
                    <a:lnTo>
                      <a:pt x="18" y="205"/>
                    </a:lnTo>
                    <a:lnTo>
                      <a:pt x="0" y="20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4" name="Line 185"/>
              <p:cNvSpPr>
                <a:spLocks noChangeShapeType="1"/>
              </p:cNvSpPr>
              <p:nvPr/>
            </p:nvSpPr>
            <p:spPr bwMode="auto">
              <a:xfrm>
                <a:off x="1133" y="2782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5" name="Freeform 186"/>
              <p:cNvSpPr>
                <a:spLocks/>
              </p:cNvSpPr>
              <p:nvPr/>
            </p:nvSpPr>
            <p:spPr bwMode="auto">
              <a:xfrm>
                <a:off x="1611" y="2668"/>
                <a:ext cx="90" cy="218"/>
              </a:xfrm>
              <a:custGeom>
                <a:avLst/>
                <a:gdLst>
                  <a:gd name="T0" fmla="*/ 255 w 255"/>
                  <a:gd name="T1" fmla="*/ 614 h 614"/>
                  <a:gd name="T2" fmla="*/ 0 w 255"/>
                  <a:gd name="T3" fmla="*/ 330 h 614"/>
                  <a:gd name="T4" fmla="*/ 0 w 255"/>
                  <a:gd name="T5" fmla="*/ 75 h 614"/>
                  <a:gd name="T6" fmla="*/ 106 w 255"/>
                  <a:gd name="T7" fmla="*/ 0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5" h="614">
                    <a:moveTo>
                      <a:pt x="255" y="614"/>
                    </a:moveTo>
                    <a:lnTo>
                      <a:pt x="0" y="330"/>
                    </a:lnTo>
                    <a:lnTo>
                      <a:pt x="0" y="75"/>
                    </a:lnTo>
                    <a:lnTo>
                      <a:pt x="10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6" name="Freeform 187"/>
              <p:cNvSpPr>
                <a:spLocks/>
              </p:cNvSpPr>
              <p:nvPr/>
            </p:nvSpPr>
            <p:spPr bwMode="auto">
              <a:xfrm>
                <a:off x="1628" y="2635"/>
                <a:ext cx="47" cy="63"/>
              </a:xfrm>
              <a:custGeom>
                <a:avLst/>
                <a:gdLst>
                  <a:gd name="T0" fmla="*/ 133 w 133"/>
                  <a:gd name="T1" fmla="*/ 167 h 177"/>
                  <a:gd name="T2" fmla="*/ 117 w 133"/>
                  <a:gd name="T3" fmla="*/ 177 h 177"/>
                  <a:gd name="T4" fmla="*/ 0 w 133"/>
                  <a:gd name="T5" fmla="*/ 10 h 177"/>
                  <a:gd name="T6" fmla="*/ 16 w 133"/>
                  <a:gd name="T7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77">
                    <a:moveTo>
                      <a:pt x="133" y="167"/>
                    </a:moveTo>
                    <a:lnTo>
                      <a:pt x="117" y="177"/>
                    </a:lnTo>
                    <a:lnTo>
                      <a:pt x="0" y="10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7" name="Line 188"/>
              <p:cNvSpPr>
                <a:spLocks noChangeShapeType="1"/>
              </p:cNvSpPr>
              <p:nvPr/>
            </p:nvSpPr>
            <p:spPr bwMode="auto">
              <a:xfrm flipH="1">
                <a:off x="1628" y="2635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8" name="Freeform 189"/>
              <p:cNvSpPr>
                <a:spLocks/>
              </p:cNvSpPr>
              <p:nvPr/>
            </p:nvSpPr>
            <p:spPr bwMode="auto">
              <a:xfrm>
                <a:off x="1123" y="2780"/>
                <a:ext cx="419" cy="159"/>
              </a:xfrm>
              <a:custGeom>
                <a:avLst/>
                <a:gdLst>
                  <a:gd name="T0" fmla="*/ 0 w 1185"/>
                  <a:gd name="T1" fmla="*/ 329 h 450"/>
                  <a:gd name="T2" fmla="*/ 61 w 1185"/>
                  <a:gd name="T3" fmla="*/ 450 h 450"/>
                  <a:gd name="T4" fmla="*/ 1185 w 1185"/>
                  <a:gd name="T5" fmla="*/ 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85" h="450">
                    <a:moveTo>
                      <a:pt x="0" y="329"/>
                    </a:moveTo>
                    <a:lnTo>
                      <a:pt x="61" y="450"/>
                    </a:lnTo>
                    <a:lnTo>
                      <a:pt x="118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9" name="Freeform 190"/>
              <p:cNvSpPr>
                <a:spLocks/>
              </p:cNvSpPr>
              <p:nvPr/>
            </p:nvSpPr>
            <p:spPr bwMode="auto">
              <a:xfrm>
                <a:off x="1529" y="2744"/>
                <a:ext cx="33" cy="70"/>
              </a:xfrm>
              <a:custGeom>
                <a:avLst/>
                <a:gdLst>
                  <a:gd name="T0" fmla="*/ 94 w 94"/>
                  <a:gd name="T1" fmla="*/ 192 h 199"/>
                  <a:gd name="T2" fmla="*/ 75 w 94"/>
                  <a:gd name="T3" fmla="*/ 199 h 199"/>
                  <a:gd name="T4" fmla="*/ 0 w 94"/>
                  <a:gd name="T5" fmla="*/ 6 h 199"/>
                  <a:gd name="T6" fmla="*/ 18 w 94"/>
                  <a:gd name="T7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99">
                    <a:moveTo>
                      <a:pt x="94" y="192"/>
                    </a:moveTo>
                    <a:lnTo>
                      <a:pt x="75" y="199"/>
                    </a:lnTo>
                    <a:lnTo>
                      <a:pt x="0" y="6"/>
                    </a:lnTo>
                    <a:lnTo>
                      <a:pt x="1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0" name="Line 191"/>
              <p:cNvSpPr>
                <a:spLocks noChangeShapeType="1"/>
              </p:cNvSpPr>
              <p:nvPr/>
            </p:nvSpPr>
            <p:spPr bwMode="auto">
              <a:xfrm flipH="1">
                <a:off x="1529" y="2744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1" name="Freeform 192"/>
              <p:cNvSpPr>
                <a:spLocks/>
              </p:cNvSpPr>
              <p:nvPr/>
            </p:nvSpPr>
            <p:spPr bwMode="auto">
              <a:xfrm>
                <a:off x="1436" y="2461"/>
                <a:ext cx="574" cy="372"/>
              </a:xfrm>
              <a:custGeom>
                <a:avLst/>
                <a:gdLst>
                  <a:gd name="T0" fmla="*/ 1620 w 1620"/>
                  <a:gd name="T1" fmla="*/ 1049 h 1049"/>
                  <a:gd name="T2" fmla="*/ 314 w 1620"/>
                  <a:gd name="T3" fmla="*/ 0 h 1049"/>
                  <a:gd name="T4" fmla="*/ 0 w 1620"/>
                  <a:gd name="T5" fmla="*/ 0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20" h="1049">
                    <a:moveTo>
                      <a:pt x="1620" y="1049"/>
                    </a:moveTo>
                    <a:lnTo>
                      <a:pt x="314" y="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2" name="Freeform 193"/>
              <p:cNvSpPr>
                <a:spLocks/>
              </p:cNvSpPr>
              <p:nvPr/>
            </p:nvSpPr>
            <p:spPr bwMode="auto">
              <a:xfrm>
                <a:off x="1430" y="2425"/>
                <a:ext cx="6" cy="72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3" name="Line 194"/>
              <p:cNvSpPr>
                <a:spLocks noChangeShapeType="1"/>
              </p:cNvSpPr>
              <p:nvPr/>
            </p:nvSpPr>
            <p:spPr bwMode="auto">
              <a:xfrm>
                <a:off x="1430" y="2497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4" name="Freeform 195"/>
              <p:cNvSpPr>
                <a:spLocks/>
              </p:cNvSpPr>
              <p:nvPr/>
            </p:nvSpPr>
            <p:spPr bwMode="auto">
              <a:xfrm>
                <a:off x="1373" y="3496"/>
                <a:ext cx="558" cy="377"/>
              </a:xfrm>
              <a:custGeom>
                <a:avLst/>
                <a:gdLst>
                  <a:gd name="T0" fmla="*/ 1576 w 1576"/>
                  <a:gd name="T1" fmla="*/ 1065 h 1065"/>
                  <a:gd name="T2" fmla="*/ 645 w 1576"/>
                  <a:gd name="T3" fmla="*/ 286 h 1065"/>
                  <a:gd name="T4" fmla="*/ 14 w 1576"/>
                  <a:gd name="T5" fmla="*/ 196 h 1065"/>
                  <a:gd name="T6" fmla="*/ 0 w 1576"/>
                  <a:gd name="T7" fmla="*/ 16 h 1065"/>
                  <a:gd name="T8" fmla="*/ 150 w 1576"/>
                  <a:gd name="T9" fmla="*/ 0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6" h="1065">
                    <a:moveTo>
                      <a:pt x="1576" y="1065"/>
                    </a:moveTo>
                    <a:lnTo>
                      <a:pt x="645" y="286"/>
                    </a:lnTo>
                    <a:lnTo>
                      <a:pt x="14" y="196"/>
                    </a:lnTo>
                    <a:lnTo>
                      <a:pt x="0" y="16"/>
                    </a:lnTo>
                    <a:lnTo>
                      <a:pt x="1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5" name="Freeform 196"/>
              <p:cNvSpPr>
                <a:spLocks/>
              </p:cNvSpPr>
              <p:nvPr/>
            </p:nvSpPr>
            <p:spPr bwMode="auto">
              <a:xfrm>
                <a:off x="1423" y="3459"/>
                <a:ext cx="13" cy="73"/>
              </a:xfrm>
              <a:custGeom>
                <a:avLst/>
                <a:gdLst>
                  <a:gd name="T0" fmla="*/ 39 w 39"/>
                  <a:gd name="T1" fmla="*/ 205 h 207"/>
                  <a:gd name="T2" fmla="*/ 21 w 39"/>
                  <a:gd name="T3" fmla="*/ 207 h 207"/>
                  <a:gd name="T4" fmla="*/ 0 w 39"/>
                  <a:gd name="T5" fmla="*/ 2 h 207"/>
                  <a:gd name="T6" fmla="*/ 19 w 39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207">
                    <a:moveTo>
                      <a:pt x="39" y="205"/>
                    </a:moveTo>
                    <a:lnTo>
                      <a:pt x="21" y="207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6" name="Line 197"/>
              <p:cNvSpPr>
                <a:spLocks noChangeShapeType="1"/>
              </p:cNvSpPr>
              <p:nvPr/>
            </p:nvSpPr>
            <p:spPr bwMode="auto">
              <a:xfrm flipH="1">
                <a:off x="1423" y="3459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7" name="Line 198"/>
              <p:cNvSpPr>
                <a:spLocks noChangeShapeType="1"/>
              </p:cNvSpPr>
              <p:nvPr/>
            </p:nvSpPr>
            <p:spPr bwMode="auto">
              <a:xfrm flipH="1" flipV="1">
                <a:off x="1246" y="4839"/>
                <a:ext cx="10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8" name="Freeform 199"/>
              <p:cNvSpPr>
                <a:spLocks/>
              </p:cNvSpPr>
              <p:nvPr/>
            </p:nvSpPr>
            <p:spPr bwMode="auto">
              <a:xfrm>
                <a:off x="1220" y="4804"/>
                <a:ext cx="45" cy="66"/>
              </a:xfrm>
              <a:custGeom>
                <a:avLst/>
                <a:gdLst>
                  <a:gd name="T0" fmla="*/ 109 w 126"/>
                  <a:gd name="T1" fmla="*/ 0 h 186"/>
                  <a:gd name="T2" fmla="*/ 126 w 126"/>
                  <a:gd name="T3" fmla="*/ 10 h 186"/>
                  <a:gd name="T4" fmla="*/ 17 w 126"/>
                  <a:gd name="T5" fmla="*/ 186 h 186"/>
                  <a:gd name="T6" fmla="*/ 0 w 126"/>
                  <a:gd name="T7" fmla="*/ 17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6">
                    <a:moveTo>
                      <a:pt x="109" y="0"/>
                    </a:moveTo>
                    <a:lnTo>
                      <a:pt x="126" y="10"/>
                    </a:lnTo>
                    <a:lnTo>
                      <a:pt x="17" y="186"/>
                    </a:lnTo>
                    <a:lnTo>
                      <a:pt x="0" y="1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9" name="Line 200"/>
              <p:cNvSpPr>
                <a:spLocks noChangeShapeType="1"/>
              </p:cNvSpPr>
              <p:nvPr/>
            </p:nvSpPr>
            <p:spPr bwMode="auto">
              <a:xfrm>
                <a:off x="1220" y="486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0" name="Line 201"/>
              <p:cNvSpPr>
                <a:spLocks noChangeShapeType="1"/>
              </p:cNvSpPr>
              <p:nvPr/>
            </p:nvSpPr>
            <p:spPr bwMode="auto">
              <a:xfrm flipH="1" flipV="1">
                <a:off x="1283" y="4749"/>
                <a:ext cx="196" cy="1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1" name="Freeform 202"/>
              <p:cNvSpPr>
                <a:spLocks/>
              </p:cNvSpPr>
              <p:nvPr/>
            </p:nvSpPr>
            <p:spPr bwMode="auto">
              <a:xfrm>
                <a:off x="1254" y="4716"/>
                <a:ext cx="51" cy="61"/>
              </a:xfrm>
              <a:custGeom>
                <a:avLst/>
                <a:gdLst>
                  <a:gd name="T0" fmla="*/ 130 w 144"/>
                  <a:gd name="T1" fmla="*/ 0 h 171"/>
                  <a:gd name="T2" fmla="*/ 144 w 144"/>
                  <a:gd name="T3" fmla="*/ 13 h 171"/>
                  <a:gd name="T4" fmla="*/ 15 w 144"/>
                  <a:gd name="T5" fmla="*/ 171 h 171"/>
                  <a:gd name="T6" fmla="*/ 0 w 144"/>
                  <a:gd name="T7" fmla="*/ 15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30" y="0"/>
                    </a:moveTo>
                    <a:lnTo>
                      <a:pt x="144" y="13"/>
                    </a:lnTo>
                    <a:lnTo>
                      <a:pt x="15" y="171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2" name="Line 203"/>
              <p:cNvSpPr>
                <a:spLocks noChangeShapeType="1"/>
              </p:cNvSpPr>
              <p:nvPr/>
            </p:nvSpPr>
            <p:spPr bwMode="auto">
              <a:xfrm>
                <a:off x="1254" y="4772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3" name="Freeform 204"/>
              <p:cNvSpPr>
                <a:spLocks/>
              </p:cNvSpPr>
              <p:nvPr/>
            </p:nvSpPr>
            <p:spPr bwMode="auto">
              <a:xfrm>
                <a:off x="1548" y="4770"/>
                <a:ext cx="79" cy="181"/>
              </a:xfrm>
              <a:custGeom>
                <a:avLst/>
                <a:gdLst>
                  <a:gd name="T0" fmla="*/ 224 w 224"/>
                  <a:gd name="T1" fmla="*/ 510 h 510"/>
                  <a:gd name="T2" fmla="*/ 0 w 224"/>
                  <a:gd name="T3" fmla="*/ 269 h 510"/>
                  <a:gd name="T4" fmla="*/ 15 w 224"/>
                  <a:gd name="T5" fmla="*/ 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4" h="510">
                    <a:moveTo>
                      <a:pt x="224" y="510"/>
                    </a:moveTo>
                    <a:lnTo>
                      <a:pt x="0" y="269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517" y="4762"/>
              <a:ext cx="73" cy="10"/>
            </a:xfrm>
            <a:custGeom>
              <a:avLst/>
              <a:gdLst>
                <a:gd name="T0" fmla="*/ 205 w 205"/>
                <a:gd name="T1" fmla="*/ 8 h 27"/>
                <a:gd name="T2" fmla="*/ 205 w 205"/>
                <a:gd name="T3" fmla="*/ 27 h 27"/>
                <a:gd name="T4" fmla="*/ 0 w 205"/>
                <a:gd name="T5" fmla="*/ 18 h 27"/>
                <a:gd name="T6" fmla="*/ 0 w 20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7">
                  <a:moveTo>
                    <a:pt x="205" y="8"/>
                  </a:moveTo>
                  <a:lnTo>
                    <a:pt x="205" y="27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1517" y="476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V="1">
              <a:off x="1187" y="3836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151" y="3829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1151" y="382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H="1" flipV="1">
              <a:off x="1246" y="3788"/>
              <a:ext cx="95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217" y="3755"/>
              <a:ext cx="52" cy="61"/>
            </a:xfrm>
            <a:custGeom>
              <a:avLst/>
              <a:gdLst>
                <a:gd name="T0" fmla="*/ 133 w 148"/>
                <a:gd name="T1" fmla="*/ 0 h 172"/>
                <a:gd name="T2" fmla="*/ 148 w 148"/>
                <a:gd name="T3" fmla="*/ 13 h 172"/>
                <a:gd name="T4" fmla="*/ 14 w 148"/>
                <a:gd name="T5" fmla="*/ 172 h 172"/>
                <a:gd name="T6" fmla="*/ 0 w 148"/>
                <a:gd name="T7" fmla="*/ 15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2">
                  <a:moveTo>
                    <a:pt x="133" y="0"/>
                  </a:moveTo>
                  <a:lnTo>
                    <a:pt x="148" y="13"/>
                  </a:lnTo>
                  <a:lnTo>
                    <a:pt x="14" y="172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1217" y="3812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 flipV="1">
              <a:off x="1118" y="3692"/>
              <a:ext cx="101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091" y="3658"/>
              <a:ext cx="47" cy="65"/>
            </a:xfrm>
            <a:custGeom>
              <a:avLst/>
              <a:gdLst>
                <a:gd name="T0" fmla="*/ 117 w 134"/>
                <a:gd name="T1" fmla="*/ 0 h 182"/>
                <a:gd name="T2" fmla="*/ 134 w 134"/>
                <a:gd name="T3" fmla="*/ 11 h 182"/>
                <a:gd name="T4" fmla="*/ 17 w 134"/>
                <a:gd name="T5" fmla="*/ 182 h 182"/>
                <a:gd name="T6" fmla="*/ 0 w 134"/>
                <a:gd name="T7" fmla="*/ 17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17" y="0"/>
                  </a:moveTo>
                  <a:lnTo>
                    <a:pt x="134" y="11"/>
                  </a:lnTo>
                  <a:lnTo>
                    <a:pt x="17" y="182"/>
                  </a:lnTo>
                  <a:lnTo>
                    <a:pt x="0" y="17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1091" y="371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H="1" flipV="1">
              <a:off x="1373" y="3751"/>
              <a:ext cx="127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343" y="3720"/>
              <a:ext cx="55" cy="58"/>
            </a:xfrm>
            <a:custGeom>
              <a:avLst/>
              <a:gdLst>
                <a:gd name="T0" fmla="*/ 142 w 157"/>
                <a:gd name="T1" fmla="*/ 0 h 163"/>
                <a:gd name="T2" fmla="*/ 157 w 157"/>
                <a:gd name="T3" fmla="*/ 12 h 163"/>
                <a:gd name="T4" fmla="*/ 15 w 157"/>
                <a:gd name="T5" fmla="*/ 163 h 163"/>
                <a:gd name="T6" fmla="*/ 0 w 157"/>
                <a:gd name="T7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42" y="0"/>
                  </a:moveTo>
                  <a:lnTo>
                    <a:pt x="157" y="12"/>
                  </a:lnTo>
                  <a:lnTo>
                    <a:pt x="15" y="163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343" y="377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575" y="3741"/>
              <a:ext cx="52" cy="174"/>
            </a:xfrm>
            <a:custGeom>
              <a:avLst/>
              <a:gdLst>
                <a:gd name="T0" fmla="*/ 149 w 149"/>
                <a:gd name="T1" fmla="*/ 494 h 494"/>
                <a:gd name="T2" fmla="*/ 0 w 149"/>
                <a:gd name="T3" fmla="*/ 285 h 494"/>
                <a:gd name="T4" fmla="*/ 0 w 149"/>
                <a:gd name="T5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494">
                  <a:moveTo>
                    <a:pt x="149" y="494"/>
                  </a:moveTo>
                  <a:lnTo>
                    <a:pt x="0" y="28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539" y="3734"/>
              <a:ext cx="72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539" y="373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059" y="3804"/>
              <a:ext cx="441" cy="170"/>
            </a:xfrm>
            <a:custGeom>
              <a:avLst/>
              <a:gdLst>
                <a:gd name="T0" fmla="*/ 0 w 1245"/>
                <a:gd name="T1" fmla="*/ 374 h 479"/>
                <a:gd name="T2" fmla="*/ 150 w 1245"/>
                <a:gd name="T3" fmla="*/ 479 h 479"/>
                <a:gd name="T4" fmla="*/ 1245 w 1245"/>
                <a:gd name="T5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5" h="479">
                  <a:moveTo>
                    <a:pt x="0" y="374"/>
                  </a:moveTo>
                  <a:lnTo>
                    <a:pt x="150" y="479"/>
                  </a:lnTo>
                  <a:lnTo>
                    <a:pt x="12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485" y="3768"/>
              <a:ext cx="37" cy="69"/>
            </a:xfrm>
            <a:custGeom>
              <a:avLst/>
              <a:gdLst>
                <a:gd name="T0" fmla="*/ 103 w 103"/>
                <a:gd name="T1" fmla="*/ 188 h 196"/>
                <a:gd name="T2" fmla="*/ 84 w 103"/>
                <a:gd name="T3" fmla="*/ 196 h 196"/>
                <a:gd name="T4" fmla="*/ 0 w 103"/>
                <a:gd name="T5" fmla="*/ 8 h 196"/>
                <a:gd name="T6" fmla="*/ 19 w 103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96">
                  <a:moveTo>
                    <a:pt x="103" y="188"/>
                  </a:moveTo>
                  <a:lnTo>
                    <a:pt x="84" y="196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H="1">
              <a:off x="1485" y="3768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049" y="4855"/>
              <a:ext cx="398" cy="159"/>
            </a:xfrm>
            <a:custGeom>
              <a:avLst/>
              <a:gdLst>
                <a:gd name="T0" fmla="*/ 0 w 1125"/>
                <a:gd name="T1" fmla="*/ 330 h 449"/>
                <a:gd name="T2" fmla="*/ 151 w 1125"/>
                <a:gd name="T3" fmla="*/ 449 h 449"/>
                <a:gd name="T4" fmla="*/ 1125 w 1125"/>
                <a:gd name="T5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5" h="449">
                  <a:moveTo>
                    <a:pt x="0" y="330"/>
                  </a:moveTo>
                  <a:lnTo>
                    <a:pt x="151" y="449"/>
                  </a:lnTo>
                  <a:lnTo>
                    <a:pt x="112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432" y="4819"/>
              <a:ext cx="36" cy="69"/>
            </a:xfrm>
            <a:custGeom>
              <a:avLst/>
              <a:gdLst>
                <a:gd name="T0" fmla="*/ 102 w 102"/>
                <a:gd name="T1" fmla="*/ 188 h 196"/>
                <a:gd name="T2" fmla="*/ 83 w 102"/>
                <a:gd name="T3" fmla="*/ 196 h 196"/>
                <a:gd name="T4" fmla="*/ 0 w 102"/>
                <a:gd name="T5" fmla="*/ 8 h 196"/>
                <a:gd name="T6" fmla="*/ 19 w 102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96">
                  <a:moveTo>
                    <a:pt x="102" y="188"/>
                  </a:moveTo>
                  <a:lnTo>
                    <a:pt x="83" y="196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H="1">
              <a:off x="1432" y="4819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905" y="3799"/>
              <a:ext cx="80" cy="79"/>
            </a:xfrm>
            <a:custGeom>
              <a:avLst/>
              <a:gdLst>
                <a:gd name="T0" fmla="*/ 0 w 226"/>
                <a:gd name="T1" fmla="*/ 224 h 224"/>
                <a:gd name="T2" fmla="*/ 226 w 226"/>
                <a:gd name="T3" fmla="*/ 180 h 224"/>
                <a:gd name="T4" fmla="*/ 226 w 226"/>
                <a:gd name="T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6" h="224">
                  <a:moveTo>
                    <a:pt x="0" y="224"/>
                  </a:moveTo>
                  <a:lnTo>
                    <a:pt x="226" y="180"/>
                  </a:lnTo>
                  <a:lnTo>
                    <a:pt x="22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949" y="3793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0" name="Line 231"/>
            <p:cNvSpPr>
              <a:spLocks noChangeShapeType="1"/>
            </p:cNvSpPr>
            <p:nvPr/>
          </p:nvSpPr>
          <p:spPr bwMode="auto">
            <a:xfrm>
              <a:off x="949" y="379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1" name="Freeform 232"/>
            <p:cNvSpPr>
              <a:spLocks/>
            </p:cNvSpPr>
            <p:nvPr/>
          </p:nvSpPr>
          <p:spPr bwMode="auto">
            <a:xfrm>
              <a:off x="990" y="2774"/>
              <a:ext cx="48" cy="53"/>
            </a:xfrm>
            <a:custGeom>
              <a:avLst/>
              <a:gdLst>
                <a:gd name="T0" fmla="*/ 0 w 134"/>
                <a:gd name="T1" fmla="*/ 150 h 150"/>
                <a:gd name="T2" fmla="*/ 134 w 134"/>
                <a:gd name="T3" fmla="*/ 90 h 150"/>
                <a:gd name="T4" fmla="*/ 134 w 134"/>
                <a:gd name="T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50">
                  <a:moveTo>
                    <a:pt x="0" y="150"/>
                  </a:moveTo>
                  <a:lnTo>
                    <a:pt x="134" y="90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3" name="Freeform 233"/>
            <p:cNvSpPr>
              <a:spLocks/>
            </p:cNvSpPr>
            <p:nvPr/>
          </p:nvSpPr>
          <p:spPr bwMode="auto">
            <a:xfrm>
              <a:off x="1001" y="276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4" name="Line 234"/>
            <p:cNvSpPr>
              <a:spLocks noChangeShapeType="1"/>
            </p:cNvSpPr>
            <p:nvPr/>
          </p:nvSpPr>
          <p:spPr bwMode="auto">
            <a:xfrm>
              <a:off x="1001" y="276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5" name="Freeform 235"/>
            <p:cNvSpPr>
              <a:spLocks/>
            </p:cNvSpPr>
            <p:nvPr/>
          </p:nvSpPr>
          <p:spPr bwMode="auto">
            <a:xfrm>
              <a:off x="900" y="4850"/>
              <a:ext cx="64" cy="64"/>
            </a:xfrm>
            <a:custGeom>
              <a:avLst/>
              <a:gdLst>
                <a:gd name="T0" fmla="*/ 0 w 180"/>
                <a:gd name="T1" fmla="*/ 180 h 180"/>
                <a:gd name="T2" fmla="*/ 180 w 180"/>
                <a:gd name="T3" fmla="*/ 105 h 180"/>
                <a:gd name="T4" fmla="*/ 180 w 180"/>
                <a:gd name="T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180">
                  <a:moveTo>
                    <a:pt x="0" y="180"/>
                  </a:moveTo>
                  <a:lnTo>
                    <a:pt x="180" y="105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6" name="Freeform 236"/>
            <p:cNvSpPr>
              <a:spLocks/>
            </p:cNvSpPr>
            <p:nvPr/>
          </p:nvSpPr>
          <p:spPr bwMode="auto">
            <a:xfrm>
              <a:off x="927" y="4843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7" name="Line 237"/>
            <p:cNvSpPr>
              <a:spLocks noChangeShapeType="1"/>
            </p:cNvSpPr>
            <p:nvPr/>
          </p:nvSpPr>
          <p:spPr bwMode="auto">
            <a:xfrm>
              <a:off x="927" y="484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8" name="Freeform 238"/>
            <p:cNvSpPr>
              <a:spLocks/>
            </p:cNvSpPr>
            <p:nvPr/>
          </p:nvSpPr>
          <p:spPr bwMode="auto">
            <a:xfrm>
              <a:off x="746" y="3783"/>
              <a:ext cx="80" cy="90"/>
            </a:xfrm>
            <a:custGeom>
              <a:avLst/>
              <a:gdLst>
                <a:gd name="T0" fmla="*/ 0 w 226"/>
                <a:gd name="T1" fmla="*/ 255 h 255"/>
                <a:gd name="T2" fmla="*/ 226 w 226"/>
                <a:gd name="T3" fmla="*/ 136 h 255"/>
                <a:gd name="T4" fmla="*/ 226 w 226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6" h="255">
                  <a:moveTo>
                    <a:pt x="0" y="255"/>
                  </a:moveTo>
                  <a:lnTo>
                    <a:pt x="226" y="136"/>
                  </a:lnTo>
                  <a:lnTo>
                    <a:pt x="22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9" name="Freeform 239"/>
            <p:cNvSpPr>
              <a:spLocks/>
            </p:cNvSpPr>
            <p:nvPr/>
          </p:nvSpPr>
          <p:spPr bwMode="auto">
            <a:xfrm>
              <a:off x="790" y="3776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0" name="Line 240"/>
            <p:cNvSpPr>
              <a:spLocks noChangeShapeType="1"/>
            </p:cNvSpPr>
            <p:nvPr/>
          </p:nvSpPr>
          <p:spPr bwMode="auto">
            <a:xfrm>
              <a:off x="790" y="377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1" name="Freeform 241"/>
            <p:cNvSpPr>
              <a:spLocks/>
            </p:cNvSpPr>
            <p:nvPr/>
          </p:nvSpPr>
          <p:spPr bwMode="auto">
            <a:xfrm>
              <a:off x="826" y="2785"/>
              <a:ext cx="69" cy="111"/>
            </a:xfrm>
            <a:custGeom>
              <a:avLst/>
              <a:gdLst>
                <a:gd name="T0" fmla="*/ 0 w 197"/>
                <a:gd name="T1" fmla="*/ 314 h 314"/>
                <a:gd name="T2" fmla="*/ 197 w 197"/>
                <a:gd name="T3" fmla="*/ 151 h 314"/>
                <a:gd name="T4" fmla="*/ 197 w 197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314">
                  <a:moveTo>
                    <a:pt x="0" y="314"/>
                  </a:moveTo>
                  <a:lnTo>
                    <a:pt x="197" y="151"/>
                  </a:lnTo>
                  <a:lnTo>
                    <a:pt x="19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2" name="Freeform 242"/>
            <p:cNvSpPr>
              <a:spLocks/>
            </p:cNvSpPr>
            <p:nvPr/>
          </p:nvSpPr>
          <p:spPr bwMode="auto">
            <a:xfrm>
              <a:off x="859" y="277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3" name="Line 243"/>
            <p:cNvSpPr>
              <a:spLocks noChangeShapeType="1"/>
            </p:cNvSpPr>
            <p:nvPr/>
          </p:nvSpPr>
          <p:spPr bwMode="auto">
            <a:xfrm>
              <a:off x="859" y="277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4" name="Freeform 244"/>
            <p:cNvSpPr>
              <a:spLocks/>
            </p:cNvSpPr>
            <p:nvPr/>
          </p:nvSpPr>
          <p:spPr bwMode="auto">
            <a:xfrm>
              <a:off x="741" y="4844"/>
              <a:ext cx="85" cy="64"/>
            </a:xfrm>
            <a:custGeom>
              <a:avLst/>
              <a:gdLst>
                <a:gd name="T0" fmla="*/ 0 w 240"/>
                <a:gd name="T1" fmla="*/ 181 h 181"/>
                <a:gd name="T2" fmla="*/ 240 w 240"/>
                <a:gd name="T3" fmla="*/ 60 h 181"/>
                <a:gd name="T4" fmla="*/ 240 w 240"/>
                <a:gd name="T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81">
                  <a:moveTo>
                    <a:pt x="0" y="181"/>
                  </a:moveTo>
                  <a:lnTo>
                    <a:pt x="240" y="60"/>
                  </a:lnTo>
                  <a:lnTo>
                    <a:pt x="24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5" name="Freeform 245"/>
            <p:cNvSpPr>
              <a:spLocks/>
            </p:cNvSpPr>
            <p:nvPr/>
          </p:nvSpPr>
          <p:spPr bwMode="auto">
            <a:xfrm>
              <a:off x="790" y="483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6" name="Line 246"/>
            <p:cNvSpPr>
              <a:spLocks noChangeShapeType="1"/>
            </p:cNvSpPr>
            <p:nvPr/>
          </p:nvSpPr>
          <p:spPr bwMode="auto">
            <a:xfrm>
              <a:off x="790" y="48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7" name="Freeform 247"/>
            <p:cNvSpPr>
              <a:spLocks/>
            </p:cNvSpPr>
            <p:nvPr/>
          </p:nvSpPr>
          <p:spPr bwMode="auto">
            <a:xfrm>
              <a:off x="1351" y="4573"/>
              <a:ext cx="574" cy="341"/>
            </a:xfrm>
            <a:custGeom>
              <a:avLst/>
              <a:gdLst>
                <a:gd name="T0" fmla="*/ 1620 w 1620"/>
                <a:gd name="T1" fmla="*/ 961 h 961"/>
                <a:gd name="T2" fmla="*/ 1365 w 1620"/>
                <a:gd name="T3" fmla="*/ 495 h 961"/>
                <a:gd name="T4" fmla="*/ 0 w 1620"/>
                <a:gd name="T5" fmla="*/ 46 h 961"/>
                <a:gd name="T6" fmla="*/ 0 w 1620"/>
                <a:gd name="T7" fmla="*/ 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0" h="961">
                  <a:moveTo>
                    <a:pt x="1620" y="961"/>
                  </a:moveTo>
                  <a:lnTo>
                    <a:pt x="1365" y="495"/>
                  </a:lnTo>
                  <a:lnTo>
                    <a:pt x="0" y="4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8" name="Freeform 248"/>
            <p:cNvSpPr>
              <a:spLocks/>
            </p:cNvSpPr>
            <p:nvPr/>
          </p:nvSpPr>
          <p:spPr bwMode="auto">
            <a:xfrm>
              <a:off x="1315" y="4567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9" name="Line 249"/>
            <p:cNvSpPr>
              <a:spLocks noChangeShapeType="1"/>
            </p:cNvSpPr>
            <p:nvPr/>
          </p:nvSpPr>
          <p:spPr bwMode="auto">
            <a:xfrm>
              <a:off x="1315" y="456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0" name="Freeform 250"/>
            <p:cNvSpPr>
              <a:spLocks/>
            </p:cNvSpPr>
            <p:nvPr/>
          </p:nvSpPr>
          <p:spPr bwMode="auto">
            <a:xfrm>
              <a:off x="682" y="2987"/>
              <a:ext cx="600" cy="63"/>
            </a:xfrm>
            <a:custGeom>
              <a:avLst/>
              <a:gdLst>
                <a:gd name="T0" fmla="*/ 0 w 1695"/>
                <a:gd name="T1" fmla="*/ 59 h 178"/>
                <a:gd name="T2" fmla="*/ 32 w 1695"/>
                <a:gd name="T3" fmla="*/ 0 h 178"/>
                <a:gd name="T4" fmla="*/ 87 w 1695"/>
                <a:gd name="T5" fmla="*/ 122 h 178"/>
                <a:gd name="T6" fmla="*/ 152 w 1695"/>
                <a:gd name="T7" fmla="*/ 4 h 178"/>
                <a:gd name="T8" fmla="*/ 207 w 1695"/>
                <a:gd name="T9" fmla="*/ 126 h 178"/>
                <a:gd name="T10" fmla="*/ 271 w 1695"/>
                <a:gd name="T11" fmla="*/ 8 h 178"/>
                <a:gd name="T12" fmla="*/ 327 w 1695"/>
                <a:gd name="T13" fmla="*/ 130 h 178"/>
                <a:gd name="T14" fmla="*/ 391 w 1695"/>
                <a:gd name="T15" fmla="*/ 13 h 178"/>
                <a:gd name="T16" fmla="*/ 447 w 1695"/>
                <a:gd name="T17" fmla="*/ 135 h 178"/>
                <a:gd name="T18" fmla="*/ 511 w 1695"/>
                <a:gd name="T19" fmla="*/ 17 h 178"/>
                <a:gd name="T20" fmla="*/ 567 w 1695"/>
                <a:gd name="T21" fmla="*/ 139 h 178"/>
                <a:gd name="T22" fmla="*/ 631 w 1695"/>
                <a:gd name="T23" fmla="*/ 21 h 178"/>
                <a:gd name="T24" fmla="*/ 687 w 1695"/>
                <a:gd name="T25" fmla="*/ 143 h 178"/>
                <a:gd name="T26" fmla="*/ 751 w 1695"/>
                <a:gd name="T27" fmla="*/ 26 h 178"/>
                <a:gd name="T28" fmla="*/ 807 w 1695"/>
                <a:gd name="T29" fmla="*/ 148 h 178"/>
                <a:gd name="T30" fmla="*/ 871 w 1695"/>
                <a:gd name="T31" fmla="*/ 30 h 178"/>
                <a:gd name="T32" fmla="*/ 927 w 1695"/>
                <a:gd name="T33" fmla="*/ 152 h 178"/>
                <a:gd name="T34" fmla="*/ 991 w 1695"/>
                <a:gd name="T35" fmla="*/ 34 h 178"/>
                <a:gd name="T36" fmla="*/ 1047 w 1695"/>
                <a:gd name="T37" fmla="*/ 156 h 178"/>
                <a:gd name="T38" fmla="*/ 1111 w 1695"/>
                <a:gd name="T39" fmla="*/ 38 h 178"/>
                <a:gd name="T40" fmla="*/ 1167 w 1695"/>
                <a:gd name="T41" fmla="*/ 161 h 178"/>
                <a:gd name="T42" fmla="*/ 1231 w 1695"/>
                <a:gd name="T43" fmla="*/ 43 h 178"/>
                <a:gd name="T44" fmla="*/ 1286 w 1695"/>
                <a:gd name="T45" fmla="*/ 165 h 178"/>
                <a:gd name="T46" fmla="*/ 1351 w 1695"/>
                <a:gd name="T47" fmla="*/ 47 h 178"/>
                <a:gd name="T48" fmla="*/ 1406 w 1695"/>
                <a:gd name="T49" fmla="*/ 169 h 178"/>
                <a:gd name="T50" fmla="*/ 1471 w 1695"/>
                <a:gd name="T51" fmla="*/ 51 h 178"/>
                <a:gd name="T52" fmla="*/ 1526 w 1695"/>
                <a:gd name="T53" fmla="*/ 173 h 178"/>
                <a:gd name="T54" fmla="*/ 1591 w 1695"/>
                <a:gd name="T55" fmla="*/ 56 h 178"/>
                <a:gd name="T56" fmla="*/ 1646 w 1695"/>
                <a:gd name="T57" fmla="*/ 178 h 178"/>
                <a:gd name="T58" fmla="*/ 1678 w 1695"/>
                <a:gd name="T59" fmla="*/ 119 h 178"/>
                <a:gd name="T60" fmla="*/ 1695 w 1695"/>
                <a:gd name="T61" fmla="*/ 12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95" h="178">
                  <a:moveTo>
                    <a:pt x="0" y="59"/>
                  </a:moveTo>
                  <a:lnTo>
                    <a:pt x="32" y="0"/>
                  </a:lnTo>
                  <a:lnTo>
                    <a:pt x="87" y="122"/>
                  </a:lnTo>
                  <a:lnTo>
                    <a:pt x="152" y="4"/>
                  </a:lnTo>
                  <a:lnTo>
                    <a:pt x="207" y="126"/>
                  </a:lnTo>
                  <a:lnTo>
                    <a:pt x="271" y="8"/>
                  </a:lnTo>
                  <a:lnTo>
                    <a:pt x="327" y="130"/>
                  </a:lnTo>
                  <a:lnTo>
                    <a:pt x="391" y="13"/>
                  </a:lnTo>
                  <a:lnTo>
                    <a:pt x="447" y="135"/>
                  </a:lnTo>
                  <a:lnTo>
                    <a:pt x="511" y="17"/>
                  </a:lnTo>
                  <a:lnTo>
                    <a:pt x="567" y="139"/>
                  </a:lnTo>
                  <a:lnTo>
                    <a:pt x="631" y="21"/>
                  </a:lnTo>
                  <a:lnTo>
                    <a:pt x="687" y="143"/>
                  </a:lnTo>
                  <a:lnTo>
                    <a:pt x="751" y="26"/>
                  </a:lnTo>
                  <a:lnTo>
                    <a:pt x="807" y="148"/>
                  </a:lnTo>
                  <a:lnTo>
                    <a:pt x="871" y="30"/>
                  </a:lnTo>
                  <a:lnTo>
                    <a:pt x="927" y="152"/>
                  </a:lnTo>
                  <a:lnTo>
                    <a:pt x="991" y="34"/>
                  </a:lnTo>
                  <a:lnTo>
                    <a:pt x="1047" y="156"/>
                  </a:lnTo>
                  <a:lnTo>
                    <a:pt x="1111" y="38"/>
                  </a:lnTo>
                  <a:lnTo>
                    <a:pt x="1167" y="161"/>
                  </a:lnTo>
                  <a:lnTo>
                    <a:pt x="1231" y="43"/>
                  </a:lnTo>
                  <a:lnTo>
                    <a:pt x="1286" y="165"/>
                  </a:lnTo>
                  <a:lnTo>
                    <a:pt x="1351" y="47"/>
                  </a:lnTo>
                  <a:lnTo>
                    <a:pt x="1406" y="169"/>
                  </a:lnTo>
                  <a:lnTo>
                    <a:pt x="1471" y="51"/>
                  </a:lnTo>
                  <a:lnTo>
                    <a:pt x="1526" y="173"/>
                  </a:lnTo>
                  <a:lnTo>
                    <a:pt x="1591" y="56"/>
                  </a:lnTo>
                  <a:lnTo>
                    <a:pt x="1646" y="178"/>
                  </a:lnTo>
                  <a:lnTo>
                    <a:pt x="1678" y="119"/>
                  </a:lnTo>
                  <a:lnTo>
                    <a:pt x="1695" y="1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1" name="Arc 251"/>
            <p:cNvSpPr>
              <a:spLocks/>
            </p:cNvSpPr>
            <p:nvPr/>
          </p:nvSpPr>
          <p:spPr bwMode="auto">
            <a:xfrm>
              <a:off x="1282" y="2849"/>
              <a:ext cx="658" cy="18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2" name="Freeform 252"/>
            <p:cNvSpPr>
              <a:spLocks/>
            </p:cNvSpPr>
            <p:nvPr/>
          </p:nvSpPr>
          <p:spPr bwMode="auto">
            <a:xfrm>
              <a:off x="1921" y="2849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8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3" name="Freeform 253"/>
            <p:cNvSpPr>
              <a:spLocks/>
            </p:cNvSpPr>
            <p:nvPr/>
          </p:nvSpPr>
          <p:spPr bwMode="auto">
            <a:xfrm>
              <a:off x="593" y="4017"/>
              <a:ext cx="615" cy="61"/>
            </a:xfrm>
            <a:custGeom>
              <a:avLst/>
              <a:gdLst>
                <a:gd name="T0" fmla="*/ 0 w 1739"/>
                <a:gd name="T1" fmla="*/ 59 h 173"/>
                <a:gd name="T2" fmla="*/ 31 w 1739"/>
                <a:gd name="T3" fmla="*/ 0 h 173"/>
                <a:gd name="T4" fmla="*/ 87 w 1739"/>
                <a:gd name="T5" fmla="*/ 121 h 173"/>
                <a:gd name="T6" fmla="*/ 151 w 1739"/>
                <a:gd name="T7" fmla="*/ 4 h 173"/>
                <a:gd name="T8" fmla="*/ 207 w 1739"/>
                <a:gd name="T9" fmla="*/ 125 h 173"/>
                <a:gd name="T10" fmla="*/ 271 w 1739"/>
                <a:gd name="T11" fmla="*/ 8 h 173"/>
                <a:gd name="T12" fmla="*/ 327 w 1739"/>
                <a:gd name="T13" fmla="*/ 129 h 173"/>
                <a:gd name="T14" fmla="*/ 391 w 1739"/>
                <a:gd name="T15" fmla="*/ 12 h 173"/>
                <a:gd name="T16" fmla="*/ 447 w 1739"/>
                <a:gd name="T17" fmla="*/ 133 h 173"/>
                <a:gd name="T18" fmla="*/ 511 w 1739"/>
                <a:gd name="T19" fmla="*/ 16 h 173"/>
                <a:gd name="T20" fmla="*/ 567 w 1739"/>
                <a:gd name="T21" fmla="*/ 137 h 173"/>
                <a:gd name="T22" fmla="*/ 631 w 1739"/>
                <a:gd name="T23" fmla="*/ 20 h 173"/>
                <a:gd name="T24" fmla="*/ 687 w 1739"/>
                <a:gd name="T25" fmla="*/ 141 h 173"/>
                <a:gd name="T26" fmla="*/ 751 w 1739"/>
                <a:gd name="T27" fmla="*/ 24 h 173"/>
                <a:gd name="T28" fmla="*/ 807 w 1739"/>
                <a:gd name="T29" fmla="*/ 145 h 173"/>
                <a:gd name="T30" fmla="*/ 871 w 1739"/>
                <a:gd name="T31" fmla="*/ 28 h 173"/>
                <a:gd name="T32" fmla="*/ 927 w 1739"/>
                <a:gd name="T33" fmla="*/ 149 h 173"/>
                <a:gd name="T34" fmla="*/ 991 w 1739"/>
                <a:gd name="T35" fmla="*/ 32 h 173"/>
                <a:gd name="T36" fmla="*/ 1047 w 1739"/>
                <a:gd name="T37" fmla="*/ 153 h 173"/>
                <a:gd name="T38" fmla="*/ 1111 w 1739"/>
                <a:gd name="T39" fmla="*/ 36 h 173"/>
                <a:gd name="T40" fmla="*/ 1167 w 1739"/>
                <a:gd name="T41" fmla="*/ 157 h 173"/>
                <a:gd name="T42" fmla="*/ 1231 w 1739"/>
                <a:gd name="T43" fmla="*/ 40 h 173"/>
                <a:gd name="T44" fmla="*/ 1287 w 1739"/>
                <a:gd name="T45" fmla="*/ 161 h 173"/>
                <a:gd name="T46" fmla="*/ 1351 w 1739"/>
                <a:gd name="T47" fmla="*/ 44 h 173"/>
                <a:gd name="T48" fmla="*/ 1407 w 1739"/>
                <a:gd name="T49" fmla="*/ 165 h 173"/>
                <a:gd name="T50" fmla="*/ 1471 w 1739"/>
                <a:gd name="T51" fmla="*/ 48 h 173"/>
                <a:gd name="T52" fmla="*/ 1527 w 1739"/>
                <a:gd name="T53" fmla="*/ 169 h 173"/>
                <a:gd name="T54" fmla="*/ 1591 w 1739"/>
                <a:gd name="T55" fmla="*/ 52 h 173"/>
                <a:gd name="T56" fmla="*/ 1647 w 1739"/>
                <a:gd name="T57" fmla="*/ 173 h 173"/>
                <a:gd name="T58" fmla="*/ 1679 w 1739"/>
                <a:gd name="T59" fmla="*/ 115 h 173"/>
                <a:gd name="T60" fmla="*/ 1739 w 1739"/>
                <a:gd name="T61" fmla="*/ 11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9" h="173">
                  <a:moveTo>
                    <a:pt x="0" y="59"/>
                  </a:moveTo>
                  <a:lnTo>
                    <a:pt x="31" y="0"/>
                  </a:lnTo>
                  <a:lnTo>
                    <a:pt x="87" y="121"/>
                  </a:lnTo>
                  <a:lnTo>
                    <a:pt x="151" y="4"/>
                  </a:lnTo>
                  <a:lnTo>
                    <a:pt x="207" y="125"/>
                  </a:lnTo>
                  <a:lnTo>
                    <a:pt x="271" y="8"/>
                  </a:lnTo>
                  <a:lnTo>
                    <a:pt x="327" y="129"/>
                  </a:lnTo>
                  <a:lnTo>
                    <a:pt x="391" y="12"/>
                  </a:lnTo>
                  <a:lnTo>
                    <a:pt x="447" y="133"/>
                  </a:lnTo>
                  <a:lnTo>
                    <a:pt x="511" y="16"/>
                  </a:lnTo>
                  <a:lnTo>
                    <a:pt x="567" y="137"/>
                  </a:lnTo>
                  <a:lnTo>
                    <a:pt x="631" y="20"/>
                  </a:lnTo>
                  <a:lnTo>
                    <a:pt x="687" y="141"/>
                  </a:lnTo>
                  <a:lnTo>
                    <a:pt x="751" y="24"/>
                  </a:lnTo>
                  <a:lnTo>
                    <a:pt x="807" y="145"/>
                  </a:lnTo>
                  <a:lnTo>
                    <a:pt x="871" y="28"/>
                  </a:lnTo>
                  <a:lnTo>
                    <a:pt x="927" y="149"/>
                  </a:lnTo>
                  <a:lnTo>
                    <a:pt x="991" y="32"/>
                  </a:lnTo>
                  <a:lnTo>
                    <a:pt x="1047" y="153"/>
                  </a:lnTo>
                  <a:lnTo>
                    <a:pt x="1111" y="36"/>
                  </a:lnTo>
                  <a:lnTo>
                    <a:pt x="1167" y="157"/>
                  </a:lnTo>
                  <a:lnTo>
                    <a:pt x="1231" y="40"/>
                  </a:lnTo>
                  <a:lnTo>
                    <a:pt x="1287" y="161"/>
                  </a:lnTo>
                  <a:lnTo>
                    <a:pt x="1351" y="44"/>
                  </a:lnTo>
                  <a:lnTo>
                    <a:pt x="1407" y="165"/>
                  </a:lnTo>
                  <a:lnTo>
                    <a:pt x="1471" y="48"/>
                  </a:lnTo>
                  <a:lnTo>
                    <a:pt x="1527" y="169"/>
                  </a:lnTo>
                  <a:lnTo>
                    <a:pt x="1591" y="52"/>
                  </a:lnTo>
                  <a:lnTo>
                    <a:pt x="1647" y="173"/>
                  </a:lnTo>
                  <a:lnTo>
                    <a:pt x="1679" y="115"/>
                  </a:lnTo>
                  <a:lnTo>
                    <a:pt x="1739" y="1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4" name="Arc 254"/>
            <p:cNvSpPr>
              <a:spLocks/>
            </p:cNvSpPr>
            <p:nvPr/>
          </p:nvSpPr>
          <p:spPr bwMode="auto">
            <a:xfrm>
              <a:off x="1208" y="3878"/>
              <a:ext cx="616" cy="182"/>
            </a:xfrm>
            <a:custGeom>
              <a:avLst/>
              <a:gdLst>
                <a:gd name="G0" fmla="+- 0 0 0"/>
                <a:gd name="G1" fmla="+- 120 0 0"/>
                <a:gd name="G2" fmla="+- 21600 0 0"/>
                <a:gd name="T0" fmla="*/ 21600 w 21600"/>
                <a:gd name="T1" fmla="*/ 0 h 21720"/>
                <a:gd name="T2" fmla="*/ 0 w 21600"/>
                <a:gd name="T3" fmla="*/ 21720 h 21720"/>
                <a:gd name="T4" fmla="*/ 0 w 21600"/>
                <a:gd name="T5" fmla="*/ 120 h 2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0" fill="none" extrusionOk="0">
                  <a:moveTo>
                    <a:pt x="21599" y="0"/>
                  </a:moveTo>
                  <a:cubicBezTo>
                    <a:pt x="21599" y="40"/>
                    <a:pt x="21600" y="80"/>
                    <a:pt x="21600" y="120"/>
                  </a:cubicBezTo>
                  <a:cubicBezTo>
                    <a:pt x="21600" y="12049"/>
                    <a:pt x="11929" y="21719"/>
                    <a:pt x="0" y="21720"/>
                  </a:cubicBezTo>
                </a:path>
                <a:path w="21600" h="21720" stroke="0" extrusionOk="0">
                  <a:moveTo>
                    <a:pt x="21599" y="0"/>
                  </a:moveTo>
                  <a:cubicBezTo>
                    <a:pt x="21599" y="40"/>
                    <a:pt x="21600" y="80"/>
                    <a:pt x="21600" y="120"/>
                  </a:cubicBezTo>
                  <a:cubicBezTo>
                    <a:pt x="21600" y="12049"/>
                    <a:pt x="11929" y="21719"/>
                    <a:pt x="0" y="21720"/>
                  </a:cubicBezTo>
                  <a:lnTo>
                    <a:pt x="0" y="12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5" name="Freeform 255"/>
            <p:cNvSpPr>
              <a:spLocks/>
            </p:cNvSpPr>
            <p:nvPr/>
          </p:nvSpPr>
          <p:spPr bwMode="auto">
            <a:xfrm>
              <a:off x="1805" y="3878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6" name="Freeform 256"/>
            <p:cNvSpPr>
              <a:spLocks/>
            </p:cNvSpPr>
            <p:nvPr/>
          </p:nvSpPr>
          <p:spPr bwMode="auto">
            <a:xfrm>
              <a:off x="598" y="5052"/>
              <a:ext cx="621" cy="67"/>
            </a:xfrm>
            <a:custGeom>
              <a:avLst/>
              <a:gdLst>
                <a:gd name="T0" fmla="*/ 0 w 1756"/>
                <a:gd name="T1" fmla="*/ 59 h 190"/>
                <a:gd name="T2" fmla="*/ 32 w 1756"/>
                <a:gd name="T3" fmla="*/ 0 h 190"/>
                <a:gd name="T4" fmla="*/ 87 w 1756"/>
                <a:gd name="T5" fmla="*/ 122 h 190"/>
                <a:gd name="T6" fmla="*/ 152 w 1756"/>
                <a:gd name="T7" fmla="*/ 5 h 190"/>
                <a:gd name="T8" fmla="*/ 207 w 1756"/>
                <a:gd name="T9" fmla="*/ 128 h 190"/>
                <a:gd name="T10" fmla="*/ 272 w 1756"/>
                <a:gd name="T11" fmla="*/ 10 h 190"/>
                <a:gd name="T12" fmla="*/ 327 w 1756"/>
                <a:gd name="T13" fmla="*/ 133 h 190"/>
                <a:gd name="T14" fmla="*/ 392 w 1756"/>
                <a:gd name="T15" fmla="*/ 15 h 190"/>
                <a:gd name="T16" fmla="*/ 446 w 1756"/>
                <a:gd name="T17" fmla="*/ 138 h 190"/>
                <a:gd name="T18" fmla="*/ 512 w 1756"/>
                <a:gd name="T19" fmla="*/ 21 h 190"/>
                <a:gd name="T20" fmla="*/ 566 w 1756"/>
                <a:gd name="T21" fmla="*/ 143 h 190"/>
                <a:gd name="T22" fmla="*/ 631 w 1756"/>
                <a:gd name="T23" fmla="*/ 26 h 190"/>
                <a:gd name="T24" fmla="*/ 686 w 1756"/>
                <a:gd name="T25" fmla="*/ 148 h 190"/>
                <a:gd name="T26" fmla="*/ 751 w 1756"/>
                <a:gd name="T27" fmla="*/ 31 h 190"/>
                <a:gd name="T28" fmla="*/ 806 w 1756"/>
                <a:gd name="T29" fmla="*/ 153 h 190"/>
                <a:gd name="T30" fmla="*/ 871 w 1756"/>
                <a:gd name="T31" fmla="*/ 36 h 190"/>
                <a:gd name="T32" fmla="*/ 926 w 1756"/>
                <a:gd name="T33" fmla="*/ 159 h 190"/>
                <a:gd name="T34" fmla="*/ 991 w 1756"/>
                <a:gd name="T35" fmla="*/ 41 h 190"/>
                <a:gd name="T36" fmla="*/ 1046 w 1756"/>
                <a:gd name="T37" fmla="*/ 164 h 190"/>
                <a:gd name="T38" fmla="*/ 1111 w 1756"/>
                <a:gd name="T39" fmla="*/ 47 h 190"/>
                <a:gd name="T40" fmla="*/ 1166 w 1756"/>
                <a:gd name="T41" fmla="*/ 169 h 190"/>
                <a:gd name="T42" fmla="*/ 1231 w 1756"/>
                <a:gd name="T43" fmla="*/ 52 h 190"/>
                <a:gd name="T44" fmla="*/ 1286 w 1756"/>
                <a:gd name="T45" fmla="*/ 174 h 190"/>
                <a:gd name="T46" fmla="*/ 1351 w 1756"/>
                <a:gd name="T47" fmla="*/ 57 h 190"/>
                <a:gd name="T48" fmla="*/ 1406 w 1756"/>
                <a:gd name="T49" fmla="*/ 179 h 190"/>
                <a:gd name="T50" fmla="*/ 1471 w 1756"/>
                <a:gd name="T51" fmla="*/ 62 h 190"/>
                <a:gd name="T52" fmla="*/ 1525 w 1756"/>
                <a:gd name="T53" fmla="*/ 185 h 190"/>
                <a:gd name="T54" fmla="*/ 1591 w 1756"/>
                <a:gd name="T55" fmla="*/ 67 h 190"/>
                <a:gd name="T56" fmla="*/ 1645 w 1756"/>
                <a:gd name="T57" fmla="*/ 190 h 190"/>
                <a:gd name="T58" fmla="*/ 1710 w 1756"/>
                <a:gd name="T59" fmla="*/ 72 h 190"/>
                <a:gd name="T60" fmla="*/ 1738 w 1756"/>
                <a:gd name="T61" fmla="*/ 134 h 190"/>
                <a:gd name="T62" fmla="*/ 1756 w 1756"/>
                <a:gd name="T63" fmla="*/ 13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56" h="190">
                  <a:moveTo>
                    <a:pt x="0" y="59"/>
                  </a:moveTo>
                  <a:lnTo>
                    <a:pt x="32" y="0"/>
                  </a:lnTo>
                  <a:lnTo>
                    <a:pt x="87" y="122"/>
                  </a:lnTo>
                  <a:lnTo>
                    <a:pt x="152" y="5"/>
                  </a:lnTo>
                  <a:lnTo>
                    <a:pt x="207" y="128"/>
                  </a:lnTo>
                  <a:lnTo>
                    <a:pt x="272" y="10"/>
                  </a:lnTo>
                  <a:lnTo>
                    <a:pt x="327" y="133"/>
                  </a:lnTo>
                  <a:lnTo>
                    <a:pt x="392" y="15"/>
                  </a:lnTo>
                  <a:lnTo>
                    <a:pt x="446" y="138"/>
                  </a:lnTo>
                  <a:lnTo>
                    <a:pt x="512" y="21"/>
                  </a:lnTo>
                  <a:lnTo>
                    <a:pt x="566" y="143"/>
                  </a:lnTo>
                  <a:lnTo>
                    <a:pt x="631" y="26"/>
                  </a:lnTo>
                  <a:lnTo>
                    <a:pt x="686" y="148"/>
                  </a:lnTo>
                  <a:lnTo>
                    <a:pt x="751" y="31"/>
                  </a:lnTo>
                  <a:lnTo>
                    <a:pt x="806" y="153"/>
                  </a:lnTo>
                  <a:lnTo>
                    <a:pt x="871" y="36"/>
                  </a:lnTo>
                  <a:lnTo>
                    <a:pt x="926" y="159"/>
                  </a:lnTo>
                  <a:lnTo>
                    <a:pt x="991" y="41"/>
                  </a:lnTo>
                  <a:lnTo>
                    <a:pt x="1046" y="164"/>
                  </a:lnTo>
                  <a:lnTo>
                    <a:pt x="1111" y="47"/>
                  </a:lnTo>
                  <a:lnTo>
                    <a:pt x="1166" y="169"/>
                  </a:lnTo>
                  <a:lnTo>
                    <a:pt x="1231" y="52"/>
                  </a:lnTo>
                  <a:lnTo>
                    <a:pt x="1286" y="174"/>
                  </a:lnTo>
                  <a:lnTo>
                    <a:pt x="1351" y="57"/>
                  </a:lnTo>
                  <a:lnTo>
                    <a:pt x="1406" y="179"/>
                  </a:lnTo>
                  <a:lnTo>
                    <a:pt x="1471" y="62"/>
                  </a:lnTo>
                  <a:lnTo>
                    <a:pt x="1525" y="185"/>
                  </a:lnTo>
                  <a:lnTo>
                    <a:pt x="1591" y="67"/>
                  </a:lnTo>
                  <a:lnTo>
                    <a:pt x="1645" y="190"/>
                  </a:lnTo>
                  <a:lnTo>
                    <a:pt x="1710" y="72"/>
                  </a:lnTo>
                  <a:lnTo>
                    <a:pt x="1738" y="134"/>
                  </a:lnTo>
                  <a:lnTo>
                    <a:pt x="1756" y="13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7" name="Arc 257"/>
            <p:cNvSpPr>
              <a:spLocks/>
            </p:cNvSpPr>
            <p:nvPr/>
          </p:nvSpPr>
          <p:spPr bwMode="auto">
            <a:xfrm>
              <a:off x="1219" y="4897"/>
              <a:ext cx="626" cy="2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8" name="Freeform 258"/>
            <p:cNvSpPr>
              <a:spLocks/>
            </p:cNvSpPr>
            <p:nvPr/>
          </p:nvSpPr>
          <p:spPr bwMode="auto">
            <a:xfrm>
              <a:off x="1827" y="4897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9" name="Arc 259"/>
            <p:cNvSpPr>
              <a:spLocks/>
            </p:cNvSpPr>
            <p:nvPr/>
          </p:nvSpPr>
          <p:spPr bwMode="auto">
            <a:xfrm>
              <a:off x="1240" y="2971"/>
              <a:ext cx="90" cy="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0" name="Arc 260"/>
            <p:cNvSpPr>
              <a:spLocks/>
            </p:cNvSpPr>
            <p:nvPr/>
          </p:nvSpPr>
          <p:spPr bwMode="auto">
            <a:xfrm>
              <a:off x="990" y="3019"/>
              <a:ext cx="341" cy="138"/>
            </a:xfrm>
            <a:custGeom>
              <a:avLst/>
              <a:gdLst>
                <a:gd name="G0" fmla="+- 64 0 0"/>
                <a:gd name="G1" fmla="+- 0 0 0"/>
                <a:gd name="G2" fmla="+- 21600 0 0"/>
                <a:gd name="T0" fmla="*/ 21664 w 21664"/>
                <a:gd name="T1" fmla="*/ 0 h 21600"/>
                <a:gd name="T2" fmla="*/ 0 w 21664"/>
                <a:gd name="T3" fmla="*/ 21600 h 21600"/>
                <a:gd name="T4" fmla="*/ 64 w 2166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4" h="21600" fill="none" extrusionOk="0">
                  <a:moveTo>
                    <a:pt x="21664" y="0"/>
                  </a:moveTo>
                  <a:cubicBezTo>
                    <a:pt x="21664" y="11929"/>
                    <a:pt x="11993" y="21600"/>
                    <a:pt x="64" y="21600"/>
                  </a:cubicBezTo>
                  <a:cubicBezTo>
                    <a:pt x="42" y="21600"/>
                    <a:pt x="21" y="21599"/>
                    <a:pt x="0" y="21599"/>
                  </a:cubicBezTo>
                </a:path>
                <a:path w="21664" h="21600" stroke="0" extrusionOk="0">
                  <a:moveTo>
                    <a:pt x="21664" y="0"/>
                  </a:moveTo>
                  <a:cubicBezTo>
                    <a:pt x="21664" y="11929"/>
                    <a:pt x="11993" y="21600"/>
                    <a:pt x="64" y="21600"/>
                  </a:cubicBezTo>
                  <a:cubicBezTo>
                    <a:pt x="42" y="21600"/>
                    <a:pt x="21" y="21599"/>
                    <a:pt x="0" y="21599"/>
                  </a:cubicBezTo>
                  <a:lnTo>
                    <a:pt x="6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1" name="Freeform 261"/>
            <p:cNvSpPr>
              <a:spLocks/>
            </p:cNvSpPr>
            <p:nvPr/>
          </p:nvSpPr>
          <p:spPr bwMode="auto">
            <a:xfrm>
              <a:off x="990" y="3138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9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2" name="Arc 262"/>
            <p:cNvSpPr>
              <a:spLocks/>
            </p:cNvSpPr>
            <p:nvPr/>
          </p:nvSpPr>
          <p:spPr bwMode="auto">
            <a:xfrm>
              <a:off x="1171" y="4011"/>
              <a:ext cx="75" cy="3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3" name="Arc 263"/>
            <p:cNvSpPr>
              <a:spLocks/>
            </p:cNvSpPr>
            <p:nvPr/>
          </p:nvSpPr>
          <p:spPr bwMode="auto">
            <a:xfrm>
              <a:off x="895" y="4048"/>
              <a:ext cx="352" cy="150"/>
            </a:xfrm>
            <a:custGeom>
              <a:avLst/>
              <a:gdLst>
                <a:gd name="G0" fmla="+- 62 0 0"/>
                <a:gd name="G1" fmla="+- 146 0 0"/>
                <a:gd name="G2" fmla="+- 21600 0 0"/>
                <a:gd name="T0" fmla="*/ 21662 w 21662"/>
                <a:gd name="T1" fmla="*/ 0 h 21746"/>
                <a:gd name="T2" fmla="*/ 0 w 21662"/>
                <a:gd name="T3" fmla="*/ 21746 h 21746"/>
                <a:gd name="T4" fmla="*/ 62 w 21662"/>
                <a:gd name="T5" fmla="*/ 146 h 21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2" h="21746" fill="none" extrusionOk="0">
                  <a:moveTo>
                    <a:pt x="21661" y="0"/>
                  </a:moveTo>
                  <a:cubicBezTo>
                    <a:pt x="21661" y="48"/>
                    <a:pt x="21662" y="97"/>
                    <a:pt x="21662" y="146"/>
                  </a:cubicBezTo>
                  <a:cubicBezTo>
                    <a:pt x="21662" y="12075"/>
                    <a:pt x="11991" y="21746"/>
                    <a:pt x="62" y="21746"/>
                  </a:cubicBezTo>
                  <a:cubicBezTo>
                    <a:pt x="41" y="21746"/>
                    <a:pt x="20" y="21745"/>
                    <a:pt x="0" y="21745"/>
                  </a:cubicBezTo>
                </a:path>
                <a:path w="21662" h="21746" stroke="0" extrusionOk="0">
                  <a:moveTo>
                    <a:pt x="21661" y="0"/>
                  </a:moveTo>
                  <a:cubicBezTo>
                    <a:pt x="21661" y="48"/>
                    <a:pt x="21662" y="97"/>
                    <a:pt x="21662" y="146"/>
                  </a:cubicBezTo>
                  <a:cubicBezTo>
                    <a:pt x="21662" y="12075"/>
                    <a:pt x="11991" y="21746"/>
                    <a:pt x="62" y="21746"/>
                  </a:cubicBezTo>
                  <a:cubicBezTo>
                    <a:pt x="41" y="21746"/>
                    <a:pt x="20" y="21745"/>
                    <a:pt x="0" y="21745"/>
                  </a:cubicBezTo>
                  <a:lnTo>
                    <a:pt x="62" y="14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4" name="Freeform 264"/>
            <p:cNvSpPr>
              <a:spLocks/>
            </p:cNvSpPr>
            <p:nvPr/>
          </p:nvSpPr>
          <p:spPr bwMode="auto">
            <a:xfrm>
              <a:off x="895" y="4179"/>
              <a:ext cx="52" cy="36"/>
            </a:xfrm>
            <a:custGeom>
              <a:avLst/>
              <a:gdLst>
                <a:gd name="T0" fmla="*/ 0 w 52"/>
                <a:gd name="T1" fmla="*/ 18 h 36"/>
                <a:gd name="T2" fmla="*/ 52 w 52"/>
                <a:gd name="T3" fmla="*/ 36 h 36"/>
                <a:gd name="T4" fmla="*/ 38 w 52"/>
                <a:gd name="T5" fmla="*/ 18 h 36"/>
                <a:gd name="T6" fmla="*/ 52 w 52"/>
                <a:gd name="T7" fmla="*/ 0 h 36"/>
                <a:gd name="T8" fmla="*/ 0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0" y="18"/>
                  </a:moveTo>
                  <a:lnTo>
                    <a:pt x="52" y="36"/>
                  </a:lnTo>
                  <a:lnTo>
                    <a:pt x="38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5" name="Arc 265"/>
            <p:cNvSpPr>
              <a:spLocks/>
            </p:cNvSpPr>
            <p:nvPr/>
          </p:nvSpPr>
          <p:spPr bwMode="auto">
            <a:xfrm>
              <a:off x="1166" y="5041"/>
              <a:ext cx="90" cy="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6" name="Arc 266"/>
            <p:cNvSpPr>
              <a:spLocks/>
            </p:cNvSpPr>
            <p:nvPr/>
          </p:nvSpPr>
          <p:spPr bwMode="auto">
            <a:xfrm>
              <a:off x="900" y="5104"/>
              <a:ext cx="357" cy="129"/>
            </a:xfrm>
            <a:custGeom>
              <a:avLst/>
              <a:gdLst>
                <a:gd name="G0" fmla="+- 61 0 0"/>
                <a:gd name="G1" fmla="+- 170 0 0"/>
                <a:gd name="G2" fmla="+- 21600 0 0"/>
                <a:gd name="T0" fmla="*/ 21660 w 21661"/>
                <a:gd name="T1" fmla="*/ 0 h 21770"/>
                <a:gd name="T2" fmla="*/ 0 w 21661"/>
                <a:gd name="T3" fmla="*/ 21770 h 21770"/>
                <a:gd name="T4" fmla="*/ 61 w 21661"/>
                <a:gd name="T5" fmla="*/ 170 h 2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1" h="21770" fill="none" extrusionOk="0">
                  <a:moveTo>
                    <a:pt x="21660" y="-1"/>
                  </a:moveTo>
                  <a:cubicBezTo>
                    <a:pt x="21660" y="56"/>
                    <a:pt x="21661" y="113"/>
                    <a:pt x="21661" y="170"/>
                  </a:cubicBezTo>
                  <a:cubicBezTo>
                    <a:pt x="21661" y="12099"/>
                    <a:pt x="11990" y="21770"/>
                    <a:pt x="61" y="21770"/>
                  </a:cubicBezTo>
                  <a:cubicBezTo>
                    <a:pt x="40" y="21770"/>
                    <a:pt x="20" y="21769"/>
                    <a:pt x="0" y="21769"/>
                  </a:cubicBezTo>
                </a:path>
                <a:path w="21661" h="21770" stroke="0" extrusionOk="0">
                  <a:moveTo>
                    <a:pt x="21660" y="-1"/>
                  </a:moveTo>
                  <a:cubicBezTo>
                    <a:pt x="21660" y="56"/>
                    <a:pt x="21661" y="113"/>
                    <a:pt x="21661" y="170"/>
                  </a:cubicBezTo>
                  <a:cubicBezTo>
                    <a:pt x="21661" y="12099"/>
                    <a:pt x="11990" y="21770"/>
                    <a:pt x="61" y="21770"/>
                  </a:cubicBezTo>
                  <a:cubicBezTo>
                    <a:pt x="40" y="21770"/>
                    <a:pt x="20" y="21769"/>
                    <a:pt x="0" y="21769"/>
                  </a:cubicBezTo>
                  <a:lnTo>
                    <a:pt x="61" y="17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7" name="Freeform 267"/>
            <p:cNvSpPr>
              <a:spLocks/>
            </p:cNvSpPr>
            <p:nvPr/>
          </p:nvSpPr>
          <p:spPr bwMode="auto">
            <a:xfrm>
              <a:off x="900" y="5213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9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8" name="Freeform 268"/>
            <p:cNvSpPr>
              <a:spLocks/>
            </p:cNvSpPr>
            <p:nvPr/>
          </p:nvSpPr>
          <p:spPr bwMode="auto">
            <a:xfrm>
              <a:off x="1213" y="2451"/>
              <a:ext cx="446" cy="642"/>
            </a:xfrm>
            <a:custGeom>
              <a:avLst/>
              <a:gdLst>
                <a:gd name="T0" fmla="*/ 105 w 1261"/>
                <a:gd name="T1" fmla="*/ 1814 h 1814"/>
                <a:gd name="T2" fmla="*/ 0 w 1261"/>
                <a:gd name="T3" fmla="*/ 1380 h 1814"/>
                <a:gd name="T4" fmla="*/ 1261 w 1261"/>
                <a:gd name="T5" fmla="*/ 0 h 1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1" h="1814">
                  <a:moveTo>
                    <a:pt x="105" y="1814"/>
                  </a:moveTo>
                  <a:lnTo>
                    <a:pt x="0" y="1380"/>
                  </a:lnTo>
                  <a:lnTo>
                    <a:pt x="126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9" name="Freeform 269"/>
            <p:cNvSpPr>
              <a:spLocks/>
            </p:cNvSpPr>
            <p:nvPr/>
          </p:nvSpPr>
          <p:spPr bwMode="auto">
            <a:xfrm>
              <a:off x="1610" y="2451"/>
              <a:ext cx="49" cy="51"/>
            </a:xfrm>
            <a:custGeom>
              <a:avLst/>
              <a:gdLst>
                <a:gd name="T0" fmla="*/ 49 w 49"/>
                <a:gd name="T1" fmla="*/ 0 h 51"/>
                <a:gd name="T2" fmla="*/ 0 w 49"/>
                <a:gd name="T3" fmla="*/ 25 h 51"/>
                <a:gd name="T4" fmla="*/ 23 w 49"/>
                <a:gd name="T5" fmla="*/ 28 h 51"/>
                <a:gd name="T6" fmla="*/ 28 w 49"/>
                <a:gd name="T7" fmla="*/ 51 h 51"/>
                <a:gd name="T8" fmla="*/ 49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49" y="0"/>
                  </a:moveTo>
                  <a:lnTo>
                    <a:pt x="0" y="25"/>
                  </a:lnTo>
                  <a:lnTo>
                    <a:pt x="23" y="28"/>
                  </a:lnTo>
                  <a:lnTo>
                    <a:pt x="28" y="5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0" name="Freeform 270"/>
            <p:cNvSpPr>
              <a:spLocks/>
            </p:cNvSpPr>
            <p:nvPr/>
          </p:nvSpPr>
          <p:spPr bwMode="auto">
            <a:xfrm>
              <a:off x="1144" y="3502"/>
              <a:ext cx="553" cy="615"/>
            </a:xfrm>
            <a:custGeom>
              <a:avLst/>
              <a:gdLst>
                <a:gd name="T0" fmla="*/ 136 w 1561"/>
                <a:gd name="T1" fmla="*/ 1739 h 1739"/>
                <a:gd name="T2" fmla="*/ 0 w 1561"/>
                <a:gd name="T3" fmla="*/ 1200 h 1739"/>
                <a:gd name="T4" fmla="*/ 1561 w 1561"/>
                <a:gd name="T5" fmla="*/ 0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1" h="1739">
                  <a:moveTo>
                    <a:pt x="136" y="1739"/>
                  </a:moveTo>
                  <a:lnTo>
                    <a:pt x="0" y="1200"/>
                  </a:lnTo>
                  <a:lnTo>
                    <a:pt x="156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1" name="Freeform 271"/>
            <p:cNvSpPr>
              <a:spLocks/>
            </p:cNvSpPr>
            <p:nvPr/>
          </p:nvSpPr>
          <p:spPr bwMode="auto">
            <a:xfrm>
              <a:off x="1644" y="3502"/>
              <a:ext cx="53" cy="46"/>
            </a:xfrm>
            <a:custGeom>
              <a:avLst/>
              <a:gdLst>
                <a:gd name="T0" fmla="*/ 53 w 53"/>
                <a:gd name="T1" fmla="*/ 0 h 46"/>
                <a:gd name="T2" fmla="*/ 0 w 53"/>
                <a:gd name="T3" fmla="*/ 16 h 46"/>
                <a:gd name="T4" fmla="*/ 22 w 53"/>
                <a:gd name="T5" fmla="*/ 23 h 46"/>
                <a:gd name="T6" fmla="*/ 23 w 53"/>
                <a:gd name="T7" fmla="*/ 46 h 46"/>
                <a:gd name="T8" fmla="*/ 53 w 5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53" y="0"/>
                  </a:moveTo>
                  <a:lnTo>
                    <a:pt x="0" y="16"/>
                  </a:lnTo>
                  <a:lnTo>
                    <a:pt x="22" y="23"/>
                  </a:lnTo>
                  <a:lnTo>
                    <a:pt x="23" y="46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2" name="Freeform 272"/>
            <p:cNvSpPr>
              <a:spLocks/>
            </p:cNvSpPr>
            <p:nvPr/>
          </p:nvSpPr>
          <p:spPr bwMode="auto">
            <a:xfrm>
              <a:off x="1086" y="4526"/>
              <a:ext cx="451" cy="637"/>
            </a:xfrm>
            <a:custGeom>
              <a:avLst/>
              <a:gdLst>
                <a:gd name="T0" fmla="*/ 330 w 1275"/>
                <a:gd name="T1" fmla="*/ 1799 h 1799"/>
                <a:gd name="T2" fmla="*/ 0 w 1275"/>
                <a:gd name="T3" fmla="*/ 1409 h 1799"/>
                <a:gd name="T4" fmla="*/ 1275 w 1275"/>
                <a:gd name="T5" fmla="*/ 0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5" h="1799">
                  <a:moveTo>
                    <a:pt x="330" y="1799"/>
                  </a:moveTo>
                  <a:lnTo>
                    <a:pt x="0" y="1409"/>
                  </a:lnTo>
                  <a:lnTo>
                    <a:pt x="12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3" name="Freeform 273"/>
            <p:cNvSpPr>
              <a:spLocks/>
            </p:cNvSpPr>
            <p:nvPr/>
          </p:nvSpPr>
          <p:spPr bwMode="auto">
            <a:xfrm>
              <a:off x="1488" y="4526"/>
              <a:ext cx="49" cy="51"/>
            </a:xfrm>
            <a:custGeom>
              <a:avLst/>
              <a:gdLst>
                <a:gd name="T0" fmla="*/ 49 w 49"/>
                <a:gd name="T1" fmla="*/ 0 h 51"/>
                <a:gd name="T2" fmla="*/ 0 w 49"/>
                <a:gd name="T3" fmla="*/ 26 h 51"/>
                <a:gd name="T4" fmla="*/ 23 w 49"/>
                <a:gd name="T5" fmla="*/ 28 h 51"/>
                <a:gd name="T6" fmla="*/ 28 w 49"/>
                <a:gd name="T7" fmla="*/ 51 h 51"/>
                <a:gd name="T8" fmla="*/ 49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49" y="0"/>
                  </a:moveTo>
                  <a:lnTo>
                    <a:pt x="0" y="26"/>
                  </a:lnTo>
                  <a:lnTo>
                    <a:pt x="23" y="28"/>
                  </a:lnTo>
                  <a:lnTo>
                    <a:pt x="28" y="5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476999" cy="8413750"/>
            <a:chOff x="343" y="240"/>
            <a:chExt cx="4080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43" y="240"/>
              <a:ext cx="3785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70" y="267"/>
              <a:ext cx="4053" cy="5092"/>
              <a:chOff x="370" y="267"/>
              <a:chExt cx="4053" cy="5092"/>
            </a:xfrm>
          </p:grpSpPr>
          <p:sp>
            <p:nvSpPr>
              <p:cNvPr id="19496" name="Rectangle 5"/>
              <p:cNvSpPr>
                <a:spLocks noChangeArrowheads="1"/>
              </p:cNvSpPr>
              <p:nvPr/>
            </p:nvSpPr>
            <p:spPr bwMode="auto">
              <a:xfrm>
                <a:off x="370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7" name="Rectangle 6"/>
              <p:cNvSpPr>
                <a:spLocks noChangeArrowheads="1"/>
              </p:cNvSpPr>
              <p:nvPr/>
            </p:nvSpPr>
            <p:spPr bwMode="auto">
              <a:xfrm>
                <a:off x="370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8" name="Rectangle 7"/>
              <p:cNvSpPr>
                <a:spLocks noChangeArrowheads="1"/>
              </p:cNvSpPr>
              <p:nvPr/>
            </p:nvSpPr>
            <p:spPr bwMode="auto">
              <a:xfrm>
                <a:off x="370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9" name="Rectangle 8"/>
              <p:cNvSpPr>
                <a:spLocks noChangeArrowheads="1"/>
              </p:cNvSpPr>
              <p:nvPr/>
            </p:nvSpPr>
            <p:spPr bwMode="auto">
              <a:xfrm>
                <a:off x="775" y="414"/>
                <a:ext cx="3050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0" name="Oval 9"/>
              <p:cNvSpPr>
                <a:spLocks noChangeArrowheads="1"/>
              </p:cNvSpPr>
              <p:nvPr/>
            </p:nvSpPr>
            <p:spPr bwMode="auto">
              <a:xfrm>
                <a:off x="1997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1" name="Rectangle 10"/>
              <p:cNvSpPr>
                <a:spLocks noChangeArrowheads="1"/>
              </p:cNvSpPr>
              <p:nvPr/>
            </p:nvSpPr>
            <p:spPr bwMode="auto">
              <a:xfrm>
                <a:off x="1559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2" name="Oval 11"/>
              <p:cNvSpPr>
                <a:spLocks noChangeArrowheads="1"/>
              </p:cNvSpPr>
              <p:nvPr/>
            </p:nvSpPr>
            <p:spPr bwMode="auto">
              <a:xfrm>
                <a:off x="1556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3" name="Rectangle 12"/>
              <p:cNvSpPr>
                <a:spLocks noChangeArrowheads="1"/>
              </p:cNvSpPr>
              <p:nvPr/>
            </p:nvSpPr>
            <p:spPr bwMode="auto">
              <a:xfrm>
                <a:off x="1259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4" name="Oval 13"/>
              <p:cNvSpPr>
                <a:spLocks noChangeArrowheads="1"/>
              </p:cNvSpPr>
              <p:nvPr/>
            </p:nvSpPr>
            <p:spPr bwMode="auto">
              <a:xfrm>
                <a:off x="1407" y="3947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5" name="Rectangle 14"/>
              <p:cNvSpPr>
                <a:spLocks noChangeArrowheads="1"/>
              </p:cNvSpPr>
              <p:nvPr/>
            </p:nvSpPr>
            <p:spPr bwMode="auto">
              <a:xfrm>
                <a:off x="969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6" name="Rectangle 15"/>
              <p:cNvSpPr>
                <a:spLocks noChangeArrowheads="1"/>
              </p:cNvSpPr>
              <p:nvPr/>
            </p:nvSpPr>
            <p:spPr bwMode="auto">
              <a:xfrm>
                <a:off x="1259" y="3947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7" name="Line 16"/>
              <p:cNvSpPr>
                <a:spLocks noChangeShapeType="1"/>
              </p:cNvSpPr>
              <p:nvPr/>
            </p:nvSpPr>
            <p:spPr bwMode="auto">
              <a:xfrm>
                <a:off x="1259" y="394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8" name="Line 17"/>
              <p:cNvSpPr>
                <a:spLocks noChangeShapeType="1"/>
              </p:cNvSpPr>
              <p:nvPr/>
            </p:nvSpPr>
            <p:spPr bwMode="auto">
              <a:xfrm flipV="1">
                <a:off x="1259" y="394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9" name="Rectangle 18"/>
              <p:cNvSpPr>
                <a:spLocks noChangeArrowheads="1"/>
              </p:cNvSpPr>
              <p:nvPr/>
            </p:nvSpPr>
            <p:spPr bwMode="auto">
              <a:xfrm>
                <a:off x="1705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0" name="Oval 19"/>
              <p:cNvSpPr>
                <a:spLocks noChangeArrowheads="1"/>
              </p:cNvSpPr>
              <p:nvPr/>
            </p:nvSpPr>
            <p:spPr bwMode="auto">
              <a:xfrm>
                <a:off x="1110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1" name="Rectangle 20"/>
              <p:cNvSpPr>
                <a:spLocks noChangeArrowheads="1"/>
              </p:cNvSpPr>
              <p:nvPr/>
            </p:nvSpPr>
            <p:spPr bwMode="auto">
              <a:xfrm>
                <a:off x="1408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2" name="Oval 21"/>
              <p:cNvSpPr>
                <a:spLocks noChangeArrowheads="1"/>
              </p:cNvSpPr>
              <p:nvPr/>
            </p:nvSpPr>
            <p:spPr bwMode="auto">
              <a:xfrm>
                <a:off x="961" y="3947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3" name="Rectangle 22"/>
              <p:cNvSpPr>
                <a:spLocks noChangeArrowheads="1"/>
              </p:cNvSpPr>
              <p:nvPr/>
            </p:nvSpPr>
            <p:spPr bwMode="auto">
              <a:xfrm>
                <a:off x="1116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4" name="Oval 23"/>
              <p:cNvSpPr>
                <a:spLocks noChangeArrowheads="1"/>
              </p:cNvSpPr>
              <p:nvPr/>
            </p:nvSpPr>
            <p:spPr bwMode="auto">
              <a:xfrm>
                <a:off x="813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5" name="Rectangle 24"/>
              <p:cNvSpPr>
                <a:spLocks noChangeArrowheads="1"/>
              </p:cNvSpPr>
              <p:nvPr/>
            </p:nvSpPr>
            <p:spPr bwMode="auto">
              <a:xfrm>
                <a:off x="818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6" name="Oval 25"/>
              <p:cNvSpPr>
                <a:spLocks noChangeArrowheads="1"/>
              </p:cNvSpPr>
              <p:nvPr/>
            </p:nvSpPr>
            <p:spPr bwMode="auto">
              <a:xfrm>
                <a:off x="1259" y="403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7" name="Rectangle 26"/>
              <p:cNvSpPr>
                <a:spLocks noChangeArrowheads="1"/>
              </p:cNvSpPr>
              <p:nvPr/>
            </p:nvSpPr>
            <p:spPr bwMode="auto">
              <a:xfrm>
                <a:off x="2002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8" name="Oval 27"/>
              <p:cNvSpPr>
                <a:spLocks noChangeArrowheads="1"/>
              </p:cNvSpPr>
              <p:nvPr/>
            </p:nvSpPr>
            <p:spPr bwMode="auto">
              <a:xfrm>
                <a:off x="1259" y="4186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9" name="Rectangle 28"/>
              <p:cNvSpPr>
                <a:spLocks noChangeArrowheads="1"/>
              </p:cNvSpPr>
              <p:nvPr/>
            </p:nvSpPr>
            <p:spPr bwMode="auto">
              <a:xfrm>
                <a:off x="595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0" name="Oval 29"/>
              <p:cNvSpPr>
                <a:spLocks noChangeArrowheads="1"/>
              </p:cNvSpPr>
              <p:nvPr/>
            </p:nvSpPr>
            <p:spPr bwMode="auto">
              <a:xfrm>
                <a:off x="1699" y="408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1" name="Rectangle 30"/>
              <p:cNvSpPr>
                <a:spLocks noChangeArrowheads="1"/>
              </p:cNvSpPr>
              <p:nvPr/>
            </p:nvSpPr>
            <p:spPr bwMode="auto">
              <a:xfrm>
                <a:off x="1609" y="351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2" name="Oval 31"/>
              <p:cNvSpPr>
                <a:spLocks noChangeArrowheads="1"/>
              </p:cNvSpPr>
              <p:nvPr/>
            </p:nvSpPr>
            <p:spPr bwMode="auto">
              <a:xfrm>
                <a:off x="664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3" name="Rectangle 32"/>
              <p:cNvSpPr>
                <a:spLocks noChangeArrowheads="1"/>
              </p:cNvSpPr>
              <p:nvPr/>
            </p:nvSpPr>
            <p:spPr bwMode="auto">
              <a:xfrm>
                <a:off x="794" y="35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4" name="Oval 33"/>
              <p:cNvSpPr>
                <a:spLocks noChangeArrowheads="1"/>
              </p:cNvSpPr>
              <p:nvPr/>
            </p:nvSpPr>
            <p:spPr bwMode="auto">
              <a:xfrm>
                <a:off x="1997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5" name="Rectangle 34"/>
              <p:cNvSpPr>
                <a:spLocks noChangeArrowheads="1"/>
              </p:cNvSpPr>
              <p:nvPr/>
            </p:nvSpPr>
            <p:spPr bwMode="auto">
              <a:xfrm>
                <a:off x="1559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6" name="Oval 35"/>
              <p:cNvSpPr>
                <a:spLocks noChangeArrowheads="1"/>
              </p:cNvSpPr>
              <p:nvPr/>
            </p:nvSpPr>
            <p:spPr bwMode="auto">
              <a:xfrm>
                <a:off x="1556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7" name="Rectangle 36"/>
              <p:cNvSpPr>
                <a:spLocks noChangeArrowheads="1"/>
              </p:cNvSpPr>
              <p:nvPr/>
            </p:nvSpPr>
            <p:spPr bwMode="auto">
              <a:xfrm>
                <a:off x="1259" y="48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8" name="Oval 37"/>
              <p:cNvSpPr>
                <a:spLocks noChangeArrowheads="1"/>
              </p:cNvSpPr>
              <p:nvPr/>
            </p:nvSpPr>
            <p:spPr bwMode="auto">
              <a:xfrm>
                <a:off x="1407" y="4982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9" name="Rectangle 38"/>
              <p:cNvSpPr>
                <a:spLocks noChangeArrowheads="1"/>
              </p:cNvSpPr>
              <p:nvPr/>
            </p:nvSpPr>
            <p:spPr bwMode="auto">
              <a:xfrm>
                <a:off x="969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0" name="Rectangle 39"/>
              <p:cNvSpPr>
                <a:spLocks noChangeArrowheads="1"/>
              </p:cNvSpPr>
              <p:nvPr/>
            </p:nvSpPr>
            <p:spPr bwMode="auto">
              <a:xfrm>
                <a:off x="1259" y="4982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1" name="Line 40"/>
              <p:cNvSpPr>
                <a:spLocks noChangeShapeType="1"/>
              </p:cNvSpPr>
              <p:nvPr/>
            </p:nvSpPr>
            <p:spPr bwMode="auto">
              <a:xfrm>
                <a:off x="1259" y="498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2" name="Line 41"/>
              <p:cNvSpPr>
                <a:spLocks noChangeShapeType="1"/>
              </p:cNvSpPr>
              <p:nvPr/>
            </p:nvSpPr>
            <p:spPr bwMode="auto">
              <a:xfrm flipV="1">
                <a:off x="1259" y="498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3" name="Rectangle 42"/>
              <p:cNvSpPr>
                <a:spLocks noChangeArrowheads="1"/>
              </p:cNvSpPr>
              <p:nvPr/>
            </p:nvSpPr>
            <p:spPr bwMode="auto">
              <a:xfrm>
                <a:off x="1681" y="47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4" name="Oval 43"/>
              <p:cNvSpPr>
                <a:spLocks noChangeArrowheads="1"/>
              </p:cNvSpPr>
              <p:nvPr/>
            </p:nvSpPr>
            <p:spPr bwMode="auto">
              <a:xfrm>
                <a:off x="1110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5" name="Rectangle 44"/>
              <p:cNvSpPr>
                <a:spLocks noChangeArrowheads="1"/>
              </p:cNvSpPr>
              <p:nvPr/>
            </p:nvSpPr>
            <p:spPr bwMode="auto">
              <a:xfrm>
                <a:off x="1556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6" name="Oval 45"/>
              <p:cNvSpPr>
                <a:spLocks noChangeArrowheads="1"/>
              </p:cNvSpPr>
              <p:nvPr/>
            </p:nvSpPr>
            <p:spPr bwMode="auto">
              <a:xfrm>
                <a:off x="961" y="498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7" name="Rectangle 46"/>
              <p:cNvSpPr>
                <a:spLocks noChangeArrowheads="1"/>
              </p:cNvSpPr>
              <p:nvPr/>
            </p:nvSpPr>
            <p:spPr bwMode="auto">
              <a:xfrm>
                <a:off x="1259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8" name="Oval 47"/>
              <p:cNvSpPr>
                <a:spLocks noChangeArrowheads="1"/>
              </p:cNvSpPr>
              <p:nvPr/>
            </p:nvSpPr>
            <p:spPr bwMode="auto">
              <a:xfrm>
                <a:off x="813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9" name="Rectangle 48"/>
              <p:cNvSpPr>
                <a:spLocks noChangeArrowheads="1"/>
              </p:cNvSpPr>
              <p:nvPr/>
            </p:nvSpPr>
            <p:spPr bwMode="auto">
              <a:xfrm>
                <a:off x="967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0" name="Oval 49"/>
              <p:cNvSpPr>
                <a:spLocks noChangeArrowheads="1"/>
              </p:cNvSpPr>
              <p:nvPr/>
            </p:nvSpPr>
            <p:spPr bwMode="auto">
              <a:xfrm>
                <a:off x="1259" y="507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1" name="Rectangle 50"/>
              <p:cNvSpPr>
                <a:spLocks noChangeArrowheads="1"/>
              </p:cNvSpPr>
              <p:nvPr/>
            </p:nvSpPr>
            <p:spPr bwMode="auto">
              <a:xfrm>
                <a:off x="2002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2" name="Oval 51"/>
              <p:cNvSpPr>
                <a:spLocks noChangeArrowheads="1"/>
              </p:cNvSpPr>
              <p:nvPr/>
            </p:nvSpPr>
            <p:spPr bwMode="auto">
              <a:xfrm>
                <a:off x="1264" y="5232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3" name="Rectangle 52"/>
              <p:cNvSpPr>
                <a:spLocks noChangeArrowheads="1"/>
              </p:cNvSpPr>
              <p:nvPr/>
            </p:nvSpPr>
            <p:spPr bwMode="auto">
              <a:xfrm>
                <a:off x="595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4" name="Oval 53"/>
              <p:cNvSpPr>
                <a:spLocks noChangeArrowheads="1"/>
              </p:cNvSpPr>
              <p:nvPr/>
            </p:nvSpPr>
            <p:spPr bwMode="auto">
              <a:xfrm>
                <a:off x="1705" y="511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5" name="Rectangle 54"/>
              <p:cNvSpPr>
                <a:spLocks noChangeArrowheads="1"/>
              </p:cNvSpPr>
              <p:nvPr/>
            </p:nvSpPr>
            <p:spPr bwMode="auto">
              <a:xfrm>
                <a:off x="1312" y="455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6" name="Oval 55"/>
              <p:cNvSpPr>
                <a:spLocks noChangeArrowheads="1"/>
              </p:cNvSpPr>
              <p:nvPr/>
            </p:nvSpPr>
            <p:spPr bwMode="auto">
              <a:xfrm>
                <a:off x="664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7" name="Rectangle 56"/>
              <p:cNvSpPr>
                <a:spLocks noChangeArrowheads="1"/>
              </p:cNvSpPr>
              <p:nvPr/>
            </p:nvSpPr>
            <p:spPr bwMode="auto">
              <a:xfrm>
                <a:off x="720" y="484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8" name="Oval 57"/>
              <p:cNvSpPr>
                <a:spLocks noChangeArrowheads="1"/>
              </p:cNvSpPr>
              <p:nvPr/>
            </p:nvSpPr>
            <p:spPr bwMode="auto">
              <a:xfrm>
                <a:off x="1997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9" name="Rectangle 58"/>
              <p:cNvSpPr>
                <a:spLocks noChangeArrowheads="1"/>
              </p:cNvSpPr>
              <p:nvPr/>
            </p:nvSpPr>
            <p:spPr bwMode="auto">
              <a:xfrm>
                <a:off x="1559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0" name="Oval 59"/>
              <p:cNvSpPr>
                <a:spLocks noChangeArrowheads="1"/>
              </p:cNvSpPr>
              <p:nvPr/>
            </p:nvSpPr>
            <p:spPr bwMode="auto">
              <a:xfrm>
                <a:off x="1556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1" name="Rectangle 60"/>
              <p:cNvSpPr>
                <a:spLocks noChangeArrowheads="1"/>
              </p:cNvSpPr>
              <p:nvPr/>
            </p:nvSpPr>
            <p:spPr bwMode="auto">
              <a:xfrm>
                <a:off x="1336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2" name="Oval 61"/>
              <p:cNvSpPr>
                <a:spLocks noChangeArrowheads="1"/>
              </p:cNvSpPr>
              <p:nvPr/>
            </p:nvSpPr>
            <p:spPr bwMode="auto">
              <a:xfrm>
                <a:off x="1407" y="2912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3" name="Rectangle 62"/>
              <p:cNvSpPr>
                <a:spLocks noChangeArrowheads="1"/>
              </p:cNvSpPr>
              <p:nvPr/>
            </p:nvSpPr>
            <p:spPr bwMode="auto">
              <a:xfrm>
                <a:off x="1044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4" name="Rectangle 63"/>
              <p:cNvSpPr>
                <a:spLocks noChangeArrowheads="1"/>
              </p:cNvSpPr>
              <p:nvPr/>
            </p:nvSpPr>
            <p:spPr bwMode="auto">
              <a:xfrm>
                <a:off x="1259" y="2912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5" name="Line 64"/>
              <p:cNvSpPr>
                <a:spLocks noChangeShapeType="1"/>
              </p:cNvSpPr>
              <p:nvPr/>
            </p:nvSpPr>
            <p:spPr bwMode="auto">
              <a:xfrm>
                <a:off x="1259" y="291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6" name="Line 65"/>
              <p:cNvSpPr>
                <a:spLocks noChangeShapeType="1"/>
              </p:cNvSpPr>
              <p:nvPr/>
            </p:nvSpPr>
            <p:spPr bwMode="auto">
              <a:xfrm flipV="1">
                <a:off x="1259" y="291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7" name="Rectangle 66"/>
              <p:cNvSpPr>
                <a:spLocks noChangeArrowheads="1"/>
              </p:cNvSpPr>
              <p:nvPr/>
            </p:nvSpPr>
            <p:spPr bwMode="auto">
              <a:xfrm>
                <a:off x="1710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8" name="Oval 67"/>
              <p:cNvSpPr>
                <a:spLocks noChangeArrowheads="1"/>
              </p:cNvSpPr>
              <p:nvPr/>
            </p:nvSpPr>
            <p:spPr bwMode="auto">
              <a:xfrm>
                <a:off x="1110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9" name="Rectangle 68"/>
              <p:cNvSpPr>
                <a:spLocks noChangeArrowheads="1"/>
              </p:cNvSpPr>
              <p:nvPr/>
            </p:nvSpPr>
            <p:spPr bwMode="auto">
              <a:xfrm>
                <a:off x="1408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0" name="Oval 69"/>
              <p:cNvSpPr>
                <a:spLocks noChangeArrowheads="1"/>
              </p:cNvSpPr>
              <p:nvPr/>
            </p:nvSpPr>
            <p:spPr bwMode="auto">
              <a:xfrm>
                <a:off x="961" y="291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1" name="Rectangle 70"/>
              <p:cNvSpPr>
                <a:spLocks noChangeArrowheads="1"/>
              </p:cNvSpPr>
              <p:nvPr/>
            </p:nvSpPr>
            <p:spPr bwMode="auto">
              <a:xfrm>
                <a:off x="1116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2" name="Oval 71"/>
              <p:cNvSpPr>
                <a:spLocks noChangeArrowheads="1"/>
              </p:cNvSpPr>
              <p:nvPr/>
            </p:nvSpPr>
            <p:spPr bwMode="auto">
              <a:xfrm>
                <a:off x="813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3" name="Rectangle 72"/>
              <p:cNvSpPr>
                <a:spLocks noChangeArrowheads="1"/>
              </p:cNvSpPr>
              <p:nvPr/>
            </p:nvSpPr>
            <p:spPr bwMode="auto">
              <a:xfrm>
                <a:off x="853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4" name="Oval 73"/>
              <p:cNvSpPr>
                <a:spLocks noChangeArrowheads="1"/>
              </p:cNvSpPr>
              <p:nvPr/>
            </p:nvSpPr>
            <p:spPr bwMode="auto">
              <a:xfrm>
                <a:off x="1259" y="300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5" name="Rectangle 74"/>
              <p:cNvSpPr>
                <a:spLocks noChangeArrowheads="1"/>
              </p:cNvSpPr>
              <p:nvPr/>
            </p:nvSpPr>
            <p:spPr bwMode="auto">
              <a:xfrm>
                <a:off x="2002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6" name="Oval 75"/>
              <p:cNvSpPr>
                <a:spLocks noChangeArrowheads="1"/>
              </p:cNvSpPr>
              <p:nvPr/>
            </p:nvSpPr>
            <p:spPr bwMode="auto">
              <a:xfrm>
                <a:off x="1264" y="313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7" name="Rectangle 76"/>
              <p:cNvSpPr>
                <a:spLocks noChangeArrowheads="1"/>
              </p:cNvSpPr>
              <p:nvPr/>
            </p:nvSpPr>
            <p:spPr bwMode="auto">
              <a:xfrm>
                <a:off x="670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8" name="Oval 77"/>
              <p:cNvSpPr>
                <a:spLocks noChangeArrowheads="1"/>
              </p:cNvSpPr>
              <p:nvPr/>
            </p:nvSpPr>
            <p:spPr bwMode="auto">
              <a:xfrm>
                <a:off x="1705" y="30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9" name="Rectangle 78"/>
              <p:cNvSpPr>
                <a:spLocks noChangeArrowheads="1"/>
              </p:cNvSpPr>
              <p:nvPr/>
            </p:nvSpPr>
            <p:spPr bwMode="auto">
              <a:xfrm>
                <a:off x="1312" y="2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0" name="Oval 79"/>
              <p:cNvSpPr>
                <a:spLocks noChangeArrowheads="1"/>
              </p:cNvSpPr>
              <p:nvPr/>
            </p:nvSpPr>
            <p:spPr bwMode="auto">
              <a:xfrm>
                <a:off x="664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1" name="Rectangle 80"/>
              <p:cNvSpPr>
                <a:spLocks noChangeArrowheads="1"/>
              </p:cNvSpPr>
              <p:nvPr/>
            </p:nvSpPr>
            <p:spPr bwMode="auto">
              <a:xfrm>
                <a:off x="521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2" name="Oval 81"/>
              <p:cNvSpPr>
                <a:spLocks noChangeArrowheads="1"/>
              </p:cNvSpPr>
              <p:nvPr/>
            </p:nvSpPr>
            <p:spPr bwMode="auto">
              <a:xfrm>
                <a:off x="3539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3" name="Rectangle 82"/>
              <p:cNvSpPr>
                <a:spLocks noChangeArrowheads="1"/>
              </p:cNvSpPr>
              <p:nvPr/>
            </p:nvSpPr>
            <p:spPr bwMode="auto">
              <a:xfrm>
                <a:off x="2777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4" name="Oval 83"/>
              <p:cNvSpPr>
                <a:spLocks noChangeArrowheads="1"/>
              </p:cNvSpPr>
              <p:nvPr/>
            </p:nvSpPr>
            <p:spPr bwMode="auto">
              <a:xfrm>
                <a:off x="2769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5" name="Rectangle 84"/>
              <p:cNvSpPr>
                <a:spLocks noChangeArrowheads="1"/>
              </p:cNvSpPr>
              <p:nvPr/>
            </p:nvSpPr>
            <p:spPr bwMode="auto">
              <a:xfrm>
                <a:off x="2390" y="11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6" name="Oval 85"/>
              <p:cNvSpPr>
                <a:spLocks noChangeArrowheads="1"/>
              </p:cNvSpPr>
              <p:nvPr/>
            </p:nvSpPr>
            <p:spPr bwMode="auto">
              <a:xfrm>
                <a:off x="2514" y="1381"/>
                <a:ext cx="107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7" name="Rectangle 86"/>
              <p:cNvSpPr>
                <a:spLocks noChangeArrowheads="1"/>
              </p:cNvSpPr>
              <p:nvPr/>
            </p:nvSpPr>
            <p:spPr bwMode="auto">
              <a:xfrm>
                <a:off x="1891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8" name="Rectangle 87"/>
              <p:cNvSpPr>
                <a:spLocks noChangeArrowheads="1"/>
              </p:cNvSpPr>
              <p:nvPr/>
            </p:nvSpPr>
            <p:spPr bwMode="auto">
              <a:xfrm>
                <a:off x="2254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9" name="Line 88"/>
              <p:cNvSpPr>
                <a:spLocks noChangeShapeType="1"/>
              </p:cNvSpPr>
              <p:nvPr/>
            </p:nvSpPr>
            <p:spPr bwMode="auto">
              <a:xfrm>
                <a:off x="2254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0" name="Line 89"/>
              <p:cNvSpPr>
                <a:spLocks noChangeShapeType="1"/>
              </p:cNvSpPr>
              <p:nvPr/>
            </p:nvSpPr>
            <p:spPr bwMode="auto">
              <a:xfrm flipV="1">
                <a:off x="2254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1" name="Rectangle 90"/>
              <p:cNvSpPr>
                <a:spLocks noChangeArrowheads="1"/>
              </p:cNvSpPr>
              <p:nvPr/>
            </p:nvSpPr>
            <p:spPr bwMode="auto">
              <a:xfrm>
                <a:off x="3027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2" name="Oval 91"/>
              <p:cNvSpPr>
                <a:spLocks noChangeArrowheads="1"/>
              </p:cNvSpPr>
              <p:nvPr/>
            </p:nvSpPr>
            <p:spPr bwMode="auto">
              <a:xfrm>
                <a:off x="1999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3" name="Rectangle 92"/>
              <p:cNvSpPr>
                <a:spLocks noChangeArrowheads="1"/>
              </p:cNvSpPr>
              <p:nvPr/>
            </p:nvSpPr>
            <p:spPr bwMode="auto">
              <a:xfrm>
                <a:off x="2257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4" name="Oval 93"/>
              <p:cNvSpPr>
                <a:spLocks noChangeArrowheads="1"/>
              </p:cNvSpPr>
              <p:nvPr/>
            </p:nvSpPr>
            <p:spPr bwMode="auto">
              <a:xfrm>
                <a:off x="1745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5" name="Rectangle 94"/>
              <p:cNvSpPr>
                <a:spLocks noChangeArrowheads="1"/>
              </p:cNvSpPr>
              <p:nvPr/>
            </p:nvSpPr>
            <p:spPr bwMode="auto">
              <a:xfrm>
                <a:off x="1747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6" name="Oval 95"/>
              <p:cNvSpPr>
                <a:spLocks noChangeArrowheads="1"/>
              </p:cNvSpPr>
              <p:nvPr/>
            </p:nvSpPr>
            <p:spPr bwMode="auto">
              <a:xfrm>
                <a:off x="1490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7" name="Rectangle 96"/>
              <p:cNvSpPr>
                <a:spLocks noChangeArrowheads="1"/>
              </p:cNvSpPr>
              <p:nvPr/>
            </p:nvSpPr>
            <p:spPr bwMode="auto">
              <a:xfrm>
                <a:off x="1498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8" name="Oval 97"/>
              <p:cNvSpPr>
                <a:spLocks noChangeArrowheads="1"/>
              </p:cNvSpPr>
              <p:nvPr/>
            </p:nvSpPr>
            <p:spPr bwMode="auto">
              <a:xfrm>
                <a:off x="2254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9" name="Rectangle 98"/>
              <p:cNvSpPr>
                <a:spLocks noChangeArrowheads="1"/>
              </p:cNvSpPr>
              <p:nvPr/>
            </p:nvSpPr>
            <p:spPr bwMode="auto">
              <a:xfrm>
                <a:off x="3542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0" name="Oval 99"/>
              <p:cNvSpPr>
                <a:spLocks noChangeArrowheads="1"/>
              </p:cNvSpPr>
              <p:nvPr/>
            </p:nvSpPr>
            <p:spPr bwMode="auto">
              <a:xfrm>
                <a:off x="2254" y="1806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1" name="Rectangle 100"/>
              <p:cNvSpPr>
                <a:spLocks noChangeArrowheads="1"/>
              </p:cNvSpPr>
              <p:nvPr/>
            </p:nvSpPr>
            <p:spPr bwMode="auto">
              <a:xfrm>
                <a:off x="1105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2" name="Oval 101"/>
              <p:cNvSpPr>
                <a:spLocks noChangeArrowheads="1"/>
              </p:cNvSpPr>
              <p:nvPr/>
            </p:nvSpPr>
            <p:spPr bwMode="auto">
              <a:xfrm>
                <a:off x="2998" y="156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3" name="Rectangle 102"/>
              <p:cNvSpPr>
                <a:spLocks noChangeArrowheads="1"/>
              </p:cNvSpPr>
              <p:nvPr/>
            </p:nvSpPr>
            <p:spPr bwMode="auto">
              <a:xfrm>
                <a:off x="2868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4" name="Oval 103"/>
              <p:cNvSpPr>
                <a:spLocks noChangeArrowheads="1"/>
              </p:cNvSpPr>
              <p:nvPr/>
            </p:nvSpPr>
            <p:spPr bwMode="auto">
              <a:xfrm>
                <a:off x="1230" y="1609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5" name="Rectangle 104"/>
              <p:cNvSpPr>
                <a:spLocks noChangeArrowheads="1"/>
              </p:cNvSpPr>
              <p:nvPr/>
            </p:nvSpPr>
            <p:spPr bwMode="auto">
              <a:xfrm>
                <a:off x="1458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6" name="Rectangle 105"/>
              <p:cNvSpPr>
                <a:spLocks noChangeArrowheads="1"/>
              </p:cNvSpPr>
              <p:nvPr/>
            </p:nvSpPr>
            <p:spPr bwMode="auto">
              <a:xfrm>
                <a:off x="1879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7" name="Rectangle 106"/>
              <p:cNvSpPr>
                <a:spLocks noChangeArrowheads="1"/>
              </p:cNvSpPr>
              <p:nvPr/>
            </p:nvSpPr>
            <p:spPr bwMode="auto">
              <a:xfrm>
                <a:off x="1902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8" name="Rectangle 107"/>
              <p:cNvSpPr>
                <a:spLocks noChangeArrowheads="1"/>
              </p:cNvSpPr>
              <p:nvPr/>
            </p:nvSpPr>
            <p:spPr bwMode="auto">
              <a:xfrm>
                <a:off x="1914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9" name="Rectangle 108"/>
              <p:cNvSpPr>
                <a:spLocks noChangeArrowheads="1"/>
              </p:cNvSpPr>
              <p:nvPr/>
            </p:nvSpPr>
            <p:spPr bwMode="auto">
              <a:xfrm>
                <a:off x="885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0" name="Rectangle 109"/>
              <p:cNvSpPr>
                <a:spLocks noChangeArrowheads="1"/>
              </p:cNvSpPr>
              <p:nvPr/>
            </p:nvSpPr>
            <p:spPr bwMode="auto">
              <a:xfrm>
                <a:off x="1726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1" name="Rectangle 110"/>
              <p:cNvSpPr>
                <a:spLocks noChangeArrowheads="1"/>
              </p:cNvSpPr>
              <p:nvPr/>
            </p:nvSpPr>
            <p:spPr bwMode="auto">
              <a:xfrm>
                <a:off x="2060" y="267"/>
                <a:ext cx="106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31 Jet  Trap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2" name="Rectangle 111"/>
              <p:cNvSpPr>
                <a:spLocks noChangeArrowheads="1"/>
              </p:cNvSpPr>
              <p:nvPr/>
            </p:nvSpPr>
            <p:spPr bwMode="auto">
              <a:xfrm>
                <a:off x="2162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3" name="Rectangle 112"/>
              <p:cNvSpPr>
                <a:spLocks noChangeArrowheads="1"/>
              </p:cNvSpPr>
              <p:nvPr/>
            </p:nvSpPr>
            <p:spPr bwMode="auto">
              <a:xfrm>
                <a:off x="2328" y="2280"/>
                <a:ext cx="51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:On-Backer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4" name="Rectangle 113"/>
              <p:cNvSpPr>
                <a:spLocks noChangeArrowheads="1"/>
              </p:cNvSpPr>
              <p:nvPr/>
            </p:nvSpPr>
            <p:spPr bwMode="auto">
              <a:xfrm>
                <a:off x="2162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5" name="Rectangle 114"/>
              <p:cNvSpPr>
                <a:spLocks noChangeArrowheads="1"/>
              </p:cNvSpPr>
              <p:nvPr/>
            </p:nvSpPr>
            <p:spPr bwMode="auto">
              <a:xfrm>
                <a:off x="2162" y="2482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6" name="Rectangle 115"/>
              <p:cNvSpPr>
                <a:spLocks noChangeArrowheads="1"/>
              </p:cNvSpPr>
              <p:nvPr/>
            </p:nvSpPr>
            <p:spPr bwMode="auto">
              <a:xfrm>
                <a:off x="2304" y="2482"/>
                <a:ext cx="20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:Trap:1st Backer from C. On: Zone.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Gut:Jack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Henry.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7" name="Rectangle 116"/>
              <p:cNvSpPr>
                <a:spLocks noChangeArrowheads="1"/>
              </p:cNvSpPr>
              <p:nvPr/>
            </p:nvSpPr>
            <p:spPr bwMode="auto">
              <a:xfrm>
                <a:off x="2162" y="268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8" name="Rectangle 117"/>
              <p:cNvSpPr>
                <a:spLocks noChangeArrowheads="1"/>
              </p:cNvSpPr>
              <p:nvPr/>
            </p:nvSpPr>
            <p:spPr bwMode="auto">
              <a:xfrm>
                <a:off x="2338" y="2684"/>
                <a:ext cx="12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:Lead-Backer. Influence 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9" name="Rectangle 118"/>
              <p:cNvSpPr>
                <a:spLocks noChangeArrowheads="1"/>
              </p:cNvSpPr>
              <p:nvPr/>
            </p:nvSpPr>
            <p:spPr bwMode="auto">
              <a:xfrm>
                <a:off x="2162" y="28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0" name="Rectangle 119"/>
              <p:cNvSpPr>
                <a:spLocks noChangeArrowheads="1"/>
              </p:cNvSpPr>
              <p:nvPr/>
            </p:nvSpPr>
            <p:spPr bwMode="auto">
              <a:xfrm>
                <a:off x="2349" y="2885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1" name="Rectangle 120"/>
              <p:cNvSpPr>
                <a:spLocks noChangeArrowheads="1"/>
              </p:cNvSpPr>
              <p:nvPr/>
            </p:nvSpPr>
            <p:spPr bwMode="auto">
              <a:xfrm>
                <a:off x="2162" y="308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2" name="Rectangle 121"/>
              <p:cNvSpPr>
                <a:spLocks noChangeArrowheads="1"/>
              </p:cNvSpPr>
              <p:nvPr/>
            </p:nvSpPr>
            <p:spPr bwMode="auto">
              <a:xfrm>
                <a:off x="2348" y="3087"/>
                <a:ext cx="8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Trap or Gut up.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3" name="Rectangle 122"/>
              <p:cNvSpPr>
                <a:spLocks noChangeArrowheads="1"/>
              </p:cNvSpPr>
              <p:nvPr/>
            </p:nvSpPr>
            <p:spPr bwMode="auto">
              <a:xfrm>
                <a:off x="2162" y="3289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4" name="Rectangle 123"/>
              <p:cNvSpPr>
                <a:spLocks noChangeArrowheads="1"/>
              </p:cNvSpPr>
              <p:nvPr/>
            </p:nvSpPr>
            <p:spPr bwMode="auto">
              <a:xfrm>
                <a:off x="2344" y="3289"/>
                <a:ext cx="3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5" name="Rectangle 124"/>
              <p:cNvSpPr>
                <a:spLocks noChangeArrowheads="1"/>
              </p:cNvSpPr>
              <p:nvPr/>
            </p:nvSpPr>
            <p:spPr bwMode="auto">
              <a:xfrm>
                <a:off x="2162" y="34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6" name="Rectangle 125"/>
              <p:cNvSpPr>
                <a:spLocks noChangeArrowheads="1"/>
              </p:cNvSpPr>
              <p:nvPr/>
            </p:nvSpPr>
            <p:spPr bwMode="auto">
              <a:xfrm>
                <a:off x="2311" y="3490"/>
                <a:ext cx="125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7" name="Rectangle 126"/>
              <p:cNvSpPr>
                <a:spLocks noChangeArrowheads="1"/>
              </p:cNvSpPr>
              <p:nvPr/>
            </p:nvSpPr>
            <p:spPr bwMode="auto">
              <a:xfrm>
                <a:off x="2162" y="36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8" name="Rectangle 127"/>
              <p:cNvSpPr>
                <a:spLocks noChangeArrowheads="1"/>
              </p:cNvSpPr>
              <p:nvPr/>
            </p:nvSpPr>
            <p:spPr bwMode="auto">
              <a:xfrm>
                <a:off x="2347" y="3692"/>
                <a:ext cx="207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 Hand to FB on 2nd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9" name="Rectangle 128"/>
              <p:cNvSpPr>
                <a:spLocks noChangeArrowheads="1"/>
              </p:cNvSpPr>
              <p:nvPr/>
            </p:nvSpPr>
            <p:spPr bwMode="auto">
              <a:xfrm>
                <a:off x="2162" y="3793"/>
                <a:ext cx="170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step.Turn your back to LOS. 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0" name="Rectangle 129"/>
              <p:cNvSpPr>
                <a:spLocks noChangeArrowheads="1"/>
              </p:cNvSpPr>
              <p:nvPr/>
            </p:nvSpPr>
            <p:spPr bwMode="auto">
              <a:xfrm>
                <a:off x="2162" y="399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1" name="Rectangle 130"/>
              <p:cNvSpPr>
                <a:spLocks noChangeArrowheads="1"/>
              </p:cNvSpPr>
              <p:nvPr/>
            </p:nvSpPr>
            <p:spPr bwMode="auto">
              <a:xfrm>
                <a:off x="2359" y="3995"/>
                <a:ext cx="11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Fake Jet sweep.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2" name="Rectangle 131"/>
              <p:cNvSpPr>
                <a:spLocks noChangeArrowheads="1"/>
              </p:cNvSpPr>
              <p:nvPr/>
            </p:nvSpPr>
            <p:spPr bwMode="auto">
              <a:xfrm>
                <a:off x="2162" y="419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3" name="Rectangle 132"/>
              <p:cNvSpPr>
                <a:spLocks noChangeArrowheads="1"/>
              </p:cNvSpPr>
              <p:nvPr/>
            </p:nvSpPr>
            <p:spPr bwMode="auto">
              <a:xfrm>
                <a:off x="2359" y="4196"/>
                <a:ext cx="20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:Influence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doen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on 1st inside. Block safety @cutoff.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4" name="Rectangle 133"/>
              <p:cNvSpPr>
                <a:spLocks noChangeArrowheads="1"/>
              </p:cNvSpPr>
              <p:nvPr/>
            </p:nvSpPr>
            <p:spPr bwMode="auto">
              <a:xfrm>
                <a:off x="2162" y="439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5" name="Rectangle 134"/>
              <p:cNvSpPr>
                <a:spLocks noChangeArrowheads="1"/>
              </p:cNvSpPr>
              <p:nvPr/>
            </p:nvSpPr>
            <p:spPr bwMode="auto">
              <a:xfrm>
                <a:off x="2311" y="4398"/>
                <a:ext cx="20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Dive for right foot of C. Run trap left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6" name="Rectangle 135"/>
              <p:cNvSpPr>
                <a:spLocks noChangeArrowheads="1"/>
              </p:cNvSpPr>
              <p:nvPr/>
            </p:nvSpPr>
            <p:spPr bwMode="auto">
              <a:xfrm>
                <a:off x="2162" y="4499"/>
                <a:ext cx="3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course.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7" name="Rectangle 136"/>
              <p:cNvSpPr>
                <a:spLocks noChangeArrowheads="1"/>
              </p:cNvSpPr>
              <p:nvPr/>
            </p:nvSpPr>
            <p:spPr bwMode="auto">
              <a:xfrm>
                <a:off x="2162" y="470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8" name="Freeform 137"/>
              <p:cNvSpPr>
                <a:spLocks/>
              </p:cNvSpPr>
              <p:nvPr/>
            </p:nvSpPr>
            <p:spPr bwMode="auto">
              <a:xfrm>
                <a:off x="2318" y="1261"/>
                <a:ext cx="74" cy="117"/>
              </a:xfrm>
              <a:custGeom>
                <a:avLst/>
                <a:gdLst>
                  <a:gd name="T0" fmla="*/ 0 w 209"/>
                  <a:gd name="T1" fmla="*/ 330 h 330"/>
                  <a:gd name="T2" fmla="*/ 0 w 209"/>
                  <a:gd name="T3" fmla="*/ 104 h 330"/>
                  <a:gd name="T4" fmla="*/ 209 w 209"/>
                  <a:gd name="T5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330">
                    <a:moveTo>
                      <a:pt x="0" y="330"/>
                    </a:moveTo>
                    <a:lnTo>
                      <a:pt x="0" y="104"/>
                    </a:lnTo>
                    <a:lnTo>
                      <a:pt x="20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9" name="Freeform 138"/>
              <p:cNvSpPr>
                <a:spLocks/>
              </p:cNvSpPr>
              <p:nvPr/>
            </p:nvSpPr>
            <p:spPr bwMode="auto">
              <a:xfrm>
                <a:off x="2376" y="1225"/>
                <a:ext cx="38" cy="69"/>
              </a:xfrm>
              <a:custGeom>
                <a:avLst/>
                <a:gdLst>
                  <a:gd name="T0" fmla="*/ 108 w 108"/>
                  <a:gd name="T1" fmla="*/ 184 h 193"/>
                  <a:gd name="T2" fmla="*/ 92 w 108"/>
                  <a:gd name="T3" fmla="*/ 193 h 193"/>
                  <a:gd name="T4" fmla="*/ 0 w 108"/>
                  <a:gd name="T5" fmla="*/ 9 h 193"/>
                  <a:gd name="T6" fmla="*/ 16 w 108"/>
                  <a:gd name="T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193">
                    <a:moveTo>
                      <a:pt x="108" y="184"/>
                    </a:moveTo>
                    <a:lnTo>
                      <a:pt x="92" y="193"/>
                    </a:lnTo>
                    <a:lnTo>
                      <a:pt x="0" y="9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0" name="Line 139"/>
              <p:cNvSpPr>
                <a:spLocks noChangeShapeType="1"/>
              </p:cNvSpPr>
              <p:nvPr/>
            </p:nvSpPr>
            <p:spPr bwMode="auto">
              <a:xfrm flipH="1">
                <a:off x="2376" y="1225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1" name="Freeform 140"/>
              <p:cNvSpPr>
                <a:spLocks/>
              </p:cNvSpPr>
              <p:nvPr/>
            </p:nvSpPr>
            <p:spPr bwMode="auto">
              <a:xfrm>
                <a:off x="889" y="4494"/>
                <a:ext cx="472" cy="748"/>
              </a:xfrm>
              <a:custGeom>
                <a:avLst/>
                <a:gdLst>
                  <a:gd name="T0" fmla="*/ 1170 w 1335"/>
                  <a:gd name="T1" fmla="*/ 2115 h 2115"/>
                  <a:gd name="T2" fmla="*/ 1335 w 1335"/>
                  <a:gd name="T3" fmla="*/ 1726 h 2115"/>
                  <a:gd name="T4" fmla="*/ 0 w 1335"/>
                  <a:gd name="T5" fmla="*/ 0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5" h="2115">
                    <a:moveTo>
                      <a:pt x="1170" y="2115"/>
                    </a:moveTo>
                    <a:lnTo>
                      <a:pt x="1335" y="172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2" name="Freeform 141"/>
              <p:cNvSpPr>
                <a:spLocks/>
              </p:cNvSpPr>
              <p:nvPr/>
            </p:nvSpPr>
            <p:spPr bwMode="auto">
              <a:xfrm>
                <a:off x="889" y="4494"/>
                <a:ext cx="47" cy="52"/>
              </a:xfrm>
              <a:custGeom>
                <a:avLst/>
                <a:gdLst>
                  <a:gd name="T0" fmla="*/ 0 w 47"/>
                  <a:gd name="T1" fmla="*/ 0 h 52"/>
                  <a:gd name="T2" fmla="*/ 16 w 47"/>
                  <a:gd name="T3" fmla="*/ 52 h 52"/>
                  <a:gd name="T4" fmla="*/ 23 w 47"/>
                  <a:gd name="T5" fmla="*/ 30 h 52"/>
                  <a:gd name="T6" fmla="*/ 47 w 47"/>
                  <a:gd name="T7" fmla="*/ 29 h 52"/>
                  <a:gd name="T8" fmla="*/ 0 w 4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2">
                    <a:moveTo>
                      <a:pt x="0" y="0"/>
                    </a:moveTo>
                    <a:lnTo>
                      <a:pt x="16" y="52"/>
                    </a:lnTo>
                    <a:lnTo>
                      <a:pt x="23" y="30"/>
                    </a:lnTo>
                    <a:lnTo>
                      <a:pt x="47" y="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3" name="Freeform 142"/>
              <p:cNvSpPr>
                <a:spLocks/>
              </p:cNvSpPr>
              <p:nvPr/>
            </p:nvSpPr>
            <p:spPr bwMode="auto">
              <a:xfrm>
                <a:off x="1048" y="3523"/>
                <a:ext cx="270" cy="658"/>
              </a:xfrm>
              <a:custGeom>
                <a:avLst/>
                <a:gdLst>
                  <a:gd name="T0" fmla="*/ 675 w 765"/>
                  <a:gd name="T1" fmla="*/ 1860 h 1860"/>
                  <a:gd name="T2" fmla="*/ 765 w 765"/>
                  <a:gd name="T3" fmla="*/ 1394 h 1860"/>
                  <a:gd name="T4" fmla="*/ 0 w 765"/>
                  <a:gd name="T5" fmla="*/ 0 h 1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5" h="1860">
                    <a:moveTo>
                      <a:pt x="675" y="1860"/>
                    </a:moveTo>
                    <a:lnTo>
                      <a:pt x="765" y="139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4" name="Freeform 143"/>
              <p:cNvSpPr>
                <a:spLocks/>
              </p:cNvSpPr>
              <p:nvPr/>
            </p:nvSpPr>
            <p:spPr bwMode="auto">
              <a:xfrm>
                <a:off x="1048" y="3523"/>
                <a:ext cx="41" cy="54"/>
              </a:xfrm>
              <a:custGeom>
                <a:avLst/>
                <a:gdLst>
                  <a:gd name="T0" fmla="*/ 0 w 41"/>
                  <a:gd name="T1" fmla="*/ 0 h 54"/>
                  <a:gd name="T2" fmla="*/ 8 w 41"/>
                  <a:gd name="T3" fmla="*/ 54 h 54"/>
                  <a:gd name="T4" fmla="*/ 18 w 41"/>
                  <a:gd name="T5" fmla="*/ 34 h 54"/>
                  <a:gd name="T6" fmla="*/ 41 w 41"/>
                  <a:gd name="T7" fmla="*/ 36 h 54"/>
                  <a:gd name="T8" fmla="*/ 0 w 41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4">
                    <a:moveTo>
                      <a:pt x="0" y="0"/>
                    </a:moveTo>
                    <a:lnTo>
                      <a:pt x="8" y="54"/>
                    </a:lnTo>
                    <a:lnTo>
                      <a:pt x="18" y="34"/>
                    </a:lnTo>
                    <a:lnTo>
                      <a:pt x="41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5" name="Freeform 144"/>
              <p:cNvSpPr>
                <a:spLocks/>
              </p:cNvSpPr>
              <p:nvPr/>
            </p:nvSpPr>
            <p:spPr bwMode="auto">
              <a:xfrm>
                <a:off x="1026" y="2493"/>
                <a:ext cx="298" cy="647"/>
              </a:xfrm>
              <a:custGeom>
                <a:avLst/>
                <a:gdLst>
                  <a:gd name="T0" fmla="*/ 721 w 840"/>
                  <a:gd name="T1" fmla="*/ 1829 h 1829"/>
                  <a:gd name="T2" fmla="*/ 840 w 840"/>
                  <a:gd name="T3" fmla="*/ 1455 h 1829"/>
                  <a:gd name="T4" fmla="*/ 0 w 840"/>
                  <a:gd name="T5" fmla="*/ 0 h 1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0" h="1829">
                    <a:moveTo>
                      <a:pt x="721" y="1829"/>
                    </a:moveTo>
                    <a:lnTo>
                      <a:pt x="840" y="145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6" name="Freeform 145"/>
              <p:cNvSpPr>
                <a:spLocks/>
              </p:cNvSpPr>
              <p:nvPr/>
            </p:nvSpPr>
            <p:spPr bwMode="auto">
              <a:xfrm>
                <a:off x="1026" y="2493"/>
                <a:ext cx="43" cy="54"/>
              </a:xfrm>
              <a:custGeom>
                <a:avLst/>
                <a:gdLst>
                  <a:gd name="T0" fmla="*/ 0 w 43"/>
                  <a:gd name="T1" fmla="*/ 0 h 54"/>
                  <a:gd name="T2" fmla="*/ 10 w 43"/>
                  <a:gd name="T3" fmla="*/ 54 h 54"/>
                  <a:gd name="T4" fmla="*/ 20 w 43"/>
                  <a:gd name="T5" fmla="*/ 34 h 54"/>
                  <a:gd name="T6" fmla="*/ 43 w 43"/>
                  <a:gd name="T7" fmla="*/ 36 h 54"/>
                  <a:gd name="T8" fmla="*/ 0 w 4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0" y="0"/>
                    </a:moveTo>
                    <a:lnTo>
                      <a:pt x="10" y="54"/>
                    </a:lnTo>
                    <a:lnTo>
                      <a:pt x="20" y="34"/>
                    </a:lnTo>
                    <a:lnTo>
                      <a:pt x="43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7" name="Arc 146"/>
              <p:cNvSpPr>
                <a:spLocks/>
              </p:cNvSpPr>
              <p:nvPr/>
            </p:nvSpPr>
            <p:spPr bwMode="auto">
              <a:xfrm>
                <a:off x="1228" y="5104"/>
                <a:ext cx="87" cy="65"/>
              </a:xfrm>
              <a:custGeom>
                <a:avLst/>
                <a:gdLst>
                  <a:gd name="G0" fmla="+- 255 0 0"/>
                  <a:gd name="G1" fmla="+- 342 0 0"/>
                  <a:gd name="G2" fmla="+- 21600 0 0"/>
                  <a:gd name="T0" fmla="*/ 21852 w 21855"/>
                  <a:gd name="T1" fmla="*/ 0 h 21942"/>
                  <a:gd name="T2" fmla="*/ 0 w 21855"/>
                  <a:gd name="T3" fmla="*/ 21940 h 21942"/>
                  <a:gd name="T4" fmla="*/ 255 w 21855"/>
                  <a:gd name="T5" fmla="*/ 342 h 21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55" h="21942" fill="none" extrusionOk="0">
                    <a:moveTo>
                      <a:pt x="21852" y="-1"/>
                    </a:moveTo>
                    <a:cubicBezTo>
                      <a:pt x="21854" y="113"/>
                      <a:pt x="21855" y="227"/>
                      <a:pt x="21855" y="342"/>
                    </a:cubicBezTo>
                    <a:cubicBezTo>
                      <a:pt x="21855" y="12271"/>
                      <a:pt x="12184" y="21942"/>
                      <a:pt x="255" y="21942"/>
                    </a:cubicBezTo>
                    <a:cubicBezTo>
                      <a:pt x="169" y="21942"/>
                      <a:pt x="84" y="21941"/>
                      <a:pt x="-1" y="21940"/>
                    </a:cubicBezTo>
                  </a:path>
                  <a:path w="21855" h="21942" stroke="0" extrusionOk="0">
                    <a:moveTo>
                      <a:pt x="21852" y="-1"/>
                    </a:moveTo>
                    <a:cubicBezTo>
                      <a:pt x="21854" y="113"/>
                      <a:pt x="21855" y="227"/>
                      <a:pt x="21855" y="342"/>
                    </a:cubicBezTo>
                    <a:cubicBezTo>
                      <a:pt x="21855" y="12271"/>
                      <a:pt x="12184" y="21942"/>
                      <a:pt x="255" y="21942"/>
                    </a:cubicBezTo>
                    <a:cubicBezTo>
                      <a:pt x="169" y="21942"/>
                      <a:pt x="84" y="21941"/>
                      <a:pt x="-1" y="21940"/>
                    </a:cubicBezTo>
                    <a:lnTo>
                      <a:pt x="255" y="34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8" name="Arc 147"/>
              <p:cNvSpPr>
                <a:spLocks/>
              </p:cNvSpPr>
              <p:nvPr/>
            </p:nvSpPr>
            <p:spPr bwMode="auto">
              <a:xfrm>
                <a:off x="1228" y="5168"/>
                <a:ext cx="314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9" name="Freeform 148"/>
              <p:cNvSpPr>
                <a:spLocks/>
              </p:cNvSpPr>
              <p:nvPr/>
            </p:nvSpPr>
            <p:spPr bwMode="auto">
              <a:xfrm>
                <a:off x="1490" y="5272"/>
                <a:ext cx="52" cy="36"/>
              </a:xfrm>
              <a:custGeom>
                <a:avLst/>
                <a:gdLst>
                  <a:gd name="T0" fmla="*/ 52 w 52"/>
                  <a:gd name="T1" fmla="*/ 18 h 36"/>
                  <a:gd name="T2" fmla="*/ 0 w 52"/>
                  <a:gd name="T3" fmla="*/ 0 h 36"/>
                  <a:gd name="T4" fmla="*/ 14 w 52"/>
                  <a:gd name="T5" fmla="*/ 18 h 36"/>
                  <a:gd name="T6" fmla="*/ 0 w 52"/>
                  <a:gd name="T7" fmla="*/ 36 h 36"/>
                  <a:gd name="T8" fmla="*/ 52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52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6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0" name="Arc 149"/>
              <p:cNvSpPr>
                <a:spLocks/>
              </p:cNvSpPr>
              <p:nvPr/>
            </p:nvSpPr>
            <p:spPr bwMode="auto">
              <a:xfrm>
                <a:off x="1218" y="4090"/>
                <a:ext cx="96" cy="49"/>
              </a:xfrm>
              <a:custGeom>
                <a:avLst/>
                <a:gdLst>
                  <a:gd name="G0" fmla="+- 0 0 0"/>
                  <a:gd name="G1" fmla="+- 455 0 0"/>
                  <a:gd name="G2" fmla="+- 21600 0 0"/>
                  <a:gd name="T0" fmla="*/ 21595 w 21600"/>
                  <a:gd name="T1" fmla="*/ 0 h 22055"/>
                  <a:gd name="T2" fmla="*/ 0 w 21600"/>
                  <a:gd name="T3" fmla="*/ 22055 h 22055"/>
                  <a:gd name="T4" fmla="*/ 0 w 21600"/>
                  <a:gd name="T5" fmla="*/ 455 h 22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055" fill="none" extrusionOk="0">
                    <a:moveTo>
                      <a:pt x="21595" y="-1"/>
                    </a:moveTo>
                    <a:cubicBezTo>
                      <a:pt x="21598" y="151"/>
                      <a:pt x="21600" y="303"/>
                      <a:pt x="21600" y="455"/>
                    </a:cubicBezTo>
                    <a:cubicBezTo>
                      <a:pt x="21600" y="12384"/>
                      <a:pt x="11929" y="22054"/>
                      <a:pt x="0" y="22055"/>
                    </a:cubicBezTo>
                  </a:path>
                  <a:path w="21600" h="22055" stroke="0" extrusionOk="0">
                    <a:moveTo>
                      <a:pt x="21595" y="-1"/>
                    </a:moveTo>
                    <a:cubicBezTo>
                      <a:pt x="21598" y="151"/>
                      <a:pt x="21600" y="303"/>
                      <a:pt x="21600" y="455"/>
                    </a:cubicBezTo>
                    <a:cubicBezTo>
                      <a:pt x="21600" y="12384"/>
                      <a:pt x="11929" y="22054"/>
                      <a:pt x="0" y="22055"/>
                    </a:cubicBezTo>
                    <a:lnTo>
                      <a:pt x="0" y="45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1" name="Arc 150"/>
              <p:cNvSpPr>
                <a:spLocks/>
              </p:cNvSpPr>
              <p:nvPr/>
            </p:nvSpPr>
            <p:spPr bwMode="auto">
              <a:xfrm>
                <a:off x="1218" y="4138"/>
                <a:ext cx="313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2" name="Freeform 151"/>
              <p:cNvSpPr>
                <a:spLocks/>
              </p:cNvSpPr>
              <p:nvPr/>
            </p:nvSpPr>
            <p:spPr bwMode="auto">
              <a:xfrm>
                <a:off x="1479" y="4241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3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3" name="Arc 152"/>
              <p:cNvSpPr>
                <a:spLocks/>
              </p:cNvSpPr>
              <p:nvPr/>
            </p:nvSpPr>
            <p:spPr bwMode="auto">
              <a:xfrm>
                <a:off x="1218" y="3034"/>
                <a:ext cx="90" cy="49"/>
              </a:xfrm>
              <a:custGeom>
                <a:avLst/>
                <a:gdLst>
                  <a:gd name="G0" fmla="+- 0 0 0"/>
                  <a:gd name="G1" fmla="+- 455 0 0"/>
                  <a:gd name="G2" fmla="+- 21600 0 0"/>
                  <a:gd name="T0" fmla="*/ 21595 w 21600"/>
                  <a:gd name="T1" fmla="*/ 0 h 22055"/>
                  <a:gd name="T2" fmla="*/ 0 w 21600"/>
                  <a:gd name="T3" fmla="*/ 22055 h 22055"/>
                  <a:gd name="T4" fmla="*/ 0 w 21600"/>
                  <a:gd name="T5" fmla="*/ 455 h 22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055" fill="none" extrusionOk="0">
                    <a:moveTo>
                      <a:pt x="21595" y="-1"/>
                    </a:moveTo>
                    <a:cubicBezTo>
                      <a:pt x="21598" y="151"/>
                      <a:pt x="21600" y="303"/>
                      <a:pt x="21600" y="455"/>
                    </a:cubicBezTo>
                    <a:cubicBezTo>
                      <a:pt x="21600" y="12384"/>
                      <a:pt x="11929" y="22054"/>
                      <a:pt x="0" y="22055"/>
                    </a:cubicBezTo>
                  </a:path>
                  <a:path w="21600" h="22055" stroke="0" extrusionOk="0">
                    <a:moveTo>
                      <a:pt x="21595" y="-1"/>
                    </a:moveTo>
                    <a:cubicBezTo>
                      <a:pt x="21598" y="151"/>
                      <a:pt x="21600" y="303"/>
                      <a:pt x="21600" y="455"/>
                    </a:cubicBezTo>
                    <a:cubicBezTo>
                      <a:pt x="21600" y="12384"/>
                      <a:pt x="11929" y="22054"/>
                      <a:pt x="0" y="22055"/>
                    </a:cubicBezTo>
                    <a:lnTo>
                      <a:pt x="0" y="45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4" name="Arc 153"/>
              <p:cNvSpPr>
                <a:spLocks/>
              </p:cNvSpPr>
              <p:nvPr/>
            </p:nvSpPr>
            <p:spPr bwMode="auto">
              <a:xfrm>
                <a:off x="1218" y="3082"/>
                <a:ext cx="298" cy="12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27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27" y="21599"/>
                    </a:moveTo>
                    <a:cubicBezTo>
                      <a:pt x="9626" y="21559"/>
                      <a:pt x="0" y="11900"/>
                      <a:pt x="0" y="0"/>
                    </a:cubicBezTo>
                  </a:path>
                  <a:path w="21600" h="21600" stroke="0" extrusionOk="0">
                    <a:moveTo>
                      <a:pt x="21527" y="21599"/>
                    </a:moveTo>
                    <a:cubicBezTo>
                      <a:pt x="9626" y="21559"/>
                      <a:pt x="0" y="1190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5" name="Freeform 154"/>
              <p:cNvSpPr>
                <a:spLocks/>
              </p:cNvSpPr>
              <p:nvPr/>
            </p:nvSpPr>
            <p:spPr bwMode="auto">
              <a:xfrm>
                <a:off x="1464" y="3190"/>
                <a:ext cx="51" cy="37"/>
              </a:xfrm>
              <a:custGeom>
                <a:avLst/>
                <a:gdLst>
                  <a:gd name="T0" fmla="*/ 51 w 51"/>
                  <a:gd name="T1" fmla="*/ 19 h 37"/>
                  <a:gd name="T2" fmla="*/ 0 w 51"/>
                  <a:gd name="T3" fmla="*/ 0 h 37"/>
                  <a:gd name="T4" fmla="*/ 13 w 51"/>
                  <a:gd name="T5" fmla="*/ 19 h 37"/>
                  <a:gd name="T6" fmla="*/ 0 w 51"/>
                  <a:gd name="T7" fmla="*/ 37 h 37"/>
                  <a:gd name="T8" fmla="*/ 51 w 51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7">
                    <a:moveTo>
                      <a:pt x="51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1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6" name="Freeform 155"/>
              <p:cNvSpPr>
                <a:spLocks/>
              </p:cNvSpPr>
              <p:nvPr/>
            </p:nvSpPr>
            <p:spPr bwMode="auto">
              <a:xfrm>
                <a:off x="1202" y="5162"/>
                <a:ext cx="526" cy="43"/>
              </a:xfrm>
              <a:custGeom>
                <a:avLst/>
                <a:gdLst>
                  <a:gd name="T0" fmla="*/ 1486 w 1486"/>
                  <a:gd name="T1" fmla="*/ 60 h 120"/>
                  <a:gd name="T2" fmla="*/ 1456 w 1486"/>
                  <a:gd name="T3" fmla="*/ 120 h 120"/>
                  <a:gd name="T4" fmla="*/ 1396 w 1486"/>
                  <a:gd name="T5" fmla="*/ 0 h 120"/>
                  <a:gd name="T6" fmla="*/ 1336 w 1486"/>
                  <a:gd name="T7" fmla="*/ 120 h 120"/>
                  <a:gd name="T8" fmla="*/ 1276 w 1486"/>
                  <a:gd name="T9" fmla="*/ 0 h 120"/>
                  <a:gd name="T10" fmla="*/ 1216 w 1486"/>
                  <a:gd name="T11" fmla="*/ 120 h 120"/>
                  <a:gd name="T12" fmla="*/ 1156 w 1486"/>
                  <a:gd name="T13" fmla="*/ 0 h 120"/>
                  <a:gd name="T14" fmla="*/ 1096 w 1486"/>
                  <a:gd name="T15" fmla="*/ 120 h 120"/>
                  <a:gd name="T16" fmla="*/ 1036 w 1486"/>
                  <a:gd name="T17" fmla="*/ 0 h 120"/>
                  <a:gd name="T18" fmla="*/ 976 w 1486"/>
                  <a:gd name="T19" fmla="*/ 120 h 120"/>
                  <a:gd name="T20" fmla="*/ 916 w 1486"/>
                  <a:gd name="T21" fmla="*/ 0 h 120"/>
                  <a:gd name="T22" fmla="*/ 856 w 1486"/>
                  <a:gd name="T23" fmla="*/ 120 h 120"/>
                  <a:gd name="T24" fmla="*/ 796 w 1486"/>
                  <a:gd name="T25" fmla="*/ 0 h 120"/>
                  <a:gd name="T26" fmla="*/ 736 w 1486"/>
                  <a:gd name="T27" fmla="*/ 120 h 120"/>
                  <a:gd name="T28" fmla="*/ 676 w 1486"/>
                  <a:gd name="T29" fmla="*/ 0 h 120"/>
                  <a:gd name="T30" fmla="*/ 616 w 1486"/>
                  <a:gd name="T31" fmla="*/ 120 h 120"/>
                  <a:gd name="T32" fmla="*/ 556 w 1486"/>
                  <a:gd name="T33" fmla="*/ 0 h 120"/>
                  <a:gd name="T34" fmla="*/ 496 w 1486"/>
                  <a:gd name="T35" fmla="*/ 120 h 120"/>
                  <a:gd name="T36" fmla="*/ 436 w 1486"/>
                  <a:gd name="T37" fmla="*/ 0 h 120"/>
                  <a:gd name="T38" fmla="*/ 376 w 1486"/>
                  <a:gd name="T39" fmla="*/ 120 h 120"/>
                  <a:gd name="T40" fmla="*/ 316 w 1486"/>
                  <a:gd name="T41" fmla="*/ 0 h 120"/>
                  <a:gd name="T42" fmla="*/ 256 w 1486"/>
                  <a:gd name="T43" fmla="*/ 120 h 120"/>
                  <a:gd name="T44" fmla="*/ 196 w 1486"/>
                  <a:gd name="T45" fmla="*/ 0 h 120"/>
                  <a:gd name="T46" fmla="*/ 136 w 1486"/>
                  <a:gd name="T47" fmla="*/ 120 h 120"/>
                  <a:gd name="T48" fmla="*/ 76 w 1486"/>
                  <a:gd name="T49" fmla="*/ 0 h 120"/>
                  <a:gd name="T50" fmla="*/ 46 w 1486"/>
                  <a:gd name="T51" fmla="*/ 60 h 120"/>
                  <a:gd name="T52" fmla="*/ 0 w 1486"/>
                  <a:gd name="T53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86" h="120">
                    <a:moveTo>
                      <a:pt x="1486" y="60"/>
                    </a:moveTo>
                    <a:lnTo>
                      <a:pt x="1456" y="120"/>
                    </a:lnTo>
                    <a:lnTo>
                      <a:pt x="1396" y="0"/>
                    </a:lnTo>
                    <a:lnTo>
                      <a:pt x="1336" y="120"/>
                    </a:lnTo>
                    <a:lnTo>
                      <a:pt x="1276" y="0"/>
                    </a:lnTo>
                    <a:lnTo>
                      <a:pt x="1216" y="120"/>
                    </a:lnTo>
                    <a:lnTo>
                      <a:pt x="1156" y="0"/>
                    </a:lnTo>
                    <a:lnTo>
                      <a:pt x="1096" y="120"/>
                    </a:lnTo>
                    <a:lnTo>
                      <a:pt x="1036" y="0"/>
                    </a:lnTo>
                    <a:lnTo>
                      <a:pt x="976" y="120"/>
                    </a:lnTo>
                    <a:lnTo>
                      <a:pt x="916" y="0"/>
                    </a:lnTo>
                    <a:lnTo>
                      <a:pt x="856" y="120"/>
                    </a:lnTo>
                    <a:lnTo>
                      <a:pt x="796" y="0"/>
                    </a:lnTo>
                    <a:lnTo>
                      <a:pt x="736" y="120"/>
                    </a:lnTo>
                    <a:lnTo>
                      <a:pt x="676" y="0"/>
                    </a:lnTo>
                    <a:lnTo>
                      <a:pt x="616" y="120"/>
                    </a:lnTo>
                    <a:lnTo>
                      <a:pt x="556" y="0"/>
                    </a:lnTo>
                    <a:lnTo>
                      <a:pt x="496" y="120"/>
                    </a:lnTo>
                    <a:lnTo>
                      <a:pt x="436" y="0"/>
                    </a:lnTo>
                    <a:lnTo>
                      <a:pt x="376" y="120"/>
                    </a:lnTo>
                    <a:lnTo>
                      <a:pt x="316" y="0"/>
                    </a:lnTo>
                    <a:lnTo>
                      <a:pt x="256" y="120"/>
                    </a:lnTo>
                    <a:lnTo>
                      <a:pt x="196" y="0"/>
                    </a:lnTo>
                    <a:lnTo>
                      <a:pt x="136" y="120"/>
                    </a:lnTo>
                    <a:lnTo>
                      <a:pt x="76" y="0"/>
                    </a:lnTo>
                    <a:lnTo>
                      <a:pt x="46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7" name="Arc 156"/>
              <p:cNvSpPr>
                <a:spLocks/>
              </p:cNvSpPr>
              <p:nvPr/>
            </p:nvSpPr>
            <p:spPr bwMode="auto">
              <a:xfrm>
                <a:off x="480" y="4982"/>
                <a:ext cx="722" cy="20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8" name="Freeform 157"/>
              <p:cNvSpPr>
                <a:spLocks/>
              </p:cNvSpPr>
              <p:nvPr/>
            </p:nvSpPr>
            <p:spPr bwMode="auto">
              <a:xfrm>
                <a:off x="461" y="4982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9" name="Freeform 158"/>
              <p:cNvSpPr>
                <a:spLocks/>
              </p:cNvSpPr>
              <p:nvPr/>
            </p:nvSpPr>
            <p:spPr bwMode="auto">
              <a:xfrm>
                <a:off x="1196" y="4122"/>
                <a:ext cx="515" cy="47"/>
              </a:xfrm>
              <a:custGeom>
                <a:avLst/>
                <a:gdLst>
                  <a:gd name="T0" fmla="*/ 1455 w 1455"/>
                  <a:gd name="T1" fmla="*/ 60 h 133"/>
                  <a:gd name="T2" fmla="*/ 1425 w 1455"/>
                  <a:gd name="T3" fmla="*/ 120 h 133"/>
                  <a:gd name="T4" fmla="*/ 1364 w 1455"/>
                  <a:gd name="T5" fmla="*/ 0 h 133"/>
                  <a:gd name="T6" fmla="*/ 1305 w 1455"/>
                  <a:gd name="T7" fmla="*/ 121 h 133"/>
                  <a:gd name="T8" fmla="*/ 1244 w 1455"/>
                  <a:gd name="T9" fmla="*/ 2 h 133"/>
                  <a:gd name="T10" fmla="*/ 1185 w 1455"/>
                  <a:gd name="T11" fmla="*/ 122 h 133"/>
                  <a:gd name="T12" fmla="*/ 1124 w 1455"/>
                  <a:gd name="T13" fmla="*/ 3 h 133"/>
                  <a:gd name="T14" fmla="*/ 1065 w 1455"/>
                  <a:gd name="T15" fmla="*/ 124 h 133"/>
                  <a:gd name="T16" fmla="*/ 1004 w 1455"/>
                  <a:gd name="T17" fmla="*/ 4 h 133"/>
                  <a:gd name="T18" fmla="*/ 945 w 1455"/>
                  <a:gd name="T19" fmla="*/ 125 h 133"/>
                  <a:gd name="T20" fmla="*/ 884 w 1455"/>
                  <a:gd name="T21" fmla="*/ 5 h 133"/>
                  <a:gd name="T22" fmla="*/ 825 w 1455"/>
                  <a:gd name="T23" fmla="*/ 126 h 133"/>
                  <a:gd name="T24" fmla="*/ 764 w 1455"/>
                  <a:gd name="T25" fmla="*/ 7 h 133"/>
                  <a:gd name="T26" fmla="*/ 705 w 1455"/>
                  <a:gd name="T27" fmla="*/ 127 h 133"/>
                  <a:gd name="T28" fmla="*/ 644 w 1455"/>
                  <a:gd name="T29" fmla="*/ 8 h 133"/>
                  <a:gd name="T30" fmla="*/ 585 w 1455"/>
                  <a:gd name="T31" fmla="*/ 128 h 133"/>
                  <a:gd name="T32" fmla="*/ 524 w 1455"/>
                  <a:gd name="T33" fmla="*/ 9 h 133"/>
                  <a:gd name="T34" fmla="*/ 465 w 1455"/>
                  <a:gd name="T35" fmla="*/ 130 h 133"/>
                  <a:gd name="T36" fmla="*/ 404 w 1455"/>
                  <a:gd name="T37" fmla="*/ 10 h 133"/>
                  <a:gd name="T38" fmla="*/ 345 w 1455"/>
                  <a:gd name="T39" fmla="*/ 131 h 133"/>
                  <a:gd name="T40" fmla="*/ 284 w 1455"/>
                  <a:gd name="T41" fmla="*/ 12 h 133"/>
                  <a:gd name="T42" fmla="*/ 225 w 1455"/>
                  <a:gd name="T43" fmla="*/ 132 h 133"/>
                  <a:gd name="T44" fmla="*/ 164 w 1455"/>
                  <a:gd name="T45" fmla="*/ 13 h 133"/>
                  <a:gd name="T46" fmla="*/ 105 w 1455"/>
                  <a:gd name="T47" fmla="*/ 133 h 133"/>
                  <a:gd name="T48" fmla="*/ 44 w 1455"/>
                  <a:gd name="T49" fmla="*/ 14 h 133"/>
                  <a:gd name="T50" fmla="*/ 15 w 1455"/>
                  <a:gd name="T51" fmla="*/ 74 h 133"/>
                  <a:gd name="T52" fmla="*/ 0 w 1455"/>
                  <a:gd name="T53" fmla="*/ 7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55" h="133">
                    <a:moveTo>
                      <a:pt x="1455" y="60"/>
                    </a:moveTo>
                    <a:lnTo>
                      <a:pt x="1425" y="120"/>
                    </a:lnTo>
                    <a:lnTo>
                      <a:pt x="1364" y="0"/>
                    </a:lnTo>
                    <a:lnTo>
                      <a:pt x="1305" y="121"/>
                    </a:lnTo>
                    <a:lnTo>
                      <a:pt x="1244" y="2"/>
                    </a:lnTo>
                    <a:lnTo>
                      <a:pt x="1185" y="122"/>
                    </a:lnTo>
                    <a:lnTo>
                      <a:pt x="1124" y="3"/>
                    </a:lnTo>
                    <a:lnTo>
                      <a:pt x="1065" y="124"/>
                    </a:lnTo>
                    <a:lnTo>
                      <a:pt x="1004" y="4"/>
                    </a:lnTo>
                    <a:lnTo>
                      <a:pt x="945" y="125"/>
                    </a:lnTo>
                    <a:lnTo>
                      <a:pt x="884" y="5"/>
                    </a:lnTo>
                    <a:lnTo>
                      <a:pt x="825" y="126"/>
                    </a:lnTo>
                    <a:lnTo>
                      <a:pt x="764" y="7"/>
                    </a:lnTo>
                    <a:lnTo>
                      <a:pt x="705" y="127"/>
                    </a:lnTo>
                    <a:lnTo>
                      <a:pt x="644" y="8"/>
                    </a:lnTo>
                    <a:lnTo>
                      <a:pt x="585" y="128"/>
                    </a:lnTo>
                    <a:lnTo>
                      <a:pt x="524" y="9"/>
                    </a:lnTo>
                    <a:lnTo>
                      <a:pt x="465" y="130"/>
                    </a:lnTo>
                    <a:lnTo>
                      <a:pt x="404" y="10"/>
                    </a:lnTo>
                    <a:lnTo>
                      <a:pt x="345" y="131"/>
                    </a:lnTo>
                    <a:lnTo>
                      <a:pt x="284" y="12"/>
                    </a:lnTo>
                    <a:lnTo>
                      <a:pt x="225" y="132"/>
                    </a:lnTo>
                    <a:lnTo>
                      <a:pt x="164" y="13"/>
                    </a:lnTo>
                    <a:lnTo>
                      <a:pt x="105" y="133"/>
                    </a:lnTo>
                    <a:lnTo>
                      <a:pt x="44" y="14"/>
                    </a:lnTo>
                    <a:lnTo>
                      <a:pt x="15" y="74"/>
                    </a:lnTo>
                    <a:lnTo>
                      <a:pt x="0" y="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0" name="Arc 159"/>
              <p:cNvSpPr>
                <a:spLocks/>
              </p:cNvSpPr>
              <p:nvPr/>
            </p:nvSpPr>
            <p:spPr bwMode="auto">
              <a:xfrm>
                <a:off x="491" y="3995"/>
                <a:ext cx="706" cy="15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69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69" y="21599"/>
                    </a:moveTo>
                    <a:cubicBezTo>
                      <a:pt x="9651" y="21582"/>
                      <a:pt x="0" y="11917"/>
                      <a:pt x="0" y="0"/>
                    </a:cubicBezTo>
                  </a:path>
                  <a:path w="21600" h="21600" stroke="0" extrusionOk="0">
                    <a:moveTo>
                      <a:pt x="21569" y="21599"/>
                    </a:moveTo>
                    <a:cubicBezTo>
                      <a:pt x="9651" y="21582"/>
                      <a:pt x="0" y="11917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1" name="Freeform 160"/>
              <p:cNvSpPr>
                <a:spLocks/>
              </p:cNvSpPr>
              <p:nvPr/>
            </p:nvSpPr>
            <p:spPr bwMode="auto">
              <a:xfrm>
                <a:off x="472" y="3995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2" name="Freeform 161"/>
              <p:cNvSpPr>
                <a:spLocks/>
              </p:cNvSpPr>
              <p:nvPr/>
            </p:nvSpPr>
            <p:spPr bwMode="auto">
              <a:xfrm>
                <a:off x="1218" y="3092"/>
                <a:ext cx="493" cy="43"/>
              </a:xfrm>
              <a:custGeom>
                <a:avLst/>
                <a:gdLst>
                  <a:gd name="T0" fmla="*/ 1394 w 1394"/>
                  <a:gd name="T1" fmla="*/ 60 h 120"/>
                  <a:gd name="T2" fmla="*/ 1364 w 1394"/>
                  <a:gd name="T3" fmla="*/ 120 h 120"/>
                  <a:gd name="T4" fmla="*/ 1304 w 1394"/>
                  <a:gd name="T5" fmla="*/ 0 h 120"/>
                  <a:gd name="T6" fmla="*/ 1244 w 1394"/>
                  <a:gd name="T7" fmla="*/ 120 h 120"/>
                  <a:gd name="T8" fmla="*/ 1184 w 1394"/>
                  <a:gd name="T9" fmla="*/ 0 h 120"/>
                  <a:gd name="T10" fmla="*/ 1124 w 1394"/>
                  <a:gd name="T11" fmla="*/ 120 h 120"/>
                  <a:gd name="T12" fmla="*/ 1064 w 1394"/>
                  <a:gd name="T13" fmla="*/ 0 h 120"/>
                  <a:gd name="T14" fmla="*/ 1004 w 1394"/>
                  <a:gd name="T15" fmla="*/ 120 h 120"/>
                  <a:gd name="T16" fmla="*/ 944 w 1394"/>
                  <a:gd name="T17" fmla="*/ 0 h 120"/>
                  <a:gd name="T18" fmla="*/ 884 w 1394"/>
                  <a:gd name="T19" fmla="*/ 120 h 120"/>
                  <a:gd name="T20" fmla="*/ 824 w 1394"/>
                  <a:gd name="T21" fmla="*/ 0 h 120"/>
                  <a:gd name="T22" fmla="*/ 764 w 1394"/>
                  <a:gd name="T23" fmla="*/ 120 h 120"/>
                  <a:gd name="T24" fmla="*/ 704 w 1394"/>
                  <a:gd name="T25" fmla="*/ 0 h 120"/>
                  <a:gd name="T26" fmla="*/ 644 w 1394"/>
                  <a:gd name="T27" fmla="*/ 120 h 120"/>
                  <a:gd name="T28" fmla="*/ 584 w 1394"/>
                  <a:gd name="T29" fmla="*/ 0 h 120"/>
                  <a:gd name="T30" fmla="*/ 524 w 1394"/>
                  <a:gd name="T31" fmla="*/ 120 h 120"/>
                  <a:gd name="T32" fmla="*/ 464 w 1394"/>
                  <a:gd name="T33" fmla="*/ 0 h 120"/>
                  <a:gd name="T34" fmla="*/ 404 w 1394"/>
                  <a:gd name="T35" fmla="*/ 120 h 120"/>
                  <a:gd name="T36" fmla="*/ 344 w 1394"/>
                  <a:gd name="T37" fmla="*/ 0 h 120"/>
                  <a:gd name="T38" fmla="*/ 284 w 1394"/>
                  <a:gd name="T39" fmla="*/ 120 h 120"/>
                  <a:gd name="T40" fmla="*/ 224 w 1394"/>
                  <a:gd name="T41" fmla="*/ 0 h 120"/>
                  <a:gd name="T42" fmla="*/ 164 w 1394"/>
                  <a:gd name="T43" fmla="*/ 120 h 120"/>
                  <a:gd name="T44" fmla="*/ 104 w 1394"/>
                  <a:gd name="T45" fmla="*/ 0 h 120"/>
                  <a:gd name="T46" fmla="*/ 44 w 1394"/>
                  <a:gd name="T47" fmla="*/ 120 h 120"/>
                  <a:gd name="T48" fmla="*/ 14 w 1394"/>
                  <a:gd name="T49" fmla="*/ 60 h 120"/>
                  <a:gd name="T50" fmla="*/ 0 w 1394"/>
                  <a:gd name="T51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94" h="120">
                    <a:moveTo>
                      <a:pt x="1394" y="60"/>
                    </a:moveTo>
                    <a:lnTo>
                      <a:pt x="1364" y="120"/>
                    </a:lnTo>
                    <a:lnTo>
                      <a:pt x="1304" y="0"/>
                    </a:lnTo>
                    <a:lnTo>
                      <a:pt x="1244" y="120"/>
                    </a:lnTo>
                    <a:lnTo>
                      <a:pt x="1184" y="0"/>
                    </a:lnTo>
                    <a:lnTo>
                      <a:pt x="1124" y="120"/>
                    </a:lnTo>
                    <a:lnTo>
                      <a:pt x="1064" y="0"/>
                    </a:lnTo>
                    <a:lnTo>
                      <a:pt x="1004" y="120"/>
                    </a:lnTo>
                    <a:lnTo>
                      <a:pt x="944" y="0"/>
                    </a:lnTo>
                    <a:lnTo>
                      <a:pt x="884" y="120"/>
                    </a:lnTo>
                    <a:lnTo>
                      <a:pt x="824" y="0"/>
                    </a:lnTo>
                    <a:lnTo>
                      <a:pt x="764" y="120"/>
                    </a:lnTo>
                    <a:lnTo>
                      <a:pt x="704" y="0"/>
                    </a:lnTo>
                    <a:lnTo>
                      <a:pt x="644" y="120"/>
                    </a:lnTo>
                    <a:lnTo>
                      <a:pt x="584" y="0"/>
                    </a:lnTo>
                    <a:lnTo>
                      <a:pt x="524" y="120"/>
                    </a:lnTo>
                    <a:lnTo>
                      <a:pt x="464" y="0"/>
                    </a:lnTo>
                    <a:lnTo>
                      <a:pt x="404" y="120"/>
                    </a:lnTo>
                    <a:lnTo>
                      <a:pt x="344" y="0"/>
                    </a:lnTo>
                    <a:lnTo>
                      <a:pt x="284" y="120"/>
                    </a:lnTo>
                    <a:lnTo>
                      <a:pt x="224" y="0"/>
                    </a:lnTo>
                    <a:lnTo>
                      <a:pt x="164" y="120"/>
                    </a:lnTo>
                    <a:lnTo>
                      <a:pt x="104" y="0"/>
                    </a:lnTo>
                    <a:lnTo>
                      <a:pt x="44" y="120"/>
                    </a:lnTo>
                    <a:lnTo>
                      <a:pt x="14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3" name="Arc 162"/>
              <p:cNvSpPr>
                <a:spLocks/>
              </p:cNvSpPr>
              <p:nvPr/>
            </p:nvSpPr>
            <p:spPr bwMode="auto">
              <a:xfrm>
                <a:off x="469" y="2938"/>
                <a:ext cx="749" cy="176"/>
              </a:xfrm>
              <a:custGeom>
                <a:avLst/>
                <a:gdLst>
                  <a:gd name="G0" fmla="+- 21600 0 0"/>
                  <a:gd name="G1" fmla="+- 123 0 0"/>
                  <a:gd name="G2" fmla="+- 21600 0 0"/>
                  <a:gd name="T0" fmla="*/ 21600 w 21600"/>
                  <a:gd name="T1" fmla="*/ 21723 h 21723"/>
                  <a:gd name="T2" fmla="*/ 0 w 21600"/>
                  <a:gd name="T3" fmla="*/ 0 h 21723"/>
                  <a:gd name="T4" fmla="*/ 21600 w 21600"/>
                  <a:gd name="T5" fmla="*/ 123 h 21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23" fill="none" extrusionOk="0">
                    <a:moveTo>
                      <a:pt x="21600" y="21723"/>
                    </a:moveTo>
                    <a:cubicBezTo>
                      <a:pt x="9670" y="21723"/>
                      <a:pt x="0" y="12052"/>
                      <a:pt x="0" y="123"/>
                    </a:cubicBezTo>
                    <a:cubicBezTo>
                      <a:pt x="-1" y="82"/>
                      <a:pt x="0" y="41"/>
                      <a:pt x="0" y="0"/>
                    </a:cubicBezTo>
                  </a:path>
                  <a:path w="21600" h="21723" stroke="0" extrusionOk="0">
                    <a:moveTo>
                      <a:pt x="21600" y="21723"/>
                    </a:moveTo>
                    <a:cubicBezTo>
                      <a:pt x="9670" y="21723"/>
                      <a:pt x="0" y="12052"/>
                      <a:pt x="0" y="123"/>
                    </a:cubicBezTo>
                    <a:cubicBezTo>
                      <a:pt x="-1" y="82"/>
                      <a:pt x="0" y="41"/>
                      <a:pt x="0" y="0"/>
                    </a:cubicBezTo>
                    <a:lnTo>
                      <a:pt x="21600" y="12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4" name="Freeform 163"/>
              <p:cNvSpPr>
                <a:spLocks/>
              </p:cNvSpPr>
              <p:nvPr/>
            </p:nvSpPr>
            <p:spPr bwMode="auto">
              <a:xfrm>
                <a:off x="451" y="2938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5" name="Freeform 164"/>
              <p:cNvSpPr>
                <a:spLocks/>
              </p:cNvSpPr>
              <p:nvPr/>
            </p:nvSpPr>
            <p:spPr bwMode="auto">
              <a:xfrm>
                <a:off x="1032" y="4934"/>
                <a:ext cx="403" cy="154"/>
              </a:xfrm>
              <a:custGeom>
                <a:avLst/>
                <a:gdLst>
                  <a:gd name="T0" fmla="*/ 1139 w 1139"/>
                  <a:gd name="T1" fmla="*/ 315 h 434"/>
                  <a:gd name="T2" fmla="*/ 1035 w 1139"/>
                  <a:gd name="T3" fmla="*/ 434 h 434"/>
                  <a:gd name="T4" fmla="*/ 0 w 1139"/>
                  <a:gd name="T5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39" h="434">
                    <a:moveTo>
                      <a:pt x="1139" y="315"/>
                    </a:moveTo>
                    <a:lnTo>
                      <a:pt x="1035" y="43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6" name="Freeform 165"/>
              <p:cNvSpPr>
                <a:spLocks/>
              </p:cNvSpPr>
              <p:nvPr/>
            </p:nvSpPr>
            <p:spPr bwMode="auto">
              <a:xfrm>
                <a:off x="1012" y="4898"/>
                <a:ext cx="34" cy="70"/>
              </a:xfrm>
              <a:custGeom>
                <a:avLst/>
                <a:gdLst>
                  <a:gd name="T0" fmla="*/ 79 w 98"/>
                  <a:gd name="T1" fmla="*/ 0 h 199"/>
                  <a:gd name="T2" fmla="*/ 98 w 98"/>
                  <a:gd name="T3" fmla="*/ 6 h 199"/>
                  <a:gd name="T4" fmla="*/ 19 w 98"/>
                  <a:gd name="T5" fmla="*/ 199 h 199"/>
                  <a:gd name="T6" fmla="*/ 0 w 98"/>
                  <a:gd name="T7" fmla="*/ 192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99">
                    <a:moveTo>
                      <a:pt x="79" y="0"/>
                    </a:moveTo>
                    <a:lnTo>
                      <a:pt x="98" y="6"/>
                    </a:lnTo>
                    <a:lnTo>
                      <a:pt x="19" y="199"/>
                    </a:lnTo>
                    <a:lnTo>
                      <a:pt x="0" y="1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7" name="Line 166"/>
              <p:cNvSpPr>
                <a:spLocks noChangeShapeType="1"/>
              </p:cNvSpPr>
              <p:nvPr/>
            </p:nvSpPr>
            <p:spPr bwMode="auto">
              <a:xfrm>
                <a:off x="1012" y="4966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8" name="Arc 167"/>
              <p:cNvSpPr>
                <a:spLocks/>
              </p:cNvSpPr>
              <p:nvPr/>
            </p:nvSpPr>
            <p:spPr bwMode="auto">
              <a:xfrm>
                <a:off x="1420" y="2864"/>
                <a:ext cx="154" cy="107"/>
              </a:xfrm>
              <a:custGeom>
                <a:avLst/>
                <a:gdLst>
                  <a:gd name="G0" fmla="+- 21600 0 0"/>
                  <a:gd name="G1" fmla="+- 205 0 0"/>
                  <a:gd name="G2" fmla="+- 21600 0 0"/>
                  <a:gd name="T0" fmla="*/ 21600 w 21600"/>
                  <a:gd name="T1" fmla="*/ 21805 h 21805"/>
                  <a:gd name="T2" fmla="*/ 1 w 21600"/>
                  <a:gd name="T3" fmla="*/ 0 h 21805"/>
                  <a:gd name="T4" fmla="*/ 21600 w 21600"/>
                  <a:gd name="T5" fmla="*/ 205 h 2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05" fill="none" extrusionOk="0">
                    <a:moveTo>
                      <a:pt x="21600" y="21805"/>
                    </a:moveTo>
                    <a:cubicBezTo>
                      <a:pt x="9670" y="21805"/>
                      <a:pt x="0" y="12134"/>
                      <a:pt x="0" y="205"/>
                    </a:cubicBezTo>
                    <a:cubicBezTo>
                      <a:pt x="-1" y="136"/>
                      <a:pt x="0" y="68"/>
                      <a:pt x="0" y="-1"/>
                    </a:cubicBezTo>
                  </a:path>
                  <a:path w="21600" h="21805" stroke="0" extrusionOk="0">
                    <a:moveTo>
                      <a:pt x="21600" y="21805"/>
                    </a:moveTo>
                    <a:cubicBezTo>
                      <a:pt x="9670" y="21805"/>
                      <a:pt x="0" y="12134"/>
                      <a:pt x="0" y="205"/>
                    </a:cubicBezTo>
                    <a:cubicBezTo>
                      <a:pt x="-1" y="136"/>
                      <a:pt x="0" y="68"/>
                      <a:pt x="0" y="-1"/>
                    </a:cubicBezTo>
                    <a:lnTo>
                      <a:pt x="21600" y="20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9" name="Freeform 168"/>
              <p:cNvSpPr>
                <a:spLocks/>
              </p:cNvSpPr>
              <p:nvPr/>
            </p:nvSpPr>
            <p:spPr bwMode="auto">
              <a:xfrm>
                <a:off x="1384" y="2858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0" name="Line 169"/>
              <p:cNvSpPr>
                <a:spLocks noChangeShapeType="1"/>
              </p:cNvSpPr>
              <p:nvPr/>
            </p:nvSpPr>
            <p:spPr bwMode="auto">
              <a:xfrm>
                <a:off x="1384" y="285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1" name="Arc 170"/>
              <p:cNvSpPr>
                <a:spLocks/>
              </p:cNvSpPr>
              <p:nvPr/>
            </p:nvSpPr>
            <p:spPr bwMode="auto">
              <a:xfrm>
                <a:off x="1425" y="3899"/>
                <a:ext cx="164" cy="1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2" name="Freeform 171"/>
              <p:cNvSpPr>
                <a:spLocks/>
              </p:cNvSpPr>
              <p:nvPr/>
            </p:nvSpPr>
            <p:spPr bwMode="auto">
              <a:xfrm>
                <a:off x="1389" y="3892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3" name="Line 172"/>
              <p:cNvSpPr>
                <a:spLocks noChangeShapeType="1"/>
              </p:cNvSpPr>
              <p:nvPr/>
            </p:nvSpPr>
            <p:spPr bwMode="auto">
              <a:xfrm>
                <a:off x="1389" y="389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4" name="Arc 173"/>
              <p:cNvSpPr>
                <a:spLocks/>
              </p:cNvSpPr>
              <p:nvPr/>
            </p:nvSpPr>
            <p:spPr bwMode="auto">
              <a:xfrm>
                <a:off x="1457" y="4913"/>
                <a:ext cx="127" cy="13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5" name="Freeform 174"/>
              <p:cNvSpPr>
                <a:spLocks/>
              </p:cNvSpPr>
              <p:nvPr/>
            </p:nvSpPr>
            <p:spPr bwMode="auto">
              <a:xfrm>
                <a:off x="1421" y="4906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6" name="Line 175"/>
              <p:cNvSpPr>
                <a:spLocks noChangeShapeType="1"/>
              </p:cNvSpPr>
              <p:nvPr/>
            </p:nvSpPr>
            <p:spPr bwMode="auto">
              <a:xfrm>
                <a:off x="1421" y="490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7" name="Arc 176"/>
              <p:cNvSpPr>
                <a:spLocks/>
              </p:cNvSpPr>
              <p:nvPr/>
            </p:nvSpPr>
            <p:spPr bwMode="auto">
              <a:xfrm>
                <a:off x="846" y="3883"/>
                <a:ext cx="85" cy="133"/>
              </a:xfrm>
              <a:custGeom>
                <a:avLst/>
                <a:gdLst>
                  <a:gd name="G0" fmla="+- 0 0 0"/>
                  <a:gd name="G1" fmla="+- 163 0 0"/>
                  <a:gd name="G2" fmla="+- 21600 0 0"/>
                  <a:gd name="T0" fmla="*/ 21599 w 21600"/>
                  <a:gd name="T1" fmla="*/ 0 h 21763"/>
                  <a:gd name="T2" fmla="*/ 0 w 21600"/>
                  <a:gd name="T3" fmla="*/ 21763 h 21763"/>
                  <a:gd name="T4" fmla="*/ 0 w 21600"/>
                  <a:gd name="T5" fmla="*/ 163 h 21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63" fill="none" extrusionOk="0">
                    <a:moveTo>
                      <a:pt x="21599" y="-1"/>
                    </a:moveTo>
                    <a:cubicBezTo>
                      <a:pt x="21599" y="54"/>
                      <a:pt x="21600" y="108"/>
                      <a:pt x="21600" y="163"/>
                    </a:cubicBezTo>
                    <a:cubicBezTo>
                      <a:pt x="21600" y="12092"/>
                      <a:pt x="11929" y="21762"/>
                      <a:pt x="0" y="21763"/>
                    </a:cubicBezTo>
                  </a:path>
                  <a:path w="21600" h="21763" stroke="0" extrusionOk="0">
                    <a:moveTo>
                      <a:pt x="21599" y="-1"/>
                    </a:moveTo>
                    <a:cubicBezTo>
                      <a:pt x="21599" y="54"/>
                      <a:pt x="21600" y="108"/>
                      <a:pt x="21600" y="163"/>
                    </a:cubicBezTo>
                    <a:cubicBezTo>
                      <a:pt x="21600" y="12092"/>
                      <a:pt x="11929" y="21762"/>
                      <a:pt x="0" y="21763"/>
                    </a:cubicBezTo>
                    <a:lnTo>
                      <a:pt x="0" y="16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8" name="Freeform 177"/>
              <p:cNvSpPr>
                <a:spLocks/>
              </p:cNvSpPr>
              <p:nvPr/>
            </p:nvSpPr>
            <p:spPr bwMode="auto">
              <a:xfrm>
                <a:off x="895" y="3877"/>
                <a:ext cx="72" cy="6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9" name="Line 178"/>
              <p:cNvSpPr>
                <a:spLocks noChangeShapeType="1"/>
              </p:cNvSpPr>
              <p:nvPr/>
            </p:nvSpPr>
            <p:spPr bwMode="auto">
              <a:xfrm>
                <a:off x="895" y="387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0" name="Arc 179"/>
              <p:cNvSpPr>
                <a:spLocks/>
              </p:cNvSpPr>
              <p:nvPr/>
            </p:nvSpPr>
            <p:spPr bwMode="auto">
              <a:xfrm>
                <a:off x="830" y="2843"/>
                <a:ext cx="145" cy="133"/>
              </a:xfrm>
              <a:custGeom>
                <a:avLst/>
                <a:gdLst>
                  <a:gd name="G0" fmla="+- 151 0 0"/>
                  <a:gd name="G1" fmla="+- 0 0 0"/>
                  <a:gd name="G2" fmla="+- 21600 0 0"/>
                  <a:gd name="T0" fmla="*/ 21751 w 21751"/>
                  <a:gd name="T1" fmla="*/ 0 h 21600"/>
                  <a:gd name="T2" fmla="*/ 0 w 21751"/>
                  <a:gd name="T3" fmla="*/ 21599 h 21600"/>
                  <a:gd name="T4" fmla="*/ 151 w 2175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1" h="21600" fill="none" extrusionOk="0">
                    <a:moveTo>
                      <a:pt x="21751" y="0"/>
                    </a:moveTo>
                    <a:cubicBezTo>
                      <a:pt x="21751" y="11929"/>
                      <a:pt x="12080" y="21600"/>
                      <a:pt x="151" y="21600"/>
                    </a:cubicBezTo>
                    <a:cubicBezTo>
                      <a:pt x="100" y="21600"/>
                      <a:pt x="50" y="21599"/>
                      <a:pt x="-1" y="21599"/>
                    </a:cubicBezTo>
                  </a:path>
                  <a:path w="21751" h="21600" stroke="0" extrusionOk="0">
                    <a:moveTo>
                      <a:pt x="21751" y="0"/>
                    </a:moveTo>
                    <a:cubicBezTo>
                      <a:pt x="21751" y="11929"/>
                      <a:pt x="12080" y="21600"/>
                      <a:pt x="151" y="21600"/>
                    </a:cubicBezTo>
                    <a:cubicBezTo>
                      <a:pt x="100" y="21600"/>
                      <a:pt x="50" y="21599"/>
                      <a:pt x="-1" y="21599"/>
                    </a:cubicBezTo>
                    <a:lnTo>
                      <a:pt x="151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1" name="Freeform 180"/>
              <p:cNvSpPr>
                <a:spLocks/>
              </p:cNvSpPr>
              <p:nvPr/>
            </p:nvSpPr>
            <p:spPr bwMode="auto">
              <a:xfrm>
                <a:off x="938" y="2836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2" name="Line 181"/>
              <p:cNvSpPr>
                <a:spLocks noChangeShapeType="1"/>
              </p:cNvSpPr>
              <p:nvPr/>
            </p:nvSpPr>
            <p:spPr bwMode="auto">
              <a:xfrm>
                <a:off x="938" y="283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3" name="Freeform 182"/>
              <p:cNvSpPr>
                <a:spLocks/>
              </p:cNvSpPr>
              <p:nvPr/>
            </p:nvSpPr>
            <p:spPr bwMode="auto">
              <a:xfrm>
                <a:off x="1563" y="4647"/>
                <a:ext cx="467" cy="329"/>
              </a:xfrm>
              <a:custGeom>
                <a:avLst/>
                <a:gdLst>
                  <a:gd name="T0" fmla="*/ 1321 w 1321"/>
                  <a:gd name="T1" fmla="*/ 930 h 930"/>
                  <a:gd name="T2" fmla="*/ 0 w 1321"/>
                  <a:gd name="T3" fmla="*/ 90 h 930"/>
                  <a:gd name="T4" fmla="*/ 0 w 1321"/>
                  <a:gd name="T5" fmla="*/ 16 h 930"/>
                  <a:gd name="T6" fmla="*/ 121 w 1321"/>
                  <a:gd name="T7" fmla="*/ 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1" h="930">
                    <a:moveTo>
                      <a:pt x="1321" y="930"/>
                    </a:moveTo>
                    <a:lnTo>
                      <a:pt x="0" y="90"/>
                    </a:lnTo>
                    <a:lnTo>
                      <a:pt x="0" y="16"/>
                    </a:lnTo>
                    <a:lnTo>
                      <a:pt x="1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4" name="Freeform 183"/>
              <p:cNvSpPr>
                <a:spLocks/>
              </p:cNvSpPr>
              <p:nvPr/>
            </p:nvSpPr>
            <p:spPr bwMode="auto">
              <a:xfrm>
                <a:off x="1601" y="4610"/>
                <a:ext cx="15" cy="74"/>
              </a:xfrm>
              <a:custGeom>
                <a:avLst/>
                <a:gdLst>
                  <a:gd name="T0" fmla="*/ 43 w 43"/>
                  <a:gd name="T1" fmla="*/ 205 h 207"/>
                  <a:gd name="T2" fmla="*/ 25 w 43"/>
                  <a:gd name="T3" fmla="*/ 207 h 207"/>
                  <a:gd name="T4" fmla="*/ 0 w 43"/>
                  <a:gd name="T5" fmla="*/ 2 h 207"/>
                  <a:gd name="T6" fmla="*/ 18 w 43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207">
                    <a:moveTo>
                      <a:pt x="43" y="205"/>
                    </a:moveTo>
                    <a:lnTo>
                      <a:pt x="25" y="207"/>
                    </a:lnTo>
                    <a:lnTo>
                      <a:pt x="0" y="2"/>
                    </a:lnTo>
                    <a:lnTo>
                      <a:pt x="1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5" name="Line 184"/>
              <p:cNvSpPr>
                <a:spLocks noChangeShapeType="1"/>
              </p:cNvSpPr>
              <p:nvPr/>
            </p:nvSpPr>
            <p:spPr bwMode="auto">
              <a:xfrm flipH="1">
                <a:off x="1601" y="4610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6" name="Freeform 185"/>
              <p:cNvSpPr>
                <a:spLocks/>
              </p:cNvSpPr>
              <p:nvPr/>
            </p:nvSpPr>
            <p:spPr bwMode="auto">
              <a:xfrm>
                <a:off x="676" y="4637"/>
                <a:ext cx="356" cy="398"/>
              </a:xfrm>
              <a:custGeom>
                <a:avLst/>
                <a:gdLst>
                  <a:gd name="T0" fmla="*/ 0 w 1005"/>
                  <a:gd name="T1" fmla="*/ 1125 h 1125"/>
                  <a:gd name="T2" fmla="*/ 600 w 1005"/>
                  <a:gd name="T3" fmla="*/ 241 h 1125"/>
                  <a:gd name="T4" fmla="*/ 1005 w 1005"/>
                  <a:gd name="T5" fmla="*/ 0 h 1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5" h="1125">
                    <a:moveTo>
                      <a:pt x="0" y="1125"/>
                    </a:moveTo>
                    <a:lnTo>
                      <a:pt x="600" y="241"/>
                    </a:lnTo>
                    <a:lnTo>
                      <a:pt x="100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7" name="Freeform 186"/>
              <p:cNvSpPr>
                <a:spLocks/>
              </p:cNvSpPr>
              <p:nvPr/>
            </p:nvSpPr>
            <p:spPr bwMode="auto">
              <a:xfrm>
                <a:off x="1014" y="4601"/>
                <a:ext cx="43" cy="68"/>
              </a:xfrm>
              <a:custGeom>
                <a:avLst/>
                <a:gdLst>
                  <a:gd name="T0" fmla="*/ 121 w 121"/>
                  <a:gd name="T1" fmla="*/ 180 h 190"/>
                  <a:gd name="T2" fmla="*/ 105 w 121"/>
                  <a:gd name="T3" fmla="*/ 190 h 190"/>
                  <a:gd name="T4" fmla="*/ 0 w 121"/>
                  <a:gd name="T5" fmla="*/ 11 h 190"/>
                  <a:gd name="T6" fmla="*/ 17 w 121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90">
                    <a:moveTo>
                      <a:pt x="121" y="180"/>
                    </a:moveTo>
                    <a:lnTo>
                      <a:pt x="105" y="190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8" name="Line 187"/>
              <p:cNvSpPr>
                <a:spLocks noChangeShapeType="1"/>
              </p:cNvSpPr>
              <p:nvPr/>
            </p:nvSpPr>
            <p:spPr bwMode="auto">
              <a:xfrm flipH="1">
                <a:off x="1014" y="4601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9" name="Freeform 188"/>
              <p:cNvSpPr>
                <a:spLocks/>
              </p:cNvSpPr>
              <p:nvPr/>
            </p:nvSpPr>
            <p:spPr bwMode="auto">
              <a:xfrm>
                <a:off x="852" y="4871"/>
                <a:ext cx="90" cy="127"/>
              </a:xfrm>
              <a:custGeom>
                <a:avLst/>
                <a:gdLst>
                  <a:gd name="T0" fmla="*/ 0 w 255"/>
                  <a:gd name="T1" fmla="*/ 359 h 359"/>
                  <a:gd name="T2" fmla="*/ 255 w 255"/>
                  <a:gd name="T3" fmla="*/ 209 h 359"/>
                  <a:gd name="T4" fmla="*/ 239 w 255"/>
                  <a:gd name="T5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5" h="359">
                    <a:moveTo>
                      <a:pt x="0" y="359"/>
                    </a:moveTo>
                    <a:lnTo>
                      <a:pt x="255" y="209"/>
                    </a:lnTo>
                    <a:lnTo>
                      <a:pt x="23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0" name="Freeform 189"/>
              <p:cNvSpPr>
                <a:spLocks/>
              </p:cNvSpPr>
              <p:nvPr/>
            </p:nvSpPr>
            <p:spPr bwMode="auto">
              <a:xfrm>
                <a:off x="900" y="4862"/>
                <a:ext cx="72" cy="11"/>
              </a:xfrm>
              <a:custGeom>
                <a:avLst/>
                <a:gdLst>
                  <a:gd name="T0" fmla="*/ 205 w 205"/>
                  <a:gd name="T1" fmla="*/ 0 h 31"/>
                  <a:gd name="T2" fmla="*/ 205 w 205"/>
                  <a:gd name="T3" fmla="*/ 19 h 31"/>
                  <a:gd name="T4" fmla="*/ 0 w 205"/>
                  <a:gd name="T5" fmla="*/ 31 h 31"/>
                  <a:gd name="T6" fmla="*/ 0 w 205"/>
                  <a:gd name="T7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31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31"/>
                    </a:lnTo>
                    <a:lnTo>
                      <a:pt x="0" y="1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1" name="Line 190"/>
              <p:cNvSpPr>
                <a:spLocks noChangeShapeType="1"/>
              </p:cNvSpPr>
              <p:nvPr/>
            </p:nvSpPr>
            <p:spPr bwMode="auto">
              <a:xfrm>
                <a:off x="900" y="486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2" name="Line 191"/>
              <p:cNvSpPr>
                <a:spLocks noChangeShapeType="1"/>
              </p:cNvSpPr>
              <p:nvPr/>
            </p:nvSpPr>
            <p:spPr bwMode="auto">
              <a:xfrm flipV="1">
                <a:off x="989" y="4823"/>
                <a:ext cx="224" cy="1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3" name="Freeform 192"/>
              <p:cNvSpPr>
                <a:spLocks/>
              </p:cNvSpPr>
              <p:nvPr/>
            </p:nvSpPr>
            <p:spPr bwMode="auto">
              <a:xfrm>
                <a:off x="1191" y="4789"/>
                <a:ext cx="49" cy="63"/>
              </a:xfrm>
              <a:custGeom>
                <a:avLst/>
                <a:gdLst>
                  <a:gd name="T0" fmla="*/ 138 w 138"/>
                  <a:gd name="T1" fmla="*/ 167 h 178"/>
                  <a:gd name="T2" fmla="*/ 121 w 138"/>
                  <a:gd name="T3" fmla="*/ 178 h 178"/>
                  <a:gd name="T4" fmla="*/ 0 w 138"/>
                  <a:gd name="T5" fmla="*/ 10 h 178"/>
                  <a:gd name="T6" fmla="*/ 16 w 138"/>
                  <a:gd name="T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78">
                    <a:moveTo>
                      <a:pt x="138" y="167"/>
                    </a:moveTo>
                    <a:lnTo>
                      <a:pt x="121" y="178"/>
                    </a:lnTo>
                    <a:lnTo>
                      <a:pt x="0" y="10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4" name="Line 193"/>
              <p:cNvSpPr>
                <a:spLocks noChangeShapeType="1"/>
              </p:cNvSpPr>
              <p:nvPr/>
            </p:nvSpPr>
            <p:spPr bwMode="auto">
              <a:xfrm flipH="1">
                <a:off x="1191" y="4789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5" name="Line 194"/>
              <p:cNvSpPr>
                <a:spLocks noChangeShapeType="1"/>
              </p:cNvSpPr>
              <p:nvPr/>
            </p:nvSpPr>
            <p:spPr bwMode="auto">
              <a:xfrm flipV="1">
                <a:off x="1138" y="4907"/>
                <a:ext cx="117" cy="7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6" name="Freeform 195"/>
              <p:cNvSpPr>
                <a:spLocks/>
              </p:cNvSpPr>
              <p:nvPr/>
            </p:nvSpPr>
            <p:spPr bwMode="auto">
              <a:xfrm>
                <a:off x="1236" y="4873"/>
                <a:ext cx="44" cy="66"/>
              </a:xfrm>
              <a:custGeom>
                <a:avLst/>
                <a:gdLst>
                  <a:gd name="T0" fmla="*/ 125 w 125"/>
                  <a:gd name="T1" fmla="*/ 176 h 186"/>
                  <a:gd name="T2" fmla="*/ 109 w 125"/>
                  <a:gd name="T3" fmla="*/ 186 h 186"/>
                  <a:gd name="T4" fmla="*/ 0 w 125"/>
                  <a:gd name="T5" fmla="*/ 11 h 186"/>
                  <a:gd name="T6" fmla="*/ 17 w 125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86">
                    <a:moveTo>
                      <a:pt x="125" y="176"/>
                    </a:moveTo>
                    <a:lnTo>
                      <a:pt x="109" y="186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7" name="Line 196"/>
              <p:cNvSpPr>
                <a:spLocks noChangeShapeType="1"/>
              </p:cNvSpPr>
              <p:nvPr/>
            </p:nvSpPr>
            <p:spPr bwMode="auto">
              <a:xfrm flipH="1">
                <a:off x="1236" y="4873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8" name="Line 197"/>
              <p:cNvSpPr>
                <a:spLocks noChangeShapeType="1"/>
              </p:cNvSpPr>
              <p:nvPr/>
            </p:nvSpPr>
            <p:spPr bwMode="auto">
              <a:xfrm flipH="1" flipV="1">
                <a:off x="1282" y="4939"/>
                <a:ext cx="5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9" name="Freeform 198"/>
              <p:cNvSpPr>
                <a:spLocks/>
              </p:cNvSpPr>
              <p:nvPr/>
            </p:nvSpPr>
            <p:spPr bwMode="auto">
              <a:xfrm>
                <a:off x="1244" y="4929"/>
                <a:ext cx="74" cy="14"/>
              </a:xfrm>
              <a:custGeom>
                <a:avLst/>
                <a:gdLst>
                  <a:gd name="T0" fmla="*/ 205 w 207"/>
                  <a:gd name="T1" fmla="*/ 0 h 40"/>
                  <a:gd name="T2" fmla="*/ 207 w 207"/>
                  <a:gd name="T3" fmla="*/ 19 h 40"/>
                  <a:gd name="T4" fmla="*/ 2 w 207"/>
                  <a:gd name="T5" fmla="*/ 40 h 40"/>
                  <a:gd name="T6" fmla="*/ 0 w 207"/>
                  <a:gd name="T7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40">
                    <a:moveTo>
                      <a:pt x="205" y="0"/>
                    </a:moveTo>
                    <a:lnTo>
                      <a:pt x="207" y="19"/>
                    </a:lnTo>
                    <a:lnTo>
                      <a:pt x="2" y="40"/>
                    </a:lnTo>
                    <a:lnTo>
                      <a:pt x="0" y="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0" name="Line 199"/>
              <p:cNvSpPr>
                <a:spLocks noChangeShapeType="1"/>
              </p:cNvSpPr>
              <p:nvPr/>
            </p:nvSpPr>
            <p:spPr bwMode="auto">
              <a:xfrm>
                <a:off x="1244" y="4937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1" name="Freeform 200"/>
              <p:cNvSpPr>
                <a:spLocks/>
              </p:cNvSpPr>
              <p:nvPr/>
            </p:nvSpPr>
            <p:spPr bwMode="auto">
              <a:xfrm>
                <a:off x="1011" y="3905"/>
                <a:ext cx="419" cy="137"/>
              </a:xfrm>
              <a:custGeom>
                <a:avLst/>
                <a:gdLst>
                  <a:gd name="T0" fmla="*/ 1185 w 1185"/>
                  <a:gd name="T1" fmla="*/ 314 h 389"/>
                  <a:gd name="T2" fmla="*/ 1095 w 1185"/>
                  <a:gd name="T3" fmla="*/ 389 h 389"/>
                  <a:gd name="T4" fmla="*/ 0 w 1185"/>
                  <a:gd name="T5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85" h="389">
                    <a:moveTo>
                      <a:pt x="1185" y="314"/>
                    </a:moveTo>
                    <a:lnTo>
                      <a:pt x="1095" y="38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2" name="Freeform 201"/>
              <p:cNvSpPr>
                <a:spLocks/>
              </p:cNvSpPr>
              <p:nvPr/>
            </p:nvSpPr>
            <p:spPr bwMode="auto">
              <a:xfrm>
                <a:off x="992" y="3868"/>
                <a:ext cx="31" cy="72"/>
              </a:xfrm>
              <a:custGeom>
                <a:avLst/>
                <a:gdLst>
                  <a:gd name="T0" fmla="*/ 67 w 86"/>
                  <a:gd name="T1" fmla="*/ 0 h 203"/>
                  <a:gd name="T2" fmla="*/ 86 w 86"/>
                  <a:gd name="T3" fmla="*/ 6 h 203"/>
                  <a:gd name="T4" fmla="*/ 19 w 86"/>
                  <a:gd name="T5" fmla="*/ 203 h 203"/>
                  <a:gd name="T6" fmla="*/ 0 w 86"/>
                  <a:gd name="T7" fmla="*/ 196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203">
                    <a:moveTo>
                      <a:pt x="67" y="0"/>
                    </a:moveTo>
                    <a:lnTo>
                      <a:pt x="86" y="6"/>
                    </a:lnTo>
                    <a:lnTo>
                      <a:pt x="19" y="203"/>
                    </a:lnTo>
                    <a:lnTo>
                      <a:pt x="0" y="1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3" name="Line 202"/>
              <p:cNvSpPr>
                <a:spLocks noChangeShapeType="1"/>
              </p:cNvSpPr>
              <p:nvPr/>
            </p:nvSpPr>
            <p:spPr bwMode="auto">
              <a:xfrm>
                <a:off x="992" y="3937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4" name="Freeform 203"/>
              <p:cNvSpPr>
                <a:spLocks/>
              </p:cNvSpPr>
              <p:nvPr/>
            </p:nvSpPr>
            <p:spPr bwMode="auto">
              <a:xfrm>
                <a:off x="1006" y="3825"/>
                <a:ext cx="100" cy="132"/>
              </a:xfrm>
              <a:custGeom>
                <a:avLst/>
                <a:gdLst>
                  <a:gd name="T0" fmla="*/ 0 w 284"/>
                  <a:gd name="T1" fmla="*/ 374 h 374"/>
                  <a:gd name="T2" fmla="*/ 119 w 284"/>
                  <a:gd name="T3" fmla="*/ 344 h 374"/>
                  <a:gd name="T4" fmla="*/ 284 w 284"/>
                  <a:gd name="T5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4" h="374">
                    <a:moveTo>
                      <a:pt x="0" y="374"/>
                    </a:moveTo>
                    <a:lnTo>
                      <a:pt x="119" y="344"/>
                    </a:lnTo>
                    <a:lnTo>
                      <a:pt x="28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5" name="Freeform 204"/>
              <p:cNvSpPr>
                <a:spLocks/>
              </p:cNvSpPr>
              <p:nvPr/>
            </p:nvSpPr>
            <p:spPr bwMode="auto">
              <a:xfrm>
                <a:off x="1073" y="3803"/>
                <a:ext cx="70" cy="37"/>
              </a:xfrm>
              <a:custGeom>
                <a:avLst/>
                <a:gdLst>
                  <a:gd name="T0" fmla="*/ 197 w 197"/>
                  <a:gd name="T1" fmla="*/ 88 h 106"/>
                  <a:gd name="T2" fmla="*/ 188 w 197"/>
                  <a:gd name="T3" fmla="*/ 106 h 106"/>
                  <a:gd name="T4" fmla="*/ 0 w 197"/>
                  <a:gd name="T5" fmla="*/ 19 h 106"/>
                  <a:gd name="T6" fmla="*/ 9 w 197"/>
                  <a:gd name="T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106">
                    <a:moveTo>
                      <a:pt x="197" y="88"/>
                    </a:moveTo>
                    <a:lnTo>
                      <a:pt x="188" y="106"/>
                    </a:lnTo>
                    <a:lnTo>
                      <a:pt x="0" y="19"/>
                    </a:lnTo>
                    <a:lnTo>
                      <a:pt x="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 flipH="1">
              <a:off x="1073" y="3803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V="1">
              <a:off x="1244" y="3820"/>
              <a:ext cx="85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316" y="3784"/>
              <a:ext cx="34" cy="69"/>
            </a:xfrm>
            <a:custGeom>
              <a:avLst/>
              <a:gdLst>
                <a:gd name="T0" fmla="*/ 98 w 98"/>
                <a:gd name="T1" fmla="*/ 188 h 194"/>
                <a:gd name="T2" fmla="*/ 79 w 98"/>
                <a:gd name="T3" fmla="*/ 194 h 194"/>
                <a:gd name="T4" fmla="*/ 0 w 98"/>
                <a:gd name="T5" fmla="*/ 6 h 194"/>
                <a:gd name="T6" fmla="*/ 19 w 98"/>
                <a:gd name="T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94">
                  <a:moveTo>
                    <a:pt x="98" y="188"/>
                  </a:moveTo>
                  <a:lnTo>
                    <a:pt x="79" y="194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H="1">
              <a:off x="1316" y="378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V="1">
              <a:off x="1143" y="3888"/>
              <a:ext cx="85" cy="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207" y="3855"/>
              <a:ext cx="48" cy="63"/>
            </a:xfrm>
            <a:custGeom>
              <a:avLst/>
              <a:gdLst>
                <a:gd name="T0" fmla="*/ 137 w 137"/>
                <a:gd name="T1" fmla="*/ 167 h 178"/>
                <a:gd name="T2" fmla="*/ 121 w 137"/>
                <a:gd name="T3" fmla="*/ 178 h 178"/>
                <a:gd name="T4" fmla="*/ 0 w 137"/>
                <a:gd name="T5" fmla="*/ 11 h 178"/>
                <a:gd name="T6" fmla="*/ 16 w 137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78">
                  <a:moveTo>
                    <a:pt x="137" y="167"/>
                  </a:moveTo>
                  <a:lnTo>
                    <a:pt x="121" y="178"/>
                  </a:lnTo>
                  <a:lnTo>
                    <a:pt x="0" y="11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 flipH="1">
              <a:off x="1207" y="385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V="1">
              <a:off x="1282" y="3915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245" y="3909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1245" y="390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671" y="3597"/>
              <a:ext cx="297" cy="392"/>
            </a:xfrm>
            <a:custGeom>
              <a:avLst/>
              <a:gdLst>
                <a:gd name="T0" fmla="*/ 0 w 838"/>
                <a:gd name="T1" fmla="*/ 1110 h 1110"/>
                <a:gd name="T2" fmla="*/ 314 w 838"/>
                <a:gd name="T3" fmla="*/ 825 h 1110"/>
                <a:gd name="T4" fmla="*/ 838 w 838"/>
                <a:gd name="T5" fmla="*/ 121 h 1110"/>
                <a:gd name="T6" fmla="*/ 795 w 838"/>
                <a:gd name="T7" fmla="*/ 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8" h="1110">
                  <a:moveTo>
                    <a:pt x="0" y="1110"/>
                  </a:moveTo>
                  <a:lnTo>
                    <a:pt x="314" y="825"/>
                  </a:lnTo>
                  <a:lnTo>
                    <a:pt x="838" y="121"/>
                  </a:lnTo>
                  <a:lnTo>
                    <a:pt x="7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915" y="3577"/>
              <a:ext cx="72" cy="32"/>
            </a:xfrm>
            <a:custGeom>
              <a:avLst/>
              <a:gdLst>
                <a:gd name="T0" fmla="*/ 197 w 203"/>
                <a:gd name="T1" fmla="*/ 0 h 90"/>
                <a:gd name="T2" fmla="*/ 203 w 203"/>
                <a:gd name="T3" fmla="*/ 19 h 90"/>
                <a:gd name="T4" fmla="*/ 6 w 203"/>
                <a:gd name="T5" fmla="*/ 90 h 90"/>
                <a:gd name="T6" fmla="*/ 0 w 203"/>
                <a:gd name="T7" fmla="*/ 7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90">
                  <a:moveTo>
                    <a:pt x="197" y="0"/>
                  </a:moveTo>
                  <a:lnTo>
                    <a:pt x="203" y="19"/>
                  </a:lnTo>
                  <a:lnTo>
                    <a:pt x="6" y="90"/>
                  </a:lnTo>
                  <a:lnTo>
                    <a:pt x="0" y="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915" y="3602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372" y="3628"/>
              <a:ext cx="642" cy="314"/>
            </a:xfrm>
            <a:custGeom>
              <a:avLst/>
              <a:gdLst>
                <a:gd name="T0" fmla="*/ 1814 w 1814"/>
                <a:gd name="T1" fmla="*/ 886 h 886"/>
                <a:gd name="T2" fmla="*/ 0 w 1814"/>
                <a:gd name="T3" fmla="*/ 90 h 886"/>
                <a:gd name="T4" fmla="*/ 0 w 1814"/>
                <a:gd name="T5" fmla="*/ 16 h 886"/>
                <a:gd name="T6" fmla="*/ 194 w 1814"/>
                <a:gd name="T7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4" h="886">
                  <a:moveTo>
                    <a:pt x="1814" y="886"/>
                  </a:moveTo>
                  <a:lnTo>
                    <a:pt x="0" y="90"/>
                  </a:lnTo>
                  <a:lnTo>
                    <a:pt x="0" y="16"/>
                  </a:lnTo>
                  <a:lnTo>
                    <a:pt x="1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438" y="3592"/>
              <a:ext cx="12" cy="72"/>
            </a:xfrm>
            <a:custGeom>
              <a:avLst/>
              <a:gdLst>
                <a:gd name="T0" fmla="*/ 35 w 35"/>
                <a:gd name="T1" fmla="*/ 205 h 205"/>
                <a:gd name="T2" fmla="*/ 16 w 35"/>
                <a:gd name="T3" fmla="*/ 205 h 205"/>
                <a:gd name="T4" fmla="*/ 0 w 35"/>
                <a:gd name="T5" fmla="*/ 0 h 205"/>
                <a:gd name="T6" fmla="*/ 18 w 35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05">
                  <a:moveTo>
                    <a:pt x="35" y="205"/>
                  </a:moveTo>
                  <a:lnTo>
                    <a:pt x="16" y="205"/>
                  </a:ln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 flipH="1">
              <a:off x="1438" y="3592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1403" y="2599"/>
              <a:ext cx="622" cy="302"/>
            </a:xfrm>
            <a:custGeom>
              <a:avLst/>
              <a:gdLst>
                <a:gd name="T0" fmla="*/ 1756 w 1756"/>
                <a:gd name="T1" fmla="*/ 855 h 855"/>
                <a:gd name="T2" fmla="*/ 0 w 1756"/>
                <a:gd name="T3" fmla="*/ 122 h 855"/>
                <a:gd name="T4" fmla="*/ 0 w 1756"/>
                <a:gd name="T5" fmla="*/ 15 h 855"/>
                <a:gd name="T6" fmla="*/ 180 w 1756"/>
                <a:gd name="T7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6" h="855">
                  <a:moveTo>
                    <a:pt x="1756" y="855"/>
                  </a:moveTo>
                  <a:lnTo>
                    <a:pt x="0" y="122"/>
                  </a:lnTo>
                  <a:lnTo>
                    <a:pt x="0" y="15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464" y="2563"/>
              <a:ext cx="13" cy="72"/>
            </a:xfrm>
            <a:custGeom>
              <a:avLst/>
              <a:gdLst>
                <a:gd name="T0" fmla="*/ 35 w 35"/>
                <a:gd name="T1" fmla="*/ 205 h 205"/>
                <a:gd name="T2" fmla="*/ 17 w 35"/>
                <a:gd name="T3" fmla="*/ 205 h 205"/>
                <a:gd name="T4" fmla="*/ 0 w 35"/>
                <a:gd name="T5" fmla="*/ 0 h 205"/>
                <a:gd name="T6" fmla="*/ 19 w 35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05">
                  <a:moveTo>
                    <a:pt x="35" y="205"/>
                  </a:moveTo>
                  <a:lnTo>
                    <a:pt x="17" y="205"/>
                  </a:ln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 flipH="1">
              <a:off x="1464" y="256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682" y="2577"/>
              <a:ext cx="424" cy="378"/>
            </a:xfrm>
            <a:custGeom>
              <a:avLst/>
              <a:gdLst>
                <a:gd name="T0" fmla="*/ 0 w 1199"/>
                <a:gd name="T1" fmla="*/ 1066 h 1066"/>
                <a:gd name="T2" fmla="*/ 359 w 1199"/>
                <a:gd name="T3" fmla="*/ 585 h 1066"/>
                <a:gd name="T4" fmla="*/ 1199 w 1199"/>
                <a:gd name="T5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9" h="1066">
                  <a:moveTo>
                    <a:pt x="0" y="1066"/>
                  </a:moveTo>
                  <a:lnTo>
                    <a:pt x="359" y="585"/>
                  </a:lnTo>
                  <a:lnTo>
                    <a:pt x="119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086" y="2543"/>
              <a:ext cx="47" cy="65"/>
            </a:xfrm>
            <a:custGeom>
              <a:avLst/>
              <a:gdLst>
                <a:gd name="T0" fmla="*/ 134 w 134"/>
                <a:gd name="T1" fmla="*/ 171 h 181"/>
                <a:gd name="T2" fmla="*/ 117 w 134"/>
                <a:gd name="T3" fmla="*/ 181 h 181"/>
                <a:gd name="T4" fmla="*/ 0 w 134"/>
                <a:gd name="T5" fmla="*/ 10 h 181"/>
                <a:gd name="T6" fmla="*/ 17 w 134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1">
                  <a:moveTo>
                    <a:pt x="134" y="171"/>
                  </a:moveTo>
                  <a:lnTo>
                    <a:pt x="117" y="181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 flipH="1">
              <a:off x="1086" y="254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096" y="2869"/>
              <a:ext cx="329" cy="144"/>
            </a:xfrm>
            <a:custGeom>
              <a:avLst/>
              <a:gdLst>
                <a:gd name="T0" fmla="*/ 930 w 930"/>
                <a:gd name="T1" fmla="*/ 285 h 406"/>
                <a:gd name="T2" fmla="*/ 765 w 930"/>
                <a:gd name="T3" fmla="*/ 406 h 406"/>
                <a:gd name="T4" fmla="*/ 0 w 930"/>
                <a:gd name="T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0" h="406">
                  <a:moveTo>
                    <a:pt x="930" y="285"/>
                  </a:moveTo>
                  <a:lnTo>
                    <a:pt x="765" y="4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073" y="2834"/>
              <a:ext cx="40" cy="68"/>
            </a:xfrm>
            <a:custGeom>
              <a:avLst/>
              <a:gdLst>
                <a:gd name="T0" fmla="*/ 96 w 113"/>
                <a:gd name="T1" fmla="*/ 0 h 192"/>
                <a:gd name="T2" fmla="*/ 113 w 113"/>
                <a:gd name="T3" fmla="*/ 8 h 192"/>
                <a:gd name="T4" fmla="*/ 17 w 113"/>
                <a:gd name="T5" fmla="*/ 192 h 192"/>
                <a:gd name="T6" fmla="*/ 0 w 113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2">
                  <a:moveTo>
                    <a:pt x="96" y="0"/>
                  </a:moveTo>
                  <a:lnTo>
                    <a:pt x="113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073" y="289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6" name="Line 231"/>
            <p:cNvSpPr>
              <a:spLocks noChangeShapeType="1"/>
            </p:cNvSpPr>
            <p:nvPr/>
          </p:nvSpPr>
          <p:spPr bwMode="auto">
            <a:xfrm flipV="1">
              <a:off x="1292" y="2869"/>
              <a:ext cx="43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7" name="Freeform 232"/>
            <p:cNvSpPr>
              <a:spLocks/>
            </p:cNvSpPr>
            <p:nvPr/>
          </p:nvSpPr>
          <p:spPr bwMode="auto">
            <a:xfrm>
              <a:off x="1311" y="2838"/>
              <a:ext cx="53" cy="59"/>
            </a:xfrm>
            <a:custGeom>
              <a:avLst/>
              <a:gdLst>
                <a:gd name="T0" fmla="*/ 149 w 149"/>
                <a:gd name="T1" fmla="*/ 155 h 168"/>
                <a:gd name="T2" fmla="*/ 134 w 149"/>
                <a:gd name="T3" fmla="*/ 168 h 168"/>
                <a:gd name="T4" fmla="*/ 0 w 149"/>
                <a:gd name="T5" fmla="*/ 13 h 168"/>
                <a:gd name="T6" fmla="*/ 15 w 149"/>
                <a:gd name="T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68">
                  <a:moveTo>
                    <a:pt x="149" y="155"/>
                  </a:moveTo>
                  <a:lnTo>
                    <a:pt x="134" y="168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9" name="Line 233"/>
            <p:cNvSpPr>
              <a:spLocks noChangeShapeType="1"/>
            </p:cNvSpPr>
            <p:nvPr/>
          </p:nvSpPr>
          <p:spPr bwMode="auto">
            <a:xfrm flipH="1">
              <a:off x="1311" y="2838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0" name="Freeform 234"/>
            <p:cNvSpPr>
              <a:spLocks/>
            </p:cNvSpPr>
            <p:nvPr/>
          </p:nvSpPr>
          <p:spPr bwMode="auto">
            <a:xfrm>
              <a:off x="1154" y="2784"/>
              <a:ext cx="59" cy="134"/>
            </a:xfrm>
            <a:custGeom>
              <a:avLst/>
              <a:gdLst>
                <a:gd name="T0" fmla="*/ 0 w 165"/>
                <a:gd name="T1" fmla="*/ 376 h 376"/>
                <a:gd name="T2" fmla="*/ 165 w 165"/>
                <a:gd name="T3" fmla="*/ 255 h 376"/>
                <a:gd name="T4" fmla="*/ 165 w 165"/>
                <a:gd name="T5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376">
                  <a:moveTo>
                    <a:pt x="0" y="376"/>
                  </a:moveTo>
                  <a:lnTo>
                    <a:pt x="165" y="255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1" name="Freeform 235"/>
            <p:cNvSpPr>
              <a:spLocks/>
            </p:cNvSpPr>
            <p:nvPr/>
          </p:nvSpPr>
          <p:spPr bwMode="auto">
            <a:xfrm>
              <a:off x="1177" y="2778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2" name="Line 236"/>
            <p:cNvSpPr>
              <a:spLocks noChangeShapeType="1"/>
            </p:cNvSpPr>
            <p:nvPr/>
          </p:nvSpPr>
          <p:spPr bwMode="auto">
            <a:xfrm>
              <a:off x="1177" y="277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3" name="Freeform 237"/>
            <p:cNvSpPr>
              <a:spLocks/>
            </p:cNvSpPr>
            <p:nvPr/>
          </p:nvSpPr>
          <p:spPr bwMode="auto">
            <a:xfrm>
              <a:off x="984" y="2758"/>
              <a:ext cx="42" cy="143"/>
            </a:xfrm>
            <a:custGeom>
              <a:avLst/>
              <a:gdLst>
                <a:gd name="T0" fmla="*/ 0 w 120"/>
                <a:gd name="T1" fmla="*/ 405 h 405"/>
                <a:gd name="T2" fmla="*/ 120 w 120"/>
                <a:gd name="T3" fmla="*/ 301 h 405"/>
                <a:gd name="T4" fmla="*/ 120 w 120"/>
                <a:gd name="T5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405">
                  <a:moveTo>
                    <a:pt x="0" y="405"/>
                  </a:moveTo>
                  <a:lnTo>
                    <a:pt x="120" y="301"/>
                  </a:lnTo>
                  <a:lnTo>
                    <a:pt x="1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4" name="Freeform 238"/>
            <p:cNvSpPr>
              <a:spLocks/>
            </p:cNvSpPr>
            <p:nvPr/>
          </p:nvSpPr>
          <p:spPr bwMode="auto">
            <a:xfrm>
              <a:off x="990" y="275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5" name="Line 239"/>
            <p:cNvSpPr>
              <a:spLocks noChangeShapeType="1"/>
            </p:cNvSpPr>
            <p:nvPr/>
          </p:nvSpPr>
          <p:spPr bwMode="auto">
            <a:xfrm>
              <a:off x="990" y="27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6" name="Line 240"/>
            <p:cNvSpPr>
              <a:spLocks noChangeShapeType="1"/>
            </p:cNvSpPr>
            <p:nvPr/>
          </p:nvSpPr>
          <p:spPr bwMode="auto">
            <a:xfrm flipV="1">
              <a:off x="2079" y="1149"/>
              <a:ext cx="202" cy="2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7" name="Freeform 241"/>
            <p:cNvSpPr>
              <a:spLocks/>
            </p:cNvSpPr>
            <p:nvPr/>
          </p:nvSpPr>
          <p:spPr bwMode="auto">
            <a:xfrm>
              <a:off x="2254" y="1120"/>
              <a:ext cx="59" cy="54"/>
            </a:xfrm>
            <a:custGeom>
              <a:avLst/>
              <a:gdLst>
                <a:gd name="T0" fmla="*/ 167 w 167"/>
                <a:gd name="T1" fmla="*/ 138 h 153"/>
                <a:gd name="T2" fmla="*/ 155 w 167"/>
                <a:gd name="T3" fmla="*/ 153 h 153"/>
                <a:gd name="T4" fmla="*/ 0 w 167"/>
                <a:gd name="T5" fmla="*/ 15 h 153"/>
                <a:gd name="T6" fmla="*/ 12 w 167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67" y="138"/>
                  </a:moveTo>
                  <a:lnTo>
                    <a:pt x="155" y="153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8" name="Line 242"/>
            <p:cNvSpPr>
              <a:spLocks noChangeShapeType="1"/>
            </p:cNvSpPr>
            <p:nvPr/>
          </p:nvSpPr>
          <p:spPr bwMode="auto">
            <a:xfrm flipH="1">
              <a:off x="2254" y="1120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9" name="Freeform 243"/>
            <p:cNvSpPr>
              <a:spLocks/>
            </p:cNvSpPr>
            <p:nvPr/>
          </p:nvSpPr>
          <p:spPr bwMode="auto">
            <a:xfrm>
              <a:off x="1808" y="1144"/>
              <a:ext cx="74" cy="234"/>
            </a:xfrm>
            <a:custGeom>
              <a:avLst/>
              <a:gdLst>
                <a:gd name="T0" fmla="*/ 0 w 209"/>
                <a:gd name="T1" fmla="*/ 661 h 661"/>
                <a:gd name="T2" fmla="*/ 209 w 209"/>
                <a:gd name="T3" fmla="*/ 466 h 661"/>
                <a:gd name="T4" fmla="*/ 209 w 209"/>
                <a:gd name="T5" fmla="*/ 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" h="661">
                  <a:moveTo>
                    <a:pt x="0" y="661"/>
                  </a:moveTo>
                  <a:lnTo>
                    <a:pt x="209" y="466"/>
                  </a:lnTo>
                  <a:lnTo>
                    <a:pt x="2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0" name="Freeform 244"/>
            <p:cNvSpPr>
              <a:spLocks/>
            </p:cNvSpPr>
            <p:nvPr/>
          </p:nvSpPr>
          <p:spPr bwMode="auto">
            <a:xfrm>
              <a:off x="1846" y="1138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1" name="Line 245"/>
            <p:cNvSpPr>
              <a:spLocks noChangeShapeType="1"/>
            </p:cNvSpPr>
            <p:nvPr/>
          </p:nvSpPr>
          <p:spPr bwMode="auto">
            <a:xfrm>
              <a:off x="1846" y="11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2" name="Arc 246"/>
            <p:cNvSpPr>
              <a:spLocks/>
            </p:cNvSpPr>
            <p:nvPr/>
          </p:nvSpPr>
          <p:spPr bwMode="auto">
            <a:xfrm>
              <a:off x="1559" y="1155"/>
              <a:ext cx="159" cy="32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3" name="Freeform 247"/>
            <p:cNvSpPr>
              <a:spLocks/>
            </p:cNvSpPr>
            <p:nvPr/>
          </p:nvSpPr>
          <p:spPr bwMode="auto">
            <a:xfrm>
              <a:off x="1682" y="114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4" name="Line 248"/>
            <p:cNvSpPr>
              <a:spLocks noChangeShapeType="1"/>
            </p:cNvSpPr>
            <p:nvPr/>
          </p:nvSpPr>
          <p:spPr bwMode="auto">
            <a:xfrm>
              <a:off x="1682" y="114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5" name="Freeform 249"/>
            <p:cNvSpPr>
              <a:spLocks/>
            </p:cNvSpPr>
            <p:nvPr/>
          </p:nvSpPr>
          <p:spPr bwMode="auto">
            <a:xfrm>
              <a:off x="2015" y="1271"/>
              <a:ext cx="520" cy="245"/>
            </a:xfrm>
            <a:custGeom>
              <a:avLst/>
              <a:gdLst>
                <a:gd name="T0" fmla="*/ 1469 w 1469"/>
                <a:gd name="T1" fmla="*/ 600 h 690"/>
                <a:gd name="T2" fmla="*/ 1350 w 1469"/>
                <a:gd name="T3" fmla="*/ 690 h 690"/>
                <a:gd name="T4" fmla="*/ 0 w 1469"/>
                <a:gd name="T5" fmla="*/ 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69" h="690">
                  <a:moveTo>
                    <a:pt x="1469" y="600"/>
                  </a:moveTo>
                  <a:lnTo>
                    <a:pt x="1350" y="69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6" name="Freeform 250"/>
            <p:cNvSpPr>
              <a:spLocks/>
            </p:cNvSpPr>
            <p:nvPr/>
          </p:nvSpPr>
          <p:spPr bwMode="auto">
            <a:xfrm>
              <a:off x="1993" y="1236"/>
              <a:ext cx="39" cy="68"/>
            </a:xfrm>
            <a:custGeom>
              <a:avLst/>
              <a:gdLst>
                <a:gd name="T0" fmla="*/ 92 w 109"/>
                <a:gd name="T1" fmla="*/ 0 h 193"/>
                <a:gd name="T2" fmla="*/ 109 w 109"/>
                <a:gd name="T3" fmla="*/ 9 h 193"/>
                <a:gd name="T4" fmla="*/ 17 w 109"/>
                <a:gd name="T5" fmla="*/ 193 h 193"/>
                <a:gd name="T6" fmla="*/ 0 w 109"/>
                <a:gd name="T7" fmla="*/ 18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3">
                  <a:moveTo>
                    <a:pt x="92" y="0"/>
                  </a:moveTo>
                  <a:lnTo>
                    <a:pt x="109" y="9"/>
                  </a:lnTo>
                  <a:lnTo>
                    <a:pt x="17" y="193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7" name="Line 251"/>
            <p:cNvSpPr>
              <a:spLocks noChangeShapeType="1"/>
            </p:cNvSpPr>
            <p:nvPr/>
          </p:nvSpPr>
          <p:spPr bwMode="auto">
            <a:xfrm>
              <a:off x="1993" y="130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8" name="Freeform 252"/>
            <p:cNvSpPr>
              <a:spLocks/>
            </p:cNvSpPr>
            <p:nvPr/>
          </p:nvSpPr>
          <p:spPr bwMode="auto">
            <a:xfrm>
              <a:off x="2583" y="730"/>
              <a:ext cx="1015" cy="653"/>
            </a:xfrm>
            <a:custGeom>
              <a:avLst/>
              <a:gdLst>
                <a:gd name="T0" fmla="*/ 2865 w 2865"/>
                <a:gd name="T1" fmla="*/ 1845 h 1845"/>
                <a:gd name="T2" fmla="*/ 0 w 2865"/>
                <a:gd name="T3" fmla="*/ 107 h 1845"/>
                <a:gd name="T4" fmla="*/ 0 w 2865"/>
                <a:gd name="T5" fmla="*/ 15 h 1845"/>
                <a:gd name="T6" fmla="*/ 90 w 2865"/>
                <a:gd name="T7" fmla="*/ 0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5" h="1845">
                  <a:moveTo>
                    <a:pt x="2865" y="1845"/>
                  </a:moveTo>
                  <a:lnTo>
                    <a:pt x="0" y="107"/>
                  </a:lnTo>
                  <a:lnTo>
                    <a:pt x="0" y="15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9" name="Freeform 253"/>
            <p:cNvSpPr>
              <a:spLocks/>
            </p:cNvSpPr>
            <p:nvPr/>
          </p:nvSpPr>
          <p:spPr bwMode="auto">
            <a:xfrm>
              <a:off x="2609" y="693"/>
              <a:ext cx="19" cy="73"/>
            </a:xfrm>
            <a:custGeom>
              <a:avLst/>
              <a:gdLst>
                <a:gd name="T0" fmla="*/ 52 w 52"/>
                <a:gd name="T1" fmla="*/ 205 h 207"/>
                <a:gd name="T2" fmla="*/ 34 w 52"/>
                <a:gd name="T3" fmla="*/ 207 h 207"/>
                <a:gd name="T4" fmla="*/ 0 w 52"/>
                <a:gd name="T5" fmla="*/ 3 h 207"/>
                <a:gd name="T6" fmla="*/ 19 w 52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07">
                  <a:moveTo>
                    <a:pt x="52" y="205"/>
                  </a:moveTo>
                  <a:lnTo>
                    <a:pt x="34" y="207"/>
                  </a:lnTo>
                  <a:lnTo>
                    <a:pt x="0" y="3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0" name="Line 254"/>
            <p:cNvSpPr>
              <a:spLocks noChangeShapeType="1"/>
            </p:cNvSpPr>
            <p:nvPr/>
          </p:nvSpPr>
          <p:spPr bwMode="auto">
            <a:xfrm flipH="1">
              <a:off x="2609" y="693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1" name="Arc 255"/>
            <p:cNvSpPr>
              <a:spLocks/>
            </p:cNvSpPr>
            <p:nvPr/>
          </p:nvSpPr>
          <p:spPr bwMode="auto">
            <a:xfrm>
              <a:off x="2679" y="1271"/>
              <a:ext cx="117" cy="117"/>
            </a:xfrm>
            <a:custGeom>
              <a:avLst/>
              <a:gdLst>
                <a:gd name="G0" fmla="+- 21600 0 0"/>
                <a:gd name="G1" fmla="+- 185 0 0"/>
                <a:gd name="G2" fmla="+- 21600 0 0"/>
                <a:gd name="T0" fmla="*/ 21600 w 21600"/>
                <a:gd name="T1" fmla="*/ 21785 h 21785"/>
                <a:gd name="T2" fmla="*/ 1 w 21600"/>
                <a:gd name="T3" fmla="*/ 0 h 21785"/>
                <a:gd name="T4" fmla="*/ 21600 w 21600"/>
                <a:gd name="T5" fmla="*/ 185 h 2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5" fill="none" extrusionOk="0">
                  <a:moveTo>
                    <a:pt x="21600" y="21785"/>
                  </a:moveTo>
                  <a:cubicBezTo>
                    <a:pt x="9670" y="21785"/>
                    <a:pt x="0" y="12114"/>
                    <a:pt x="0" y="185"/>
                  </a:cubicBezTo>
                  <a:cubicBezTo>
                    <a:pt x="-1" y="123"/>
                    <a:pt x="0" y="61"/>
                    <a:pt x="0" y="-1"/>
                  </a:cubicBezTo>
                </a:path>
                <a:path w="21600" h="21785" stroke="0" extrusionOk="0">
                  <a:moveTo>
                    <a:pt x="21600" y="21785"/>
                  </a:moveTo>
                  <a:cubicBezTo>
                    <a:pt x="9670" y="21785"/>
                    <a:pt x="0" y="12114"/>
                    <a:pt x="0" y="185"/>
                  </a:cubicBezTo>
                  <a:cubicBezTo>
                    <a:pt x="-1" y="123"/>
                    <a:pt x="0" y="61"/>
                    <a:pt x="0" y="-1"/>
                  </a:cubicBezTo>
                  <a:lnTo>
                    <a:pt x="21600" y="18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2" name="Arc 256"/>
            <p:cNvSpPr>
              <a:spLocks/>
            </p:cNvSpPr>
            <p:nvPr/>
          </p:nvSpPr>
          <p:spPr bwMode="auto">
            <a:xfrm>
              <a:off x="2680" y="1225"/>
              <a:ext cx="58" cy="47"/>
            </a:xfrm>
            <a:custGeom>
              <a:avLst/>
              <a:gdLst>
                <a:gd name="G0" fmla="+- 21595 0 0"/>
                <a:gd name="G1" fmla="+- 21597 0 0"/>
                <a:gd name="G2" fmla="+- 21600 0 0"/>
                <a:gd name="T0" fmla="*/ 0 w 21595"/>
                <a:gd name="T1" fmla="*/ 21146 h 21597"/>
                <a:gd name="T2" fmla="*/ 21230 w 21595"/>
                <a:gd name="T3" fmla="*/ 0 h 21597"/>
                <a:gd name="T4" fmla="*/ 21595 w 21595"/>
                <a:gd name="T5" fmla="*/ 21597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5" h="21597" fill="none" extrusionOk="0">
                  <a:moveTo>
                    <a:pt x="-1" y="21145"/>
                  </a:moveTo>
                  <a:cubicBezTo>
                    <a:pt x="242" y="9536"/>
                    <a:pt x="9619" y="196"/>
                    <a:pt x="21230" y="0"/>
                  </a:cubicBezTo>
                </a:path>
                <a:path w="21595" h="21597" stroke="0" extrusionOk="0">
                  <a:moveTo>
                    <a:pt x="-1" y="21145"/>
                  </a:moveTo>
                  <a:cubicBezTo>
                    <a:pt x="242" y="9536"/>
                    <a:pt x="9619" y="196"/>
                    <a:pt x="21230" y="0"/>
                  </a:cubicBezTo>
                  <a:lnTo>
                    <a:pt x="21595" y="2159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3" name="Freeform 257"/>
            <p:cNvSpPr>
              <a:spLocks/>
            </p:cNvSpPr>
            <p:nvPr/>
          </p:nvSpPr>
          <p:spPr bwMode="auto">
            <a:xfrm>
              <a:off x="2714" y="1191"/>
              <a:ext cx="51" cy="61"/>
            </a:xfrm>
            <a:custGeom>
              <a:avLst/>
              <a:gdLst>
                <a:gd name="T0" fmla="*/ 144 w 144"/>
                <a:gd name="T1" fmla="*/ 159 h 171"/>
                <a:gd name="T2" fmla="*/ 130 w 144"/>
                <a:gd name="T3" fmla="*/ 171 h 171"/>
                <a:gd name="T4" fmla="*/ 0 w 144"/>
                <a:gd name="T5" fmla="*/ 13 h 171"/>
                <a:gd name="T6" fmla="*/ 15 w 144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1">
                  <a:moveTo>
                    <a:pt x="144" y="159"/>
                  </a:moveTo>
                  <a:lnTo>
                    <a:pt x="130" y="171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4" name="Line 258"/>
            <p:cNvSpPr>
              <a:spLocks noChangeShapeType="1"/>
            </p:cNvSpPr>
            <p:nvPr/>
          </p:nvSpPr>
          <p:spPr bwMode="auto">
            <a:xfrm flipH="1">
              <a:off x="2714" y="1191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5" name="Freeform 259"/>
            <p:cNvSpPr>
              <a:spLocks/>
            </p:cNvSpPr>
            <p:nvPr/>
          </p:nvSpPr>
          <p:spPr bwMode="auto">
            <a:xfrm>
              <a:off x="1962" y="985"/>
              <a:ext cx="451" cy="828"/>
            </a:xfrm>
            <a:custGeom>
              <a:avLst/>
              <a:gdLst>
                <a:gd name="T0" fmla="*/ 1066 w 1275"/>
                <a:gd name="T1" fmla="*/ 2339 h 2339"/>
                <a:gd name="T2" fmla="*/ 1275 w 1275"/>
                <a:gd name="T3" fmla="*/ 1469 h 2339"/>
                <a:gd name="T4" fmla="*/ 0 w 1275"/>
                <a:gd name="T5" fmla="*/ 0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5" h="2339">
                  <a:moveTo>
                    <a:pt x="1066" y="2339"/>
                  </a:moveTo>
                  <a:lnTo>
                    <a:pt x="1275" y="146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6" name="Freeform 260"/>
            <p:cNvSpPr>
              <a:spLocks/>
            </p:cNvSpPr>
            <p:nvPr/>
          </p:nvSpPr>
          <p:spPr bwMode="auto">
            <a:xfrm>
              <a:off x="1962" y="985"/>
              <a:ext cx="48" cy="52"/>
            </a:xfrm>
            <a:custGeom>
              <a:avLst/>
              <a:gdLst>
                <a:gd name="T0" fmla="*/ 0 w 48"/>
                <a:gd name="T1" fmla="*/ 0 h 52"/>
                <a:gd name="T2" fmla="*/ 19 w 48"/>
                <a:gd name="T3" fmla="*/ 52 h 52"/>
                <a:gd name="T4" fmla="*/ 25 w 48"/>
                <a:gd name="T5" fmla="*/ 29 h 52"/>
                <a:gd name="T6" fmla="*/ 48 w 48"/>
                <a:gd name="T7" fmla="*/ 27 h 52"/>
                <a:gd name="T8" fmla="*/ 0 w 4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0" y="0"/>
                  </a:moveTo>
                  <a:lnTo>
                    <a:pt x="19" y="52"/>
                  </a:lnTo>
                  <a:lnTo>
                    <a:pt x="25" y="29"/>
                  </a:lnTo>
                  <a:lnTo>
                    <a:pt x="48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7" name="Freeform 261"/>
            <p:cNvSpPr>
              <a:spLocks/>
            </p:cNvSpPr>
            <p:nvPr/>
          </p:nvSpPr>
          <p:spPr bwMode="auto">
            <a:xfrm>
              <a:off x="1277" y="799"/>
              <a:ext cx="276" cy="812"/>
            </a:xfrm>
            <a:custGeom>
              <a:avLst/>
              <a:gdLst>
                <a:gd name="T0" fmla="*/ 0 w 780"/>
                <a:gd name="T1" fmla="*/ 2295 h 2295"/>
                <a:gd name="T2" fmla="*/ 556 w 780"/>
                <a:gd name="T3" fmla="*/ 1275 h 2295"/>
                <a:gd name="T4" fmla="*/ 780 w 780"/>
                <a:gd name="T5" fmla="*/ 0 h 2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0" h="2295">
                  <a:moveTo>
                    <a:pt x="0" y="2295"/>
                  </a:moveTo>
                  <a:lnTo>
                    <a:pt x="556" y="1275"/>
                  </a:lnTo>
                  <a:lnTo>
                    <a:pt x="7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8" name="Freeform 262"/>
            <p:cNvSpPr>
              <a:spLocks/>
            </p:cNvSpPr>
            <p:nvPr/>
          </p:nvSpPr>
          <p:spPr bwMode="auto">
            <a:xfrm>
              <a:off x="1517" y="787"/>
              <a:ext cx="73" cy="18"/>
            </a:xfrm>
            <a:custGeom>
              <a:avLst/>
              <a:gdLst>
                <a:gd name="T0" fmla="*/ 207 w 207"/>
                <a:gd name="T1" fmla="*/ 33 h 52"/>
                <a:gd name="T2" fmla="*/ 205 w 207"/>
                <a:gd name="T3" fmla="*/ 52 h 52"/>
                <a:gd name="T4" fmla="*/ 0 w 207"/>
                <a:gd name="T5" fmla="*/ 19 h 52"/>
                <a:gd name="T6" fmla="*/ 2 w 207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52">
                  <a:moveTo>
                    <a:pt x="207" y="33"/>
                  </a:moveTo>
                  <a:lnTo>
                    <a:pt x="205" y="52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9" name="Line 263"/>
            <p:cNvSpPr>
              <a:spLocks noChangeShapeType="1"/>
            </p:cNvSpPr>
            <p:nvPr/>
          </p:nvSpPr>
          <p:spPr bwMode="auto">
            <a:xfrm flipH="1">
              <a:off x="1517" y="7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0" name="Freeform 264"/>
            <p:cNvSpPr>
              <a:spLocks/>
            </p:cNvSpPr>
            <p:nvPr/>
          </p:nvSpPr>
          <p:spPr bwMode="auto">
            <a:xfrm>
              <a:off x="2302" y="1660"/>
              <a:ext cx="733" cy="57"/>
            </a:xfrm>
            <a:custGeom>
              <a:avLst/>
              <a:gdLst>
                <a:gd name="T0" fmla="*/ 2071 w 2071"/>
                <a:gd name="T1" fmla="*/ 58 h 161"/>
                <a:gd name="T2" fmla="*/ 2042 w 2071"/>
                <a:gd name="T3" fmla="*/ 118 h 161"/>
                <a:gd name="T4" fmla="*/ 1979 w 2071"/>
                <a:gd name="T5" fmla="*/ 0 h 161"/>
                <a:gd name="T6" fmla="*/ 1922 w 2071"/>
                <a:gd name="T7" fmla="*/ 121 h 161"/>
                <a:gd name="T8" fmla="*/ 1859 w 2071"/>
                <a:gd name="T9" fmla="*/ 2 h 161"/>
                <a:gd name="T10" fmla="*/ 1802 w 2071"/>
                <a:gd name="T11" fmla="*/ 123 h 161"/>
                <a:gd name="T12" fmla="*/ 1739 w 2071"/>
                <a:gd name="T13" fmla="*/ 5 h 161"/>
                <a:gd name="T14" fmla="*/ 1682 w 2071"/>
                <a:gd name="T15" fmla="*/ 126 h 161"/>
                <a:gd name="T16" fmla="*/ 1619 w 2071"/>
                <a:gd name="T17" fmla="*/ 8 h 161"/>
                <a:gd name="T18" fmla="*/ 1562 w 2071"/>
                <a:gd name="T19" fmla="*/ 129 h 161"/>
                <a:gd name="T20" fmla="*/ 1499 w 2071"/>
                <a:gd name="T21" fmla="*/ 10 h 161"/>
                <a:gd name="T22" fmla="*/ 1442 w 2071"/>
                <a:gd name="T23" fmla="*/ 131 h 161"/>
                <a:gd name="T24" fmla="*/ 1379 w 2071"/>
                <a:gd name="T25" fmla="*/ 13 h 161"/>
                <a:gd name="T26" fmla="*/ 1322 w 2071"/>
                <a:gd name="T27" fmla="*/ 134 h 161"/>
                <a:gd name="T28" fmla="*/ 1259 w 2071"/>
                <a:gd name="T29" fmla="*/ 16 h 161"/>
                <a:gd name="T30" fmla="*/ 1202 w 2071"/>
                <a:gd name="T31" fmla="*/ 137 h 161"/>
                <a:gd name="T32" fmla="*/ 1139 w 2071"/>
                <a:gd name="T33" fmla="*/ 18 h 161"/>
                <a:gd name="T34" fmla="*/ 1082 w 2071"/>
                <a:gd name="T35" fmla="*/ 139 h 161"/>
                <a:gd name="T36" fmla="*/ 1019 w 2071"/>
                <a:gd name="T37" fmla="*/ 21 h 161"/>
                <a:gd name="T38" fmla="*/ 962 w 2071"/>
                <a:gd name="T39" fmla="*/ 142 h 161"/>
                <a:gd name="T40" fmla="*/ 899 w 2071"/>
                <a:gd name="T41" fmla="*/ 23 h 161"/>
                <a:gd name="T42" fmla="*/ 842 w 2071"/>
                <a:gd name="T43" fmla="*/ 145 h 161"/>
                <a:gd name="T44" fmla="*/ 780 w 2071"/>
                <a:gd name="T45" fmla="*/ 26 h 161"/>
                <a:gd name="T46" fmla="*/ 722 w 2071"/>
                <a:gd name="T47" fmla="*/ 147 h 161"/>
                <a:gd name="T48" fmla="*/ 660 w 2071"/>
                <a:gd name="T49" fmla="*/ 29 h 161"/>
                <a:gd name="T50" fmla="*/ 602 w 2071"/>
                <a:gd name="T51" fmla="*/ 150 h 161"/>
                <a:gd name="T52" fmla="*/ 540 w 2071"/>
                <a:gd name="T53" fmla="*/ 31 h 161"/>
                <a:gd name="T54" fmla="*/ 482 w 2071"/>
                <a:gd name="T55" fmla="*/ 153 h 161"/>
                <a:gd name="T56" fmla="*/ 420 w 2071"/>
                <a:gd name="T57" fmla="*/ 34 h 161"/>
                <a:gd name="T58" fmla="*/ 362 w 2071"/>
                <a:gd name="T59" fmla="*/ 155 h 161"/>
                <a:gd name="T60" fmla="*/ 300 w 2071"/>
                <a:gd name="T61" fmla="*/ 37 h 161"/>
                <a:gd name="T62" fmla="*/ 242 w 2071"/>
                <a:gd name="T63" fmla="*/ 158 h 161"/>
                <a:gd name="T64" fmla="*/ 180 w 2071"/>
                <a:gd name="T65" fmla="*/ 39 h 161"/>
                <a:gd name="T66" fmla="*/ 122 w 2071"/>
                <a:gd name="T67" fmla="*/ 161 h 161"/>
                <a:gd name="T68" fmla="*/ 60 w 2071"/>
                <a:gd name="T69" fmla="*/ 42 h 161"/>
                <a:gd name="T70" fmla="*/ 31 w 2071"/>
                <a:gd name="T71" fmla="*/ 103 h 161"/>
                <a:gd name="T72" fmla="*/ 0 w 2071"/>
                <a:gd name="T73" fmla="*/ 10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71" h="161">
                  <a:moveTo>
                    <a:pt x="2071" y="58"/>
                  </a:moveTo>
                  <a:lnTo>
                    <a:pt x="2042" y="118"/>
                  </a:lnTo>
                  <a:lnTo>
                    <a:pt x="1979" y="0"/>
                  </a:lnTo>
                  <a:lnTo>
                    <a:pt x="1922" y="121"/>
                  </a:lnTo>
                  <a:lnTo>
                    <a:pt x="1859" y="2"/>
                  </a:lnTo>
                  <a:lnTo>
                    <a:pt x="1802" y="123"/>
                  </a:lnTo>
                  <a:lnTo>
                    <a:pt x="1739" y="5"/>
                  </a:lnTo>
                  <a:lnTo>
                    <a:pt x="1682" y="126"/>
                  </a:lnTo>
                  <a:lnTo>
                    <a:pt x="1619" y="8"/>
                  </a:lnTo>
                  <a:lnTo>
                    <a:pt x="1562" y="129"/>
                  </a:lnTo>
                  <a:lnTo>
                    <a:pt x="1499" y="10"/>
                  </a:lnTo>
                  <a:lnTo>
                    <a:pt x="1442" y="131"/>
                  </a:lnTo>
                  <a:lnTo>
                    <a:pt x="1379" y="13"/>
                  </a:lnTo>
                  <a:lnTo>
                    <a:pt x="1322" y="134"/>
                  </a:lnTo>
                  <a:lnTo>
                    <a:pt x="1259" y="16"/>
                  </a:lnTo>
                  <a:lnTo>
                    <a:pt x="1202" y="137"/>
                  </a:lnTo>
                  <a:lnTo>
                    <a:pt x="1139" y="18"/>
                  </a:lnTo>
                  <a:lnTo>
                    <a:pt x="1082" y="139"/>
                  </a:lnTo>
                  <a:lnTo>
                    <a:pt x="1019" y="21"/>
                  </a:lnTo>
                  <a:lnTo>
                    <a:pt x="962" y="142"/>
                  </a:lnTo>
                  <a:lnTo>
                    <a:pt x="899" y="23"/>
                  </a:lnTo>
                  <a:lnTo>
                    <a:pt x="842" y="145"/>
                  </a:lnTo>
                  <a:lnTo>
                    <a:pt x="780" y="26"/>
                  </a:lnTo>
                  <a:lnTo>
                    <a:pt x="722" y="147"/>
                  </a:lnTo>
                  <a:lnTo>
                    <a:pt x="660" y="29"/>
                  </a:lnTo>
                  <a:lnTo>
                    <a:pt x="602" y="150"/>
                  </a:lnTo>
                  <a:lnTo>
                    <a:pt x="540" y="31"/>
                  </a:lnTo>
                  <a:lnTo>
                    <a:pt x="482" y="153"/>
                  </a:lnTo>
                  <a:lnTo>
                    <a:pt x="420" y="34"/>
                  </a:lnTo>
                  <a:lnTo>
                    <a:pt x="362" y="155"/>
                  </a:lnTo>
                  <a:lnTo>
                    <a:pt x="300" y="37"/>
                  </a:lnTo>
                  <a:lnTo>
                    <a:pt x="242" y="158"/>
                  </a:lnTo>
                  <a:lnTo>
                    <a:pt x="180" y="39"/>
                  </a:lnTo>
                  <a:lnTo>
                    <a:pt x="122" y="161"/>
                  </a:lnTo>
                  <a:lnTo>
                    <a:pt x="60" y="42"/>
                  </a:lnTo>
                  <a:lnTo>
                    <a:pt x="31" y="103"/>
                  </a:lnTo>
                  <a:lnTo>
                    <a:pt x="0" y="1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1" name="Arc 265"/>
            <p:cNvSpPr>
              <a:spLocks/>
            </p:cNvSpPr>
            <p:nvPr/>
          </p:nvSpPr>
          <p:spPr bwMode="auto">
            <a:xfrm>
              <a:off x="1123" y="1320"/>
              <a:ext cx="1179" cy="37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2" name="Freeform 266"/>
            <p:cNvSpPr>
              <a:spLocks/>
            </p:cNvSpPr>
            <p:nvPr/>
          </p:nvSpPr>
          <p:spPr bwMode="auto">
            <a:xfrm>
              <a:off x="1105" y="1320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3" name="Arc 267"/>
            <p:cNvSpPr>
              <a:spLocks/>
            </p:cNvSpPr>
            <p:nvPr/>
          </p:nvSpPr>
          <p:spPr bwMode="auto">
            <a:xfrm>
              <a:off x="2265" y="1622"/>
              <a:ext cx="91" cy="5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4" name="Arc 268"/>
            <p:cNvSpPr>
              <a:spLocks/>
            </p:cNvSpPr>
            <p:nvPr/>
          </p:nvSpPr>
          <p:spPr bwMode="auto">
            <a:xfrm>
              <a:off x="2265" y="1680"/>
              <a:ext cx="611" cy="308"/>
            </a:xfrm>
            <a:custGeom>
              <a:avLst/>
              <a:gdLst>
                <a:gd name="G0" fmla="+- 21600 0 0"/>
                <a:gd name="G1" fmla="+- 70 0 0"/>
                <a:gd name="G2" fmla="+- 21600 0 0"/>
                <a:gd name="T0" fmla="*/ 21600 w 21600"/>
                <a:gd name="T1" fmla="*/ 21670 h 21670"/>
                <a:gd name="T2" fmla="*/ 0 w 21600"/>
                <a:gd name="T3" fmla="*/ 0 h 21670"/>
                <a:gd name="T4" fmla="*/ 21600 w 21600"/>
                <a:gd name="T5" fmla="*/ 70 h 21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0" fill="none" extrusionOk="0">
                  <a:moveTo>
                    <a:pt x="21600" y="21670"/>
                  </a:moveTo>
                  <a:cubicBezTo>
                    <a:pt x="9670" y="21670"/>
                    <a:pt x="0" y="11999"/>
                    <a:pt x="0" y="70"/>
                  </a:cubicBezTo>
                  <a:cubicBezTo>
                    <a:pt x="-1" y="46"/>
                    <a:pt x="0" y="23"/>
                    <a:pt x="0" y="0"/>
                  </a:cubicBezTo>
                </a:path>
                <a:path w="21600" h="21670" stroke="0" extrusionOk="0">
                  <a:moveTo>
                    <a:pt x="21600" y="21670"/>
                  </a:moveTo>
                  <a:cubicBezTo>
                    <a:pt x="9670" y="21670"/>
                    <a:pt x="0" y="11999"/>
                    <a:pt x="0" y="70"/>
                  </a:cubicBezTo>
                  <a:cubicBezTo>
                    <a:pt x="-1" y="46"/>
                    <a:pt x="0" y="23"/>
                    <a:pt x="0" y="0"/>
                  </a:cubicBezTo>
                  <a:lnTo>
                    <a:pt x="21600" y="7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5" name="Freeform 269"/>
            <p:cNvSpPr>
              <a:spLocks/>
            </p:cNvSpPr>
            <p:nvPr/>
          </p:nvSpPr>
          <p:spPr bwMode="auto">
            <a:xfrm>
              <a:off x="2824" y="1970"/>
              <a:ext cx="52" cy="36"/>
            </a:xfrm>
            <a:custGeom>
              <a:avLst/>
              <a:gdLst>
                <a:gd name="T0" fmla="*/ 52 w 52"/>
                <a:gd name="T1" fmla="*/ 18 h 36"/>
                <a:gd name="T2" fmla="*/ 0 w 52"/>
                <a:gd name="T3" fmla="*/ 0 h 36"/>
                <a:gd name="T4" fmla="*/ 13 w 52"/>
                <a:gd name="T5" fmla="*/ 18 h 36"/>
                <a:gd name="T6" fmla="*/ 0 w 52"/>
                <a:gd name="T7" fmla="*/ 36 h 36"/>
                <a:gd name="T8" fmla="*/ 52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465888" cy="8413750"/>
            <a:chOff x="300" y="240"/>
            <a:chExt cx="4073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0" y="240"/>
              <a:ext cx="3828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327" y="267"/>
              <a:ext cx="4046" cy="5092"/>
              <a:chOff x="327" y="267"/>
              <a:chExt cx="4046" cy="5092"/>
            </a:xfrm>
          </p:grpSpPr>
          <p:sp>
            <p:nvSpPr>
              <p:cNvPr id="18474" name="Rectangle 5"/>
              <p:cNvSpPr>
                <a:spLocks noChangeArrowheads="1"/>
              </p:cNvSpPr>
              <p:nvPr/>
            </p:nvSpPr>
            <p:spPr bwMode="auto">
              <a:xfrm>
                <a:off x="327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5" name="Rectangle 6"/>
              <p:cNvSpPr>
                <a:spLocks noChangeArrowheads="1"/>
              </p:cNvSpPr>
              <p:nvPr/>
            </p:nvSpPr>
            <p:spPr bwMode="auto">
              <a:xfrm>
                <a:off x="327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6" name="Rectangle 7"/>
              <p:cNvSpPr>
                <a:spLocks noChangeArrowheads="1"/>
              </p:cNvSpPr>
              <p:nvPr/>
            </p:nvSpPr>
            <p:spPr bwMode="auto">
              <a:xfrm>
                <a:off x="327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7" name="Rectangle 8"/>
              <p:cNvSpPr>
                <a:spLocks noChangeArrowheads="1"/>
              </p:cNvSpPr>
              <p:nvPr/>
            </p:nvSpPr>
            <p:spPr bwMode="auto">
              <a:xfrm>
                <a:off x="732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8" name="Oval 9"/>
              <p:cNvSpPr>
                <a:spLocks noChangeArrowheads="1"/>
              </p:cNvSpPr>
              <p:nvPr/>
            </p:nvSpPr>
            <p:spPr bwMode="auto">
              <a:xfrm>
                <a:off x="3495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9" name="Rectangle 10"/>
              <p:cNvSpPr>
                <a:spLocks noChangeArrowheads="1"/>
              </p:cNvSpPr>
              <p:nvPr/>
            </p:nvSpPr>
            <p:spPr bwMode="auto">
              <a:xfrm>
                <a:off x="2734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80" name="Oval 11"/>
              <p:cNvSpPr>
                <a:spLocks noChangeArrowheads="1"/>
              </p:cNvSpPr>
              <p:nvPr/>
            </p:nvSpPr>
            <p:spPr bwMode="auto">
              <a:xfrm>
                <a:off x="2726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1" name="Rectangle 12"/>
              <p:cNvSpPr>
                <a:spLocks noChangeArrowheads="1"/>
              </p:cNvSpPr>
              <p:nvPr/>
            </p:nvSpPr>
            <p:spPr bwMode="auto">
              <a:xfrm>
                <a:off x="2346" y="11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82" name="Oval 13"/>
              <p:cNvSpPr>
                <a:spLocks noChangeArrowheads="1"/>
              </p:cNvSpPr>
              <p:nvPr/>
            </p:nvSpPr>
            <p:spPr bwMode="auto">
              <a:xfrm>
                <a:off x="2471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3" name="Rectangle 14"/>
              <p:cNvSpPr>
                <a:spLocks noChangeArrowheads="1"/>
              </p:cNvSpPr>
              <p:nvPr/>
            </p:nvSpPr>
            <p:spPr bwMode="auto">
              <a:xfrm>
                <a:off x="1922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84" name="Rectangle 15"/>
              <p:cNvSpPr>
                <a:spLocks noChangeArrowheads="1"/>
              </p:cNvSpPr>
              <p:nvPr/>
            </p:nvSpPr>
            <p:spPr bwMode="auto">
              <a:xfrm>
                <a:off x="2211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5" name="Line 16"/>
              <p:cNvSpPr>
                <a:spLocks noChangeShapeType="1"/>
              </p:cNvSpPr>
              <p:nvPr/>
            </p:nvSpPr>
            <p:spPr bwMode="auto">
              <a:xfrm>
                <a:off x="2211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6" name="Line 17"/>
              <p:cNvSpPr>
                <a:spLocks noChangeShapeType="1"/>
              </p:cNvSpPr>
              <p:nvPr/>
            </p:nvSpPr>
            <p:spPr bwMode="auto">
              <a:xfrm flipV="1">
                <a:off x="2211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7" name="Rectangle 18"/>
              <p:cNvSpPr>
                <a:spLocks noChangeArrowheads="1"/>
              </p:cNvSpPr>
              <p:nvPr/>
            </p:nvSpPr>
            <p:spPr bwMode="auto">
              <a:xfrm>
                <a:off x="2983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88" name="Oval 19"/>
              <p:cNvSpPr>
                <a:spLocks noChangeArrowheads="1"/>
              </p:cNvSpPr>
              <p:nvPr/>
            </p:nvSpPr>
            <p:spPr bwMode="auto">
              <a:xfrm>
                <a:off x="1956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9" name="Rectangle 20"/>
              <p:cNvSpPr>
                <a:spLocks noChangeArrowheads="1"/>
              </p:cNvSpPr>
              <p:nvPr/>
            </p:nvSpPr>
            <p:spPr bwMode="auto">
              <a:xfrm>
                <a:off x="2214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0" name="Oval 21"/>
              <p:cNvSpPr>
                <a:spLocks noChangeArrowheads="1"/>
              </p:cNvSpPr>
              <p:nvPr/>
            </p:nvSpPr>
            <p:spPr bwMode="auto">
              <a:xfrm>
                <a:off x="1701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1" name="Rectangle 22"/>
              <p:cNvSpPr>
                <a:spLocks noChangeArrowheads="1"/>
              </p:cNvSpPr>
              <p:nvPr/>
            </p:nvSpPr>
            <p:spPr bwMode="auto">
              <a:xfrm>
                <a:off x="1704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2" name="Oval 23"/>
              <p:cNvSpPr>
                <a:spLocks noChangeArrowheads="1"/>
              </p:cNvSpPr>
              <p:nvPr/>
            </p:nvSpPr>
            <p:spPr bwMode="auto">
              <a:xfrm>
                <a:off x="1447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3" name="Rectangle 24"/>
              <p:cNvSpPr>
                <a:spLocks noChangeArrowheads="1"/>
              </p:cNvSpPr>
              <p:nvPr/>
            </p:nvSpPr>
            <p:spPr bwMode="auto">
              <a:xfrm>
                <a:off x="1455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4" name="Oval 25"/>
              <p:cNvSpPr>
                <a:spLocks noChangeArrowheads="1"/>
              </p:cNvSpPr>
              <p:nvPr/>
            </p:nvSpPr>
            <p:spPr bwMode="auto">
              <a:xfrm>
                <a:off x="2211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5" name="Rectangle 26"/>
              <p:cNvSpPr>
                <a:spLocks noChangeArrowheads="1"/>
              </p:cNvSpPr>
              <p:nvPr/>
            </p:nvSpPr>
            <p:spPr bwMode="auto">
              <a:xfrm>
                <a:off x="3498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6" name="Oval 27"/>
              <p:cNvSpPr>
                <a:spLocks noChangeArrowheads="1"/>
              </p:cNvSpPr>
              <p:nvPr/>
            </p:nvSpPr>
            <p:spPr bwMode="auto">
              <a:xfrm>
                <a:off x="2211" y="1806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7" name="Rectangle 28"/>
              <p:cNvSpPr>
                <a:spLocks noChangeArrowheads="1"/>
              </p:cNvSpPr>
              <p:nvPr/>
            </p:nvSpPr>
            <p:spPr bwMode="auto">
              <a:xfrm>
                <a:off x="1062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8" name="Oval 29"/>
              <p:cNvSpPr>
                <a:spLocks noChangeArrowheads="1"/>
              </p:cNvSpPr>
              <p:nvPr/>
            </p:nvSpPr>
            <p:spPr bwMode="auto">
              <a:xfrm>
                <a:off x="2954" y="156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9" name="Rectangle 30"/>
              <p:cNvSpPr>
                <a:spLocks noChangeArrowheads="1"/>
              </p:cNvSpPr>
              <p:nvPr/>
            </p:nvSpPr>
            <p:spPr bwMode="auto">
              <a:xfrm>
                <a:off x="2824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0" name="Oval 31"/>
              <p:cNvSpPr>
                <a:spLocks noChangeArrowheads="1"/>
              </p:cNvSpPr>
              <p:nvPr/>
            </p:nvSpPr>
            <p:spPr bwMode="auto">
              <a:xfrm>
                <a:off x="1186" y="1609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1" name="Rectangle 32"/>
              <p:cNvSpPr>
                <a:spLocks noChangeArrowheads="1"/>
              </p:cNvSpPr>
              <p:nvPr/>
            </p:nvSpPr>
            <p:spPr bwMode="auto">
              <a:xfrm>
                <a:off x="1415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2" name="Oval 33"/>
              <p:cNvSpPr>
                <a:spLocks noChangeArrowheads="1"/>
              </p:cNvSpPr>
              <p:nvPr/>
            </p:nvSpPr>
            <p:spPr bwMode="auto">
              <a:xfrm>
                <a:off x="1953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3" name="Rectangle 34"/>
              <p:cNvSpPr>
                <a:spLocks noChangeArrowheads="1"/>
              </p:cNvSpPr>
              <p:nvPr/>
            </p:nvSpPr>
            <p:spPr bwMode="auto">
              <a:xfrm>
                <a:off x="1516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4" name="Oval 35"/>
              <p:cNvSpPr>
                <a:spLocks noChangeArrowheads="1"/>
              </p:cNvSpPr>
              <p:nvPr/>
            </p:nvSpPr>
            <p:spPr bwMode="auto">
              <a:xfrm>
                <a:off x="1513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5" name="Rectangle 36"/>
              <p:cNvSpPr>
                <a:spLocks noChangeArrowheads="1"/>
              </p:cNvSpPr>
              <p:nvPr/>
            </p:nvSpPr>
            <p:spPr bwMode="auto">
              <a:xfrm>
                <a:off x="1293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6" name="Oval 37"/>
              <p:cNvSpPr>
                <a:spLocks noChangeArrowheads="1"/>
              </p:cNvSpPr>
              <p:nvPr/>
            </p:nvSpPr>
            <p:spPr bwMode="auto">
              <a:xfrm>
                <a:off x="1364" y="291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7" name="Rectangle 38"/>
              <p:cNvSpPr>
                <a:spLocks noChangeArrowheads="1"/>
              </p:cNvSpPr>
              <p:nvPr/>
            </p:nvSpPr>
            <p:spPr bwMode="auto">
              <a:xfrm>
                <a:off x="1001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8" name="Rectangle 39"/>
              <p:cNvSpPr>
                <a:spLocks noChangeArrowheads="1"/>
              </p:cNvSpPr>
              <p:nvPr/>
            </p:nvSpPr>
            <p:spPr bwMode="auto">
              <a:xfrm>
                <a:off x="1215" y="2912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9" name="Line 40"/>
              <p:cNvSpPr>
                <a:spLocks noChangeShapeType="1"/>
              </p:cNvSpPr>
              <p:nvPr/>
            </p:nvSpPr>
            <p:spPr bwMode="auto">
              <a:xfrm>
                <a:off x="1215" y="291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0" name="Line 41"/>
              <p:cNvSpPr>
                <a:spLocks noChangeShapeType="1"/>
              </p:cNvSpPr>
              <p:nvPr/>
            </p:nvSpPr>
            <p:spPr bwMode="auto">
              <a:xfrm flipV="1">
                <a:off x="1215" y="291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1" name="Rectangle 42"/>
              <p:cNvSpPr>
                <a:spLocks noChangeArrowheads="1"/>
              </p:cNvSpPr>
              <p:nvPr/>
            </p:nvSpPr>
            <p:spPr bwMode="auto">
              <a:xfrm>
                <a:off x="1662" y="278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2" name="Oval 43"/>
              <p:cNvSpPr>
                <a:spLocks noChangeArrowheads="1"/>
              </p:cNvSpPr>
              <p:nvPr/>
            </p:nvSpPr>
            <p:spPr bwMode="auto">
              <a:xfrm>
                <a:off x="1067" y="291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3" name="Rectangle 44"/>
              <p:cNvSpPr>
                <a:spLocks noChangeArrowheads="1"/>
              </p:cNvSpPr>
              <p:nvPr/>
            </p:nvSpPr>
            <p:spPr bwMode="auto">
              <a:xfrm>
                <a:off x="1364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4" name="Oval 45"/>
              <p:cNvSpPr>
                <a:spLocks noChangeArrowheads="1"/>
              </p:cNvSpPr>
              <p:nvPr/>
            </p:nvSpPr>
            <p:spPr bwMode="auto">
              <a:xfrm>
                <a:off x="918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5" name="Rectangle 46"/>
              <p:cNvSpPr>
                <a:spLocks noChangeArrowheads="1"/>
              </p:cNvSpPr>
              <p:nvPr/>
            </p:nvSpPr>
            <p:spPr bwMode="auto">
              <a:xfrm>
                <a:off x="1072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6" name="Oval 47"/>
              <p:cNvSpPr>
                <a:spLocks noChangeArrowheads="1"/>
              </p:cNvSpPr>
              <p:nvPr/>
            </p:nvSpPr>
            <p:spPr bwMode="auto">
              <a:xfrm>
                <a:off x="770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7" name="Rectangle 48"/>
              <p:cNvSpPr>
                <a:spLocks noChangeArrowheads="1"/>
              </p:cNvSpPr>
              <p:nvPr/>
            </p:nvSpPr>
            <p:spPr bwMode="auto">
              <a:xfrm>
                <a:off x="778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8" name="Oval 49"/>
              <p:cNvSpPr>
                <a:spLocks noChangeArrowheads="1"/>
              </p:cNvSpPr>
              <p:nvPr/>
            </p:nvSpPr>
            <p:spPr bwMode="auto">
              <a:xfrm>
                <a:off x="1215" y="300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9" name="Rectangle 50"/>
              <p:cNvSpPr>
                <a:spLocks noChangeArrowheads="1"/>
              </p:cNvSpPr>
              <p:nvPr/>
            </p:nvSpPr>
            <p:spPr bwMode="auto">
              <a:xfrm>
                <a:off x="1959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0" name="Oval 51"/>
              <p:cNvSpPr>
                <a:spLocks noChangeArrowheads="1"/>
              </p:cNvSpPr>
              <p:nvPr/>
            </p:nvSpPr>
            <p:spPr bwMode="auto">
              <a:xfrm>
                <a:off x="1215" y="3151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1" name="Rectangle 52"/>
              <p:cNvSpPr>
                <a:spLocks noChangeArrowheads="1"/>
              </p:cNvSpPr>
              <p:nvPr/>
            </p:nvSpPr>
            <p:spPr bwMode="auto">
              <a:xfrm>
                <a:off x="627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2" name="Oval 53"/>
              <p:cNvSpPr>
                <a:spLocks noChangeArrowheads="1"/>
              </p:cNvSpPr>
              <p:nvPr/>
            </p:nvSpPr>
            <p:spPr bwMode="auto">
              <a:xfrm>
                <a:off x="1656" y="304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3" name="Rectangle 54"/>
              <p:cNvSpPr>
                <a:spLocks noChangeArrowheads="1"/>
              </p:cNvSpPr>
              <p:nvPr/>
            </p:nvSpPr>
            <p:spPr bwMode="auto">
              <a:xfrm>
                <a:off x="1269" y="2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4" name="Oval 55"/>
              <p:cNvSpPr>
                <a:spLocks noChangeArrowheads="1"/>
              </p:cNvSpPr>
              <p:nvPr/>
            </p:nvSpPr>
            <p:spPr bwMode="auto">
              <a:xfrm>
                <a:off x="621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5" name="Rectangle 56"/>
              <p:cNvSpPr>
                <a:spLocks noChangeArrowheads="1"/>
              </p:cNvSpPr>
              <p:nvPr/>
            </p:nvSpPr>
            <p:spPr bwMode="auto">
              <a:xfrm>
                <a:off x="478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6" name="Oval 57"/>
              <p:cNvSpPr>
                <a:spLocks noChangeArrowheads="1"/>
              </p:cNvSpPr>
              <p:nvPr/>
            </p:nvSpPr>
            <p:spPr bwMode="auto">
              <a:xfrm>
                <a:off x="1953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7" name="Rectangle 58"/>
              <p:cNvSpPr>
                <a:spLocks noChangeArrowheads="1"/>
              </p:cNvSpPr>
              <p:nvPr/>
            </p:nvSpPr>
            <p:spPr bwMode="auto">
              <a:xfrm>
                <a:off x="1516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8" name="Oval 59"/>
              <p:cNvSpPr>
                <a:spLocks noChangeArrowheads="1"/>
              </p:cNvSpPr>
              <p:nvPr/>
            </p:nvSpPr>
            <p:spPr bwMode="auto">
              <a:xfrm>
                <a:off x="1513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9" name="Rectangle 60"/>
              <p:cNvSpPr>
                <a:spLocks noChangeArrowheads="1"/>
              </p:cNvSpPr>
              <p:nvPr/>
            </p:nvSpPr>
            <p:spPr bwMode="auto">
              <a:xfrm>
                <a:off x="1216" y="48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0" name="Oval 61"/>
              <p:cNvSpPr>
                <a:spLocks noChangeArrowheads="1"/>
              </p:cNvSpPr>
              <p:nvPr/>
            </p:nvSpPr>
            <p:spPr bwMode="auto">
              <a:xfrm>
                <a:off x="1364" y="498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1" name="Rectangle 62"/>
              <p:cNvSpPr>
                <a:spLocks noChangeArrowheads="1"/>
              </p:cNvSpPr>
              <p:nvPr/>
            </p:nvSpPr>
            <p:spPr bwMode="auto">
              <a:xfrm>
                <a:off x="926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2" name="Rectangle 63"/>
              <p:cNvSpPr>
                <a:spLocks noChangeArrowheads="1"/>
              </p:cNvSpPr>
              <p:nvPr/>
            </p:nvSpPr>
            <p:spPr bwMode="auto">
              <a:xfrm>
                <a:off x="1215" y="4982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3" name="Line 64"/>
              <p:cNvSpPr>
                <a:spLocks noChangeShapeType="1"/>
              </p:cNvSpPr>
              <p:nvPr/>
            </p:nvSpPr>
            <p:spPr bwMode="auto">
              <a:xfrm>
                <a:off x="1215" y="498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4" name="Line 65"/>
              <p:cNvSpPr>
                <a:spLocks noChangeShapeType="1"/>
              </p:cNvSpPr>
              <p:nvPr/>
            </p:nvSpPr>
            <p:spPr bwMode="auto">
              <a:xfrm flipV="1">
                <a:off x="1215" y="498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5" name="Rectangle 66"/>
              <p:cNvSpPr>
                <a:spLocks noChangeArrowheads="1"/>
              </p:cNvSpPr>
              <p:nvPr/>
            </p:nvSpPr>
            <p:spPr bwMode="auto">
              <a:xfrm>
                <a:off x="1638" y="47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6" name="Oval 67"/>
              <p:cNvSpPr>
                <a:spLocks noChangeArrowheads="1"/>
              </p:cNvSpPr>
              <p:nvPr/>
            </p:nvSpPr>
            <p:spPr bwMode="auto">
              <a:xfrm>
                <a:off x="1067" y="498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7" name="Rectangle 68"/>
              <p:cNvSpPr>
                <a:spLocks noChangeArrowheads="1"/>
              </p:cNvSpPr>
              <p:nvPr/>
            </p:nvSpPr>
            <p:spPr bwMode="auto">
              <a:xfrm>
                <a:off x="1513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8" name="Oval 69"/>
              <p:cNvSpPr>
                <a:spLocks noChangeArrowheads="1"/>
              </p:cNvSpPr>
              <p:nvPr/>
            </p:nvSpPr>
            <p:spPr bwMode="auto">
              <a:xfrm>
                <a:off x="918" y="498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9" name="Rectangle 70"/>
              <p:cNvSpPr>
                <a:spLocks noChangeArrowheads="1"/>
              </p:cNvSpPr>
              <p:nvPr/>
            </p:nvSpPr>
            <p:spPr bwMode="auto">
              <a:xfrm>
                <a:off x="1216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0" name="Oval 71"/>
              <p:cNvSpPr>
                <a:spLocks noChangeArrowheads="1"/>
              </p:cNvSpPr>
              <p:nvPr/>
            </p:nvSpPr>
            <p:spPr bwMode="auto">
              <a:xfrm>
                <a:off x="770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1" name="Rectangle 72"/>
              <p:cNvSpPr>
                <a:spLocks noChangeArrowheads="1"/>
              </p:cNvSpPr>
              <p:nvPr/>
            </p:nvSpPr>
            <p:spPr bwMode="auto">
              <a:xfrm>
                <a:off x="924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2" name="Oval 73"/>
              <p:cNvSpPr>
                <a:spLocks noChangeArrowheads="1"/>
              </p:cNvSpPr>
              <p:nvPr/>
            </p:nvSpPr>
            <p:spPr bwMode="auto">
              <a:xfrm>
                <a:off x="1215" y="507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3" name="Rectangle 74"/>
              <p:cNvSpPr>
                <a:spLocks noChangeArrowheads="1"/>
              </p:cNvSpPr>
              <p:nvPr/>
            </p:nvSpPr>
            <p:spPr bwMode="auto">
              <a:xfrm>
                <a:off x="1959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4" name="Oval 75"/>
              <p:cNvSpPr>
                <a:spLocks noChangeArrowheads="1"/>
              </p:cNvSpPr>
              <p:nvPr/>
            </p:nvSpPr>
            <p:spPr bwMode="auto">
              <a:xfrm>
                <a:off x="1215" y="5226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5" name="Rectangle 76"/>
              <p:cNvSpPr>
                <a:spLocks noChangeArrowheads="1"/>
              </p:cNvSpPr>
              <p:nvPr/>
            </p:nvSpPr>
            <p:spPr bwMode="auto">
              <a:xfrm>
                <a:off x="552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6" name="Oval 77"/>
              <p:cNvSpPr>
                <a:spLocks noChangeArrowheads="1"/>
              </p:cNvSpPr>
              <p:nvPr/>
            </p:nvSpPr>
            <p:spPr bwMode="auto">
              <a:xfrm>
                <a:off x="1661" y="509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7" name="Rectangle 78"/>
              <p:cNvSpPr>
                <a:spLocks noChangeArrowheads="1"/>
              </p:cNvSpPr>
              <p:nvPr/>
            </p:nvSpPr>
            <p:spPr bwMode="auto">
              <a:xfrm>
                <a:off x="1269" y="455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8" name="Oval 79"/>
              <p:cNvSpPr>
                <a:spLocks noChangeArrowheads="1"/>
              </p:cNvSpPr>
              <p:nvPr/>
            </p:nvSpPr>
            <p:spPr bwMode="auto">
              <a:xfrm>
                <a:off x="621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9" name="Rectangle 80"/>
              <p:cNvSpPr>
                <a:spLocks noChangeArrowheads="1"/>
              </p:cNvSpPr>
              <p:nvPr/>
            </p:nvSpPr>
            <p:spPr bwMode="auto">
              <a:xfrm>
                <a:off x="677" y="484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0" name="Oval 81"/>
              <p:cNvSpPr>
                <a:spLocks noChangeArrowheads="1"/>
              </p:cNvSpPr>
              <p:nvPr/>
            </p:nvSpPr>
            <p:spPr bwMode="auto">
              <a:xfrm>
                <a:off x="1953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1" name="Rectangle 82"/>
              <p:cNvSpPr>
                <a:spLocks noChangeArrowheads="1"/>
              </p:cNvSpPr>
              <p:nvPr/>
            </p:nvSpPr>
            <p:spPr bwMode="auto">
              <a:xfrm>
                <a:off x="1516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2" name="Oval 83"/>
              <p:cNvSpPr>
                <a:spLocks noChangeArrowheads="1"/>
              </p:cNvSpPr>
              <p:nvPr/>
            </p:nvSpPr>
            <p:spPr bwMode="auto">
              <a:xfrm>
                <a:off x="1513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3" name="Rectangle 84"/>
              <p:cNvSpPr>
                <a:spLocks noChangeArrowheads="1"/>
              </p:cNvSpPr>
              <p:nvPr/>
            </p:nvSpPr>
            <p:spPr bwMode="auto">
              <a:xfrm>
                <a:off x="1216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4" name="Oval 85"/>
              <p:cNvSpPr>
                <a:spLocks noChangeArrowheads="1"/>
              </p:cNvSpPr>
              <p:nvPr/>
            </p:nvSpPr>
            <p:spPr bwMode="auto">
              <a:xfrm>
                <a:off x="1364" y="394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5" name="Rectangle 86"/>
              <p:cNvSpPr>
                <a:spLocks noChangeArrowheads="1"/>
              </p:cNvSpPr>
              <p:nvPr/>
            </p:nvSpPr>
            <p:spPr bwMode="auto">
              <a:xfrm>
                <a:off x="926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6" name="Rectangle 87"/>
              <p:cNvSpPr>
                <a:spLocks noChangeArrowheads="1"/>
              </p:cNvSpPr>
              <p:nvPr/>
            </p:nvSpPr>
            <p:spPr bwMode="auto">
              <a:xfrm>
                <a:off x="1215" y="3947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7" name="Line 88"/>
              <p:cNvSpPr>
                <a:spLocks noChangeShapeType="1"/>
              </p:cNvSpPr>
              <p:nvPr/>
            </p:nvSpPr>
            <p:spPr bwMode="auto">
              <a:xfrm>
                <a:off x="1215" y="3947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8" name="Line 89"/>
              <p:cNvSpPr>
                <a:spLocks noChangeShapeType="1"/>
              </p:cNvSpPr>
              <p:nvPr/>
            </p:nvSpPr>
            <p:spPr bwMode="auto">
              <a:xfrm flipV="1">
                <a:off x="1215" y="3947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9" name="Rectangle 90"/>
              <p:cNvSpPr>
                <a:spLocks noChangeArrowheads="1"/>
              </p:cNvSpPr>
              <p:nvPr/>
            </p:nvSpPr>
            <p:spPr bwMode="auto">
              <a:xfrm>
                <a:off x="1662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0" name="Oval 91"/>
              <p:cNvSpPr>
                <a:spLocks noChangeArrowheads="1"/>
              </p:cNvSpPr>
              <p:nvPr/>
            </p:nvSpPr>
            <p:spPr bwMode="auto">
              <a:xfrm>
                <a:off x="1067" y="394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1" name="Rectangle 92"/>
              <p:cNvSpPr>
                <a:spLocks noChangeArrowheads="1"/>
              </p:cNvSpPr>
              <p:nvPr/>
            </p:nvSpPr>
            <p:spPr bwMode="auto">
              <a:xfrm>
                <a:off x="1364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2" name="Oval 93"/>
              <p:cNvSpPr>
                <a:spLocks noChangeArrowheads="1"/>
              </p:cNvSpPr>
              <p:nvPr/>
            </p:nvSpPr>
            <p:spPr bwMode="auto">
              <a:xfrm>
                <a:off x="918" y="394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3" name="Rectangle 94"/>
              <p:cNvSpPr>
                <a:spLocks noChangeArrowheads="1"/>
              </p:cNvSpPr>
              <p:nvPr/>
            </p:nvSpPr>
            <p:spPr bwMode="auto">
              <a:xfrm>
                <a:off x="1072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4" name="Oval 95"/>
              <p:cNvSpPr>
                <a:spLocks noChangeArrowheads="1"/>
              </p:cNvSpPr>
              <p:nvPr/>
            </p:nvSpPr>
            <p:spPr bwMode="auto">
              <a:xfrm>
                <a:off x="770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5" name="Rectangle 96"/>
              <p:cNvSpPr>
                <a:spLocks noChangeArrowheads="1"/>
              </p:cNvSpPr>
              <p:nvPr/>
            </p:nvSpPr>
            <p:spPr bwMode="auto">
              <a:xfrm>
                <a:off x="775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6" name="Oval 97"/>
              <p:cNvSpPr>
                <a:spLocks noChangeArrowheads="1"/>
              </p:cNvSpPr>
              <p:nvPr/>
            </p:nvSpPr>
            <p:spPr bwMode="auto">
              <a:xfrm>
                <a:off x="1215" y="4037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7" name="Rectangle 98"/>
              <p:cNvSpPr>
                <a:spLocks noChangeArrowheads="1"/>
              </p:cNvSpPr>
              <p:nvPr/>
            </p:nvSpPr>
            <p:spPr bwMode="auto">
              <a:xfrm>
                <a:off x="1959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8" name="Oval 99"/>
              <p:cNvSpPr>
                <a:spLocks noChangeArrowheads="1"/>
              </p:cNvSpPr>
              <p:nvPr/>
            </p:nvSpPr>
            <p:spPr bwMode="auto">
              <a:xfrm>
                <a:off x="1221" y="4181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9" name="Rectangle 100"/>
              <p:cNvSpPr>
                <a:spLocks noChangeArrowheads="1"/>
              </p:cNvSpPr>
              <p:nvPr/>
            </p:nvSpPr>
            <p:spPr bwMode="auto">
              <a:xfrm>
                <a:off x="552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0" name="Oval 101"/>
              <p:cNvSpPr>
                <a:spLocks noChangeArrowheads="1"/>
              </p:cNvSpPr>
              <p:nvPr/>
            </p:nvSpPr>
            <p:spPr bwMode="auto">
              <a:xfrm>
                <a:off x="1661" y="4069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1" name="Rectangle 102"/>
              <p:cNvSpPr>
                <a:spLocks noChangeArrowheads="1"/>
              </p:cNvSpPr>
              <p:nvPr/>
            </p:nvSpPr>
            <p:spPr bwMode="auto">
              <a:xfrm>
                <a:off x="1566" y="351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2" name="Oval 103"/>
              <p:cNvSpPr>
                <a:spLocks noChangeArrowheads="1"/>
              </p:cNvSpPr>
              <p:nvPr/>
            </p:nvSpPr>
            <p:spPr bwMode="auto">
              <a:xfrm>
                <a:off x="621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3" name="Rectangle 104"/>
              <p:cNvSpPr>
                <a:spLocks noChangeArrowheads="1"/>
              </p:cNvSpPr>
              <p:nvPr/>
            </p:nvSpPr>
            <p:spPr bwMode="auto">
              <a:xfrm>
                <a:off x="751" y="35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4" name="Rectangle 105"/>
              <p:cNvSpPr>
                <a:spLocks noChangeArrowheads="1"/>
              </p:cNvSpPr>
              <p:nvPr/>
            </p:nvSpPr>
            <p:spPr bwMode="auto">
              <a:xfrm>
                <a:off x="477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5" name="Rectangle 106"/>
              <p:cNvSpPr>
                <a:spLocks noChangeArrowheads="1"/>
              </p:cNvSpPr>
              <p:nvPr/>
            </p:nvSpPr>
            <p:spPr bwMode="auto">
              <a:xfrm>
                <a:off x="1859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6" name="Rectangle 107"/>
              <p:cNvSpPr>
                <a:spLocks noChangeArrowheads="1"/>
              </p:cNvSpPr>
              <p:nvPr/>
            </p:nvSpPr>
            <p:spPr bwMode="auto">
              <a:xfrm>
                <a:off x="1871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7" name="Rectangle 108"/>
              <p:cNvSpPr>
                <a:spLocks noChangeArrowheads="1"/>
              </p:cNvSpPr>
              <p:nvPr/>
            </p:nvSpPr>
            <p:spPr bwMode="auto">
              <a:xfrm>
                <a:off x="3510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8" name="Rectangle 109"/>
              <p:cNvSpPr>
                <a:spLocks noChangeArrowheads="1"/>
              </p:cNvSpPr>
              <p:nvPr/>
            </p:nvSpPr>
            <p:spPr bwMode="auto">
              <a:xfrm>
                <a:off x="1682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9" name="Rectangle 110"/>
              <p:cNvSpPr>
                <a:spLocks noChangeArrowheads="1"/>
              </p:cNvSpPr>
              <p:nvPr/>
            </p:nvSpPr>
            <p:spPr bwMode="auto">
              <a:xfrm>
                <a:off x="1953" y="267"/>
                <a:ext cx="116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31 Jet Sucker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0" name="Rectangle 111"/>
              <p:cNvSpPr>
                <a:spLocks noChangeArrowheads="1"/>
              </p:cNvSpPr>
              <p:nvPr/>
            </p:nvSpPr>
            <p:spPr bwMode="auto">
              <a:xfrm>
                <a:off x="2119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1" name="Rectangle 112"/>
              <p:cNvSpPr>
                <a:spLocks noChangeArrowheads="1"/>
              </p:cNvSpPr>
              <p:nvPr/>
            </p:nvSpPr>
            <p:spPr bwMode="auto">
              <a:xfrm>
                <a:off x="2225" y="2280"/>
                <a:ext cx="5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:On-Backer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2" name="Rectangle 113"/>
              <p:cNvSpPr>
                <a:spLocks noChangeArrowheads="1"/>
              </p:cNvSpPr>
              <p:nvPr/>
            </p:nvSpPr>
            <p:spPr bwMode="auto">
              <a:xfrm>
                <a:off x="2119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3" name="Rectangle 114"/>
              <p:cNvSpPr>
                <a:spLocks noChangeArrowheads="1"/>
              </p:cNvSpPr>
              <p:nvPr/>
            </p:nvSpPr>
            <p:spPr bwMode="auto">
              <a:xfrm>
                <a:off x="2119" y="2482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4" name="Rectangle 115"/>
              <p:cNvSpPr>
                <a:spLocks noChangeArrowheads="1"/>
              </p:cNvSpPr>
              <p:nvPr/>
            </p:nvSpPr>
            <p:spPr bwMode="auto">
              <a:xfrm>
                <a:off x="2225" y="2482"/>
                <a:ext cx="160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from C. Pull influence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5" name="Rectangle 116"/>
              <p:cNvSpPr>
                <a:spLocks noChangeArrowheads="1"/>
              </p:cNvSpPr>
              <p:nvPr/>
            </p:nvSpPr>
            <p:spPr bwMode="auto">
              <a:xfrm>
                <a:off x="2119" y="268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6" name="Rectangle 117"/>
              <p:cNvSpPr>
                <a:spLocks noChangeArrowheads="1"/>
              </p:cNvSpPr>
              <p:nvPr/>
            </p:nvSpPr>
            <p:spPr bwMode="auto">
              <a:xfrm>
                <a:off x="2235" y="2684"/>
                <a:ext cx="85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 Influence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7" name="Rectangle 118"/>
              <p:cNvSpPr>
                <a:spLocks noChangeArrowheads="1"/>
              </p:cNvSpPr>
              <p:nvPr/>
            </p:nvSpPr>
            <p:spPr bwMode="auto">
              <a:xfrm>
                <a:off x="2119" y="28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8" name="Rectangle 119"/>
              <p:cNvSpPr>
                <a:spLocks noChangeArrowheads="1"/>
              </p:cNvSpPr>
              <p:nvPr/>
            </p:nvSpPr>
            <p:spPr bwMode="auto">
              <a:xfrm>
                <a:off x="2241" y="2885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9" name="Rectangle 120"/>
              <p:cNvSpPr>
                <a:spLocks noChangeArrowheads="1"/>
              </p:cNvSpPr>
              <p:nvPr/>
            </p:nvSpPr>
            <p:spPr bwMode="auto">
              <a:xfrm>
                <a:off x="2119" y="308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0" name="Rectangle 121"/>
              <p:cNvSpPr>
                <a:spLocks noChangeArrowheads="1"/>
              </p:cNvSpPr>
              <p:nvPr/>
            </p:nvSpPr>
            <p:spPr bwMode="auto">
              <a:xfrm>
                <a:off x="2246" y="3087"/>
                <a:ext cx="5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Gut up.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1" name="Rectangle 122"/>
              <p:cNvSpPr>
                <a:spLocks noChangeArrowheads="1"/>
              </p:cNvSpPr>
              <p:nvPr/>
            </p:nvSpPr>
            <p:spPr bwMode="auto">
              <a:xfrm>
                <a:off x="2119" y="3289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2" name="Rectangle 123"/>
              <p:cNvSpPr>
                <a:spLocks noChangeArrowheads="1"/>
              </p:cNvSpPr>
              <p:nvPr/>
            </p:nvSpPr>
            <p:spPr bwMode="auto">
              <a:xfrm>
                <a:off x="2235" y="3289"/>
                <a:ext cx="35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3" name="Rectangle 124"/>
              <p:cNvSpPr>
                <a:spLocks noChangeArrowheads="1"/>
              </p:cNvSpPr>
              <p:nvPr/>
            </p:nvSpPr>
            <p:spPr bwMode="auto">
              <a:xfrm>
                <a:off x="2119" y="34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4" name="Rectangle 125"/>
              <p:cNvSpPr>
                <a:spLocks noChangeArrowheads="1"/>
              </p:cNvSpPr>
              <p:nvPr/>
            </p:nvSpPr>
            <p:spPr bwMode="auto">
              <a:xfrm>
                <a:off x="2219" y="3490"/>
                <a:ext cx="1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5" name="Rectangle 126"/>
              <p:cNvSpPr>
                <a:spLocks noChangeArrowheads="1"/>
              </p:cNvSpPr>
              <p:nvPr/>
            </p:nvSpPr>
            <p:spPr bwMode="auto">
              <a:xfrm>
                <a:off x="2119" y="36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6" name="Rectangle 127"/>
              <p:cNvSpPr>
                <a:spLocks noChangeArrowheads="1"/>
              </p:cNvSpPr>
              <p:nvPr/>
            </p:nvSpPr>
            <p:spPr bwMode="auto">
              <a:xfrm>
                <a:off x="2241" y="3692"/>
                <a:ext cx="21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 Hand to FB. Waggle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7" name="Rectangle 128"/>
              <p:cNvSpPr>
                <a:spLocks noChangeArrowheads="1"/>
              </p:cNvSpPr>
              <p:nvPr/>
            </p:nvSpPr>
            <p:spPr bwMode="auto">
              <a:xfrm>
                <a:off x="2119" y="3793"/>
                <a:ext cx="2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8" name="Rectangle 129"/>
              <p:cNvSpPr>
                <a:spLocks noChangeArrowheads="1"/>
              </p:cNvSpPr>
              <p:nvPr/>
            </p:nvSpPr>
            <p:spPr bwMode="auto">
              <a:xfrm>
                <a:off x="2119" y="399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9" name="Rectangle 130"/>
              <p:cNvSpPr>
                <a:spLocks noChangeArrowheads="1"/>
              </p:cNvSpPr>
              <p:nvPr/>
            </p:nvSpPr>
            <p:spPr bwMode="auto">
              <a:xfrm>
                <a:off x="2246" y="3995"/>
                <a:ext cx="11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Fake Jet 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0" name="Rectangle 131"/>
              <p:cNvSpPr>
                <a:spLocks noChangeArrowheads="1"/>
              </p:cNvSpPr>
              <p:nvPr/>
            </p:nvSpPr>
            <p:spPr bwMode="auto">
              <a:xfrm>
                <a:off x="2119" y="419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1" name="Rectangle 132"/>
              <p:cNvSpPr>
                <a:spLocks noChangeArrowheads="1"/>
              </p:cNvSpPr>
              <p:nvPr/>
            </p:nvSpPr>
            <p:spPr bwMode="auto">
              <a:xfrm>
                <a:off x="2235" y="4196"/>
                <a:ext cx="117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:Downfield. 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2" name="Rectangle 133"/>
              <p:cNvSpPr>
                <a:spLocks noChangeArrowheads="1"/>
              </p:cNvSpPr>
              <p:nvPr/>
            </p:nvSpPr>
            <p:spPr bwMode="auto">
              <a:xfrm>
                <a:off x="2119" y="439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3" name="Rectangle 134"/>
              <p:cNvSpPr>
                <a:spLocks noChangeArrowheads="1"/>
              </p:cNvSpPr>
              <p:nvPr/>
            </p:nvSpPr>
            <p:spPr bwMode="auto">
              <a:xfrm>
                <a:off x="2225" y="4398"/>
                <a:ext cx="20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Dive for right foot of C. Run trap left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4" name="Rectangle 135"/>
              <p:cNvSpPr>
                <a:spLocks noChangeArrowheads="1"/>
              </p:cNvSpPr>
              <p:nvPr/>
            </p:nvSpPr>
            <p:spPr bwMode="auto">
              <a:xfrm>
                <a:off x="2119" y="4499"/>
                <a:ext cx="3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course.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5" name="Rectangle 136"/>
              <p:cNvSpPr>
                <a:spLocks noChangeArrowheads="1"/>
              </p:cNvSpPr>
              <p:nvPr/>
            </p:nvSpPr>
            <p:spPr bwMode="auto">
              <a:xfrm>
                <a:off x="2119" y="470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6" name="Freeform 137"/>
              <p:cNvSpPr>
                <a:spLocks/>
              </p:cNvSpPr>
              <p:nvPr/>
            </p:nvSpPr>
            <p:spPr bwMode="auto">
              <a:xfrm>
                <a:off x="1919" y="985"/>
                <a:ext cx="451" cy="828"/>
              </a:xfrm>
              <a:custGeom>
                <a:avLst/>
                <a:gdLst>
                  <a:gd name="T0" fmla="*/ 1066 w 1275"/>
                  <a:gd name="T1" fmla="*/ 2339 h 2339"/>
                  <a:gd name="T2" fmla="*/ 1275 w 1275"/>
                  <a:gd name="T3" fmla="*/ 1469 h 2339"/>
                  <a:gd name="T4" fmla="*/ 0 w 1275"/>
                  <a:gd name="T5" fmla="*/ 0 h 2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5" h="2339">
                    <a:moveTo>
                      <a:pt x="1066" y="2339"/>
                    </a:moveTo>
                    <a:lnTo>
                      <a:pt x="1275" y="146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7" name="Freeform 138"/>
              <p:cNvSpPr>
                <a:spLocks/>
              </p:cNvSpPr>
              <p:nvPr/>
            </p:nvSpPr>
            <p:spPr bwMode="auto">
              <a:xfrm>
                <a:off x="1919" y="985"/>
                <a:ext cx="48" cy="52"/>
              </a:xfrm>
              <a:custGeom>
                <a:avLst/>
                <a:gdLst>
                  <a:gd name="T0" fmla="*/ 0 w 48"/>
                  <a:gd name="T1" fmla="*/ 0 h 52"/>
                  <a:gd name="T2" fmla="*/ 19 w 48"/>
                  <a:gd name="T3" fmla="*/ 52 h 52"/>
                  <a:gd name="T4" fmla="*/ 25 w 48"/>
                  <a:gd name="T5" fmla="*/ 29 h 52"/>
                  <a:gd name="T6" fmla="*/ 48 w 48"/>
                  <a:gd name="T7" fmla="*/ 27 h 52"/>
                  <a:gd name="T8" fmla="*/ 0 w 4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2">
                    <a:moveTo>
                      <a:pt x="0" y="0"/>
                    </a:moveTo>
                    <a:lnTo>
                      <a:pt x="19" y="52"/>
                    </a:lnTo>
                    <a:lnTo>
                      <a:pt x="25" y="29"/>
                    </a:lnTo>
                    <a:lnTo>
                      <a:pt x="48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8" name="Arc 139"/>
              <p:cNvSpPr>
                <a:spLocks/>
              </p:cNvSpPr>
              <p:nvPr/>
            </p:nvSpPr>
            <p:spPr bwMode="auto">
              <a:xfrm>
                <a:off x="2200" y="1611"/>
                <a:ext cx="117" cy="75"/>
              </a:xfrm>
              <a:custGeom>
                <a:avLst/>
                <a:gdLst>
                  <a:gd name="G0" fmla="+- 0 0 0"/>
                  <a:gd name="G1" fmla="+- 294 0 0"/>
                  <a:gd name="G2" fmla="+- 21600 0 0"/>
                  <a:gd name="T0" fmla="*/ 21598 w 21600"/>
                  <a:gd name="T1" fmla="*/ 0 h 21894"/>
                  <a:gd name="T2" fmla="*/ 0 w 21600"/>
                  <a:gd name="T3" fmla="*/ 21894 h 21894"/>
                  <a:gd name="T4" fmla="*/ 0 w 21600"/>
                  <a:gd name="T5" fmla="*/ 294 h 21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94" fill="none" extrusionOk="0">
                    <a:moveTo>
                      <a:pt x="21597" y="0"/>
                    </a:moveTo>
                    <a:cubicBezTo>
                      <a:pt x="21599" y="97"/>
                      <a:pt x="21600" y="195"/>
                      <a:pt x="21600" y="294"/>
                    </a:cubicBezTo>
                    <a:cubicBezTo>
                      <a:pt x="21600" y="12223"/>
                      <a:pt x="11929" y="21893"/>
                      <a:pt x="0" y="21894"/>
                    </a:cubicBezTo>
                  </a:path>
                  <a:path w="21600" h="21894" stroke="0" extrusionOk="0">
                    <a:moveTo>
                      <a:pt x="21597" y="0"/>
                    </a:moveTo>
                    <a:cubicBezTo>
                      <a:pt x="21599" y="97"/>
                      <a:pt x="21600" y="195"/>
                      <a:pt x="21600" y="294"/>
                    </a:cubicBezTo>
                    <a:cubicBezTo>
                      <a:pt x="21600" y="12223"/>
                      <a:pt x="11929" y="21893"/>
                      <a:pt x="0" y="21894"/>
                    </a:cubicBezTo>
                    <a:lnTo>
                      <a:pt x="0" y="29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9" name="Arc 140"/>
              <p:cNvSpPr>
                <a:spLocks/>
              </p:cNvSpPr>
              <p:nvPr/>
            </p:nvSpPr>
            <p:spPr bwMode="auto">
              <a:xfrm>
                <a:off x="2200" y="1685"/>
                <a:ext cx="568" cy="266"/>
              </a:xfrm>
              <a:custGeom>
                <a:avLst/>
                <a:gdLst>
                  <a:gd name="G0" fmla="+- 21600 0 0"/>
                  <a:gd name="G1" fmla="+- 81 0 0"/>
                  <a:gd name="G2" fmla="+- 21600 0 0"/>
                  <a:gd name="T0" fmla="*/ 21600 w 21600"/>
                  <a:gd name="T1" fmla="*/ 21681 h 21681"/>
                  <a:gd name="T2" fmla="*/ 0 w 21600"/>
                  <a:gd name="T3" fmla="*/ 0 h 21681"/>
                  <a:gd name="T4" fmla="*/ 21600 w 21600"/>
                  <a:gd name="T5" fmla="*/ 81 h 21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1" fill="none" extrusionOk="0">
                    <a:moveTo>
                      <a:pt x="21600" y="21681"/>
                    </a:moveTo>
                    <a:cubicBezTo>
                      <a:pt x="9670" y="21681"/>
                      <a:pt x="0" y="12010"/>
                      <a:pt x="0" y="81"/>
                    </a:cubicBezTo>
                    <a:cubicBezTo>
                      <a:pt x="-1" y="54"/>
                      <a:pt x="0" y="27"/>
                      <a:pt x="0" y="0"/>
                    </a:cubicBezTo>
                  </a:path>
                  <a:path w="21600" h="21681" stroke="0" extrusionOk="0">
                    <a:moveTo>
                      <a:pt x="21600" y="21681"/>
                    </a:moveTo>
                    <a:cubicBezTo>
                      <a:pt x="9670" y="21681"/>
                      <a:pt x="0" y="12010"/>
                      <a:pt x="0" y="81"/>
                    </a:cubicBezTo>
                    <a:cubicBezTo>
                      <a:pt x="-1" y="54"/>
                      <a:pt x="0" y="27"/>
                      <a:pt x="0" y="0"/>
                    </a:cubicBezTo>
                    <a:lnTo>
                      <a:pt x="21600" y="8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0" name="Freeform 141"/>
              <p:cNvSpPr>
                <a:spLocks/>
              </p:cNvSpPr>
              <p:nvPr/>
            </p:nvSpPr>
            <p:spPr bwMode="auto">
              <a:xfrm>
                <a:off x="2716" y="1932"/>
                <a:ext cx="52" cy="38"/>
              </a:xfrm>
              <a:custGeom>
                <a:avLst/>
                <a:gdLst>
                  <a:gd name="T0" fmla="*/ 52 w 52"/>
                  <a:gd name="T1" fmla="*/ 19 h 38"/>
                  <a:gd name="T2" fmla="*/ 0 w 52"/>
                  <a:gd name="T3" fmla="*/ 0 h 38"/>
                  <a:gd name="T4" fmla="*/ 13 w 52"/>
                  <a:gd name="T5" fmla="*/ 19 h 38"/>
                  <a:gd name="T6" fmla="*/ 0 w 52"/>
                  <a:gd name="T7" fmla="*/ 38 h 38"/>
                  <a:gd name="T8" fmla="*/ 52 w 52"/>
                  <a:gd name="T9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8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8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1" name="Freeform 142"/>
              <p:cNvSpPr>
                <a:spLocks/>
              </p:cNvSpPr>
              <p:nvPr/>
            </p:nvSpPr>
            <p:spPr bwMode="auto">
              <a:xfrm>
                <a:off x="2152" y="1655"/>
                <a:ext cx="855" cy="62"/>
              </a:xfrm>
              <a:custGeom>
                <a:avLst/>
                <a:gdLst>
                  <a:gd name="T0" fmla="*/ 2414 w 2414"/>
                  <a:gd name="T1" fmla="*/ 58 h 176"/>
                  <a:gd name="T2" fmla="*/ 2385 w 2414"/>
                  <a:gd name="T3" fmla="*/ 118 h 176"/>
                  <a:gd name="T4" fmla="*/ 2322 w 2414"/>
                  <a:gd name="T5" fmla="*/ 0 h 176"/>
                  <a:gd name="T6" fmla="*/ 2265 w 2414"/>
                  <a:gd name="T7" fmla="*/ 121 h 176"/>
                  <a:gd name="T8" fmla="*/ 2202 w 2414"/>
                  <a:gd name="T9" fmla="*/ 3 h 176"/>
                  <a:gd name="T10" fmla="*/ 2145 w 2414"/>
                  <a:gd name="T11" fmla="*/ 124 h 176"/>
                  <a:gd name="T12" fmla="*/ 2082 w 2414"/>
                  <a:gd name="T13" fmla="*/ 6 h 176"/>
                  <a:gd name="T14" fmla="*/ 2025 w 2414"/>
                  <a:gd name="T15" fmla="*/ 127 h 176"/>
                  <a:gd name="T16" fmla="*/ 1962 w 2414"/>
                  <a:gd name="T17" fmla="*/ 9 h 176"/>
                  <a:gd name="T18" fmla="*/ 1905 w 2414"/>
                  <a:gd name="T19" fmla="*/ 130 h 176"/>
                  <a:gd name="T20" fmla="*/ 1842 w 2414"/>
                  <a:gd name="T21" fmla="*/ 12 h 176"/>
                  <a:gd name="T22" fmla="*/ 1785 w 2414"/>
                  <a:gd name="T23" fmla="*/ 133 h 176"/>
                  <a:gd name="T24" fmla="*/ 1722 w 2414"/>
                  <a:gd name="T25" fmla="*/ 15 h 176"/>
                  <a:gd name="T26" fmla="*/ 1665 w 2414"/>
                  <a:gd name="T27" fmla="*/ 136 h 176"/>
                  <a:gd name="T28" fmla="*/ 1602 w 2414"/>
                  <a:gd name="T29" fmla="*/ 18 h 176"/>
                  <a:gd name="T30" fmla="*/ 1545 w 2414"/>
                  <a:gd name="T31" fmla="*/ 139 h 176"/>
                  <a:gd name="T32" fmla="*/ 1482 w 2414"/>
                  <a:gd name="T33" fmla="*/ 21 h 176"/>
                  <a:gd name="T34" fmla="*/ 1425 w 2414"/>
                  <a:gd name="T35" fmla="*/ 142 h 176"/>
                  <a:gd name="T36" fmla="*/ 1362 w 2414"/>
                  <a:gd name="T37" fmla="*/ 24 h 176"/>
                  <a:gd name="T38" fmla="*/ 1305 w 2414"/>
                  <a:gd name="T39" fmla="*/ 146 h 176"/>
                  <a:gd name="T40" fmla="*/ 1242 w 2414"/>
                  <a:gd name="T41" fmla="*/ 27 h 176"/>
                  <a:gd name="T42" fmla="*/ 1185 w 2414"/>
                  <a:gd name="T43" fmla="*/ 149 h 176"/>
                  <a:gd name="T44" fmla="*/ 1122 w 2414"/>
                  <a:gd name="T45" fmla="*/ 30 h 176"/>
                  <a:gd name="T46" fmla="*/ 1065 w 2414"/>
                  <a:gd name="T47" fmla="*/ 152 h 176"/>
                  <a:gd name="T48" fmla="*/ 1002 w 2414"/>
                  <a:gd name="T49" fmla="*/ 33 h 176"/>
                  <a:gd name="T50" fmla="*/ 946 w 2414"/>
                  <a:gd name="T51" fmla="*/ 155 h 176"/>
                  <a:gd name="T52" fmla="*/ 883 w 2414"/>
                  <a:gd name="T53" fmla="*/ 36 h 176"/>
                  <a:gd name="T54" fmla="*/ 826 w 2414"/>
                  <a:gd name="T55" fmla="*/ 158 h 176"/>
                  <a:gd name="T56" fmla="*/ 763 w 2414"/>
                  <a:gd name="T57" fmla="*/ 39 h 176"/>
                  <a:gd name="T58" fmla="*/ 706 w 2414"/>
                  <a:gd name="T59" fmla="*/ 161 h 176"/>
                  <a:gd name="T60" fmla="*/ 643 w 2414"/>
                  <a:gd name="T61" fmla="*/ 42 h 176"/>
                  <a:gd name="T62" fmla="*/ 586 w 2414"/>
                  <a:gd name="T63" fmla="*/ 164 h 176"/>
                  <a:gd name="T64" fmla="*/ 523 w 2414"/>
                  <a:gd name="T65" fmla="*/ 45 h 176"/>
                  <a:gd name="T66" fmla="*/ 466 w 2414"/>
                  <a:gd name="T67" fmla="*/ 167 h 176"/>
                  <a:gd name="T68" fmla="*/ 403 w 2414"/>
                  <a:gd name="T69" fmla="*/ 48 h 176"/>
                  <a:gd name="T70" fmla="*/ 346 w 2414"/>
                  <a:gd name="T71" fmla="*/ 170 h 176"/>
                  <a:gd name="T72" fmla="*/ 283 w 2414"/>
                  <a:gd name="T73" fmla="*/ 51 h 176"/>
                  <a:gd name="T74" fmla="*/ 226 w 2414"/>
                  <a:gd name="T75" fmla="*/ 173 h 176"/>
                  <a:gd name="T76" fmla="*/ 163 w 2414"/>
                  <a:gd name="T77" fmla="*/ 54 h 176"/>
                  <a:gd name="T78" fmla="*/ 106 w 2414"/>
                  <a:gd name="T79" fmla="*/ 176 h 176"/>
                  <a:gd name="T80" fmla="*/ 43 w 2414"/>
                  <a:gd name="T81" fmla="*/ 57 h 176"/>
                  <a:gd name="T82" fmla="*/ 14 w 2414"/>
                  <a:gd name="T83" fmla="*/ 118 h 176"/>
                  <a:gd name="T84" fmla="*/ 0 w 2414"/>
                  <a:gd name="T85" fmla="*/ 11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14" h="176">
                    <a:moveTo>
                      <a:pt x="2414" y="58"/>
                    </a:moveTo>
                    <a:lnTo>
                      <a:pt x="2385" y="118"/>
                    </a:lnTo>
                    <a:lnTo>
                      <a:pt x="2322" y="0"/>
                    </a:lnTo>
                    <a:lnTo>
                      <a:pt x="2265" y="121"/>
                    </a:lnTo>
                    <a:lnTo>
                      <a:pt x="2202" y="3"/>
                    </a:lnTo>
                    <a:lnTo>
                      <a:pt x="2145" y="124"/>
                    </a:lnTo>
                    <a:lnTo>
                      <a:pt x="2082" y="6"/>
                    </a:lnTo>
                    <a:lnTo>
                      <a:pt x="2025" y="127"/>
                    </a:lnTo>
                    <a:lnTo>
                      <a:pt x="1962" y="9"/>
                    </a:lnTo>
                    <a:lnTo>
                      <a:pt x="1905" y="130"/>
                    </a:lnTo>
                    <a:lnTo>
                      <a:pt x="1842" y="12"/>
                    </a:lnTo>
                    <a:lnTo>
                      <a:pt x="1785" y="133"/>
                    </a:lnTo>
                    <a:lnTo>
                      <a:pt x="1722" y="15"/>
                    </a:lnTo>
                    <a:lnTo>
                      <a:pt x="1665" y="136"/>
                    </a:lnTo>
                    <a:lnTo>
                      <a:pt x="1602" y="18"/>
                    </a:lnTo>
                    <a:lnTo>
                      <a:pt x="1545" y="139"/>
                    </a:lnTo>
                    <a:lnTo>
                      <a:pt x="1482" y="21"/>
                    </a:lnTo>
                    <a:lnTo>
                      <a:pt x="1425" y="142"/>
                    </a:lnTo>
                    <a:lnTo>
                      <a:pt x="1362" y="24"/>
                    </a:lnTo>
                    <a:lnTo>
                      <a:pt x="1305" y="146"/>
                    </a:lnTo>
                    <a:lnTo>
                      <a:pt x="1242" y="27"/>
                    </a:lnTo>
                    <a:lnTo>
                      <a:pt x="1185" y="149"/>
                    </a:lnTo>
                    <a:lnTo>
                      <a:pt x="1122" y="30"/>
                    </a:lnTo>
                    <a:lnTo>
                      <a:pt x="1065" y="152"/>
                    </a:lnTo>
                    <a:lnTo>
                      <a:pt x="1002" y="33"/>
                    </a:lnTo>
                    <a:lnTo>
                      <a:pt x="946" y="155"/>
                    </a:lnTo>
                    <a:lnTo>
                      <a:pt x="883" y="36"/>
                    </a:lnTo>
                    <a:lnTo>
                      <a:pt x="826" y="158"/>
                    </a:lnTo>
                    <a:lnTo>
                      <a:pt x="763" y="39"/>
                    </a:lnTo>
                    <a:lnTo>
                      <a:pt x="706" y="161"/>
                    </a:lnTo>
                    <a:lnTo>
                      <a:pt x="643" y="42"/>
                    </a:lnTo>
                    <a:lnTo>
                      <a:pt x="586" y="164"/>
                    </a:lnTo>
                    <a:lnTo>
                      <a:pt x="523" y="45"/>
                    </a:lnTo>
                    <a:lnTo>
                      <a:pt x="466" y="167"/>
                    </a:lnTo>
                    <a:lnTo>
                      <a:pt x="403" y="48"/>
                    </a:lnTo>
                    <a:lnTo>
                      <a:pt x="346" y="170"/>
                    </a:lnTo>
                    <a:lnTo>
                      <a:pt x="283" y="51"/>
                    </a:lnTo>
                    <a:lnTo>
                      <a:pt x="226" y="173"/>
                    </a:lnTo>
                    <a:lnTo>
                      <a:pt x="163" y="54"/>
                    </a:lnTo>
                    <a:lnTo>
                      <a:pt x="106" y="176"/>
                    </a:lnTo>
                    <a:lnTo>
                      <a:pt x="43" y="57"/>
                    </a:lnTo>
                    <a:lnTo>
                      <a:pt x="14" y="118"/>
                    </a:lnTo>
                    <a:lnTo>
                      <a:pt x="0" y="11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2" name="Arc 143"/>
              <p:cNvSpPr>
                <a:spLocks/>
              </p:cNvSpPr>
              <p:nvPr/>
            </p:nvSpPr>
            <p:spPr bwMode="auto">
              <a:xfrm>
                <a:off x="1165" y="1489"/>
                <a:ext cx="988" cy="208"/>
              </a:xfrm>
              <a:custGeom>
                <a:avLst/>
                <a:gdLst>
                  <a:gd name="G0" fmla="+- 21600 0 0"/>
                  <a:gd name="G1" fmla="+- 104 0 0"/>
                  <a:gd name="G2" fmla="+- 21600 0 0"/>
                  <a:gd name="T0" fmla="*/ 21578 w 21600"/>
                  <a:gd name="T1" fmla="*/ 21704 h 21704"/>
                  <a:gd name="T2" fmla="*/ 0 w 21600"/>
                  <a:gd name="T3" fmla="*/ 0 h 21704"/>
                  <a:gd name="T4" fmla="*/ 21600 w 21600"/>
                  <a:gd name="T5" fmla="*/ 104 h 21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04" fill="none" extrusionOk="0">
                    <a:moveTo>
                      <a:pt x="21578" y="21703"/>
                    </a:moveTo>
                    <a:cubicBezTo>
                      <a:pt x="9657" y="21691"/>
                      <a:pt x="0" y="12024"/>
                      <a:pt x="0" y="104"/>
                    </a:cubicBezTo>
                    <a:cubicBezTo>
                      <a:pt x="-1" y="69"/>
                      <a:pt x="0" y="34"/>
                      <a:pt x="0" y="0"/>
                    </a:cubicBezTo>
                  </a:path>
                  <a:path w="21600" h="21704" stroke="0" extrusionOk="0">
                    <a:moveTo>
                      <a:pt x="21578" y="21703"/>
                    </a:moveTo>
                    <a:cubicBezTo>
                      <a:pt x="9657" y="21691"/>
                      <a:pt x="0" y="12024"/>
                      <a:pt x="0" y="104"/>
                    </a:cubicBezTo>
                    <a:cubicBezTo>
                      <a:pt x="-1" y="69"/>
                      <a:pt x="0" y="34"/>
                      <a:pt x="0" y="0"/>
                    </a:cubicBezTo>
                    <a:lnTo>
                      <a:pt x="21600" y="10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3" name="Arc 144"/>
              <p:cNvSpPr>
                <a:spLocks/>
              </p:cNvSpPr>
              <p:nvPr/>
            </p:nvSpPr>
            <p:spPr bwMode="auto">
              <a:xfrm>
                <a:off x="995" y="1155"/>
                <a:ext cx="170" cy="33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4" name="Freeform 145"/>
              <p:cNvSpPr>
                <a:spLocks/>
              </p:cNvSpPr>
              <p:nvPr/>
            </p:nvSpPr>
            <p:spPr bwMode="auto">
              <a:xfrm>
                <a:off x="977" y="1155"/>
                <a:ext cx="36" cy="51"/>
              </a:xfrm>
              <a:custGeom>
                <a:avLst/>
                <a:gdLst>
                  <a:gd name="T0" fmla="*/ 18 w 36"/>
                  <a:gd name="T1" fmla="*/ 0 h 51"/>
                  <a:gd name="T2" fmla="*/ 0 w 36"/>
                  <a:gd name="T3" fmla="*/ 51 h 51"/>
                  <a:gd name="T4" fmla="*/ 18 w 36"/>
                  <a:gd name="T5" fmla="*/ 38 h 51"/>
                  <a:gd name="T6" fmla="*/ 36 w 36"/>
                  <a:gd name="T7" fmla="*/ 51 h 51"/>
                  <a:gd name="T8" fmla="*/ 18 w 3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6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5" name="Arc 146"/>
              <p:cNvSpPr>
                <a:spLocks/>
              </p:cNvSpPr>
              <p:nvPr/>
            </p:nvSpPr>
            <p:spPr bwMode="auto">
              <a:xfrm>
                <a:off x="2136" y="1282"/>
                <a:ext cx="165" cy="202"/>
              </a:xfrm>
              <a:custGeom>
                <a:avLst/>
                <a:gdLst>
                  <a:gd name="G0" fmla="+- 21600 0 0"/>
                  <a:gd name="G1" fmla="+- 107 0 0"/>
                  <a:gd name="G2" fmla="+- 21600 0 0"/>
                  <a:gd name="T0" fmla="*/ 21600 w 21600"/>
                  <a:gd name="T1" fmla="*/ 21707 h 21707"/>
                  <a:gd name="T2" fmla="*/ 0 w 21600"/>
                  <a:gd name="T3" fmla="*/ 0 h 21707"/>
                  <a:gd name="T4" fmla="*/ 21600 w 21600"/>
                  <a:gd name="T5" fmla="*/ 107 h 21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07" fill="none" extrusionOk="0">
                    <a:moveTo>
                      <a:pt x="21600" y="21707"/>
                    </a:moveTo>
                    <a:cubicBezTo>
                      <a:pt x="9670" y="21707"/>
                      <a:pt x="0" y="12036"/>
                      <a:pt x="0" y="107"/>
                    </a:cubicBezTo>
                    <a:cubicBezTo>
                      <a:pt x="-1" y="71"/>
                      <a:pt x="0" y="35"/>
                      <a:pt x="0" y="0"/>
                    </a:cubicBezTo>
                  </a:path>
                  <a:path w="21600" h="21707" stroke="0" extrusionOk="0">
                    <a:moveTo>
                      <a:pt x="21600" y="21707"/>
                    </a:moveTo>
                    <a:cubicBezTo>
                      <a:pt x="9670" y="21707"/>
                      <a:pt x="0" y="12036"/>
                      <a:pt x="0" y="107"/>
                    </a:cubicBezTo>
                    <a:cubicBezTo>
                      <a:pt x="-1" y="71"/>
                      <a:pt x="0" y="35"/>
                      <a:pt x="0" y="0"/>
                    </a:cubicBezTo>
                    <a:lnTo>
                      <a:pt x="21600" y="10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6" name="Arc 147"/>
              <p:cNvSpPr>
                <a:spLocks/>
              </p:cNvSpPr>
              <p:nvPr/>
            </p:nvSpPr>
            <p:spPr bwMode="auto">
              <a:xfrm>
                <a:off x="2136" y="1229"/>
                <a:ext cx="59" cy="5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7" name="Freeform 148"/>
              <p:cNvSpPr>
                <a:spLocks/>
              </p:cNvSpPr>
              <p:nvPr/>
            </p:nvSpPr>
            <p:spPr bwMode="auto">
              <a:xfrm>
                <a:off x="2170" y="1198"/>
                <a:ext cx="54" cy="58"/>
              </a:xfrm>
              <a:custGeom>
                <a:avLst/>
                <a:gdLst>
                  <a:gd name="T0" fmla="*/ 153 w 153"/>
                  <a:gd name="T1" fmla="*/ 150 h 163"/>
                  <a:gd name="T2" fmla="*/ 138 w 153"/>
                  <a:gd name="T3" fmla="*/ 163 h 163"/>
                  <a:gd name="T4" fmla="*/ 0 w 153"/>
                  <a:gd name="T5" fmla="*/ 12 h 163"/>
                  <a:gd name="T6" fmla="*/ 15 w 153"/>
                  <a:gd name="T7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63">
                    <a:moveTo>
                      <a:pt x="153" y="150"/>
                    </a:moveTo>
                    <a:lnTo>
                      <a:pt x="138" y="163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8" name="Line 149"/>
              <p:cNvSpPr>
                <a:spLocks noChangeShapeType="1"/>
              </p:cNvSpPr>
              <p:nvPr/>
            </p:nvSpPr>
            <p:spPr bwMode="auto">
              <a:xfrm flipH="1">
                <a:off x="2170" y="1198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9" name="Arc 150"/>
              <p:cNvSpPr>
                <a:spLocks/>
              </p:cNvSpPr>
              <p:nvPr/>
            </p:nvSpPr>
            <p:spPr bwMode="auto">
              <a:xfrm>
                <a:off x="2073" y="1245"/>
                <a:ext cx="467" cy="23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0" name="Arc 151"/>
              <p:cNvSpPr>
                <a:spLocks/>
              </p:cNvSpPr>
              <p:nvPr/>
            </p:nvSpPr>
            <p:spPr bwMode="auto">
              <a:xfrm>
                <a:off x="2073" y="1054"/>
                <a:ext cx="149" cy="19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455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27"/>
                      <a:pt x="9582" y="80"/>
                      <a:pt x="21455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27"/>
                      <a:pt x="9582" y="80"/>
                      <a:pt x="21455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1" name="Freeform 152"/>
              <p:cNvSpPr>
                <a:spLocks/>
              </p:cNvSpPr>
              <p:nvPr/>
            </p:nvSpPr>
            <p:spPr bwMode="auto">
              <a:xfrm>
                <a:off x="2221" y="1018"/>
                <a:ext cx="8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2" name="Line 153"/>
              <p:cNvSpPr>
                <a:spLocks noChangeShapeType="1"/>
              </p:cNvSpPr>
              <p:nvPr/>
            </p:nvSpPr>
            <p:spPr bwMode="auto">
              <a:xfrm flipH="1">
                <a:off x="2221" y="1018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3" name="Arc 154"/>
              <p:cNvSpPr>
                <a:spLocks/>
              </p:cNvSpPr>
              <p:nvPr/>
            </p:nvSpPr>
            <p:spPr bwMode="auto">
              <a:xfrm>
                <a:off x="1133" y="1368"/>
                <a:ext cx="887" cy="11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76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76" y="21599"/>
                    </a:moveTo>
                    <a:cubicBezTo>
                      <a:pt x="9656" y="21586"/>
                      <a:pt x="0" y="11919"/>
                      <a:pt x="0" y="0"/>
                    </a:cubicBezTo>
                  </a:path>
                  <a:path w="21600" h="21600" stroke="0" extrusionOk="0">
                    <a:moveTo>
                      <a:pt x="21576" y="21599"/>
                    </a:moveTo>
                    <a:cubicBezTo>
                      <a:pt x="9656" y="21586"/>
                      <a:pt x="0" y="1191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4" name="Freeform 155"/>
              <p:cNvSpPr>
                <a:spLocks/>
              </p:cNvSpPr>
              <p:nvPr/>
            </p:nvSpPr>
            <p:spPr bwMode="auto">
              <a:xfrm>
                <a:off x="1097" y="1361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5" name="Line 156"/>
              <p:cNvSpPr>
                <a:spLocks noChangeShapeType="1"/>
              </p:cNvSpPr>
              <p:nvPr/>
            </p:nvSpPr>
            <p:spPr bwMode="auto">
              <a:xfrm>
                <a:off x="1097" y="136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6" name="Arc 157"/>
              <p:cNvSpPr>
                <a:spLocks/>
              </p:cNvSpPr>
              <p:nvPr/>
            </p:nvSpPr>
            <p:spPr bwMode="auto">
              <a:xfrm>
                <a:off x="1335" y="1144"/>
                <a:ext cx="425" cy="34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7" name="Freeform 158"/>
              <p:cNvSpPr>
                <a:spLocks/>
              </p:cNvSpPr>
              <p:nvPr/>
            </p:nvSpPr>
            <p:spPr bwMode="auto">
              <a:xfrm>
                <a:off x="1299" y="1138"/>
                <a:ext cx="73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8" name="Line 159"/>
              <p:cNvSpPr>
                <a:spLocks noChangeShapeType="1"/>
              </p:cNvSpPr>
              <p:nvPr/>
            </p:nvSpPr>
            <p:spPr bwMode="auto">
              <a:xfrm>
                <a:off x="1299" y="113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9" name="Freeform 160"/>
              <p:cNvSpPr>
                <a:spLocks/>
              </p:cNvSpPr>
              <p:nvPr/>
            </p:nvSpPr>
            <p:spPr bwMode="auto">
              <a:xfrm>
                <a:off x="1245" y="783"/>
                <a:ext cx="291" cy="828"/>
              </a:xfrm>
              <a:custGeom>
                <a:avLst/>
                <a:gdLst>
                  <a:gd name="T0" fmla="*/ 0 w 824"/>
                  <a:gd name="T1" fmla="*/ 2341 h 2341"/>
                  <a:gd name="T2" fmla="*/ 105 w 824"/>
                  <a:gd name="T3" fmla="*/ 795 h 2341"/>
                  <a:gd name="T4" fmla="*/ 824 w 824"/>
                  <a:gd name="T5" fmla="*/ 212 h 2341"/>
                  <a:gd name="T6" fmla="*/ 824 w 824"/>
                  <a:gd name="T7" fmla="*/ 0 h 2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4" h="2341">
                    <a:moveTo>
                      <a:pt x="0" y="2341"/>
                    </a:moveTo>
                    <a:lnTo>
                      <a:pt x="105" y="795"/>
                    </a:lnTo>
                    <a:lnTo>
                      <a:pt x="824" y="212"/>
                    </a:lnTo>
                    <a:lnTo>
                      <a:pt x="82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0" name="Freeform 161"/>
              <p:cNvSpPr>
                <a:spLocks/>
              </p:cNvSpPr>
              <p:nvPr/>
            </p:nvSpPr>
            <p:spPr bwMode="auto">
              <a:xfrm>
                <a:off x="1500" y="777"/>
                <a:ext cx="73" cy="6"/>
              </a:xfrm>
              <a:custGeom>
                <a:avLst/>
                <a:gdLst>
                  <a:gd name="T0" fmla="*/ 204 w 204"/>
                  <a:gd name="T1" fmla="*/ 0 h 18"/>
                  <a:gd name="T2" fmla="*/ 204 w 204"/>
                  <a:gd name="T3" fmla="*/ 18 h 18"/>
                  <a:gd name="T4" fmla="*/ 0 w 204"/>
                  <a:gd name="T5" fmla="*/ 18 h 18"/>
                  <a:gd name="T6" fmla="*/ 0 w 20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8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1" name="Line 162"/>
              <p:cNvSpPr>
                <a:spLocks noChangeShapeType="1"/>
              </p:cNvSpPr>
              <p:nvPr/>
            </p:nvSpPr>
            <p:spPr bwMode="auto">
              <a:xfrm>
                <a:off x="1500" y="77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2" name="Arc 163"/>
              <p:cNvSpPr>
                <a:spLocks/>
              </p:cNvSpPr>
              <p:nvPr/>
            </p:nvSpPr>
            <p:spPr bwMode="auto">
              <a:xfrm>
                <a:off x="2636" y="1271"/>
                <a:ext cx="117" cy="117"/>
              </a:xfrm>
              <a:custGeom>
                <a:avLst/>
                <a:gdLst>
                  <a:gd name="G0" fmla="+- 21600 0 0"/>
                  <a:gd name="G1" fmla="+- 185 0 0"/>
                  <a:gd name="G2" fmla="+- 21600 0 0"/>
                  <a:gd name="T0" fmla="*/ 21414 w 21600"/>
                  <a:gd name="T1" fmla="*/ 21784 h 21784"/>
                  <a:gd name="T2" fmla="*/ 1 w 21600"/>
                  <a:gd name="T3" fmla="*/ 0 h 21784"/>
                  <a:gd name="T4" fmla="*/ 21600 w 21600"/>
                  <a:gd name="T5" fmla="*/ 185 h 21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4" fill="none" extrusionOk="0">
                    <a:moveTo>
                      <a:pt x="21413" y="21784"/>
                    </a:moveTo>
                    <a:cubicBezTo>
                      <a:pt x="9557" y="21682"/>
                      <a:pt x="0" y="12041"/>
                      <a:pt x="0" y="185"/>
                    </a:cubicBezTo>
                    <a:cubicBezTo>
                      <a:pt x="-1" y="123"/>
                      <a:pt x="0" y="61"/>
                      <a:pt x="0" y="-1"/>
                    </a:cubicBezTo>
                  </a:path>
                  <a:path w="21600" h="21784" stroke="0" extrusionOk="0">
                    <a:moveTo>
                      <a:pt x="21413" y="21784"/>
                    </a:moveTo>
                    <a:cubicBezTo>
                      <a:pt x="9557" y="21682"/>
                      <a:pt x="0" y="12041"/>
                      <a:pt x="0" y="185"/>
                    </a:cubicBezTo>
                    <a:cubicBezTo>
                      <a:pt x="-1" y="123"/>
                      <a:pt x="0" y="61"/>
                      <a:pt x="0" y="-1"/>
                    </a:cubicBezTo>
                    <a:lnTo>
                      <a:pt x="21600" y="18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3" name="Arc 164"/>
              <p:cNvSpPr>
                <a:spLocks/>
              </p:cNvSpPr>
              <p:nvPr/>
            </p:nvSpPr>
            <p:spPr bwMode="auto">
              <a:xfrm>
                <a:off x="2636" y="1224"/>
                <a:ext cx="58" cy="48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0 w 21595"/>
                  <a:gd name="T1" fmla="*/ 21145 h 21600"/>
                  <a:gd name="T2" fmla="*/ 21595 w 21595"/>
                  <a:gd name="T3" fmla="*/ 0 h 21600"/>
                  <a:gd name="T4" fmla="*/ 21595 w 2159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5" h="21600" fill="none" extrusionOk="0">
                    <a:moveTo>
                      <a:pt x="-1" y="21144"/>
                    </a:moveTo>
                    <a:cubicBezTo>
                      <a:pt x="247" y="9395"/>
                      <a:pt x="9842" y="0"/>
                      <a:pt x="21594" y="0"/>
                    </a:cubicBezTo>
                  </a:path>
                  <a:path w="21595" h="21600" stroke="0" extrusionOk="0">
                    <a:moveTo>
                      <a:pt x="-1" y="21144"/>
                    </a:moveTo>
                    <a:cubicBezTo>
                      <a:pt x="247" y="9395"/>
                      <a:pt x="9842" y="0"/>
                      <a:pt x="21594" y="0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4" name="Freeform 165"/>
              <p:cNvSpPr>
                <a:spLocks/>
              </p:cNvSpPr>
              <p:nvPr/>
            </p:nvSpPr>
            <p:spPr bwMode="auto">
              <a:xfrm>
                <a:off x="2671" y="1191"/>
                <a:ext cx="51" cy="61"/>
              </a:xfrm>
              <a:custGeom>
                <a:avLst/>
                <a:gdLst>
                  <a:gd name="T0" fmla="*/ 144 w 144"/>
                  <a:gd name="T1" fmla="*/ 159 h 171"/>
                  <a:gd name="T2" fmla="*/ 130 w 144"/>
                  <a:gd name="T3" fmla="*/ 171 h 171"/>
                  <a:gd name="T4" fmla="*/ 0 w 144"/>
                  <a:gd name="T5" fmla="*/ 13 h 171"/>
                  <a:gd name="T6" fmla="*/ 15 w 144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44" y="159"/>
                    </a:moveTo>
                    <a:lnTo>
                      <a:pt x="130" y="171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5" name="Line 166"/>
              <p:cNvSpPr>
                <a:spLocks noChangeShapeType="1"/>
              </p:cNvSpPr>
              <p:nvPr/>
            </p:nvSpPr>
            <p:spPr bwMode="auto">
              <a:xfrm flipH="1">
                <a:off x="2671" y="1191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6" name="Freeform 167"/>
              <p:cNvSpPr>
                <a:spLocks/>
              </p:cNvSpPr>
              <p:nvPr/>
            </p:nvSpPr>
            <p:spPr bwMode="auto">
              <a:xfrm>
                <a:off x="2540" y="730"/>
                <a:ext cx="1014" cy="653"/>
              </a:xfrm>
              <a:custGeom>
                <a:avLst/>
                <a:gdLst>
                  <a:gd name="T0" fmla="*/ 2865 w 2865"/>
                  <a:gd name="T1" fmla="*/ 1845 h 1845"/>
                  <a:gd name="T2" fmla="*/ 0 w 2865"/>
                  <a:gd name="T3" fmla="*/ 107 h 1845"/>
                  <a:gd name="T4" fmla="*/ 0 w 2865"/>
                  <a:gd name="T5" fmla="*/ 15 h 1845"/>
                  <a:gd name="T6" fmla="*/ 90 w 2865"/>
                  <a:gd name="T7" fmla="*/ 0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5" h="1845">
                    <a:moveTo>
                      <a:pt x="2865" y="1845"/>
                    </a:moveTo>
                    <a:lnTo>
                      <a:pt x="0" y="107"/>
                    </a:lnTo>
                    <a:lnTo>
                      <a:pt x="0" y="15"/>
                    </a:lnTo>
                    <a:lnTo>
                      <a:pt x="9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7" name="Freeform 168"/>
              <p:cNvSpPr>
                <a:spLocks/>
              </p:cNvSpPr>
              <p:nvPr/>
            </p:nvSpPr>
            <p:spPr bwMode="auto">
              <a:xfrm>
                <a:off x="2566" y="693"/>
                <a:ext cx="18" cy="73"/>
              </a:xfrm>
              <a:custGeom>
                <a:avLst/>
                <a:gdLst>
                  <a:gd name="T0" fmla="*/ 52 w 52"/>
                  <a:gd name="T1" fmla="*/ 205 h 207"/>
                  <a:gd name="T2" fmla="*/ 34 w 52"/>
                  <a:gd name="T3" fmla="*/ 207 h 207"/>
                  <a:gd name="T4" fmla="*/ 0 w 52"/>
                  <a:gd name="T5" fmla="*/ 3 h 207"/>
                  <a:gd name="T6" fmla="*/ 19 w 52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207">
                    <a:moveTo>
                      <a:pt x="52" y="205"/>
                    </a:moveTo>
                    <a:lnTo>
                      <a:pt x="34" y="207"/>
                    </a:lnTo>
                    <a:lnTo>
                      <a:pt x="0" y="3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8" name="Line 169"/>
              <p:cNvSpPr>
                <a:spLocks noChangeShapeType="1"/>
              </p:cNvSpPr>
              <p:nvPr/>
            </p:nvSpPr>
            <p:spPr bwMode="auto">
              <a:xfrm flipH="1">
                <a:off x="2566" y="693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9" name="Arc 170"/>
              <p:cNvSpPr>
                <a:spLocks/>
              </p:cNvSpPr>
              <p:nvPr/>
            </p:nvSpPr>
            <p:spPr bwMode="auto">
              <a:xfrm>
                <a:off x="1516" y="1155"/>
                <a:ext cx="160" cy="32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0" name="Freeform 171"/>
              <p:cNvSpPr>
                <a:spLocks/>
              </p:cNvSpPr>
              <p:nvPr/>
            </p:nvSpPr>
            <p:spPr bwMode="auto">
              <a:xfrm>
                <a:off x="1638" y="1148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1" name="Line 172"/>
              <p:cNvSpPr>
                <a:spLocks noChangeShapeType="1"/>
              </p:cNvSpPr>
              <p:nvPr/>
            </p:nvSpPr>
            <p:spPr bwMode="auto">
              <a:xfrm>
                <a:off x="1638" y="114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2" name="Freeform 173"/>
              <p:cNvSpPr>
                <a:spLocks/>
              </p:cNvSpPr>
              <p:nvPr/>
            </p:nvSpPr>
            <p:spPr bwMode="auto">
              <a:xfrm>
                <a:off x="946" y="2779"/>
                <a:ext cx="32" cy="122"/>
              </a:xfrm>
              <a:custGeom>
                <a:avLst/>
                <a:gdLst>
                  <a:gd name="T0" fmla="*/ 0 w 90"/>
                  <a:gd name="T1" fmla="*/ 345 h 345"/>
                  <a:gd name="T2" fmla="*/ 90 w 90"/>
                  <a:gd name="T3" fmla="*/ 211 h 345"/>
                  <a:gd name="T4" fmla="*/ 90 w 90"/>
                  <a:gd name="T5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345">
                    <a:moveTo>
                      <a:pt x="0" y="345"/>
                    </a:moveTo>
                    <a:lnTo>
                      <a:pt x="90" y="211"/>
                    </a:lnTo>
                    <a:lnTo>
                      <a:pt x="9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3" name="Freeform 174"/>
              <p:cNvSpPr>
                <a:spLocks/>
              </p:cNvSpPr>
              <p:nvPr/>
            </p:nvSpPr>
            <p:spPr bwMode="auto">
              <a:xfrm>
                <a:off x="942" y="2773"/>
                <a:ext cx="72" cy="6"/>
              </a:xfrm>
              <a:custGeom>
                <a:avLst/>
                <a:gdLst>
                  <a:gd name="T0" fmla="*/ 204 w 204"/>
                  <a:gd name="T1" fmla="*/ 0 h 18"/>
                  <a:gd name="T2" fmla="*/ 204 w 204"/>
                  <a:gd name="T3" fmla="*/ 18 h 18"/>
                  <a:gd name="T4" fmla="*/ 0 w 204"/>
                  <a:gd name="T5" fmla="*/ 18 h 18"/>
                  <a:gd name="T6" fmla="*/ 0 w 20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8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4" name="Line 175"/>
              <p:cNvSpPr>
                <a:spLocks noChangeShapeType="1"/>
              </p:cNvSpPr>
              <p:nvPr/>
            </p:nvSpPr>
            <p:spPr bwMode="auto">
              <a:xfrm>
                <a:off x="942" y="277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5" name="Line 176"/>
              <p:cNvSpPr>
                <a:spLocks noChangeShapeType="1"/>
              </p:cNvSpPr>
              <p:nvPr/>
            </p:nvSpPr>
            <p:spPr bwMode="auto">
              <a:xfrm flipV="1">
                <a:off x="1238" y="2869"/>
                <a:ext cx="54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6" name="Freeform 177"/>
              <p:cNvSpPr>
                <a:spLocks/>
              </p:cNvSpPr>
              <p:nvPr/>
            </p:nvSpPr>
            <p:spPr bwMode="auto">
              <a:xfrm>
                <a:off x="1273" y="2835"/>
                <a:ext cx="43" cy="66"/>
              </a:xfrm>
              <a:custGeom>
                <a:avLst/>
                <a:gdLst>
                  <a:gd name="T0" fmla="*/ 121 w 121"/>
                  <a:gd name="T1" fmla="*/ 176 h 186"/>
                  <a:gd name="T2" fmla="*/ 104 w 121"/>
                  <a:gd name="T3" fmla="*/ 186 h 186"/>
                  <a:gd name="T4" fmla="*/ 0 w 121"/>
                  <a:gd name="T5" fmla="*/ 11 h 186"/>
                  <a:gd name="T6" fmla="*/ 17 w 121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86">
                    <a:moveTo>
                      <a:pt x="121" y="176"/>
                    </a:moveTo>
                    <a:lnTo>
                      <a:pt x="104" y="186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7" name="Line 178"/>
              <p:cNvSpPr>
                <a:spLocks noChangeShapeType="1"/>
              </p:cNvSpPr>
              <p:nvPr/>
            </p:nvSpPr>
            <p:spPr bwMode="auto">
              <a:xfrm flipH="1">
                <a:off x="1273" y="2835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8" name="Freeform 179"/>
              <p:cNvSpPr>
                <a:spLocks/>
              </p:cNvSpPr>
              <p:nvPr/>
            </p:nvSpPr>
            <p:spPr bwMode="auto">
              <a:xfrm>
                <a:off x="654" y="2535"/>
                <a:ext cx="372" cy="420"/>
              </a:xfrm>
              <a:custGeom>
                <a:avLst/>
                <a:gdLst>
                  <a:gd name="T0" fmla="*/ 0 w 1051"/>
                  <a:gd name="T1" fmla="*/ 1185 h 1185"/>
                  <a:gd name="T2" fmla="*/ 271 w 1051"/>
                  <a:gd name="T3" fmla="*/ 900 h 1185"/>
                  <a:gd name="T4" fmla="*/ 645 w 1051"/>
                  <a:gd name="T5" fmla="*/ 104 h 1185"/>
                  <a:gd name="T6" fmla="*/ 1051 w 1051"/>
                  <a:gd name="T7" fmla="*/ 0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1" h="1185">
                    <a:moveTo>
                      <a:pt x="0" y="1185"/>
                    </a:moveTo>
                    <a:lnTo>
                      <a:pt x="271" y="900"/>
                    </a:lnTo>
                    <a:lnTo>
                      <a:pt x="645" y="104"/>
                    </a:lnTo>
                    <a:lnTo>
                      <a:pt x="105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9" name="Freeform 180"/>
              <p:cNvSpPr>
                <a:spLocks/>
              </p:cNvSpPr>
              <p:nvPr/>
            </p:nvSpPr>
            <p:spPr bwMode="auto">
              <a:xfrm>
                <a:off x="1017" y="2498"/>
                <a:ext cx="25" cy="73"/>
              </a:xfrm>
              <a:custGeom>
                <a:avLst/>
                <a:gdLst>
                  <a:gd name="T0" fmla="*/ 69 w 69"/>
                  <a:gd name="T1" fmla="*/ 201 h 205"/>
                  <a:gd name="T2" fmla="*/ 50 w 69"/>
                  <a:gd name="T3" fmla="*/ 205 h 205"/>
                  <a:gd name="T4" fmla="*/ 0 w 69"/>
                  <a:gd name="T5" fmla="*/ 4 h 205"/>
                  <a:gd name="T6" fmla="*/ 19 w 69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205">
                    <a:moveTo>
                      <a:pt x="69" y="201"/>
                    </a:moveTo>
                    <a:lnTo>
                      <a:pt x="50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0" name="Line 181"/>
              <p:cNvSpPr>
                <a:spLocks noChangeShapeType="1"/>
              </p:cNvSpPr>
              <p:nvPr/>
            </p:nvSpPr>
            <p:spPr bwMode="auto">
              <a:xfrm flipH="1">
                <a:off x="1017" y="2498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1" name="Freeform 182"/>
              <p:cNvSpPr>
                <a:spLocks/>
              </p:cNvSpPr>
              <p:nvPr/>
            </p:nvSpPr>
            <p:spPr bwMode="auto">
              <a:xfrm>
                <a:off x="644" y="3565"/>
                <a:ext cx="361" cy="430"/>
              </a:xfrm>
              <a:custGeom>
                <a:avLst/>
                <a:gdLst>
                  <a:gd name="T0" fmla="*/ 0 w 1020"/>
                  <a:gd name="T1" fmla="*/ 1216 h 1216"/>
                  <a:gd name="T2" fmla="*/ 241 w 1020"/>
                  <a:gd name="T3" fmla="*/ 915 h 1216"/>
                  <a:gd name="T4" fmla="*/ 1020 w 1020"/>
                  <a:gd name="T5" fmla="*/ 121 h 1216"/>
                  <a:gd name="T6" fmla="*/ 976 w 1020"/>
                  <a:gd name="T7" fmla="*/ 0 h 1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0" h="1216">
                    <a:moveTo>
                      <a:pt x="0" y="1216"/>
                    </a:moveTo>
                    <a:lnTo>
                      <a:pt x="241" y="915"/>
                    </a:lnTo>
                    <a:lnTo>
                      <a:pt x="1020" y="121"/>
                    </a:lnTo>
                    <a:lnTo>
                      <a:pt x="97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2" name="Freeform 183"/>
              <p:cNvSpPr>
                <a:spLocks/>
              </p:cNvSpPr>
              <p:nvPr/>
            </p:nvSpPr>
            <p:spPr bwMode="auto">
              <a:xfrm>
                <a:off x="952" y="3546"/>
                <a:ext cx="72" cy="31"/>
              </a:xfrm>
              <a:custGeom>
                <a:avLst/>
                <a:gdLst>
                  <a:gd name="T0" fmla="*/ 196 w 203"/>
                  <a:gd name="T1" fmla="*/ 0 h 89"/>
                  <a:gd name="T2" fmla="*/ 203 w 203"/>
                  <a:gd name="T3" fmla="*/ 18 h 89"/>
                  <a:gd name="T4" fmla="*/ 6 w 203"/>
                  <a:gd name="T5" fmla="*/ 89 h 89"/>
                  <a:gd name="T6" fmla="*/ 0 w 203"/>
                  <a:gd name="T7" fmla="*/ 7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89">
                    <a:moveTo>
                      <a:pt x="196" y="0"/>
                    </a:moveTo>
                    <a:lnTo>
                      <a:pt x="203" y="18"/>
                    </a:lnTo>
                    <a:lnTo>
                      <a:pt x="6" y="89"/>
                    </a:lnTo>
                    <a:lnTo>
                      <a:pt x="0" y="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3" name="Line 184"/>
              <p:cNvSpPr>
                <a:spLocks noChangeShapeType="1"/>
              </p:cNvSpPr>
              <p:nvPr/>
            </p:nvSpPr>
            <p:spPr bwMode="auto">
              <a:xfrm>
                <a:off x="952" y="3571"/>
                <a:ext cx="2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4" name="Freeform 185"/>
              <p:cNvSpPr>
                <a:spLocks/>
              </p:cNvSpPr>
              <p:nvPr/>
            </p:nvSpPr>
            <p:spPr bwMode="auto">
              <a:xfrm>
                <a:off x="1329" y="2562"/>
                <a:ext cx="642" cy="345"/>
              </a:xfrm>
              <a:custGeom>
                <a:avLst/>
                <a:gdLst>
                  <a:gd name="T0" fmla="*/ 1814 w 1814"/>
                  <a:gd name="T1" fmla="*/ 974 h 974"/>
                  <a:gd name="T2" fmla="*/ 0 w 1814"/>
                  <a:gd name="T3" fmla="*/ 104 h 974"/>
                  <a:gd name="T4" fmla="*/ 14 w 1814"/>
                  <a:gd name="T5" fmla="*/ 0 h 974"/>
                  <a:gd name="T6" fmla="*/ 150 w 1814"/>
                  <a:gd name="T7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4" h="974">
                    <a:moveTo>
                      <a:pt x="1814" y="974"/>
                    </a:moveTo>
                    <a:lnTo>
                      <a:pt x="0" y="104"/>
                    </a:lnTo>
                    <a:lnTo>
                      <a:pt x="14" y="0"/>
                    </a:lnTo>
                    <a:lnTo>
                      <a:pt x="1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5" name="Freeform 186"/>
              <p:cNvSpPr>
                <a:spLocks/>
              </p:cNvSpPr>
              <p:nvPr/>
            </p:nvSpPr>
            <p:spPr bwMode="auto">
              <a:xfrm>
                <a:off x="1382" y="2525"/>
                <a:ext cx="7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6" name="Line 187"/>
              <p:cNvSpPr>
                <a:spLocks noChangeShapeType="1"/>
              </p:cNvSpPr>
              <p:nvPr/>
            </p:nvSpPr>
            <p:spPr bwMode="auto">
              <a:xfrm flipH="1">
                <a:off x="1382" y="2525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7" name="Freeform 188"/>
              <p:cNvSpPr>
                <a:spLocks/>
              </p:cNvSpPr>
              <p:nvPr/>
            </p:nvSpPr>
            <p:spPr bwMode="auto">
              <a:xfrm>
                <a:off x="1397" y="3570"/>
                <a:ext cx="579" cy="377"/>
              </a:xfrm>
              <a:custGeom>
                <a:avLst/>
                <a:gdLst>
                  <a:gd name="T0" fmla="*/ 1636 w 1636"/>
                  <a:gd name="T1" fmla="*/ 1065 h 1065"/>
                  <a:gd name="T2" fmla="*/ 0 w 1636"/>
                  <a:gd name="T3" fmla="*/ 106 h 1065"/>
                  <a:gd name="T4" fmla="*/ 0 w 1636"/>
                  <a:gd name="T5" fmla="*/ 16 h 1065"/>
                  <a:gd name="T6" fmla="*/ 75 w 1636"/>
                  <a:gd name="T7" fmla="*/ 0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6" h="1065">
                    <a:moveTo>
                      <a:pt x="1636" y="1065"/>
                    </a:moveTo>
                    <a:lnTo>
                      <a:pt x="0" y="106"/>
                    </a:lnTo>
                    <a:lnTo>
                      <a:pt x="0" y="16"/>
                    </a:lnTo>
                    <a:lnTo>
                      <a:pt x="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8" name="Freeform 189"/>
              <p:cNvSpPr>
                <a:spLocks/>
              </p:cNvSpPr>
              <p:nvPr/>
            </p:nvSpPr>
            <p:spPr bwMode="auto">
              <a:xfrm>
                <a:off x="1416" y="3533"/>
                <a:ext cx="22" cy="72"/>
              </a:xfrm>
              <a:custGeom>
                <a:avLst/>
                <a:gdLst>
                  <a:gd name="T0" fmla="*/ 61 w 61"/>
                  <a:gd name="T1" fmla="*/ 201 h 205"/>
                  <a:gd name="T2" fmla="*/ 42 w 61"/>
                  <a:gd name="T3" fmla="*/ 205 h 205"/>
                  <a:gd name="T4" fmla="*/ 0 w 61"/>
                  <a:gd name="T5" fmla="*/ 4 h 205"/>
                  <a:gd name="T6" fmla="*/ 19 w 6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5">
                    <a:moveTo>
                      <a:pt x="61" y="201"/>
                    </a:moveTo>
                    <a:lnTo>
                      <a:pt x="42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9" name="Line 190"/>
              <p:cNvSpPr>
                <a:spLocks noChangeShapeType="1"/>
              </p:cNvSpPr>
              <p:nvPr/>
            </p:nvSpPr>
            <p:spPr bwMode="auto">
              <a:xfrm flipH="1">
                <a:off x="1416" y="3533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0" name="Freeform 191"/>
              <p:cNvSpPr>
                <a:spLocks/>
              </p:cNvSpPr>
              <p:nvPr/>
            </p:nvSpPr>
            <p:spPr bwMode="auto">
              <a:xfrm>
                <a:off x="575" y="2901"/>
                <a:ext cx="510" cy="128"/>
              </a:xfrm>
              <a:custGeom>
                <a:avLst/>
                <a:gdLst>
                  <a:gd name="T0" fmla="*/ 1440 w 1440"/>
                  <a:gd name="T1" fmla="*/ 195 h 360"/>
                  <a:gd name="T2" fmla="*/ 1275 w 1440"/>
                  <a:gd name="T3" fmla="*/ 360 h 360"/>
                  <a:gd name="T4" fmla="*/ 0 w 1440"/>
                  <a:gd name="T5" fmla="*/ 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0" h="360">
                    <a:moveTo>
                      <a:pt x="1440" y="195"/>
                    </a:moveTo>
                    <a:lnTo>
                      <a:pt x="1275" y="36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1" name="Freeform 192"/>
              <p:cNvSpPr>
                <a:spLocks/>
              </p:cNvSpPr>
              <p:nvPr/>
            </p:nvSpPr>
            <p:spPr bwMode="auto">
              <a:xfrm>
                <a:off x="559" y="2864"/>
                <a:ext cx="26" cy="73"/>
              </a:xfrm>
              <a:custGeom>
                <a:avLst/>
                <a:gdLst>
                  <a:gd name="T0" fmla="*/ 54 w 73"/>
                  <a:gd name="T1" fmla="*/ 0 h 204"/>
                  <a:gd name="T2" fmla="*/ 73 w 73"/>
                  <a:gd name="T3" fmla="*/ 4 h 204"/>
                  <a:gd name="T4" fmla="*/ 19 w 73"/>
                  <a:gd name="T5" fmla="*/ 204 h 204"/>
                  <a:gd name="T6" fmla="*/ 0 w 73"/>
                  <a:gd name="T7" fmla="*/ 20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204">
                    <a:moveTo>
                      <a:pt x="54" y="0"/>
                    </a:moveTo>
                    <a:lnTo>
                      <a:pt x="73" y="4"/>
                    </a:lnTo>
                    <a:lnTo>
                      <a:pt x="19" y="204"/>
                    </a:lnTo>
                    <a:lnTo>
                      <a:pt x="0" y="20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2" name="Line 193"/>
              <p:cNvSpPr>
                <a:spLocks noChangeShapeType="1"/>
              </p:cNvSpPr>
              <p:nvPr/>
            </p:nvSpPr>
            <p:spPr bwMode="auto">
              <a:xfrm>
                <a:off x="559" y="2935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3" name="Freeform 194"/>
              <p:cNvSpPr>
                <a:spLocks/>
              </p:cNvSpPr>
              <p:nvPr/>
            </p:nvSpPr>
            <p:spPr bwMode="auto">
              <a:xfrm>
                <a:off x="468" y="3926"/>
                <a:ext cx="473" cy="154"/>
              </a:xfrm>
              <a:custGeom>
                <a:avLst/>
                <a:gdLst>
                  <a:gd name="T0" fmla="*/ 1335 w 1335"/>
                  <a:gd name="T1" fmla="*/ 255 h 435"/>
                  <a:gd name="T2" fmla="*/ 1216 w 1335"/>
                  <a:gd name="T3" fmla="*/ 435 h 435"/>
                  <a:gd name="T4" fmla="*/ 0 w 1335"/>
                  <a:gd name="T5" fmla="*/ 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5" h="435">
                    <a:moveTo>
                      <a:pt x="1335" y="255"/>
                    </a:moveTo>
                    <a:lnTo>
                      <a:pt x="1216" y="43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4" name="Freeform 195"/>
              <p:cNvSpPr>
                <a:spLocks/>
              </p:cNvSpPr>
              <p:nvPr/>
            </p:nvSpPr>
            <p:spPr bwMode="auto">
              <a:xfrm>
                <a:off x="450" y="3888"/>
                <a:ext cx="30" cy="72"/>
              </a:xfrm>
              <a:custGeom>
                <a:avLst/>
                <a:gdLst>
                  <a:gd name="T0" fmla="*/ 67 w 85"/>
                  <a:gd name="T1" fmla="*/ 0 h 203"/>
                  <a:gd name="T2" fmla="*/ 85 w 85"/>
                  <a:gd name="T3" fmla="*/ 7 h 203"/>
                  <a:gd name="T4" fmla="*/ 19 w 85"/>
                  <a:gd name="T5" fmla="*/ 203 h 203"/>
                  <a:gd name="T6" fmla="*/ 0 w 85"/>
                  <a:gd name="T7" fmla="*/ 197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203">
                    <a:moveTo>
                      <a:pt x="67" y="0"/>
                    </a:moveTo>
                    <a:lnTo>
                      <a:pt x="85" y="7"/>
                    </a:lnTo>
                    <a:lnTo>
                      <a:pt x="19" y="203"/>
                    </a:lnTo>
                    <a:lnTo>
                      <a:pt x="0" y="19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5" name="Line 196"/>
              <p:cNvSpPr>
                <a:spLocks noChangeShapeType="1"/>
              </p:cNvSpPr>
              <p:nvPr/>
            </p:nvSpPr>
            <p:spPr bwMode="auto">
              <a:xfrm>
                <a:off x="450" y="3958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6" name="Freeform 197"/>
              <p:cNvSpPr>
                <a:spLocks/>
              </p:cNvSpPr>
              <p:nvPr/>
            </p:nvSpPr>
            <p:spPr bwMode="auto">
              <a:xfrm>
                <a:off x="675" y="3894"/>
                <a:ext cx="420" cy="180"/>
              </a:xfrm>
              <a:custGeom>
                <a:avLst/>
                <a:gdLst>
                  <a:gd name="T0" fmla="*/ 1185 w 1185"/>
                  <a:gd name="T1" fmla="*/ 345 h 510"/>
                  <a:gd name="T2" fmla="*/ 1051 w 1185"/>
                  <a:gd name="T3" fmla="*/ 510 h 510"/>
                  <a:gd name="T4" fmla="*/ 0 w 1185"/>
                  <a:gd name="T5" fmla="*/ 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85" h="510">
                    <a:moveTo>
                      <a:pt x="1185" y="345"/>
                    </a:moveTo>
                    <a:lnTo>
                      <a:pt x="1051" y="51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7" name="Freeform 198"/>
              <p:cNvSpPr>
                <a:spLocks/>
              </p:cNvSpPr>
              <p:nvPr/>
            </p:nvSpPr>
            <p:spPr bwMode="auto">
              <a:xfrm>
                <a:off x="654" y="3858"/>
                <a:ext cx="37" cy="68"/>
              </a:xfrm>
              <a:custGeom>
                <a:avLst/>
                <a:gdLst>
                  <a:gd name="T0" fmla="*/ 87 w 104"/>
                  <a:gd name="T1" fmla="*/ 0 h 192"/>
                  <a:gd name="T2" fmla="*/ 104 w 104"/>
                  <a:gd name="T3" fmla="*/ 8 h 192"/>
                  <a:gd name="T4" fmla="*/ 16 w 104"/>
                  <a:gd name="T5" fmla="*/ 192 h 192"/>
                  <a:gd name="T6" fmla="*/ 0 w 104"/>
                  <a:gd name="T7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92">
                    <a:moveTo>
                      <a:pt x="87" y="0"/>
                    </a:moveTo>
                    <a:lnTo>
                      <a:pt x="104" y="8"/>
                    </a:lnTo>
                    <a:lnTo>
                      <a:pt x="16" y="192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8" name="Line 199"/>
              <p:cNvSpPr>
                <a:spLocks noChangeShapeType="1"/>
              </p:cNvSpPr>
              <p:nvPr/>
            </p:nvSpPr>
            <p:spPr bwMode="auto">
              <a:xfrm>
                <a:off x="654" y="3923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9" name="Freeform 200"/>
              <p:cNvSpPr>
                <a:spLocks/>
              </p:cNvSpPr>
              <p:nvPr/>
            </p:nvSpPr>
            <p:spPr bwMode="auto">
              <a:xfrm>
                <a:off x="633" y="4610"/>
                <a:ext cx="393" cy="420"/>
              </a:xfrm>
              <a:custGeom>
                <a:avLst/>
                <a:gdLst>
                  <a:gd name="T0" fmla="*/ 0 w 1110"/>
                  <a:gd name="T1" fmla="*/ 1185 h 1185"/>
                  <a:gd name="T2" fmla="*/ 614 w 1110"/>
                  <a:gd name="T3" fmla="*/ 481 h 1185"/>
                  <a:gd name="T4" fmla="*/ 704 w 1110"/>
                  <a:gd name="T5" fmla="*/ 61 h 1185"/>
                  <a:gd name="T6" fmla="*/ 1110 w 1110"/>
                  <a:gd name="T7" fmla="*/ 0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185">
                    <a:moveTo>
                      <a:pt x="0" y="1185"/>
                    </a:moveTo>
                    <a:lnTo>
                      <a:pt x="614" y="481"/>
                    </a:lnTo>
                    <a:lnTo>
                      <a:pt x="704" y="61"/>
                    </a:lnTo>
                    <a:lnTo>
                      <a:pt x="11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0" name="Freeform 201"/>
              <p:cNvSpPr>
                <a:spLocks/>
              </p:cNvSpPr>
              <p:nvPr/>
            </p:nvSpPr>
            <p:spPr bwMode="auto">
              <a:xfrm>
                <a:off x="1021" y="4573"/>
                <a:ext cx="17" cy="74"/>
              </a:xfrm>
              <a:custGeom>
                <a:avLst/>
                <a:gdLst>
                  <a:gd name="T0" fmla="*/ 48 w 48"/>
                  <a:gd name="T1" fmla="*/ 204 h 207"/>
                  <a:gd name="T2" fmla="*/ 29 w 48"/>
                  <a:gd name="T3" fmla="*/ 207 h 207"/>
                  <a:gd name="T4" fmla="*/ 0 w 48"/>
                  <a:gd name="T5" fmla="*/ 2 h 207"/>
                  <a:gd name="T6" fmla="*/ 19 w 48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07">
                    <a:moveTo>
                      <a:pt x="48" y="204"/>
                    </a:moveTo>
                    <a:lnTo>
                      <a:pt x="29" y="207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1" name="Line 202"/>
              <p:cNvSpPr>
                <a:spLocks noChangeShapeType="1"/>
              </p:cNvSpPr>
              <p:nvPr/>
            </p:nvSpPr>
            <p:spPr bwMode="auto">
              <a:xfrm flipH="1">
                <a:off x="1021" y="4573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2" name="Freeform 203"/>
              <p:cNvSpPr>
                <a:spLocks/>
              </p:cNvSpPr>
              <p:nvPr/>
            </p:nvSpPr>
            <p:spPr bwMode="auto">
              <a:xfrm>
                <a:off x="1403" y="4653"/>
                <a:ext cx="557" cy="334"/>
              </a:xfrm>
              <a:custGeom>
                <a:avLst/>
                <a:gdLst>
                  <a:gd name="T0" fmla="*/ 1575 w 1575"/>
                  <a:gd name="T1" fmla="*/ 945 h 945"/>
                  <a:gd name="T2" fmla="*/ 0 w 1575"/>
                  <a:gd name="T3" fmla="*/ 134 h 945"/>
                  <a:gd name="T4" fmla="*/ 0 w 1575"/>
                  <a:gd name="T5" fmla="*/ 15 h 945"/>
                  <a:gd name="T6" fmla="*/ 150 w 1575"/>
                  <a:gd name="T7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5" h="945">
                    <a:moveTo>
                      <a:pt x="1575" y="945"/>
                    </a:moveTo>
                    <a:lnTo>
                      <a:pt x="0" y="134"/>
                    </a:lnTo>
                    <a:lnTo>
                      <a:pt x="0" y="15"/>
                    </a:lnTo>
                    <a:lnTo>
                      <a:pt x="1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3" name="Freeform 204"/>
              <p:cNvSpPr>
                <a:spLocks/>
              </p:cNvSpPr>
              <p:nvPr/>
            </p:nvSpPr>
            <p:spPr bwMode="auto">
              <a:xfrm>
                <a:off x="1453" y="4617"/>
                <a:ext cx="12" cy="73"/>
              </a:xfrm>
              <a:custGeom>
                <a:avLst/>
                <a:gdLst>
                  <a:gd name="T0" fmla="*/ 35 w 35"/>
                  <a:gd name="T1" fmla="*/ 205 h 205"/>
                  <a:gd name="T2" fmla="*/ 16 w 35"/>
                  <a:gd name="T3" fmla="*/ 205 h 205"/>
                  <a:gd name="T4" fmla="*/ 0 w 35"/>
                  <a:gd name="T5" fmla="*/ 0 h 205"/>
                  <a:gd name="T6" fmla="*/ 19 w 35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05">
                    <a:moveTo>
                      <a:pt x="35" y="205"/>
                    </a:moveTo>
                    <a:lnTo>
                      <a:pt x="16" y="205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 flipH="1">
              <a:off x="1453" y="461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792" y="4844"/>
              <a:ext cx="64" cy="132"/>
            </a:xfrm>
            <a:custGeom>
              <a:avLst/>
              <a:gdLst>
                <a:gd name="T0" fmla="*/ 0 w 180"/>
                <a:gd name="T1" fmla="*/ 374 h 374"/>
                <a:gd name="T2" fmla="*/ 180 w 180"/>
                <a:gd name="T3" fmla="*/ 194 h 374"/>
                <a:gd name="T4" fmla="*/ 180 w 180"/>
                <a:gd name="T5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374">
                  <a:moveTo>
                    <a:pt x="0" y="374"/>
                  </a:moveTo>
                  <a:lnTo>
                    <a:pt x="180" y="194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820" y="483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>
              <a:off x="820" y="48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517" y="4939"/>
              <a:ext cx="429" cy="171"/>
            </a:xfrm>
            <a:custGeom>
              <a:avLst/>
              <a:gdLst>
                <a:gd name="T0" fmla="*/ 1214 w 1214"/>
                <a:gd name="T1" fmla="*/ 301 h 481"/>
                <a:gd name="T2" fmla="*/ 1095 w 1214"/>
                <a:gd name="T3" fmla="*/ 481 h 481"/>
                <a:gd name="T4" fmla="*/ 0 w 1214"/>
                <a:gd name="T5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4" h="481">
                  <a:moveTo>
                    <a:pt x="1214" y="301"/>
                  </a:moveTo>
                  <a:lnTo>
                    <a:pt x="1095" y="48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495" y="4903"/>
              <a:ext cx="36" cy="70"/>
            </a:xfrm>
            <a:custGeom>
              <a:avLst/>
              <a:gdLst>
                <a:gd name="T0" fmla="*/ 84 w 103"/>
                <a:gd name="T1" fmla="*/ 0 h 196"/>
                <a:gd name="T2" fmla="*/ 103 w 103"/>
                <a:gd name="T3" fmla="*/ 8 h 196"/>
                <a:gd name="T4" fmla="*/ 19 w 103"/>
                <a:gd name="T5" fmla="*/ 196 h 196"/>
                <a:gd name="T6" fmla="*/ 0 w 103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96">
                  <a:moveTo>
                    <a:pt x="84" y="0"/>
                  </a:moveTo>
                  <a:lnTo>
                    <a:pt x="103" y="8"/>
                  </a:lnTo>
                  <a:lnTo>
                    <a:pt x="19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495" y="4970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761" y="4924"/>
              <a:ext cx="329" cy="186"/>
            </a:xfrm>
            <a:custGeom>
              <a:avLst/>
              <a:gdLst>
                <a:gd name="T0" fmla="*/ 930 w 930"/>
                <a:gd name="T1" fmla="*/ 345 h 525"/>
                <a:gd name="T2" fmla="*/ 764 w 930"/>
                <a:gd name="T3" fmla="*/ 525 h 525"/>
                <a:gd name="T4" fmla="*/ 0 w 930"/>
                <a:gd name="T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0" h="525">
                  <a:moveTo>
                    <a:pt x="930" y="345"/>
                  </a:moveTo>
                  <a:lnTo>
                    <a:pt x="764" y="52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734" y="4890"/>
              <a:ext cx="47" cy="64"/>
            </a:xfrm>
            <a:custGeom>
              <a:avLst/>
              <a:gdLst>
                <a:gd name="T0" fmla="*/ 117 w 134"/>
                <a:gd name="T1" fmla="*/ 0 h 182"/>
                <a:gd name="T2" fmla="*/ 134 w 134"/>
                <a:gd name="T3" fmla="*/ 11 h 182"/>
                <a:gd name="T4" fmla="*/ 17 w 134"/>
                <a:gd name="T5" fmla="*/ 182 h 182"/>
                <a:gd name="T6" fmla="*/ 0 w 134"/>
                <a:gd name="T7" fmla="*/ 17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17" y="0"/>
                  </a:moveTo>
                  <a:lnTo>
                    <a:pt x="134" y="11"/>
                  </a:lnTo>
                  <a:lnTo>
                    <a:pt x="17" y="182"/>
                  </a:lnTo>
                  <a:lnTo>
                    <a:pt x="0" y="17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734" y="495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6"/>
            <p:cNvSpPr>
              <a:spLocks/>
            </p:cNvSpPr>
            <p:nvPr/>
          </p:nvSpPr>
          <p:spPr bwMode="auto">
            <a:xfrm>
              <a:off x="809" y="2816"/>
              <a:ext cx="74" cy="150"/>
            </a:xfrm>
            <a:custGeom>
              <a:avLst/>
              <a:gdLst>
                <a:gd name="G0" fmla="+- 0 0 0"/>
                <a:gd name="G1" fmla="+- 146 0 0"/>
                <a:gd name="G2" fmla="+- 21600 0 0"/>
                <a:gd name="T0" fmla="*/ 21600 w 21600"/>
                <a:gd name="T1" fmla="*/ 0 h 21746"/>
                <a:gd name="T2" fmla="*/ 0 w 21600"/>
                <a:gd name="T3" fmla="*/ 21746 h 21746"/>
                <a:gd name="T4" fmla="*/ 0 w 21600"/>
                <a:gd name="T5" fmla="*/ 146 h 21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6" fill="none" extrusionOk="0">
                  <a:moveTo>
                    <a:pt x="21599" y="0"/>
                  </a:moveTo>
                  <a:cubicBezTo>
                    <a:pt x="21599" y="48"/>
                    <a:pt x="21600" y="97"/>
                    <a:pt x="21600" y="146"/>
                  </a:cubicBezTo>
                  <a:cubicBezTo>
                    <a:pt x="21600" y="12075"/>
                    <a:pt x="11929" y="21745"/>
                    <a:pt x="0" y="21746"/>
                  </a:cubicBezTo>
                </a:path>
                <a:path w="21600" h="21746" stroke="0" extrusionOk="0">
                  <a:moveTo>
                    <a:pt x="21599" y="0"/>
                  </a:moveTo>
                  <a:cubicBezTo>
                    <a:pt x="21599" y="48"/>
                    <a:pt x="21600" y="97"/>
                    <a:pt x="21600" y="146"/>
                  </a:cubicBezTo>
                  <a:cubicBezTo>
                    <a:pt x="21600" y="12075"/>
                    <a:pt x="11929" y="21745"/>
                    <a:pt x="0" y="21746"/>
                  </a:cubicBezTo>
                  <a:lnTo>
                    <a:pt x="0" y="14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846" y="2810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846" y="281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9"/>
            <p:cNvSpPr>
              <a:spLocks/>
            </p:cNvSpPr>
            <p:nvPr/>
          </p:nvSpPr>
          <p:spPr bwMode="auto">
            <a:xfrm>
              <a:off x="1408" y="2859"/>
              <a:ext cx="133" cy="1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372" y="285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1372" y="285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2"/>
            <p:cNvSpPr>
              <a:spLocks/>
            </p:cNvSpPr>
            <p:nvPr/>
          </p:nvSpPr>
          <p:spPr bwMode="auto">
            <a:xfrm>
              <a:off x="1397" y="3905"/>
              <a:ext cx="139" cy="10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361" y="3898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1361" y="38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1143" y="3910"/>
              <a:ext cx="122" cy="102"/>
            </a:xfrm>
            <a:custGeom>
              <a:avLst/>
              <a:gdLst>
                <a:gd name="G0" fmla="+- 21600 0 0"/>
                <a:gd name="G1" fmla="+- 215 0 0"/>
                <a:gd name="G2" fmla="+- 21600 0 0"/>
                <a:gd name="T0" fmla="*/ 21600 w 21600"/>
                <a:gd name="T1" fmla="*/ 21815 h 21815"/>
                <a:gd name="T2" fmla="*/ 1 w 21600"/>
                <a:gd name="T3" fmla="*/ 0 h 21815"/>
                <a:gd name="T4" fmla="*/ 21600 w 21600"/>
                <a:gd name="T5" fmla="*/ 215 h 2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5" fill="none" extrusionOk="0">
                  <a:moveTo>
                    <a:pt x="21600" y="21815"/>
                  </a:moveTo>
                  <a:cubicBezTo>
                    <a:pt x="9670" y="21815"/>
                    <a:pt x="0" y="12144"/>
                    <a:pt x="0" y="215"/>
                  </a:cubicBezTo>
                  <a:cubicBezTo>
                    <a:pt x="-1" y="143"/>
                    <a:pt x="0" y="71"/>
                    <a:pt x="1" y="0"/>
                  </a:cubicBezTo>
                </a:path>
                <a:path w="21600" h="21815" stroke="0" extrusionOk="0">
                  <a:moveTo>
                    <a:pt x="21600" y="21815"/>
                  </a:moveTo>
                  <a:cubicBezTo>
                    <a:pt x="9670" y="21815"/>
                    <a:pt x="0" y="12144"/>
                    <a:pt x="0" y="215"/>
                  </a:cubicBezTo>
                  <a:cubicBezTo>
                    <a:pt x="-1" y="143"/>
                    <a:pt x="0" y="71"/>
                    <a:pt x="1" y="0"/>
                  </a:cubicBezTo>
                  <a:lnTo>
                    <a:pt x="21600" y="21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107" y="3903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1107" y="39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8"/>
            <p:cNvSpPr>
              <a:spLocks/>
            </p:cNvSpPr>
            <p:nvPr/>
          </p:nvSpPr>
          <p:spPr bwMode="auto">
            <a:xfrm>
              <a:off x="1148" y="4956"/>
              <a:ext cx="96" cy="9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73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73" y="21598"/>
                  </a:moveTo>
                  <a:cubicBezTo>
                    <a:pt x="9532" y="21474"/>
                    <a:pt x="0" y="11840"/>
                    <a:pt x="0" y="0"/>
                  </a:cubicBezTo>
                </a:path>
                <a:path w="21600" h="21599" stroke="0" extrusionOk="0">
                  <a:moveTo>
                    <a:pt x="21373" y="21598"/>
                  </a:moveTo>
                  <a:cubicBezTo>
                    <a:pt x="9532" y="21474"/>
                    <a:pt x="0" y="1184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112" y="494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1112" y="49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1"/>
            <p:cNvSpPr>
              <a:spLocks/>
            </p:cNvSpPr>
            <p:nvPr/>
          </p:nvSpPr>
          <p:spPr bwMode="auto">
            <a:xfrm>
              <a:off x="1212" y="2784"/>
              <a:ext cx="181" cy="186"/>
            </a:xfrm>
            <a:custGeom>
              <a:avLst/>
              <a:gdLst>
                <a:gd name="G0" fmla="+- 21600 0 0"/>
                <a:gd name="G1" fmla="+- 116 0 0"/>
                <a:gd name="G2" fmla="+- 21600 0 0"/>
                <a:gd name="T0" fmla="*/ 21480 w 21600"/>
                <a:gd name="T1" fmla="*/ 21716 h 21716"/>
                <a:gd name="T2" fmla="*/ 0 w 21600"/>
                <a:gd name="T3" fmla="*/ 0 h 21716"/>
                <a:gd name="T4" fmla="*/ 21600 w 21600"/>
                <a:gd name="T5" fmla="*/ 116 h 2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6" fill="none" extrusionOk="0">
                  <a:moveTo>
                    <a:pt x="21480" y="21715"/>
                  </a:moveTo>
                  <a:cubicBezTo>
                    <a:pt x="9597" y="21649"/>
                    <a:pt x="0" y="11998"/>
                    <a:pt x="0" y="116"/>
                  </a:cubicBezTo>
                  <a:cubicBezTo>
                    <a:pt x="-1" y="77"/>
                    <a:pt x="0" y="38"/>
                    <a:pt x="0" y="0"/>
                  </a:cubicBezTo>
                </a:path>
                <a:path w="21600" h="21716" stroke="0" extrusionOk="0">
                  <a:moveTo>
                    <a:pt x="21480" y="21715"/>
                  </a:moveTo>
                  <a:cubicBezTo>
                    <a:pt x="9597" y="21649"/>
                    <a:pt x="0" y="11998"/>
                    <a:pt x="0" y="116"/>
                  </a:cubicBezTo>
                  <a:cubicBezTo>
                    <a:pt x="-1" y="77"/>
                    <a:pt x="0" y="38"/>
                    <a:pt x="0" y="0"/>
                  </a:cubicBezTo>
                  <a:lnTo>
                    <a:pt x="21600" y="11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2" name="Arc 232"/>
            <p:cNvSpPr>
              <a:spLocks/>
            </p:cNvSpPr>
            <p:nvPr/>
          </p:nvSpPr>
          <p:spPr bwMode="auto">
            <a:xfrm>
              <a:off x="1212" y="2721"/>
              <a:ext cx="1" cy="6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43200"/>
                <a:gd name="T2" fmla="*/ 2219 w 43200"/>
                <a:gd name="T3" fmla="*/ 31137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13369" y="43200"/>
                    <a:pt x="5853" y="38522"/>
                    <a:pt x="2219" y="31136"/>
                  </a:cubicBezTo>
                </a:path>
                <a:path w="43200" h="432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13369" y="43200"/>
                    <a:pt x="5853" y="38522"/>
                    <a:pt x="2219" y="3113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3" name="Arc 233"/>
            <p:cNvSpPr>
              <a:spLocks/>
            </p:cNvSpPr>
            <p:nvPr/>
          </p:nvSpPr>
          <p:spPr bwMode="auto">
            <a:xfrm>
              <a:off x="1212" y="2733"/>
              <a:ext cx="64" cy="20"/>
            </a:xfrm>
            <a:custGeom>
              <a:avLst/>
              <a:gdLst>
                <a:gd name="G0" fmla="+- 21600 0 0"/>
                <a:gd name="G1" fmla="+- 21597 0 0"/>
                <a:gd name="G2" fmla="+- 21600 0 0"/>
                <a:gd name="T0" fmla="*/ 0 w 21600"/>
                <a:gd name="T1" fmla="*/ 21597 h 21597"/>
                <a:gd name="T2" fmla="*/ 21268 w 21600"/>
                <a:gd name="T3" fmla="*/ 0 h 21597"/>
                <a:gd name="T4" fmla="*/ 21600 w 21600"/>
                <a:gd name="T5" fmla="*/ 21597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7" fill="none" extrusionOk="0">
                  <a:moveTo>
                    <a:pt x="0" y="21597"/>
                  </a:moveTo>
                  <a:cubicBezTo>
                    <a:pt x="0" y="9797"/>
                    <a:pt x="9469" y="180"/>
                    <a:pt x="21267" y="-1"/>
                  </a:cubicBezTo>
                </a:path>
                <a:path w="21600" h="21597" stroke="0" extrusionOk="0">
                  <a:moveTo>
                    <a:pt x="0" y="21597"/>
                  </a:moveTo>
                  <a:cubicBezTo>
                    <a:pt x="0" y="9797"/>
                    <a:pt x="9469" y="180"/>
                    <a:pt x="21267" y="-1"/>
                  </a:cubicBezTo>
                  <a:lnTo>
                    <a:pt x="21600" y="2159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5" name="Freeform 234"/>
            <p:cNvSpPr>
              <a:spLocks/>
            </p:cNvSpPr>
            <p:nvPr/>
          </p:nvSpPr>
          <p:spPr bwMode="auto">
            <a:xfrm>
              <a:off x="1264" y="2695"/>
              <a:ext cx="29" cy="72"/>
            </a:xfrm>
            <a:custGeom>
              <a:avLst/>
              <a:gdLst>
                <a:gd name="T0" fmla="*/ 81 w 81"/>
                <a:gd name="T1" fmla="*/ 197 h 203"/>
                <a:gd name="T2" fmla="*/ 62 w 81"/>
                <a:gd name="T3" fmla="*/ 203 h 203"/>
                <a:gd name="T4" fmla="*/ 0 w 81"/>
                <a:gd name="T5" fmla="*/ 6 h 203"/>
                <a:gd name="T6" fmla="*/ 19 w 81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203">
                  <a:moveTo>
                    <a:pt x="81" y="197"/>
                  </a:moveTo>
                  <a:lnTo>
                    <a:pt x="62" y="203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6" name="Line 235"/>
            <p:cNvSpPr>
              <a:spLocks noChangeShapeType="1"/>
            </p:cNvSpPr>
            <p:nvPr/>
          </p:nvSpPr>
          <p:spPr bwMode="auto">
            <a:xfrm flipH="1">
              <a:off x="1264" y="2695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7" name="Arc 236"/>
            <p:cNvSpPr>
              <a:spLocks/>
            </p:cNvSpPr>
            <p:nvPr/>
          </p:nvSpPr>
          <p:spPr bwMode="auto">
            <a:xfrm>
              <a:off x="1175" y="3852"/>
              <a:ext cx="212" cy="15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8" name="Arc 237"/>
            <p:cNvSpPr>
              <a:spLocks/>
            </p:cNvSpPr>
            <p:nvPr/>
          </p:nvSpPr>
          <p:spPr bwMode="auto">
            <a:xfrm>
              <a:off x="1176" y="3777"/>
              <a:ext cx="1" cy="75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43198"/>
                <a:gd name="T1" fmla="*/ 21312 h 43200"/>
                <a:gd name="T2" fmla="*/ 2227 w 43198"/>
                <a:gd name="T3" fmla="*/ 31156 h 43200"/>
                <a:gd name="T4" fmla="*/ 21598 w 43198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8" h="43200" fill="none" extrusionOk="0">
                  <a:moveTo>
                    <a:pt x="-1" y="21311"/>
                  </a:moveTo>
                  <a:cubicBezTo>
                    <a:pt x="157" y="9496"/>
                    <a:pt x="9780" y="-1"/>
                    <a:pt x="21598" y="0"/>
                  </a:cubicBezTo>
                  <a:cubicBezTo>
                    <a:pt x="33527" y="0"/>
                    <a:pt x="43198" y="9670"/>
                    <a:pt x="43198" y="21600"/>
                  </a:cubicBezTo>
                  <a:cubicBezTo>
                    <a:pt x="43198" y="33529"/>
                    <a:pt x="33527" y="43200"/>
                    <a:pt x="21598" y="43200"/>
                  </a:cubicBezTo>
                  <a:cubicBezTo>
                    <a:pt x="13374" y="43200"/>
                    <a:pt x="5864" y="38530"/>
                    <a:pt x="2226" y="31156"/>
                  </a:cubicBezTo>
                </a:path>
                <a:path w="43198" h="43200" stroke="0" extrusionOk="0">
                  <a:moveTo>
                    <a:pt x="-1" y="21311"/>
                  </a:moveTo>
                  <a:cubicBezTo>
                    <a:pt x="157" y="9496"/>
                    <a:pt x="9780" y="-1"/>
                    <a:pt x="21598" y="0"/>
                  </a:cubicBezTo>
                  <a:cubicBezTo>
                    <a:pt x="33527" y="0"/>
                    <a:pt x="43198" y="9670"/>
                    <a:pt x="43198" y="21600"/>
                  </a:cubicBezTo>
                  <a:cubicBezTo>
                    <a:pt x="43198" y="33529"/>
                    <a:pt x="33527" y="43200"/>
                    <a:pt x="21598" y="43200"/>
                  </a:cubicBezTo>
                  <a:cubicBezTo>
                    <a:pt x="13374" y="43200"/>
                    <a:pt x="5864" y="38530"/>
                    <a:pt x="2226" y="31156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9" name="Arc 238"/>
            <p:cNvSpPr>
              <a:spLocks/>
            </p:cNvSpPr>
            <p:nvPr/>
          </p:nvSpPr>
          <p:spPr bwMode="auto">
            <a:xfrm>
              <a:off x="1176" y="3756"/>
              <a:ext cx="36" cy="59"/>
            </a:xfrm>
            <a:custGeom>
              <a:avLst/>
              <a:gdLst>
                <a:gd name="G0" fmla="+- 21597 0 0"/>
                <a:gd name="G1" fmla="+- 21600 0 0"/>
                <a:gd name="G2" fmla="+- 21600 0 0"/>
                <a:gd name="T0" fmla="*/ 0 w 21597"/>
                <a:gd name="T1" fmla="*/ 21236 h 21600"/>
                <a:gd name="T2" fmla="*/ 21597 w 21597"/>
                <a:gd name="T3" fmla="*/ 0 h 21600"/>
                <a:gd name="T4" fmla="*/ 21597 w 2159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0" y="21236"/>
                  </a:moveTo>
                  <a:cubicBezTo>
                    <a:pt x="198" y="9450"/>
                    <a:pt x="9809" y="0"/>
                    <a:pt x="21596" y="0"/>
                  </a:cubicBezTo>
                </a:path>
                <a:path w="21597" h="21600" stroke="0" extrusionOk="0">
                  <a:moveTo>
                    <a:pt x="0" y="21236"/>
                  </a:moveTo>
                  <a:cubicBezTo>
                    <a:pt x="198" y="9450"/>
                    <a:pt x="9809" y="0"/>
                    <a:pt x="21596" y="0"/>
                  </a:cubicBezTo>
                  <a:lnTo>
                    <a:pt x="21597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0" name="Freeform 239"/>
            <p:cNvSpPr>
              <a:spLocks/>
            </p:cNvSpPr>
            <p:nvPr/>
          </p:nvSpPr>
          <p:spPr bwMode="auto">
            <a:xfrm>
              <a:off x="1181" y="3731"/>
              <a:ext cx="66" cy="45"/>
            </a:xfrm>
            <a:custGeom>
              <a:avLst/>
              <a:gdLst>
                <a:gd name="T0" fmla="*/ 186 w 186"/>
                <a:gd name="T1" fmla="*/ 109 h 126"/>
                <a:gd name="T2" fmla="*/ 175 w 186"/>
                <a:gd name="T3" fmla="*/ 126 h 126"/>
                <a:gd name="T4" fmla="*/ 0 w 186"/>
                <a:gd name="T5" fmla="*/ 17 h 126"/>
                <a:gd name="T6" fmla="*/ 10 w 186"/>
                <a:gd name="T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26">
                  <a:moveTo>
                    <a:pt x="186" y="109"/>
                  </a:moveTo>
                  <a:lnTo>
                    <a:pt x="175" y="126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1" name="Line 240"/>
            <p:cNvSpPr>
              <a:spLocks noChangeShapeType="1"/>
            </p:cNvSpPr>
            <p:nvPr/>
          </p:nvSpPr>
          <p:spPr bwMode="auto">
            <a:xfrm flipH="1">
              <a:off x="1181" y="3731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2" name="Arc 241"/>
            <p:cNvSpPr>
              <a:spLocks/>
            </p:cNvSpPr>
            <p:nvPr/>
          </p:nvSpPr>
          <p:spPr bwMode="auto">
            <a:xfrm>
              <a:off x="1392" y="4956"/>
              <a:ext cx="139" cy="9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43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442" y="21599"/>
                  </a:moveTo>
                  <a:cubicBezTo>
                    <a:pt x="9575" y="21513"/>
                    <a:pt x="0" y="11868"/>
                    <a:pt x="0" y="0"/>
                  </a:cubicBezTo>
                </a:path>
                <a:path w="21600" h="21599" stroke="0" extrusionOk="0">
                  <a:moveTo>
                    <a:pt x="21442" y="21599"/>
                  </a:moveTo>
                  <a:cubicBezTo>
                    <a:pt x="9575" y="21513"/>
                    <a:pt x="0" y="11868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3" name="Freeform 242"/>
            <p:cNvSpPr>
              <a:spLocks/>
            </p:cNvSpPr>
            <p:nvPr/>
          </p:nvSpPr>
          <p:spPr bwMode="auto">
            <a:xfrm>
              <a:off x="1356" y="494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4" name="Line 243"/>
            <p:cNvSpPr>
              <a:spLocks noChangeShapeType="1"/>
            </p:cNvSpPr>
            <p:nvPr/>
          </p:nvSpPr>
          <p:spPr bwMode="auto">
            <a:xfrm>
              <a:off x="1356" y="49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5" name="Arc 244"/>
            <p:cNvSpPr>
              <a:spLocks/>
            </p:cNvSpPr>
            <p:nvPr/>
          </p:nvSpPr>
          <p:spPr bwMode="auto">
            <a:xfrm>
              <a:off x="1090" y="4886"/>
              <a:ext cx="308" cy="156"/>
            </a:xfrm>
            <a:custGeom>
              <a:avLst/>
              <a:gdLst>
                <a:gd name="G0" fmla="+- 21600 0 0"/>
                <a:gd name="G1" fmla="+- 140 0 0"/>
                <a:gd name="G2" fmla="+- 21600 0 0"/>
                <a:gd name="T0" fmla="*/ 21530 w 21600"/>
                <a:gd name="T1" fmla="*/ 21740 h 21740"/>
                <a:gd name="T2" fmla="*/ 0 w 21600"/>
                <a:gd name="T3" fmla="*/ 0 h 21740"/>
                <a:gd name="T4" fmla="*/ 21600 w 21600"/>
                <a:gd name="T5" fmla="*/ 140 h 2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0" fill="none" extrusionOk="0">
                  <a:moveTo>
                    <a:pt x="21530" y="21739"/>
                  </a:moveTo>
                  <a:cubicBezTo>
                    <a:pt x="9628" y="21701"/>
                    <a:pt x="0" y="12042"/>
                    <a:pt x="0" y="140"/>
                  </a:cubicBezTo>
                  <a:cubicBezTo>
                    <a:pt x="-1" y="93"/>
                    <a:pt x="0" y="46"/>
                    <a:pt x="0" y="0"/>
                  </a:cubicBezTo>
                </a:path>
                <a:path w="21600" h="21740" stroke="0" extrusionOk="0">
                  <a:moveTo>
                    <a:pt x="21530" y="21739"/>
                  </a:moveTo>
                  <a:cubicBezTo>
                    <a:pt x="9628" y="21701"/>
                    <a:pt x="0" y="12042"/>
                    <a:pt x="0" y="140"/>
                  </a:cubicBezTo>
                  <a:cubicBezTo>
                    <a:pt x="-1" y="93"/>
                    <a:pt x="0" y="46"/>
                    <a:pt x="0" y="0"/>
                  </a:cubicBezTo>
                  <a:lnTo>
                    <a:pt x="21600" y="14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6" name="Arc 245"/>
            <p:cNvSpPr>
              <a:spLocks/>
            </p:cNvSpPr>
            <p:nvPr/>
          </p:nvSpPr>
          <p:spPr bwMode="auto">
            <a:xfrm>
              <a:off x="1090" y="4791"/>
              <a:ext cx="1" cy="9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43200"/>
                <a:gd name="T2" fmla="*/ 2240 w 43200"/>
                <a:gd name="T3" fmla="*/ 31178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13385" y="43200"/>
                    <a:pt x="5882" y="38540"/>
                    <a:pt x="2239" y="31178"/>
                  </a:cubicBezTo>
                </a:path>
                <a:path w="43200" h="432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13385" y="43200"/>
                    <a:pt x="5882" y="38540"/>
                    <a:pt x="2239" y="3117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7" name="Arc 246"/>
            <p:cNvSpPr>
              <a:spLocks/>
            </p:cNvSpPr>
            <p:nvPr/>
          </p:nvSpPr>
          <p:spPr bwMode="auto">
            <a:xfrm>
              <a:off x="1090" y="4781"/>
              <a:ext cx="69" cy="58"/>
            </a:xfrm>
            <a:custGeom>
              <a:avLst/>
              <a:gdLst>
                <a:gd name="G0" fmla="+- 21600 0 0"/>
                <a:gd name="G1" fmla="+- 21598 0 0"/>
                <a:gd name="G2" fmla="+- 21600 0 0"/>
                <a:gd name="T0" fmla="*/ 0 w 21600"/>
                <a:gd name="T1" fmla="*/ 21598 h 21598"/>
                <a:gd name="T2" fmla="*/ 21287 w 21600"/>
                <a:gd name="T3" fmla="*/ 0 h 21598"/>
                <a:gd name="T4" fmla="*/ 21600 w 21600"/>
                <a:gd name="T5" fmla="*/ 21598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0" y="21598"/>
                  </a:moveTo>
                  <a:cubicBezTo>
                    <a:pt x="0" y="9790"/>
                    <a:pt x="9480" y="171"/>
                    <a:pt x="21287" y="0"/>
                  </a:cubicBezTo>
                </a:path>
                <a:path w="21600" h="21598" stroke="0" extrusionOk="0">
                  <a:moveTo>
                    <a:pt x="0" y="21598"/>
                  </a:moveTo>
                  <a:cubicBezTo>
                    <a:pt x="0" y="9790"/>
                    <a:pt x="9480" y="171"/>
                    <a:pt x="21287" y="0"/>
                  </a:cubicBezTo>
                  <a:lnTo>
                    <a:pt x="21600" y="2159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8" name="Freeform 247"/>
            <p:cNvSpPr>
              <a:spLocks/>
            </p:cNvSpPr>
            <p:nvPr/>
          </p:nvSpPr>
          <p:spPr bwMode="auto">
            <a:xfrm>
              <a:off x="1135" y="4748"/>
              <a:ext cx="52" cy="60"/>
            </a:xfrm>
            <a:custGeom>
              <a:avLst/>
              <a:gdLst>
                <a:gd name="T0" fmla="*/ 148 w 148"/>
                <a:gd name="T1" fmla="*/ 159 h 171"/>
                <a:gd name="T2" fmla="*/ 134 w 148"/>
                <a:gd name="T3" fmla="*/ 171 h 171"/>
                <a:gd name="T4" fmla="*/ 0 w 148"/>
                <a:gd name="T5" fmla="*/ 12 h 171"/>
                <a:gd name="T6" fmla="*/ 15 w 148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48" y="159"/>
                  </a:moveTo>
                  <a:lnTo>
                    <a:pt x="134" y="171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9" name="Line 248"/>
            <p:cNvSpPr>
              <a:spLocks noChangeShapeType="1"/>
            </p:cNvSpPr>
            <p:nvPr/>
          </p:nvSpPr>
          <p:spPr bwMode="auto">
            <a:xfrm flipH="1">
              <a:off x="1135" y="4748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0" name="Freeform 249"/>
            <p:cNvSpPr>
              <a:spLocks/>
            </p:cNvSpPr>
            <p:nvPr/>
          </p:nvSpPr>
          <p:spPr bwMode="auto">
            <a:xfrm>
              <a:off x="1169" y="3087"/>
              <a:ext cx="526" cy="47"/>
            </a:xfrm>
            <a:custGeom>
              <a:avLst/>
              <a:gdLst>
                <a:gd name="T0" fmla="*/ 1484 w 1484"/>
                <a:gd name="T1" fmla="*/ 60 h 133"/>
                <a:gd name="T2" fmla="*/ 1454 w 1484"/>
                <a:gd name="T3" fmla="*/ 120 h 133"/>
                <a:gd name="T4" fmla="*/ 1393 w 1484"/>
                <a:gd name="T5" fmla="*/ 0 h 133"/>
                <a:gd name="T6" fmla="*/ 1334 w 1484"/>
                <a:gd name="T7" fmla="*/ 121 h 133"/>
                <a:gd name="T8" fmla="*/ 1273 w 1484"/>
                <a:gd name="T9" fmla="*/ 2 h 133"/>
                <a:gd name="T10" fmla="*/ 1214 w 1484"/>
                <a:gd name="T11" fmla="*/ 122 h 133"/>
                <a:gd name="T12" fmla="*/ 1153 w 1484"/>
                <a:gd name="T13" fmla="*/ 3 h 133"/>
                <a:gd name="T14" fmla="*/ 1094 w 1484"/>
                <a:gd name="T15" fmla="*/ 123 h 133"/>
                <a:gd name="T16" fmla="*/ 1033 w 1484"/>
                <a:gd name="T17" fmla="*/ 4 h 133"/>
                <a:gd name="T18" fmla="*/ 974 w 1484"/>
                <a:gd name="T19" fmla="*/ 125 h 133"/>
                <a:gd name="T20" fmla="*/ 913 w 1484"/>
                <a:gd name="T21" fmla="*/ 5 h 133"/>
                <a:gd name="T22" fmla="*/ 854 w 1484"/>
                <a:gd name="T23" fmla="*/ 126 h 133"/>
                <a:gd name="T24" fmla="*/ 793 w 1484"/>
                <a:gd name="T25" fmla="*/ 6 h 133"/>
                <a:gd name="T26" fmla="*/ 734 w 1484"/>
                <a:gd name="T27" fmla="*/ 127 h 133"/>
                <a:gd name="T28" fmla="*/ 673 w 1484"/>
                <a:gd name="T29" fmla="*/ 8 h 133"/>
                <a:gd name="T30" fmla="*/ 614 w 1484"/>
                <a:gd name="T31" fmla="*/ 128 h 133"/>
                <a:gd name="T32" fmla="*/ 553 w 1484"/>
                <a:gd name="T33" fmla="*/ 9 h 133"/>
                <a:gd name="T34" fmla="*/ 494 w 1484"/>
                <a:gd name="T35" fmla="*/ 130 h 133"/>
                <a:gd name="T36" fmla="*/ 433 w 1484"/>
                <a:gd name="T37" fmla="*/ 10 h 133"/>
                <a:gd name="T38" fmla="*/ 374 w 1484"/>
                <a:gd name="T39" fmla="*/ 131 h 133"/>
                <a:gd name="T40" fmla="*/ 313 w 1484"/>
                <a:gd name="T41" fmla="*/ 11 h 133"/>
                <a:gd name="T42" fmla="*/ 254 w 1484"/>
                <a:gd name="T43" fmla="*/ 132 h 133"/>
                <a:gd name="T44" fmla="*/ 193 w 1484"/>
                <a:gd name="T45" fmla="*/ 13 h 133"/>
                <a:gd name="T46" fmla="*/ 134 w 1484"/>
                <a:gd name="T47" fmla="*/ 133 h 133"/>
                <a:gd name="T48" fmla="*/ 73 w 1484"/>
                <a:gd name="T49" fmla="*/ 14 h 133"/>
                <a:gd name="T50" fmla="*/ 44 w 1484"/>
                <a:gd name="T51" fmla="*/ 74 h 133"/>
                <a:gd name="T52" fmla="*/ 0 w 1484"/>
                <a:gd name="T53" fmla="*/ 7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84" h="133">
                  <a:moveTo>
                    <a:pt x="1484" y="60"/>
                  </a:moveTo>
                  <a:lnTo>
                    <a:pt x="1454" y="120"/>
                  </a:lnTo>
                  <a:lnTo>
                    <a:pt x="1393" y="0"/>
                  </a:lnTo>
                  <a:lnTo>
                    <a:pt x="1334" y="121"/>
                  </a:lnTo>
                  <a:lnTo>
                    <a:pt x="1273" y="2"/>
                  </a:lnTo>
                  <a:lnTo>
                    <a:pt x="1214" y="122"/>
                  </a:lnTo>
                  <a:lnTo>
                    <a:pt x="1153" y="3"/>
                  </a:lnTo>
                  <a:lnTo>
                    <a:pt x="1094" y="123"/>
                  </a:lnTo>
                  <a:lnTo>
                    <a:pt x="1033" y="4"/>
                  </a:lnTo>
                  <a:lnTo>
                    <a:pt x="974" y="125"/>
                  </a:lnTo>
                  <a:lnTo>
                    <a:pt x="913" y="5"/>
                  </a:lnTo>
                  <a:lnTo>
                    <a:pt x="854" y="126"/>
                  </a:lnTo>
                  <a:lnTo>
                    <a:pt x="793" y="6"/>
                  </a:lnTo>
                  <a:lnTo>
                    <a:pt x="734" y="127"/>
                  </a:lnTo>
                  <a:lnTo>
                    <a:pt x="673" y="8"/>
                  </a:lnTo>
                  <a:lnTo>
                    <a:pt x="614" y="128"/>
                  </a:lnTo>
                  <a:lnTo>
                    <a:pt x="553" y="9"/>
                  </a:lnTo>
                  <a:lnTo>
                    <a:pt x="494" y="130"/>
                  </a:lnTo>
                  <a:lnTo>
                    <a:pt x="433" y="10"/>
                  </a:lnTo>
                  <a:lnTo>
                    <a:pt x="374" y="131"/>
                  </a:lnTo>
                  <a:lnTo>
                    <a:pt x="313" y="11"/>
                  </a:lnTo>
                  <a:lnTo>
                    <a:pt x="254" y="132"/>
                  </a:lnTo>
                  <a:lnTo>
                    <a:pt x="193" y="13"/>
                  </a:lnTo>
                  <a:lnTo>
                    <a:pt x="134" y="133"/>
                  </a:lnTo>
                  <a:lnTo>
                    <a:pt x="73" y="14"/>
                  </a:lnTo>
                  <a:lnTo>
                    <a:pt x="44" y="74"/>
                  </a:lnTo>
                  <a:lnTo>
                    <a:pt x="0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1" name="Arc 250"/>
            <p:cNvSpPr>
              <a:spLocks/>
            </p:cNvSpPr>
            <p:nvPr/>
          </p:nvSpPr>
          <p:spPr bwMode="auto">
            <a:xfrm>
              <a:off x="479" y="2981"/>
              <a:ext cx="690" cy="133"/>
            </a:xfrm>
            <a:custGeom>
              <a:avLst/>
              <a:gdLst>
                <a:gd name="G0" fmla="+- 21600 0 0"/>
                <a:gd name="G1" fmla="+- 163 0 0"/>
                <a:gd name="G2" fmla="+- 21600 0 0"/>
                <a:gd name="T0" fmla="*/ 21600 w 21600"/>
                <a:gd name="T1" fmla="*/ 21763 h 21763"/>
                <a:gd name="T2" fmla="*/ 1 w 21600"/>
                <a:gd name="T3" fmla="*/ 0 h 21763"/>
                <a:gd name="T4" fmla="*/ 21600 w 21600"/>
                <a:gd name="T5" fmla="*/ 163 h 21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3" fill="none" extrusionOk="0">
                  <a:moveTo>
                    <a:pt x="21600" y="21763"/>
                  </a:moveTo>
                  <a:cubicBezTo>
                    <a:pt x="9670" y="21763"/>
                    <a:pt x="0" y="12092"/>
                    <a:pt x="0" y="163"/>
                  </a:cubicBezTo>
                  <a:cubicBezTo>
                    <a:pt x="-1" y="108"/>
                    <a:pt x="0" y="54"/>
                    <a:pt x="0" y="-1"/>
                  </a:cubicBezTo>
                </a:path>
                <a:path w="21600" h="21763" stroke="0" extrusionOk="0">
                  <a:moveTo>
                    <a:pt x="21600" y="21763"/>
                  </a:moveTo>
                  <a:cubicBezTo>
                    <a:pt x="9670" y="21763"/>
                    <a:pt x="0" y="12092"/>
                    <a:pt x="0" y="163"/>
                  </a:cubicBezTo>
                  <a:cubicBezTo>
                    <a:pt x="-1" y="108"/>
                    <a:pt x="0" y="54"/>
                    <a:pt x="0" y="-1"/>
                  </a:cubicBezTo>
                  <a:lnTo>
                    <a:pt x="21600" y="16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2" name="Freeform 251"/>
            <p:cNvSpPr>
              <a:spLocks/>
            </p:cNvSpPr>
            <p:nvPr/>
          </p:nvSpPr>
          <p:spPr bwMode="auto">
            <a:xfrm>
              <a:off x="461" y="2981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3" name="Freeform 252"/>
            <p:cNvSpPr>
              <a:spLocks/>
            </p:cNvSpPr>
            <p:nvPr/>
          </p:nvSpPr>
          <p:spPr bwMode="auto">
            <a:xfrm>
              <a:off x="1105" y="4106"/>
              <a:ext cx="574" cy="53"/>
            </a:xfrm>
            <a:custGeom>
              <a:avLst/>
              <a:gdLst>
                <a:gd name="T0" fmla="*/ 1622 w 1622"/>
                <a:gd name="T1" fmla="*/ 59 h 148"/>
                <a:gd name="T2" fmla="*/ 1593 w 1622"/>
                <a:gd name="T3" fmla="*/ 119 h 148"/>
                <a:gd name="T4" fmla="*/ 1530 w 1622"/>
                <a:gd name="T5" fmla="*/ 0 h 148"/>
                <a:gd name="T6" fmla="*/ 1473 w 1622"/>
                <a:gd name="T7" fmla="*/ 121 h 148"/>
                <a:gd name="T8" fmla="*/ 1410 w 1622"/>
                <a:gd name="T9" fmla="*/ 2 h 148"/>
                <a:gd name="T10" fmla="*/ 1353 w 1622"/>
                <a:gd name="T11" fmla="*/ 123 h 148"/>
                <a:gd name="T12" fmla="*/ 1290 w 1622"/>
                <a:gd name="T13" fmla="*/ 5 h 148"/>
                <a:gd name="T14" fmla="*/ 1233 w 1622"/>
                <a:gd name="T15" fmla="*/ 126 h 148"/>
                <a:gd name="T16" fmla="*/ 1170 w 1622"/>
                <a:gd name="T17" fmla="*/ 7 h 148"/>
                <a:gd name="T18" fmla="*/ 1113 w 1622"/>
                <a:gd name="T19" fmla="*/ 128 h 148"/>
                <a:gd name="T20" fmla="*/ 1051 w 1622"/>
                <a:gd name="T21" fmla="*/ 9 h 148"/>
                <a:gd name="T22" fmla="*/ 993 w 1622"/>
                <a:gd name="T23" fmla="*/ 130 h 148"/>
                <a:gd name="T24" fmla="*/ 931 w 1622"/>
                <a:gd name="T25" fmla="*/ 11 h 148"/>
                <a:gd name="T26" fmla="*/ 873 w 1622"/>
                <a:gd name="T27" fmla="*/ 132 h 148"/>
                <a:gd name="T28" fmla="*/ 811 w 1622"/>
                <a:gd name="T29" fmla="*/ 13 h 148"/>
                <a:gd name="T30" fmla="*/ 753 w 1622"/>
                <a:gd name="T31" fmla="*/ 135 h 148"/>
                <a:gd name="T32" fmla="*/ 691 w 1622"/>
                <a:gd name="T33" fmla="*/ 16 h 148"/>
                <a:gd name="T34" fmla="*/ 633 w 1622"/>
                <a:gd name="T35" fmla="*/ 137 h 148"/>
                <a:gd name="T36" fmla="*/ 571 w 1622"/>
                <a:gd name="T37" fmla="*/ 18 h 148"/>
                <a:gd name="T38" fmla="*/ 513 w 1622"/>
                <a:gd name="T39" fmla="*/ 139 h 148"/>
                <a:gd name="T40" fmla="*/ 451 w 1622"/>
                <a:gd name="T41" fmla="*/ 20 h 148"/>
                <a:gd name="T42" fmla="*/ 393 w 1622"/>
                <a:gd name="T43" fmla="*/ 141 h 148"/>
                <a:gd name="T44" fmla="*/ 331 w 1622"/>
                <a:gd name="T45" fmla="*/ 22 h 148"/>
                <a:gd name="T46" fmla="*/ 273 w 1622"/>
                <a:gd name="T47" fmla="*/ 143 h 148"/>
                <a:gd name="T48" fmla="*/ 211 w 1622"/>
                <a:gd name="T49" fmla="*/ 25 h 148"/>
                <a:gd name="T50" fmla="*/ 153 w 1622"/>
                <a:gd name="T51" fmla="*/ 146 h 148"/>
                <a:gd name="T52" fmla="*/ 91 w 1622"/>
                <a:gd name="T53" fmla="*/ 27 h 148"/>
                <a:gd name="T54" fmla="*/ 33 w 1622"/>
                <a:gd name="T55" fmla="*/ 148 h 148"/>
                <a:gd name="T56" fmla="*/ 2 w 1622"/>
                <a:gd name="T57" fmla="*/ 88 h 148"/>
                <a:gd name="T58" fmla="*/ 0 w 1622"/>
                <a:gd name="T59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2" h="148">
                  <a:moveTo>
                    <a:pt x="1622" y="59"/>
                  </a:moveTo>
                  <a:lnTo>
                    <a:pt x="1593" y="119"/>
                  </a:lnTo>
                  <a:lnTo>
                    <a:pt x="1530" y="0"/>
                  </a:lnTo>
                  <a:lnTo>
                    <a:pt x="1473" y="121"/>
                  </a:lnTo>
                  <a:lnTo>
                    <a:pt x="1410" y="2"/>
                  </a:lnTo>
                  <a:lnTo>
                    <a:pt x="1353" y="123"/>
                  </a:lnTo>
                  <a:lnTo>
                    <a:pt x="1290" y="5"/>
                  </a:lnTo>
                  <a:lnTo>
                    <a:pt x="1233" y="126"/>
                  </a:lnTo>
                  <a:lnTo>
                    <a:pt x="1170" y="7"/>
                  </a:lnTo>
                  <a:lnTo>
                    <a:pt x="1113" y="128"/>
                  </a:lnTo>
                  <a:lnTo>
                    <a:pt x="1051" y="9"/>
                  </a:lnTo>
                  <a:lnTo>
                    <a:pt x="993" y="130"/>
                  </a:lnTo>
                  <a:lnTo>
                    <a:pt x="931" y="11"/>
                  </a:lnTo>
                  <a:lnTo>
                    <a:pt x="873" y="132"/>
                  </a:lnTo>
                  <a:lnTo>
                    <a:pt x="811" y="13"/>
                  </a:lnTo>
                  <a:lnTo>
                    <a:pt x="753" y="135"/>
                  </a:lnTo>
                  <a:lnTo>
                    <a:pt x="691" y="16"/>
                  </a:lnTo>
                  <a:lnTo>
                    <a:pt x="633" y="137"/>
                  </a:lnTo>
                  <a:lnTo>
                    <a:pt x="571" y="18"/>
                  </a:lnTo>
                  <a:lnTo>
                    <a:pt x="513" y="139"/>
                  </a:lnTo>
                  <a:lnTo>
                    <a:pt x="451" y="20"/>
                  </a:lnTo>
                  <a:lnTo>
                    <a:pt x="393" y="141"/>
                  </a:lnTo>
                  <a:lnTo>
                    <a:pt x="331" y="22"/>
                  </a:lnTo>
                  <a:lnTo>
                    <a:pt x="273" y="143"/>
                  </a:lnTo>
                  <a:lnTo>
                    <a:pt x="211" y="25"/>
                  </a:lnTo>
                  <a:lnTo>
                    <a:pt x="153" y="146"/>
                  </a:lnTo>
                  <a:lnTo>
                    <a:pt x="91" y="27"/>
                  </a:lnTo>
                  <a:lnTo>
                    <a:pt x="33" y="148"/>
                  </a:lnTo>
                  <a:lnTo>
                    <a:pt x="2" y="88"/>
                  </a:lnTo>
                  <a:lnTo>
                    <a:pt x="0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4" name="Arc 253"/>
            <p:cNvSpPr>
              <a:spLocks/>
            </p:cNvSpPr>
            <p:nvPr/>
          </p:nvSpPr>
          <p:spPr bwMode="auto">
            <a:xfrm>
              <a:off x="384" y="3942"/>
              <a:ext cx="722" cy="1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7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70" y="21599"/>
                  </a:moveTo>
                  <a:cubicBezTo>
                    <a:pt x="9652" y="21583"/>
                    <a:pt x="0" y="11917"/>
                    <a:pt x="0" y="0"/>
                  </a:cubicBezTo>
                </a:path>
                <a:path w="21600" h="21600" stroke="0" extrusionOk="0">
                  <a:moveTo>
                    <a:pt x="21570" y="21599"/>
                  </a:moveTo>
                  <a:cubicBezTo>
                    <a:pt x="9652" y="21583"/>
                    <a:pt x="0" y="11917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5" name="Freeform 254"/>
            <p:cNvSpPr>
              <a:spLocks/>
            </p:cNvSpPr>
            <p:nvPr/>
          </p:nvSpPr>
          <p:spPr bwMode="auto">
            <a:xfrm>
              <a:off x="365" y="3942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6" name="Freeform 255"/>
            <p:cNvSpPr>
              <a:spLocks/>
            </p:cNvSpPr>
            <p:nvPr/>
          </p:nvSpPr>
          <p:spPr bwMode="auto">
            <a:xfrm>
              <a:off x="1148" y="5136"/>
              <a:ext cx="542" cy="52"/>
            </a:xfrm>
            <a:custGeom>
              <a:avLst/>
              <a:gdLst>
                <a:gd name="T0" fmla="*/ 1530 w 1530"/>
                <a:gd name="T1" fmla="*/ 59 h 148"/>
                <a:gd name="T2" fmla="*/ 1501 w 1530"/>
                <a:gd name="T3" fmla="*/ 119 h 148"/>
                <a:gd name="T4" fmla="*/ 1438 w 1530"/>
                <a:gd name="T5" fmla="*/ 0 h 148"/>
                <a:gd name="T6" fmla="*/ 1381 w 1530"/>
                <a:gd name="T7" fmla="*/ 122 h 148"/>
                <a:gd name="T8" fmla="*/ 1318 w 1530"/>
                <a:gd name="T9" fmla="*/ 3 h 148"/>
                <a:gd name="T10" fmla="*/ 1261 w 1530"/>
                <a:gd name="T11" fmla="*/ 124 h 148"/>
                <a:gd name="T12" fmla="*/ 1198 w 1530"/>
                <a:gd name="T13" fmla="*/ 5 h 148"/>
                <a:gd name="T14" fmla="*/ 1141 w 1530"/>
                <a:gd name="T15" fmla="*/ 126 h 148"/>
                <a:gd name="T16" fmla="*/ 1078 w 1530"/>
                <a:gd name="T17" fmla="*/ 8 h 148"/>
                <a:gd name="T18" fmla="*/ 1021 w 1530"/>
                <a:gd name="T19" fmla="*/ 129 h 148"/>
                <a:gd name="T20" fmla="*/ 958 w 1530"/>
                <a:gd name="T21" fmla="*/ 10 h 148"/>
                <a:gd name="T22" fmla="*/ 901 w 1530"/>
                <a:gd name="T23" fmla="*/ 131 h 148"/>
                <a:gd name="T24" fmla="*/ 838 w 1530"/>
                <a:gd name="T25" fmla="*/ 12 h 148"/>
                <a:gd name="T26" fmla="*/ 781 w 1530"/>
                <a:gd name="T27" fmla="*/ 134 h 148"/>
                <a:gd name="T28" fmla="*/ 718 w 1530"/>
                <a:gd name="T29" fmla="*/ 15 h 148"/>
                <a:gd name="T30" fmla="*/ 661 w 1530"/>
                <a:gd name="T31" fmla="*/ 136 h 148"/>
                <a:gd name="T32" fmla="*/ 599 w 1530"/>
                <a:gd name="T33" fmla="*/ 17 h 148"/>
                <a:gd name="T34" fmla="*/ 541 w 1530"/>
                <a:gd name="T35" fmla="*/ 139 h 148"/>
                <a:gd name="T36" fmla="*/ 479 w 1530"/>
                <a:gd name="T37" fmla="*/ 20 h 148"/>
                <a:gd name="T38" fmla="*/ 421 w 1530"/>
                <a:gd name="T39" fmla="*/ 141 h 148"/>
                <a:gd name="T40" fmla="*/ 359 w 1530"/>
                <a:gd name="T41" fmla="*/ 22 h 148"/>
                <a:gd name="T42" fmla="*/ 301 w 1530"/>
                <a:gd name="T43" fmla="*/ 143 h 148"/>
                <a:gd name="T44" fmla="*/ 239 w 1530"/>
                <a:gd name="T45" fmla="*/ 25 h 148"/>
                <a:gd name="T46" fmla="*/ 181 w 1530"/>
                <a:gd name="T47" fmla="*/ 146 h 148"/>
                <a:gd name="T48" fmla="*/ 119 w 1530"/>
                <a:gd name="T49" fmla="*/ 27 h 148"/>
                <a:gd name="T50" fmla="*/ 61 w 1530"/>
                <a:gd name="T51" fmla="*/ 148 h 148"/>
                <a:gd name="T52" fmla="*/ 30 w 1530"/>
                <a:gd name="T53" fmla="*/ 89 h 148"/>
                <a:gd name="T54" fmla="*/ 0 w 1530"/>
                <a:gd name="T55" fmla="*/ 9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30" h="148">
                  <a:moveTo>
                    <a:pt x="1530" y="59"/>
                  </a:moveTo>
                  <a:lnTo>
                    <a:pt x="1501" y="119"/>
                  </a:lnTo>
                  <a:lnTo>
                    <a:pt x="1438" y="0"/>
                  </a:lnTo>
                  <a:lnTo>
                    <a:pt x="1381" y="122"/>
                  </a:lnTo>
                  <a:lnTo>
                    <a:pt x="1318" y="3"/>
                  </a:lnTo>
                  <a:lnTo>
                    <a:pt x="1261" y="124"/>
                  </a:lnTo>
                  <a:lnTo>
                    <a:pt x="1198" y="5"/>
                  </a:lnTo>
                  <a:lnTo>
                    <a:pt x="1141" y="126"/>
                  </a:lnTo>
                  <a:lnTo>
                    <a:pt x="1078" y="8"/>
                  </a:lnTo>
                  <a:lnTo>
                    <a:pt x="1021" y="129"/>
                  </a:lnTo>
                  <a:lnTo>
                    <a:pt x="958" y="10"/>
                  </a:lnTo>
                  <a:lnTo>
                    <a:pt x="901" y="131"/>
                  </a:lnTo>
                  <a:lnTo>
                    <a:pt x="838" y="12"/>
                  </a:lnTo>
                  <a:lnTo>
                    <a:pt x="781" y="134"/>
                  </a:lnTo>
                  <a:lnTo>
                    <a:pt x="718" y="15"/>
                  </a:lnTo>
                  <a:lnTo>
                    <a:pt x="661" y="136"/>
                  </a:lnTo>
                  <a:lnTo>
                    <a:pt x="599" y="17"/>
                  </a:lnTo>
                  <a:lnTo>
                    <a:pt x="541" y="139"/>
                  </a:lnTo>
                  <a:lnTo>
                    <a:pt x="479" y="20"/>
                  </a:lnTo>
                  <a:lnTo>
                    <a:pt x="421" y="141"/>
                  </a:lnTo>
                  <a:lnTo>
                    <a:pt x="359" y="22"/>
                  </a:lnTo>
                  <a:lnTo>
                    <a:pt x="301" y="143"/>
                  </a:lnTo>
                  <a:lnTo>
                    <a:pt x="239" y="25"/>
                  </a:lnTo>
                  <a:lnTo>
                    <a:pt x="181" y="146"/>
                  </a:lnTo>
                  <a:lnTo>
                    <a:pt x="119" y="27"/>
                  </a:lnTo>
                  <a:lnTo>
                    <a:pt x="61" y="148"/>
                  </a:lnTo>
                  <a:lnTo>
                    <a:pt x="30" y="89"/>
                  </a:lnTo>
                  <a:lnTo>
                    <a:pt x="0" y="9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7" name="Arc 256"/>
            <p:cNvSpPr>
              <a:spLocks/>
            </p:cNvSpPr>
            <p:nvPr/>
          </p:nvSpPr>
          <p:spPr bwMode="auto">
            <a:xfrm>
              <a:off x="415" y="4998"/>
              <a:ext cx="733" cy="17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8" name="Freeform 257"/>
            <p:cNvSpPr>
              <a:spLocks/>
            </p:cNvSpPr>
            <p:nvPr/>
          </p:nvSpPr>
          <p:spPr bwMode="auto">
            <a:xfrm>
              <a:off x="397" y="4998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9" name="Arc 258"/>
            <p:cNvSpPr>
              <a:spLocks/>
            </p:cNvSpPr>
            <p:nvPr/>
          </p:nvSpPr>
          <p:spPr bwMode="auto">
            <a:xfrm>
              <a:off x="1190" y="3040"/>
              <a:ext cx="71" cy="48"/>
            </a:xfrm>
            <a:custGeom>
              <a:avLst/>
              <a:gdLst>
                <a:gd name="G0" fmla="+- 314 0 0"/>
                <a:gd name="G1" fmla="+- 0 0 0"/>
                <a:gd name="G2" fmla="+- 21600 0 0"/>
                <a:gd name="T0" fmla="*/ 21914 w 21914"/>
                <a:gd name="T1" fmla="*/ 0 h 21600"/>
                <a:gd name="T2" fmla="*/ 0 w 21914"/>
                <a:gd name="T3" fmla="*/ 21598 h 21600"/>
                <a:gd name="T4" fmla="*/ 314 w 219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4" h="21600" fill="none" extrusionOk="0">
                  <a:moveTo>
                    <a:pt x="21914" y="0"/>
                  </a:moveTo>
                  <a:cubicBezTo>
                    <a:pt x="21914" y="11929"/>
                    <a:pt x="12243" y="21600"/>
                    <a:pt x="314" y="21600"/>
                  </a:cubicBezTo>
                  <a:cubicBezTo>
                    <a:pt x="209" y="21600"/>
                    <a:pt x="104" y="21599"/>
                    <a:pt x="0" y="21597"/>
                  </a:cubicBezTo>
                </a:path>
                <a:path w="21914" h="21600" stroke="0" extrusionOk="0">
                  <a:moveTo>
                    <a:pt x="21914" y="0"/>
                  </a:moveTo>
                  <a:cubicBezTo>
                    <a:pt x="21914" y="11929"/>
                    <a:pt x="12243" y="21600"/>
                    <a:pt x="314" y="21600"/>
                  </a:cubicBezTo>
                  <a:cubicBezTo>
                    <a:pt x="209" y="21600"/>
                    <a:pt x="104" y="21599"/>
                    <a:pt x="0" y="21597"/>
                  </a:cubicBezTo>
                  <a:lnTo>
                    <a:pt x="31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0" name="Arc 259"/>
            <p:cNvSpPr>
              <a:spLocks/>
            </p:cNvSpPr>
            <p:nvPr/>
          </p:nvSpPr>
          <p:spPr bwMode="auto">
            <a:xfrm>
              <a:off x="1190" y="3087"/>
              <a:ext cx="334" cy="13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1" name="Freeform 260"/>
            <p:cNvSpPr>
              <a:spLocks/>
            </p:cNvSpPr>
            <p:nvPr/>
          </p:nvSpPr>
          <p:spPr bwMode="auto">
            <a:xfrm>
              <a:off x="1473" y="3207"/>
              <a:ext cx="51" cy="37"/>
            </a:xfrm>
            <a:custGeom>
              <a:avLst/>
              <a:gdLst>
                <a:gd name="T0" fmla="*/ 51 w 51"/>
                <a:gd name="T1" fmla="*/ 18 h 37"/>
                <a:gd name="T2" fmla="*/ 0 w 51"/>
                <a:gd name="T3" fmla="*/ 0 h 37"/>
                <a:gd name="T4" fmla="*/ 13 w 51"/>
                <a:gd name="T5" fmla="*/ 18 h 37"/>
                <a:gd name="T6" fmla="*/ 0 w 51"/>
                <a:gd name="T7" fmla="*/ 37 h 37"/>
                <a:gd name="T8" fmla="*/ 51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2" name="Arc 261"/>
            <p:cNvSpPr>
              <a:spLocks/>
            </p:cNvSpPr>
            <p:nvPr/>
          </p:nvSpPr>
          <p:spPr bwMode="auto">
            <a:xfrm>
              <a:off x="1148" y="4074"/>
              <a:ext cx="127" cy="64"/>
            </a:xfrm>
            <a:custGeom>
              <a:avLst/>
              <a:gdLst>
                <a:gd name="G0" fmla="+- 0 0 0"/>
                <a:gd name="G1" fmla="+- 340 0 0"/>
                <a:gd name="G2" fmla="+- 21600 0 0"/>
                <a:gd name="T0" fmla="*/ 21597 w 21600"/>
                <a:gd name="T1" fmla="*/ 0 h 21940"/>
                <a:gd name="T2" fmla="*/ 0 w 21600"/>
                <a:gd name="T3" fmla="*/ 21940 h 21940"/>
                <a:gd name="T4" fmla="*/ 0 w 21600"/>
                <a:gd name="T5" fmla="*/ 340 h 2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40" fill="none" extrusionOk="0">
                  <a:moveTo>
                    <a:pt x="21597" y="-1"/>
                  </a:moveTo>
                  <a:cubicBezTo>
                    <a:pt x="21599" y="113"/>
                    <a:pt x="21600" y="226"/>
                    <a:pt x="21600" y="340"/>
                  </a:cubicBezTo>
                  <a:cubicBezTo>
                    <a:pt x="21600" y="12269"/>
                    <a:pt x="11929" y="21939"/>
                    <a:pt x="0" y="21940"/>
                  </a:cubicBezTo>
                </a:path>
                <a:path w="21600" h="21940" stroke="0" extrusionOk="0">
                  <a:moveTo>
                    <a:pt x="21597" y="-1"/>
                  </a:moveTo>
                  <a:cubicBezTo>
                    <a:pt x="21599" y="113"/>
                    <a:pt x="21600" y="226"/>
                    <a:pt x="21600" y="340"/>
                  </a:cubicBezTo>
                  <a:cubicBezTo>
                    <a:pt x="21600" y="12269"/>
                    <a:pt x="11929" y="21939"/>
                    <a:pt x="0" y="21940"/>
                  </a:cubicBezTo>
                  <a:lnTo>
                    <a:pt x="0" y="34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3" name="Arc 262"/>
            <p:cNvSpPr>
              <a:spLocks/>
            </p:cNvSpPr>
            <p:nvPr/>
          </p:nvSpPr>
          <p:spPr bwMode="auto">
            <a:xfrm>
              <a:off x="1148" y="4138"/>
              <a:ext cx="366" cy="1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4" name="Freeform 263"/>
            <p:cNvSpPr>
              <a:spLocks/>
            </p:cNvSpPr>
            <p:nvPr/>
          </p:nvSpPr>
          <p:spPr bwMode="auto">
            <a:xfrm>
              <a:off x="1462" y="4236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4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5" name="Arc 264"/>
            <p:cNvSpPr>
              <a:spLocks/>
            </p:cNvSpPr>
            <p:nvPr/>
          </p:nvSpPr>
          <p:spPr bwMode="auto">
            <a:xfrm>
              <a:off x="1180" y="5104"/>
              <a:ext cx="95" cy="59"/>
            </a:xfrm>
            <a:custGeom>
              <a:avLst/>
              <a:gdLst>
                <a:gd name="G0" fmla="+- 0 0 0"/>
                <a:gd name="G1" fmla="+- 369 0 0"/>
                <a:gd name="G2" fmla="+- 21600 0 0"/>
                <a:gd name="T0" fmla="*/ 21597 w 21600"/>
                <a:gd name="T1" fmla="*/ 0 h 21969"/>
                <a:gd name="T2" fmla="*/ 0 w 21600"/>
                <a:gd name="T3" fmla="*/ 21969 h 21969"/>
                <a:gd name="T4" fmla="*/ 0 w 21600"/>
                <a:gd name="T5" fmla="*/ 369 h 21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69" fill="none" extrusionOk="0">
                  <a:moveTo>
                    <a:pt x="21596" y="0"/>
                  </a:moveTo>
                  <a:cubicBezTo>
                    <a:pt x="21598" y="122"/>
                    <a:pt x="21600" y="245"/>
                    <a:pt x="21600" y="369"/>
                  </a:cubicBezTo>
                  <a:cubicBezTo>
                    <a:pt x="21600" y="12298"/>
                    <a:pt x="11929" y="21968"/>
                    <a:pt x="0" y="21969"/>
                  </a:cubicBezTo>
                </a:path>
                <a:path w="21600" h="21969" stroke="0" extrusionOk="0">
                  <a:moveTo>
                    <a:pt x="21596" y="0"/>
                  </a:moveTo>
                  <a:cubicBezTo>
                    <a:pt x="21598" y="122"/>
                    <a:pt x="21600" y="245"/>
                    <a:pt x="21600" y="369"/>
                  </a:cubicBezTo>
                  <a:cubicBezTo>
                    <a:pt x="21600" y="12298"/>
                    <a:pt x="11929" y="21968"/>
                    <a:pt x="0" y="21969"/>
                  </a:cubicBezTo>
                  <a:lnTo>
                    <a:pt x="0" y="36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6" name="Arc 265"/>
            <p:cNvSpPr>
              <a:spLocks/>
            </p:cNvSpPr>
            <p:nvPr/>
          </p:nvSpPr>
          <p:spPr bwMode="auto">
            <a:xfrm>
              <a:off x="1180" y="5163"/>
              <a:ext cx="308" cy="12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7" name="Freeform 266"/>
            <p:cNvSpPr>
              <a:spLocks/>
            </p:cNvSpPr>
            <p:nvPr/>
          </p:nvSpPr>
          <p:spPr bwMode="auto">
            <a:xfrm>
              <a:off x="1436" y="5266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3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8" name="Freeform 267"/>
            <p:cNvSpPr>
              <a:spLocks/>
            </p:cNvSpPr>
            <p:nvPr/>
          </p:nvSpPr>
          <p:spPr bwMode="auto">
            <a:xfrm>
              <a:off x="962" y="2477"/>
              <a:ext cx="313" cy="685"/>
            </a:xfrm>
            <a:custGeom>
              <a:avLst/>
              <a:gdLst>
                <a:gd name="T0" fmla="*/ 824 w 884"/>
                <a:gd name="T1" fmla="*/ 1935 h 1935"/>
                <a:gd name="T2" fmla="*/ 884 w 884"/>
                <a:gd name="T3" fmla="*/ 1529 h 1935"/>
                <a:gd name="T4" fmla="*/ 0 w 884"/>
                <a:gd name="T5" fmla="*/ 0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4" h="1935">
                  <a:moveTo>
                    <a:pt x="824" y="1935"/>
                  </a:moveTo>
                  <a:lnTo>
                    <a:pt x="884" y="152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9" name="Freeform 268"/>
            <p:cNvSpPr>
              <a:spLocks/>
            </p:cNvSpPr>
            <p:nvPr/>
          </p:nvSpPr>
          <p:spPr bwMode="auto">
            <a:xfrm>
              <a:off x="962" y="2477"/>
              <a:ext cx="43" cy="54"/>
            </a:xfrm>
            <a:custGeom>
              <a:avLst/>
              <a:gdLst>
                <a:gd name="T0" fmla="*/ 0 w 43"/>
                <a:gd name="T1" fmla="*/ 0 h 54"/>
                <a:gd name="T2" fmla="*/ 10 w 43"/>
                <a:gd name="T3" fmla="*/ 54 h 54"/>
                <a:gd name="T4" fmla="*/ 20 w 43"/>
                <a:gd name="T5" fmla="*/ 33 h 54"/>
                <a:gd name="T6" fmla="*/ 43 w 43"/>
                <a:gd name="T7" fmla="*/ 35 h 54"/>
                <a:gd name="T8" fmla="*/ 0 w 43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4">
                  <a:moveTo>
                    <a:pt x="0" y="0"/>
                  </a:moveTo>
                  <a:lnTo>
                    <a:pt x="10" y="54"/>
                  </a:lnTo>
                  <a:lnTo>
                    <a:pt x="20" y="33"/>
                  </a:lnTo>
                  <a:lnTo>
                    <a:pt x="43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0" name="Freeform 269"/>
            <p:cNvSpPr>
              <a:spLocks/>
            </p:cNvSpPr>
            <p:nvPr/>
          </p:nvSpPr>
          <p:spPr bwMode="auto">
            <a:xfrm>
              <a:off x="1005" y="3485"/>
              <a:ext cx="297" cy="701"/>
            </a:xfrm>
            <a:custGeom>
              <a:avLst/>
              <a:gdLst>
                <a:gd name="T0" fmla="*/ 661 w 840"/>
                <a:gd name="T1" fmla="*/ 1980 h 1980"/>
                <a:gd name="T2" fmla="*/ 840 w 840"/>
                <a:gd name="T3" fmla="*/ 1499 h 1980"/>
                <a:gd name="T4" fmla="*/ 0 w 840"/>
                <a:gd name="T5" fmla="*/ 0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1980">
                  <a:moveTo>
                    <a:pt x="661" y="1980"/>
                  </a:moveTo>
                  <a:lnTo>
                    <a:pt x="840" y="149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1" name="Freeform 270"/>
            <p:cNvSpPr>
              <a:spLocks/>
            </p:cNvSpPr>
            <p:nvPr/>
          </p:nvSpPr>
          <p:spPr bwMode="auto">
            <a:xfrm>
              <a:off x="1005" y="3485"/>
              <a:ext cx="41" cy="55"/>
            </a:xfrm>
            <a:custGeom>
              <a:avLst/>
              <a:gdLst>
                <a:gd name="T0" fmla="*/ 0 w 41"/>
                <a:gd name="T1" fmla="*/ 0 h 55"/>
                <a:gd name="T2" fmla="*/ 8 w 41"/>
                <a:gd name="T3" fmla="*/ 55 h 55"/>
                <a:gd name="T4" fmla="*/ 18 w 41"/>
                <a:gd name="T5" fmla="*/ 34 h 55"/>
                <a:gd name="T6" fmla="*/ 41 w 41"/>
                <a:gd name="T7" fmla="*/ 36 h 55"/>
                <a:gd name="T8" fmla="*/ 0 w 4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5">
                  <a:moveTo>
                    <a:pt x="0" y="0"/>
                  </a:moveTo>
                  <a:lnTo>
                    <a:pt x="8" y="55"/>
                  </a:lnTo>
                  <a:lnTo>
                    <a:pt x="18" y="34"/>
                  </a:lnTo>
                  <a:lnTo>
                    <a:pt x="41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2" name="Freeform 271"/>
            <p:cNvSpPr>
              <a:spLocks/>
            </p:cNvSpPr>
            <p:nvPr/>
          </p:nvSpPr>
          <p:spPr bwMode="auto">
            <a:xfrm>
              <a:off x="872" y="4483"/>
              <a:ext cx="430" cy="770"/>
            </a:xfrm>
            <a:custGeom>
              <a:avLst/>
              <a:gdLst>
                <a:gd name="T0" fmla="*/ 1110 w 1214"/>
                <a:gd name="T1" fmla="*/ 2175 h 2175"/>
                <a:gd name="T2" fmla="*/ 1214 w 1214"/>
                <a:gd name="T3" fmla="*/ 1770 h 2175"/>
                <a:gd name="T4" fmla="*/ 0 w 1214"/>
                <a:gd name="T5" fmla="*/ 0 h 2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4" h="2175">
                  <a:moveTo>
                    <a:pt x="1110" y="2175"/>
                  </a:moveTo>
                  <a:lnTo>
                    <a:pt x="1214" y="177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3" name="Freeform 272"/>
            <p:cNvSpPr>
              <a:spLocks/>
            </p:cNvSpPr>
            <p:nvPr/>
          </p:nvSpPr>
          <p:spPr bwMode="auto">
            <a:xfrm>
              <a:off x="872" y="4483"/>
              <a:ext cx="45" cy="53"/>
            </a:xfrm>
            <a:custGeom>
              <a:avLst/>
              <a:gdLst>
                <a:gd name="T0" fmla="*/ 0 w 45"/>
                <a:gd name="T1" fmla="*/ 0 h 53"/>
                <a:gd name="T2" fmla="*/ 14 w 45"/>
                <a:gd name="T3" fmla="*/ 53 h 53"/>
                <a:gd name="T4" fmla="*/ 22 w 45"/>
                <a:gd name="T5" fmla="*/ 32 h 53"/>
                <a:gd name="T6" fmla="*/ 45 w 45"/>
                <a:gd name="T7" fmla="*/ 32 h 53"/>
                <a:gd name="T8" fmla="*/ 0 w 4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0"/>
                  </a:moveTo>
                  <a:lnTo>
                    <a:pt x="14" y="53"/>
                  </a:lnTo>
                  <a:lnTo>
                    <a:pt x="22" y="32"/>
                  </a:lnTo>
                  <a:lnTo>
                    <a:pt x="45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533400"/>
            <a:ext cx="6332538" cy="8337550"/>
            <a:chOff x="330" y="336"/>
            <a:chExt cx="3989" cy="52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30" y="336"/>
              <a:ext cx="3750" cy="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356" y="362"/>
              <a:ext cx="3963" cy="5047"/>
              <a:chOff x="356" y="362"/>
              <a:chExt cx="3963" cy="5047"/>
            </a:xfrm>
          </p:grpSpPr>
          <p:sp>
            <p:nvSpPr>
              <p:cNvPr id="17447" name="Rectangle 5"/>
              <p:cNvSpPr>
                <a:spLocks noChangeArrowheads="1"/>
              </p:cNvSpPr>
              <p:nvPr/>
            </p:nvSpPr>
            <p:spPr bwMode="auto">
              <a:xfrm>
                <a:off x="356" y="4393"/>
                <a:ext cx="1745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48" name="Rectangle 6"/>
              <p:cNvSpPr>
                <a:spLocks noChangeArrowheads="1"/>
              </p:cNvSpPr>
              <p:nvPr/>
            </p:nvSpPr>
            <p:spPr bwMode="auto">
              <a:xfrm>
                <a:off x="356" y="2341"/>
                <a:ext cx="1745" cy="98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49" name="Rectangle 7"/>
              <p:cNvSpPr>
                <a:spLocks noChangeArrowheads="1"/>
              </p:cNvSpPr>
              <p:nvPr/>
            </p:nvSpPr>
            <p:spPr bwMode="auto">
              <a:xfrm>
                <a:off x="356" y="3367"/>
                <a:ext cx="1745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0" name="Rectangle 8"/>
              <p:cNvSpPr>
                <a:spLocks noChangeArrowheads="1"/>
              </p:cNvSpPr>
              <p:nvPr/>
            </p:nvSpPr>
            <p:spPr bwMode="auto">
              <a:xfrm>
                <a:off x="758" y="509"/>
                <a:ext cx="3022" cy="1707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1" name="Oval 9"/>
              <p:cNvSpPr>
                <a:spLocks noChangeArrowheads="1"/>
              </p:cNvSpPr>
              <p:nvPr/>
            </p:nvSpPr>
            <p:spPr bwMode="auto">
              <a:xfrm>
                <a:off x="1895" y="3936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2" name="Rectangle 10"/>
              <p:cNvSpPr>
                <a:spLocks noChangeArrowheads="1"/>
              </p:cNvSpPr>
              <p:nvPr/>
            </p:nvSpPr>
            <p:spPr bwMode="auto">
              <a:xfrm>
                <a:off x="1461" y="38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53" name="Oval 11"/>
              <p:cNvSpPr>
                <a:spLocks noChangeArrowheads="1"/>
              </p:cNvSpPr>
              <p:nvPr/>
            </p:nvSpPr>
            <p:spPr bwMode="auto">
              <a:xfrm>
                <a:off x="1458" y="393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4" name="Rectangle 12"/>
              <p:cNvSpPr>
                <a:spLocks noChangeArrowheads="1"/>
              </p:cNvSpPr>
              <p:nvPr/>
            </p:nvSpPr>
            <p:spPr bwMode="auto">
              <a:xfrm>
                <a:off x="1164" y="381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55" name="Oval 13"/>
              <p:cNvSpPr>
                <a:spLocks noChangeArrowheads="1"/>
              </p:cNvSpPr>
              <p:nvPr/>
            </p:nvSpPr>
            <p:spPr bwMode="auto">
              <a:xfrm>
                <a:off x="1311" y="3936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6" name="Rectangle 14"/>
              <p:cNvSpPr>
                <a:spLocks noChangeArrowheads="1"/>
              </p:cNvSpPr>
              <p:nvPr/>
            </p:nvSpPr>
            <p:spPr bwMode="auto">
              <a:xfrm>
                <a:off x="877" y="38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57" name="Rectangle 15"/>
              <p:cNvSpPr>
                <a:spLocks noChangeArrowheads="1"/>
              </p:cNvSpPr>
              <p:nvPr/>
            </p:nvSpPr>
            <p:spPr bwMode="auto">
              <a:xfrm>
                <a:off x="1164" y="3936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8" name="Line 16"/>
              <p:cNvSpPr>
                <a:spLocks noChangeShapeType="1"/>
              </p:cNvSpPr>
              <p:nvPr/>
            </p:nvSpPr>
            <p:spPr bwMode="auto">
              <a:xfrm>
                <a:off x="1164" y="3936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9" name="Line 17"/>
              <p:cNvSpPr>
                <a:spLocks noChangeShapeType="1"/>
              </p:cNvSpPr>
              <p:nvPr/>
            </p:nvSpPr>
            <p:spPr bwMode="auto">
              <a:xfrm flipV="1">
                <a:off x="1164" y="3936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0" name="Rectangle 18"/>
              <p:cNvSpPr>
                <a:spLocks noChangeArrowheads="1"/>
              </p:cNvSpPr>
              <p:nvPr/>
            </p:nvSpPr>
            <p:spPr bwMode="auto">
              <a:xfrm>
                <a:off x="1606" y="381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61" name="Oval 19"/>
              <p:cNvSpPr>
                <a:spLocks noChangeArrowheads="1"/>
              </p:cNvSpPr>
              <p:nvPr/>
            </p:nvSpPr>
            <p:spPr bwMode="auto">
              <a:xfrm>
                <a:off x="1016" y="393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2" name="Rectangle 20"/>
              <p:cNvSpPr>
                <a:spLocks noChangeArrowheads="1"/>
              </p:cNvSpPr>
              <p:nvPr/>
            </p:nvSpPr>
            <p:spPr bwMode="auto">
              <a:xfrm>
                <a:off x="1311" y="37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63" name="Oval 21"/>
              <p:cNvSpPr>
                <a:spLocks noChangeArrowheads="1"/>
              </p:cNvSpPr>
              <p:nvPr/>
            </p:nvSpPr>
            <p:spPr bwMode="auto">
              <a:xfrm>
                <a:off x="869" y="393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4" name="Rectangle 22"/>
              <p:cNvSpPr>
                <a:spLocks noChangeArrowheads="1"/>
              </p:cNvSpPr>
              <p:nvPr/>
            </p:nvSpPr>
            <p:spPr bwMode="auto">
              <a:xfrm>
                <a:off x="1022" y="37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65" name="Oval 23"/>
              <p:cNvSpPr>
                <a:spLocks noChangeArrowheads="1"/>
              </p:cNvSpPr>
              <p:nvPr/>
            </p:nvSpPr>
            <p:spPr bwMode="auto">
              <a:xfrm>
                <a:off x="722" y="3936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6" name="Rectangle 24"/>
              <p:cNvSpPr>
                <a:spLocks noChangeArrowheads="1"/>
              </p:cNvSpPr>
              <p:nvPr/>
            </p:nvSpPr>
            <p:spPr bwMode="auto">
              <a:xfrm>
                <a:off x="727" y="381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67" name="Oval 25"/>
              <p:cNvSpPr>
                <a:spLocks noChangeArrowheads="1"/>
              </p:cNvSpPr>
              <p:nvPr/>
            </p:nvSpPr>
            <p:spPr bwMode="auto">
              <a:xfrm>
                <a:off x="1164" y="4025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8" name="Rectangle 26"/>
              <p:cNvSpPr>
                <a:spLocks noChangeArrowheads="1"/>
              </p:cNvSpPr>
              <p:nvPr/>
            </p:nvSpPr>
            <p:spPr bwMode="auto">
              <a:xfrm>
                <a:off x="1900" y="37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69" name="Oval 27"/>
              <p:cNvSpPr>
                <a:spLocks noChangeArrowheads="1"/>
              </p:cNvSpPr>
              <p:nvPr/>
            </p:nvSpPr>
            <p:spPr bwMode="auto">
              <a:xfrm>
                <a:off x="1164" y="4162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0" name="Rectangle 28"/>
              <p:cNvSpPr>
                <a:spLocks noChangeArrowheads="1"/>
              </p:cNvSpPr>
              <p:nvPr/>
            </p:nvSpPr>
            <p:spPr bwMode="auto">
              <a:xfrm>
                <a:off x="506" y="37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1" name="Oval 29"/>
              <p:cNvSpPr>
                <a:spLocks noChangeArrowheads="1"/>
              </p:cNvSpPr>
              <p:nvPr/>
            </p:nvSpPr>
            <p:spPr bwMode="auto">
              <a:xfrm>
                <a:off x="1605" y="398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2" name="Rectangle 30"/>
              <p:cNvSpPr>
                <a:spLocks noChangeArrowheads="1"/>
              </p:cNvSpPr>
              <p:nvPr/>
            </p:nvSpPr>
            <p:spPr bwMode="auto">
              <a:xfrm>
                <a:off x="1511" y="3507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3" name="Oval 31"/>
              <p:cNvSpPr>
                <a:spLocks noChangeArrowheads="1"/>
              </p:cNvSpPr>
              <p:nvPr/>
            </p:nvSpPr>
            <p:spPr bwMode="auto">
              <a:xfrm>
                <a:off x="585" y="404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4" name="Rectangle 32"/>
              <p:cNvSpPr>
                <a:spLocks noChangeArrowheads="1"/>
              </p:cNvSpPr>
              <p:nvPr/>
            </p:nvSpPr>
            <p:spPr bwMode="auto">
              <a:xfrm>
                <a:off x="703" y="350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5" name="Oval 33"/>
              <p:cNvSpPr>
                <a:spLocks noChangeArrowheads="1"/>
              </p:cNvSpPr>
              <p:nvPr/>
            </p:nvSpPr>
            <p:spPr bwMode="auto">
              <a:xfrm>
                <a:off x="1895" y="4962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6" name="Rectangle 34"/>
              <p:cNvSpPr>
                <a:spLocks noChangeArrowheads="1"/>
              </p:cNvSpPr>
              <p:nvPr/>
            </p:nvSpPr>
            <p:spPr bwMode="auto">
              <a:xfrm>
                <a:off x="1461" y="483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7" name="Oval 35"/>
              <p:cNvSpPr>
                <a:spLocks noChangeArrowheads="1"/>
              </p:cNvSpPr>
              <p:nvPr/>
            </p:nvSpPr>
            <p:spPr bwMode="auto">
              <a:xfrm>
                <a:off x="1458" y="496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8" name="Rectangle 36"/>
              <p:cNvSpPr>
                <a:spLocks noChangeArrowheads="1"/>
              </p:cNvSpPr>
              <p:nvPr/>
            </p:nvSpPr>
            <p:spPr bwMode="auto">
              <a:xfrm>
                <a:off x="1164" y="48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9" name="Oval 37"/>
              <p:cNvSpPr>
                <a:spLocks noChangeArrowheads="1"/>
              </p:cNvSpPr>
              <p:nvPr/>
            </p:nvSpPr>
            <p:spPr bwMode="auto">
              <a:xfrm>
                <a:off x="1311" y="4962"/>
                <a:ext cx="60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0" name="Rectangle 38"/>
              <p:cNvSpPr>
                <a:spLocks noChangeArrowheads="1"/>
              </p:cNvSpPr>
              <p:nvPr/>
            </p:nvSpPr>
            <p:spPr bwMode="auto">
              <a:xfrm>
                <a:off x="877" y="483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1" name="Rectangle 39"/>
              <p:cNvSpPr>
                <a:spLocks noChangeArrowheads="1"/>
              </p:cNvSpPr>
              <p:nvPr/>
            </p:nvSpPr>
            <p:spPr bwMode="auto">
              <a:xfrm>
                <a:off x="1164" y="4962"/>
                <a:ext cx="60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2" name="Line 40"/>
              <p:cNvSpPr>
                <a:spLocks noChangeShapeType="1"/>
              </p:cNvSpPr>
              <p:nvPr/>
            </p:nvSpPr>
            <p:spPr bwMode="auto">
              <a:xfrm>
                <a:off x="1164" y="4962"/>
                <a:ext cx="6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3" name="Line 41"/>
              <p:cNvSpPr>
                <a:spLocks noChangeShapeType="1"/>
              </p:cNvSpPr>
              <p:nvPr/>
            </p:nvSpPr>
            <p:spPr bwMode="auto">
              <a:xfrm flipV="1">
                <a:off x="1164" y="4962"/>
                <a:ext cx="6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4" name="Rectangle 42"/>
              <p:cNvSpPr>
                <a:spLocks noChangeArrowheads="1"/>
              </p:cNvSpPr>
              <p:nvPr/>
            </p:nvSpPr>
            <p:spPr bwMode="auto">
              <a:xfrm>
                <a:off x="1582" y="477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5" name="Oval 43"/>
              <p:cNvSpPr>
                <a:spLocks noChangeArrowheads="1"/>
              </p:cNvSpPr>
              <p:nvPr/>
            </p:nvSpPr>
            <p:spPr bwMode="auto">
              <a:xfrm>
                <a:off x="1016" y="496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6" name="Rectangle 44"/>
              <p:cNvSpPr>
                <a:spLocks noChangeArrowheads="1"/>
              </p:cNvSpPr>
              <p:nvPr/>
            </p:nvSpPr>
            <p:spPr bwMode="auto">
              <a:xfrm>
                <a:off x="1458" y="47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7" name="Oval 45"/>
              <p:cNvSpPr>
                <a:spLocks noChangeArrowheads="1"/>
              </p:cNvSpPr>
              <p:nvPr/>
            </p:nvSpPr>
            <p:spPr bwMode="auto">
              <a:xfrm>
                <a:off x="869" y="496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8" name="Rectangle 46"/>
              <p:cNvSpPr>
                <a:spLocks noChangeArrowheads="1"/>
              </p:cNvSpPr>
              <p:nvPr/>
            </p:nvSpPr>
            <p:spPr bwMode="auto">
              <a:xfrm>
                <a:off x="1164" y="47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9" name="Oval 47"/>
              <p:cNvSpPr>
                <a:spLocks noChangeArrowheads="1"/>
              </p:cNvSpPr>
              <p:nvPr/>
            </p:nvSpPr>
            <p:spPr bwMode="auto">
              <a:xfrm>
                <a:off x="722" y="4962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0" name="Rectangle 48"/>
              <p:cNvSpPr>
                <a:spLocks noChangeArrowheads="1"/>
              </p:cNvSpPr>
              <p:nvPr/>
            </p:nvSpPr>
            <p:spPr bwMode="auto">
              <a:xfrm>
                <a:off x="875" y="477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1" name="Oval 49"/>
              <p:cNvSpPr>
                <a:spLocks noChangeArrowheads="1"/>
              </p:cNvSpPr>
              <p:nvPr/>
            </p:nvSpPr>
            <p:spPr bwMode="auto">
              <a:xfrm>
                <a:off x="1164" y="5051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2" name="Rectangle 50"/>
              <p:cNvSpPr>
                <a:spLocks noChangeArrowheads="1"/>
              </p:cNvSpPr>
              <p:nvPr/>
            </p:nvSpPr>
            <p:spPr bwMode="auto">
              <a:xfrm>
                <a:off x="1900" y="4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3" name="Oval 51"/>
              <p:cNvSpPr>
                <a:spLocks noChangeArrowheads="1"/>
              </p:cNvSpPr>
              <p:nvPr/>
            </p:nvSpPr>
            <p:spPr bwMode="auto">
              <a:xfrm>
                <a:off x="1169" y="5177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4" name="Rectangle 52"/>
              <p:cNvSpPr>
                <a:spLocks noChangeArrowheads="1"/>
              </p:cNvSpPr>
              <p:nvPr/>
            </p:nvSpPr>
            <p:spPr bwMode="auto">
              <a:xfrm>
                <a:off x="506" y="4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5" name="Oval 53"/>
              <p:cNvSpPr>
                <a:spLocks noChangeArrowheads="1"/>
              </p:cNvSpPr>
              <p:nvPr/>
            </p:nvSpPr>
            <p:spPr bwMode="auto">
              <a:xfrm>
                <a:off x="1605" y="500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6" name="Rectangle 54"/>
              <p:cNvSpPr>
                <a:spLocks noChangeArrowheads="1"/>
              </p:cNvSpPr>
              <p:nvPr/>
            </p:nvSpPr>
            <p:spPr bwMode="auto">
              <a:xfrm>
                <a:off x="1216" y="453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7" name="Oval 55"/>
              <p:cNvSpPr>
                <a:spLocks noChangeArrowheads="1"/>
              </p:cNvSpPr>
              <p:nvPr/>
            </p:nvSpPr>
            <p:spPr bwMode="auto">
              <a:xfrm>
                <a:off x="580" y="5077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8" name="Rectangle 56"/>
              <p:cNvSpPr>
                <a:spLocks noChangeArrowheads="1"/>
              </p:cNvSpPr>
              <p:nvPr/>
            </p:nvSpPr>
            <p:spPr bwMode="auto">
              <a:xfrm>
                <a:off x="630" y="482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9" name="Oval 57"/>
              <p:cNvSpPr>
                <a:spLocks noChangeArrowheads="1"/>
              </p:cNvSpPr>
              <p:nvPr/>
            </p:nvSpPr>
            <p:spPr bwMode="auto">
              <a:xfrm>
                <a:off x="1895" y="2910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0" name="Rectangle 58"/>
              <p:cNvSpPr>
                <a:spLocks noChangeArrowheads="1"/>
              </p:cNvSpPr>
              <p:nvPr/>
            </p:nvSpPr>
            <p:spPr bwMode="auto">
              <a:xfrm>
                <a:off x="1461" y="2787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1" name="Oval 59"/>
              <p:cNvSpPr>
                <a:spLocks noChangeArrowheads="1"/>
              </p:cNvSpPr>
              <p:nvPr/>
            </p:nvSpPr>
            <p:spPr bwMode="auto">
              <a:xfrm>
                <a:off x="1458" y="291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2" name="Rectangle 60"/>
              <p:cNvSpPr>
                <a:spLocks noChangeArrowheads="1"/>
              </p:cNvSpPr>
              <p:nvPr/>
            </p:nvSpPr>
            <p:spPr bwMode="auto">
              <a:xfrm>
                <a:off x="1240" y="2787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3" name="Oval 61"/>
              <p:cNvSpPr>
                <a:spLocks noChangeArrowheads="1"/>
              </p:cNvSpPr>
              <p:nvPr/>
            </p:nvSpPr>
            <p:spPr bwMode="auto">
              <a:xfrm>
                <a:off x="1311" y="2910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4" name="Rectangle 62"/>
              <p:cNvSpPr>
                <a:spLocks noChangeArrowheads="1"/>
              </p:cNvSpPr>
              <p:nvPr/>
            </p:nvSpPr>
            <p:spPr bwMode="auto">
              <a:xfrm>
                <a:off x="951" y="2787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5" name="Rectangle 63"/>
              <p:cNvSpPr>
                <a:spLocks noChangeArrowheads="1"/>
              </p:cNvSpPr>
              <p:nvPr/>
            </p:nvSpPr>
            <p:spPr bwMode="auto">
              <a:xfrm>
                <a:off x="1164" y="2910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6" name="Line 64"/>
              <p:cNvSpPr>
                <a:spLocks noChangeShapeType="1"/>
              </p:cNvSpPr>
              <p:nvPr/>
            </p:nvSpPr>
            <p:spPr bwMode="auto">
              <a:xfrm>
                <a:off x="1164" y="2910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7" name="Line 65"/>
              <p:cNvSpPr>
                <a:spLocks noChangeShapeType="1"/>
              </p:cNvSpPr>
              <p:nvPr/>
            </p:nvSpPr>
            <p:spPr bwMode="auto">
              <a:xfrm flipV="1">
                <a:off x="1164" y="2910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8" name="Rectangle 66"/>
              <p:cNvSpPr>
                <a:spLocks noChangeArrowheads="1"/>
              </p:cNvSpPr>
              <p:nvPr/>
            </p:nvSpPr>
            <p:spPr bwMode="auto">
              <a:xfrm>
                <a:off x="1616" y="270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9" name="Oval 67"/>
              <p:cNvSpPr>
                <a:spLocks noChangeArrowheads="1"/>
              </p:cNvSpPr>
              <p:nvPr/>
            </p:nvSpPr>
            <p:spPr bwMode="auto">
              <a:xfrm>
                <a:off x="1016" y="291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0" name="Rectangle 68"/>
              <p:cNvSpPr>
                <a:spLocks noChangeArrowheads="1"/>
              </p:cNvSpPr>
              <p:nvPr/>
            </p:nvSpPr>
            <p:spPr bwMode="auto">
              <a:xfrm>
                <a:off x="1311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1" name="Oval 69"/>
              <p:cNvSpPr>
                <a:spLocks noChangeArrowheads="1"/>
              </p:cNvSpPr>
              <p:nvPr/>
            </p:nvSpPr>
            <p:spPr bwMode="auto">
              <a:xfrm>
                <a:off x="869" y="291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2" name="Rectangle 70"/>
              <p:cNvSpPr>
                <a:spLocks noChangeArrowheads="1"/>
              </p:cNvSpPr>
              <p:nvPr/>
            </p:nvSpPr>
            <p:spPr bwMode="auto">
              <a:xfrm>
                <a:off x="1022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3" name="Oval 71"/>
              <p:cNvSpPr>
                <a:spLocks noChangeArrowheads="1"/>
              </p:cNvSpPr>
              <p:nvPr/>
            </p:nvSpPr>
            <p:spPr bwMode="auto">
              <a:xfrm>
                <a:off x="722" y="2910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4" name="Rectangle 72"/>
              <p:cNvSpPr>
                <a:spLocks noChangeArrowheads="1"/>
              </p:cNvSpPr>
              <p:nvPr/>
            </p:nvSpPr>
            <p:spPr bwMode="auto">
              <a:xfrm>
                <a:off x="730" y="2787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5" name="Oval 73"/>
              <p:cNvSpPr>
                <a:spLocks noChangeArrowheads="1"/>
              </p:cNvSpPr>
              <p:nvPr/>
            </p:nvSpPr>
            <p:spPr bwMode="auto">
              <a:xfrm>
                <a:off x="1164" y="3000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6" name="Rectangle 74"/>
              <p:cNvSpPr>
                <a:spLocks noChangeArrowheads="1"/>
              </p:cNvSpPr>
              <p:nvPr/>
            </p:nvSpPr>
            <p:spPr bwMode="auto">
              <a:xfrm>
                <a:off x="1900" y="262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7" name="Oval 75"/>
              <p:cNvSpPr>
                <a:spLocks noChangeArrowheads="1"/>
              </p:cNvSpPr>
              <p:nvPr/>
            </p:nvSpPr>
            <p:spPr bwMode="auto">
              <a:xfrm>
                <a:off x="1164" y="3115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8" name="Rectangle 76"/>
              <p:cNvSpPr>
                <a:spLocks noChangeArrowheads="1"/>
              </p:cNvSpPr>
              <p:nvPr/>
            </p:nvSpPr>
            <p:spPr bwMode="auto">
              <a:xfrm>
                <a:off x="580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9" name="Oval 77"/>
              <p:cNvSpPr>
                <a:spLocks noChangeArrowheads="1"/>
              </p:cNvSpPr>
              <p:nvPr/>
            </p:nvSpPr>
            <p:spPr bwMode="auto">
              <a:xfrm>
                <a:off x="1605" y="2958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0" name="Rectangle 78"/>
              <p:cNvSpPr>
                <a:spLocks noChangeArrowheads="1"/>
              </p:cNvSpPr>
              <p:nvPr/>
            </p:nvSpPr>
            <p:spPr bwMode="auto">
              <a:xfrm>
                <a:off x="1216" y="2482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1" name="Oval 79"/>
              <p:cNvSpPr>
                <a:spLocks noChangeArrowheads="1"/>
              </p:cNvSpPr>
              <p:nvPr/>
            </p:nvSpPr>
            <p:spPr bwMode="auto">
              <a:xfrm>
                <a:off x="580" y="3016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2" name="Rectangle 80"/>
              <p:cNvSpPr>
                <a:spLocks noChangeArrowheads="1"/>
              </p:cNvSpPr>
              <p:nvPr/>
            </p:nvSpPr>
            <p:spPr bwMode="auto">
              <a:xfrm>
                <a:off x="433" y="262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3" name="Oval 81"/>
              <p:cNvSpPr>
                <a:spLocks noChangeArrowheads="1"/>
              </p:cNvSpPr>
              <p:nvPr/>
            </p:nvSpPr>
            <p:spPr bwMode="auto">
              <a:xfrm>
                <a:off x="3497" y="1467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4" name="Rectangle 82"/>
              <p:cNvSpPr>
                <a:spLocks noChangeArrowheads="1"/>
              </p:cNvSpPr>
              <p:nvPr/>
            </p:nvSpPr>
            <p:spPr bwMode="auto">
              <a:xfrm>
                <a:off x="2742" y="1254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5" name="Oval 83"/>
              <p:cNvSpPr>
                <a:spLocks noChangeArrowheads="1"/>
              </p:cNvSpPr>
              <p:nvPr/>
            </p:nvSpPr>
            <p:spPr bwMode="auto">
              <a:xfrm>
                <a:off x="2734" y="1467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6" name="Rectangle 84"/>
              <p:cNvSpPr>
                <a:spLocks noChangeArrowheads="1"/>
              </p:cNvSpPr>
              <p:nvPr/>
            </p:nvSpPr>
            <p:spPr bwMode="auto">
              <a:xfrm>
                <a:off x="2358" y="1254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7" name="Oval 85"/>
              <p:cNvSpPr>
                <a:spLocks noChangeArrowheads="1"/>
              </p:cNvSpPr>
              <p:nvPr/>
            </p:nvSpPr>
            <p:spPr bwMode="auto">
              <a:xfrm>
                <a:off x="2481" y="1467"/>
                <a:ext cx="106" cy="105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8" name="Rectangle 86"/>
              <p:cNvSpPr>
                <a:spLocks noChangeArrowheads="1"/>
              </p:cNvSpPr>
              <p:nvPr/>
            </p:nvSpPr>
            <p:spPr bwMode="auto">
              <a:xfrm>
                <a:off x="1863" y="1254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9" name="Rectangle 87"/>
              <p:cNvSpPr>
                <a:spLocks noChangeArrowheads="1"/>
              </p:cNvSpPr>
              <p:nvPr/>
            </p:nvSpPr>
            <p:spPr bwMode="auto">
              <a:xfrm>
                <a:off x="2224" y="1467"/>
                <a:ext cx="105" cy="105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0" name="Line 88"/>
              <p:cNvSpPr>
                <a:spLocks noChangeShapeType="1"/>
              </p:cNvSpPr>
              <p:nvPr/>
            </p:nvSpPr>
            <p:spPr bwMode="auto">
              <a:xfrm>
                <a:off x="2224" y="1467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1" name="Line 89"/>
              <p:cNvSpPr>
                <a:spLocks noChangeShapeType="1"/>
              </p:cNvSpPr>
              <p:nvPr/>
            </p:nvSpPr>
            <p:spPr bwMode="auto">
              <a:xfrm flipV="1">
                <a:off x="2224" y="1467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2" name="Rectangle 90"/>
              <p:cNvSpPr>
                <a:spLocks noChangeArrowheads="1"/>
              </p:cNvSpPr>
              <p:nvPr/>
            </p:nvSpPr>
            <p:spPr bwMode="auto">
              <a:xfrm>
                <a:off x="2989" y="1128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3" name="Oval 91"/>
              <p:cNvSpPr>
                <a:spLocks noChangeArrowheads="1"/>
              </p:cNvSpPr>
              <p:nvPr/>
            </p:nvSpPr>
            <p:spPr bwMode="auto">
              <a:xfrm>
                <a:off x="1971" y="1467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4" name="Rectangle 92"/>
              <p:cNvSpPr>
                <a:spLocks noChangeArrowheads="1"/>
              </p:cNvSpPr>
              <p:nvPr/>
            </p:nvSpPr>
            <p:spPr bwMode="auto">
              <a:xfrm>
                <a:off x="2226" y="1107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5" name="Oval 93"/>
              <p:cNvSpPr>
                <a:spLocks noChangeArrowheads="1"/>
              </p:cNvSpPr>
              <p:nvPr/>
            </p:nvSpPr>
            <p:spPr bwMode="auto">
              <a:xfrm>
                <a:off x="1719" y="1467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6" name="Rectangle 94"/>
              <p:cNvSpPr>
                <a:spLocks noChangeArrowheads="1"/>
              </p:cNvSpPr>
              <p:nvPr/>
            </p:nvSpPr>
            <p:spPr bwMode="auto">
              <a:xfrm>
                <a:off x="1721" y="1107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7" name="Oval 95"/>
              <p:cNvSpPr>
                <a:spLocks noChangeArrowheads="1"/>
              </p:cNvSpPr>
              <p:nvPr/>
            </p:nvSpPr>
            <p:spPr bwMode="auto">
              <a:xfrm>
                <a:off x="1466" y="1467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8" name="Rectangle 96"/>
              <p:cNvSpPr>
                <a:spLocks noChangeArrowheads="1"/>
              </p:cNvSpPr>
              <p:nvPr/>
            </p:nvSpPr>
            <p:spPr bwMode="auto">
              <a:xfrm>
                <a:off x="1474" y="1254"/>
                <a:ext cx="15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9" name="Oval 97"/>
              <p:cNvSpPr>
                <a:spLocks noChangeArrowheads="1"/>
              </p:cNvSpPr>
              <p:nvPr/>
            </p:nvSpPr>
            <p:spPr bwMode="auto">
              <a:xfrm>
                <a:off x="2224" y="1625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0" name="Rectangle 98"/>
              <p:cNvSpPr>
                <a:spLocks noChangeArrowheads="1"/>
              </p:cNvSpPr>
              <p:nvPr/>
            </p:nvSpPr>
            <p:spPr bwMode="auto">
              <a:xfrm>
                <a:off x="3499" y="1107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1" name="Oval 99"/>
              <p:cNvSpPr>
                <a:spLocks noChangeArrowheads="1"/>
              </p:cNvSpPr>
              <p:nvPr/>
            </p:nvSpPr>
            <p:spPr bwMode="auto">
              <a:xfrm>
                <a:off x="2224" y="1888"/>
                <a:ext cx="105" cy="105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2" name="Rectangle 100"/>
              <p:cNvSpPr>
                <a:spLocks noChangeArrowheads="1"/>
              </p:cNvSpPr>
              <p:nvPr/>
            </p:nvSpPr>
            <p:spPr bwMode="auto">
              <a:xfrm>
                <a:off x="1085" y="1107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3" name="Oval 101"/>
              <p:cNvSpPr>
                <a:spLocks noChangeArrowheads="1"/>
              </p:cNvSpPr>
              <p:nvPr/>
            </p:nvSpPr>
            <p:spPr bwMode="auto">
              <a:xfrm>
                <a:off x="2960" y="1577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4" name="Rectangle 102"/>
              <p:cNvSpPr>
                <a:spLocks noChangeArrowheads="1"/>
              </p:cNvSpPr>
              <p:nvPr/>
            </p:nvSpPr>
            <p:spPr bwMode="auto">
              <a:xfrm>
                <a:off x="2831" y="723"/>
                <a:ext cx="23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5" name="Oval 103"/>
              <p:cNvSpPr>
                <a:spLocks noChangeArrowheads="1"/>
              </p:cNvSpPr>
              <p:nvPr/>
            </p:nvSpPr>
            <p:spPr bwMode="auto">
              <a:xfrm>
                <a:off x="1208" y="1693"/>
                <a:ext cx="106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6" name="Rectangle 104"/>
              <p:cNvSpPr>
                <a:spLocks noChangeArrowheads="1"/>
              </p:cNvSpPr>
              <p:nvPr/>
            </p:nvSpPr>
            <p:spPr bwMode="auto">
              <a:xfrm>
                <a:off x="1435" y="723"/>
                <a:ext cx="24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7" name="Rectangle 105"/>
              <p:cNvSpPr>
                <a:spLocks noChangeArrowheads="1"/>
              </p:cNvSpPr>
              <p:nvPr/>
            </p:nvSpPr>
            <p:spPr bwMode="auto">
              <a:xfrm>
                <a:off x="1852" y="320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8" name="Rectangle 106"/>
              <p:cNvSpPr>
                <a:spLocks noChangeArrowheads="1"/>
              </p:cNvSpPr>
              <p:nvPr/>
            </p:nvSpPr>
            <p:spPr bwMode="auto">
              <a:xfrm>
                <a:off x="1875" y="529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9" name="Rectangle 107"/>
              <p:cNvSpPr>
                <a:spLocks noChangeArrowheads="1"/>
              </p:cNvSpPr>
              <p:nvPr/>
            </p:nvSpPr>
            <p:spPr bwMode="auto">
              <a:xfrm>
                <a:off x="1887" y="426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0" name="Rectangle 108"/>
              <p:cNvSpPr>
                <a:spLocks noChangeArrowheads="1"/>
              </p:cNvSpPr>
              <p:nvPr/>
            </p:nvSpPr>
            <p:spPr bwMode="auto">
              <a:xfrm>
                <a:off x="867" y="202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1" name="Rectangle 109"/>
              <p:cNvSpPr>
                <a:spLocks noChangeArrowheads="1"/>
              </p:cNvSpPr>
              <p:nvPr/>
            </p:nvSpPr>
            <p:spPr bwMode="auto">
              <a:xfrm>
                <a:off x="1700" y="362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2" name="Rectangle 110"/>
              <p:cNvSpPr>
                <a:spLocks noChangeArrowheads="1"/>
              </p:cNvSpPr>
              <p:nvPr/>
            </p:nvSpPr>
            <p:spPr bwMode="auto">
              <a:xfrm>
                <a:off x="1968" y="362"/>
                <a:ext cx="1643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31 Jet Handback Trap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3" name="Rectangle 111"/>
              <p:cNvSpPr>
                <a:spLocks noChangeArrowheads="1"/>
              </p:cNvSpPr>
              <p:nvPr/>
            </p:nvSpPr>
            <p:spPr bwMode="auto">
              <a:xfrm>
                <a:off x="2132" y="235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4" name="Rectangle 112"/>
              <p:cNvSpPr>
                <a:spLocks noChangeArrowheads="1"/>
              </p:cNvSpPr>
              <p:nvPr/>
            </p:nvSpPr>
            <p:spPr bwMode="auto">
              <a:xfrm>
                <a:off x="2237" y="2358"/>
                <a:ext cx="5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:On-Backer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5" name="Rectangle 113"/>
              <p:cNvSpPr>
                <a:spLocks noChangeArrowheads="1"/>
              </p:cNvSpPr>
              <p:nvPr/>
            </p:nvSpPr>
            <p:spPr bwMode="auto">
              <a:xfrm>
                <a:off x="2132" y="2458"/>
                <a:ext cx="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6" name="Rectangle 114"/>
              <p:cNvSpPr>
                <a:spLocks noChangeArrowheads="1"/>
              </p:cNvSpPr>
              <p:nvPr/>
            </p:nvSpPr>
            <p:spPr bwMode="auto">
              <a:xfrm>
                <a:off x="2132" y="2558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7" name="Rectangle 115"/>
              <p:cNvSpPr>
                <a:spLocks noChangeArrowheads="1"/>
              </p:cNvSpPr>
              <p:nvPr/>
            </p:nvSpPr>
            <p:spPr bwMode="auto">
              <a:xfrm>
                <a:off x="2248" y="2558"/>
                <a:ext cx="20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:Trap:1st Backer from C. On: Zone. Gut:Jack Henry.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8" name="Rectangle 116"/>
              <p:cNvSpPr>
                <a:spLocks noChangeArrowheads="1"/>
              </p:cNvSpPr>
              <p:nvPr/>
            </p:nvSpPr>
            <p:spPr bwMode="auto">
              <a:xfrm>
                <a:off x="2132" y="275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9" name="Rectangle 117"/>
              <p:cNvSpPr>
                <a:spLocks noChangeArrowheads="1"/>
              </p:cNvSpPr>
              <p:nvPr/>
            </p:nvSpPr>
            <p:spPr bwMode="auto">
              <a:xfrm>
                <a:off x="2258" y="2757"/>
                <a:ext cx="12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:Lead-Backer. Influence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0" name="Rectangle 118"/>
              <p:cNvSpPr>
                <a:spLocks noChangeArrowheads="1"/>
              </p:cNvSpPr>
              <p:nvPr/>
            </p:nvSpPr>
            <p:spPr bwMode="auto">
              <a:xfrm>
                <a:off x="2132" y="295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1" name="Rectangle 119"/>
              <p:cNvSpPr>
                <a:spLocks noChangeArrowheads="1"/>
              </p:cNvSpPr>
              <p:nvPr/>
            </p:nvSpPr>
            <p:spPr bwMode="auto">
              <a:xfrm>
                <a:off x="2253" y="2957"/>
                <a:ext cx="44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2" name="Rectangle 120"/>
              <p:cNvSpPr>
                <a:spLocks noChangeArrowheads="1"/>
              </p:cNvSpPr>
              <p:nvPr/>
            </p:nvSpPr>
            <p:spPr bwMode="auto">
              <a:xfrm>
                <a:off x="2132" y="315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3" name="Rectangle 121"/>
              <p:cNvSpPr>
                <a:spLocks noChangeArrowheads="1"/>
              </p:cNvSpPr>
              <p:nvPr/>
            </p:nvSpPr>
            <p:spPr bwMode="auto">
              <a:xfrm>
                <a:off x="2248" y="3157"/>
                <a:ext cx="8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Trap or Gut up.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4" name="Rectangle 122"/>
              <p:cNvSpPr>
                <a:spLocks noChangeArrowheads="1"/>
              </p:cNvSpPr>
              <p:nvPr/>
            </p:nvSpPr>
            <p:spPr bwMode="auto">
              <a:xfrm>
                <a:off x="2132" y="335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5" name="Rectangle 123"/>
              <p:cNvSpPr>
                <a:spLocks noChangeArrowheads="1"/>
              </p:cNvSpPr>
              <p:nvPr/>
            </p:nvSpPr>
            <p:spPr bwMode="auto">
              <a:xfrm>
                <a:off x="2237" y="3357"/>
                <a:ext cx="35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6" name="Rectangle 124"/>
              <p:cNvSpPr>
                <a:spLocks noChangeArrowheads="1"/>
              </p:cNvSpPr>
              <p:nvPr/>
            </p:nvSpPr>
            <p:spPr bwMode="auto">
              <a:xfrm>
                <a:off x="2132" y="3557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7" name="Rectangle 125"/>
              <p:cNvSpPr>
                <a:spLocks noChangeArrowheads="1"/>
              </p:cNvSpPr>
              <p:nvPr/>
            </p:nvSpPr>
            <p:spPr bwMode="auto">
              <a:xfrm>
                <a:off x="2232" y="3557"/>
                <a:ext cx="125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8" name="Rectangle 126"/>
              <p:cNvSpPr>
                <a:spLocks noChangeArrowheads="1"/>
              </p:cNvSpPr>
              <p:nvPr/>
            </p:nvSpPr>
            <p:spPr bwMode="auto">
              <a:xfrm>
                <a:off x="2132" y="375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9" name="Rectangle 127"/>
              <p:cNvSpPr>
                <a:spLocks noChangeArrowheads="1"/>
              </p:cNvSpPr>
              <p:nvPr/>
            </p:nvSpPr>
            <p:spPr bwMode="auto">
              <a:xfrm>
                <a:off x="2253" y="3757"/>
                <a:ext cx="199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 Handback to FB.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0" name="Rectangle 128"/>
              <p:cNvSpPr>
                <a:spLocks noChangeArrowheads="1"/>
              </p:cNvSpPr>
              <p:nvPr/>
            </p:nvSpPr>
            <p:spPr bwMode="auto">
              <a:xfrm>
                <a:off x="2132" y="3857"/>
                <a:ext cx="5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1" name="Rectangle 129"/>
              <p:cNvSpPr>
                <a:spLocks noChangeArrowheads="1"/>
              </p:cNvSpPr>
              <p:nvPr/>
            </p:nvSpPr>
            <p:spPr bwMode="auto">
              <a:xfrm>
                <a:off x="2132" y="405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2" name="Rectangle 130"/>
              <p:cNvSpPr>
                <a:spLocks noChangeArrowheads="1"/>
              </p:cNvSpPr>
              <p:nvPr/>
            </p:nvSpPr>
            <p:spPr bwMode="auto">
              <a:xfrm>
                <a:off x="2258" y="4057"/>
                <a:ext cx="11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Fake Jet 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3" name="Rectangle 131"/>
              <p:cNvSpPr>
                <a:spLocks noChangeArrowheads="1"/>
              </p:cNvSpPr>
              <p:nvPr/>
            </p:nvSpPr>
            <p:spPr bwMode="auto">
              <a:xfrm>
                <a:off x="2132" y="425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4" name="Rectangle 132"/>
              <p:cNvSpPr>
                <a:spLocks noChangeArrowheads="1"/>
              </p:cNvSpPr>
              <p:nvPr/>
            </p:nvSpPr>
            <p:spPr bwMode="auto">
              <a:xfrm>
                <a:off x="2248" y="4256"/>
                <a:ext cx="124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5" name="Rectangle 133"/>
              <p:cNvSpPr>
                <a:spLocks noChangeArrowheads="1"/>
              </p:cNvSpPr>
              <p:nvPr/>
            </p:nvSpPr>
            <p:spPr bwMode="auto">
              <a:xfrm>
                <a:off x="2132" y="4456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6" name="Rectangle 134"/>
              <p:cNvSpPr>
                <a:spLocks noChangeArrowheads="1"/>
              </p:cNvSpPr>
              <p:nvPr/>
            </p:nvSpPr>
            <p:spPr bwMode="auto">
              <a:xfrm>
                <a:off x="2237" y="4456"/>
                <a:ext cx="20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Dive for right foot of C. Run trap left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7" name="Rectangle 135"/>
              <p:cNvSpPr>
                <a:spLocks noChangeArrowheads="1"/>
              </p:cNvSpPr>
              <p:nvPr/>
            </p:nvSpPr>
            <p:spPr bwMode="auto">
              <a:xfrm>
                <a:off x="2132" y="4556"/>
                <a:ext cx="3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course.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8" name="Rectangle 136"/>
              <p:cNvSpPr>
                <a:spLocks noChangeArrowheads="1"/>
              </p:cNvSpPr>
              <p:nvPr/>
            </p:nvSpPr>
            <p:spPr bwMode="auto">
              <a:xfrm>
                <a:off x="2132" y="4756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9" name="Freeform 137"/>
              <p:cNvSpPr>
                <a:spLocks/>
              </p:cNvSpPr>
              <p:nvPr/>
            </p:nvSpPr>
            <p:spPr bwMode="auto">
              <a:xfrm>
                <a:off x="2287" y="1348"/>
                <a:ext cx="73" cy="116"/>
              </a:xfrm>
              <a:custGeom>
                <a:avLst/>
                <a:gdLst>
                  <a:gd name="T0" fmla="*/ 0 w 209"/>
                  <a:gd name="T1" fmla="*/ 330 h 330"/>
                  <a:gd name="T2" fmla="*/ 0 w 209"/>
                  <a:gd name="T3" fmla="*/ 104 h 330"/>
                  <a:gd name="T4" fmla="*/ 209 w 209"/>
                  <a:gd name="T5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330">
                    <a:moveTo>
                      <a:pt x="0" y="330"/>
                    </a:moveTo>
                    <a:lnTo>
                      <a:pt x="0" y="104"/>
                    </a:lnTo>
                    <a:lnTo>
                      <a:pt x="20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0" name="Freeform 138"/>
              <p:cNvSpPr>
                <a:spLocks/>
              </p:cNvSpPr>
              <p:nvPr/>
            </p:nvSpPr>
            <p:spPr bwMode="auto">
              <a:xfrm>
                <a:off x="2344" y="1313"/>
                <a:ext cx="38" cy="67"/>
              </a:xfrm>
              <a:custGeom>
                <a:avLst/>
                <a:gdLst>
                  <a:gd name="T0" fmla="*/ 108 w 108"/>
                  <a:gd name="T1" fmla="*/ 184 h 193"/>
                  <a:gd name="T2" fmla="*/ 92 w 108"/>
                  <a:gd name="T3" fmla="*/ 193 h 193"/>
                  <a:gd name="T4" fmla="*/ 0 w 108"/>
                  <a:gd name="T5" fmla="*/ 9 h 193"/>
                  <a:gd name="T6" fmla="*/ 16 w 108"/>
                  <a:gd name="T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193">
                    <a:moveTo>
                      <a:pt x="108" y="184"/>
                    </a:moveTo>
                    <a:lnTo>
                      <a:pt x="92" y="193"/>
                    </a:lnTo>
                    <a:lnTo>
                      <a:pt x="0" y="9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1" name="Line 139"/>
              <p:cNvSpPr>
                <a:spLocks noChangeShapeType="1"/>
              </p:cNvSpPr>
              <p:nvPr/>
            </p:nvSpPr>
            <p:spPr bwMode="auto">
              <a:xfrm flipH="1">
                <a:off x="2344" y="1313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2" name="Freeform 140"/>
              <p:cNvSpPr>
                <a:spLocks/>
              </p:cNvSpPr>
              <p:nvPr/>
            </p:nvSpPr>
            <p:spPr bwMode="auto">
              <a:xfrm>
                <a:off x="619" y="5120"/>
                <a:ext cx="695" cy="47"/>
              </a:xfrm>
              <a:custGeom>
                <a:avLst/>
                <a:gdLst>
                  <a:gd name="T0" fmla="*/ 0 w 1981"/>
                  <a:gd name="T1" fmla="*/ 75 h 134"/>
                  <a:gd name="T2" fmla="*/ 29 w 1981"/>
                  <a:gd name="T3" fmla="*/ 14 h 134"/>
                  <a:gd name="T4" fmla="*/ 90 w 1981"/>
                  <a:gd name="T5" fmla="*/ 134 h 134"/>
                  <a:gd name="T6" fmla="*/ 149 w 1981"/>
                  <a:gd name="T7" fmla="*/ 13 h 134"/>
                  <a:gd name="T8" fmla="*/ 210 w 1981"/>
                  <a:gd name="T9" fmla="*/ 133 h 134"/>
                  <a:gd name="T10" fmla="*/ 269 w 1981"/>
                  <a:gd name="T11" fmla="*/ 12 h 134"/>
                  <a:gd name="T12" fmla="*/ 330 w 1981"/>
                  <a:gd name="T13" fmla="*/ 132 h 134"/>
                  <a:gd name="T14" fmla="*/ 389 w 1981"/>
                  <a:gd name="T15" fmla="*/ 12 h 134"/>
                  <a:gd name="T16" fmla="*/ 450 w 1981"/>
                  <a:gd name="T17" fmla="*/ 131 h 134"/>
                  <a:gd name="T18" fmla="*/ 509 w 1981"/>
                  <a:gd name="T19" fmla="*/ 11 h 134"/>
                  <a:gd name="T20" fmla="*/ 570 w 1981"/>
                  <a:gd name="T21" fmla="*/ 130 h 134"/>
                  <a:gd name="T22" fmla="*/ 629 w 1981"/>
                  <a:gd name="T23" fmla="*/ 10 h 134"/>
                  <a:gd name="T24" fmla="*/ 690 w 1981"/>
                  <a:gd name="T25" fmla="*/ 129 h 134"/>
                  <a:gd name="T26" fmla="*/ 749 w 1981"/>
                  <a:gd name="T27" fmla="*/ 9 h 134"/>
                  <a:gd name="T28" fmla="*/ 810 w 1981"/>
                  <a:gd name="T29" fmla="*/ 128 h 134"/>
                  <a:gd name="T30" fmla="*/ 869 w 1981"/>
                  <a:gd name="T31" fmla="*/ 8 h 134"/>
                  <a:gd name="T32" fmla="*/ 930 w 1981"/>
                  <a:gd name="T33" fmla="*/ 127 h 134"/>
                  <a:gd name="T34" fmla="*/ 989 w 1981"/>
                  <a:gd name="T35" fmla="*/ 7 h 134"/>
                  <a:gd name="T36" fmla="*/ 1050 w 1981"/>
                  <a:gd name="T37" fmla="*/ 127 h 134"/>
                  <a:gd name="T38" fmla="*/ 1109 w 1981"/>
                  <a:gd name="T39" fmla="*/ 6 h 134"/>
                  <a:gd name="T40" fmla="*/ 1170 w 1981"/>
                  <a:gd name="T41" fmla="*/ 126 h 134"/>
                  <a:gd name="T42" fmla="*/ 1229 w 1981"/>
                  <a:gd name="T43" fmla="*/ 5 h 134"/>
                  <a:gd name="T44" fmla="*/ 1290 w 1981"/>
                  <a:gd name="T45" fmla="*/ 125 h 134"/>
                  <a:gd name="T46" fmla="*/ 1349 w 1981"/>
                  <a:gd name="T47" fmla="*/ 4 h 134"/>
                  <a:gd name="T48" fmla="*/ 1410 w 1981"/>
                  <a:gd name="T49" fmla="*/ 124 h 134"/>
                  <a:gd name="T50" fmla="*/ 1469 w 1981"/>
                  <a:gd name="T51" fmla="*/ 3 h 134"/>
                  <a:gd name="T52" fmla="*/ 1530 w 1981"/>
                  <a:gd name="T53" fmla="*/ 123 h 134"/>
                  <a:gd name="T54" fmla="*/ 1589 w 1981"/>
                  <a:gd name="T55" fmla="*/ 2 h 134"/>
                  <a:gd name="T56" fmla="*/ 1650 w 1981"/>
                  <a:gd name="T57" fmla="*/ 122 h 134"/>
                  <a:gd name="T58" fmla="*/ 1709 w 1981"/>
                  <a:gd name="T59" fmla="*/ 2 h 134"/>
                  <a:gd name="T60" fmla="*/ 1770 w 1981"/>
                  <a:gd name="T61" fmla="*/ 121 h 134"/>
                  <a:gd name="T62" fmla="*/ 1829 w 1981"/>
                  <a:gd name="T63" fmla="*/ 1 h 134"/>
                  <a:gd name="T64" fmla="*/ 1890 w 1981"/>
                  <a:gd name="T65" fmla="*/ 120 h 134"/>
                  <a:gd name="T66" fmla="*/ 1949 w 1981"/>
                  <a:gd name="T67" fmla="*/ 0 h 134"/>
                  <a:gd name="T68" fmla="*/ 1979 w 1981"/>
                  <a:gd name="T69" fmla="*/ 59 h 134"/>
                  <a:gd name="T70" fmla="*/ 1981 w 1981"/>
                  <a:gd name="T71" fmla="*/ 6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81" h="134">
                    <a:moveTo>
                      <a:pt x="0" y="75"/>
                    </a:moveTo>
                    <a:lnTo>
                      <a:pt x="29" y="14"/>
                    </a:lnTo>
                    <a:lnTo>
                      <a:pt x="90" y="134"/>
                    </a:lnTo>
                    <a:lnTo>
                      <a:pt x="149" y="13"/>
                    </a:lnTo>
                    <a:lnTo>
                      <a:pt x="210" y="133"/>
                    </a:lnTo>
                    <a:lnTo>
                      <a:pt x="269" y="12"/>
                    </a:lnTo>
                    <a:lnTo>
                      <a:pt x="330" y="132"/>
                    </a:lnTo>
                    <a:lnTo>
                      <a:pt x="389" y="12"/>
                    </a:lnTo>
                    <a:lnTo>
                      <a:pt x="450" y="131"/>
                    </a:lnTo>
                    <a:lnTo>
                      <a:pt x="509" y="11"/>
                    </a:lnTo>
                    <a:lnTo>
                      <a:pt x="570" y="130"/>
                    </a:lnTo>
                    <a:lnTo>
                      <a:pt x="629" y="10"/>
                    </a:lnTo>
                    <a:lnTo>
                      <a:pt x="690" y="129"/>
                    </a:lnTo>
                    <a:lnTo>
                      <a:pt x="749" y="9"/>
                    </a:lnTo>
                    <a:lnTo>
                      <a:pt x="810" y="128"/>
                    </a:lnTo>
                    <a:lnTo>
                      <a:pt x="869" y="8"/>
                    </a:lnTo>
                    <a:lnTo>
                      <a:pt x="930" y="127"/>
                    </a:lnTo>
                    <a:lnTo>
                      <a:pt x="989" y="7"/>
                    </a:lnTo>
                    <a:lnTo>
                      <a:pt x="1050" y="127"/>
                    </a:lnTo>
                    <a:lnTo>
                      <a:pt x="1109" y="6"/>
                    </a:lnTo>
                    <a:lnTo>
                      <a:pt x="1170" y="126"/>
                    </a:lnTo>
                    <a:lnTo>
                      <a:pt x="1229" y="5"/>
                    </a:lnTo>
                    <a:lnTo>
                      <a:pt x="1290" y="125"/>
                    </a:lnTo>
                    <a:lnTo>
                      <a:pt x="1349" y="4"/>
                    </a:lnTo>
                    <a:lnTo>
                      <a:pt x="1410" y="124"/>
                    </a:lnTo>
                    <a:lnTo>
                      <a:pt x="1469" y="3"/>
                    </a:lnTo>
                    <a:lnTo>
                      <a:pt x="1530" y="123"/>
                    </a:lnTo>
                    <a:lnTo>
                      <a:pt x="1589" y="2"/>
                    </a:lnTo>
                    <a:lnTo>
                      <a:pt x="1650" y="122"/>
                    </a:lnTo>
                    <a:lnTo>
                      <a:pt x="1709" y="2"/>
                    </a:lnTo>
                    <a:lnTo>
                      <a:pt x="1770" y="121"/>
                    </a:lnTo>
                    <a:lnTo>
                      <a:pt x="1829" y="1"/>
                    </a:lnTo>
                    <a:lnTo>
                      <a:pt x="1890" y="120"/>
                    </a:lnTo>
                    <a:lnTo>
                      <a:pt x="1949" y="0"/>
                    </a:lnTo>
                    <a:lnTo>
                      <a:pt x="1979" y="59"/>
                    </a:lnTo>
                    <a:lnTo>
                      <a:pt x="1981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3" name="Arc 141"/>
              <p:cNvSpPr>
                <a:spLocks/>
              </p:cNvSpPr>
              <p:nvPr/>
            </p:nvSpPr>
            <p:spPr bwMode="auto">
              <a:xfrm>
                <a:off x="1314" y="4983"/>
                <a:ext cx="505" cy="15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4" name="Freeform 142"/>
              <p:cNvSpPr>
                <a:spLocks/>
              </p:cNvSpPr>
              <p:nvPr/>
            </p:nvSpPr>
            <p:spPr bwMode="auto">
              <a:xfrm>
                <a:off x="1801" y="4983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5" name="Freeform 143"/>
              <p:cNvSpPr>
                <a:spLocks/>
              </p:cNvSpPr>
              <p:nvPr/>
            </p:nvSpPr>
            <p:spPr bwMode="auto">
              <a:xfrm>
                <a:off x="641" y="4079"/>
                <a:ext cx="688" cy="61"/>
              </a:xfrm>
              <a:custGeom>
                <a:avLst/>
                <a:gdLst>
                  <a:gd name="T0" fmla="*/ 0 w 1964"/>
                  <a:gd name="T1" fmla="*/ 60 h 175"/>
                  <a:gd name="T2" fmla="*/ 31 w 1964"/>
                  <a:gd name="T3" fmla="*/ 0 h 175"/>
                  <a:gd name="T4" fmla="*/ 88 w 1964"/>
                  <a:gd name="T5" fmla="*/ 122 h 175"/>
                  <a:gd name="T6" fmla="*/ 151 w 1964"/>
                  <a:gd name="T7" fmla="*/ 4 h 175"/>
                  <a:gd name="T8" fmla="*/ 208 w 1964"/>
                  <a:gd name="T9" fmla="*/ 126 h 175"/>
                  <a:gd name="T10" fmla="*/ 271 w 1964"/>
                  <a:gd name="T11" fmla="*/ 7 h 175"/>
                  <a:gd name="T12" fmla="*/ 328 w 1964"/>
                  <a:gd name="T13" fmla="*/ 129 h 175"/>
                  <a:gd name="T14" fmla="*/ 391 w 1964"/>
                  <a:gd name="T15" fmla="*/ 11 h 175"/>
                  <a:gd name="T16" fmla="*/ 448 w 1964"/>
                  <a:gd name="T17" fmla="*/ 133 h 175"/>
                  <a:gd name="T18" fmla="*/ 511 w 1964"/>
                  <a:gd name="T19" fmla="*/ 15 h 175"/>
                  <a:gd name="T20" fmla="*/ 567 w 1964"/>
                  <a:gd name="T21" fmla="*/ 136 h 175"/>
                  <a:gd name="T22" fmla="*/ 631 w 1964"/>
                  <a:gd name="T23" fmla="*/ 18 h 175"/>
                  <a:gd name="T24" fmla="*/ 687 w 1964"/>
                  <a:gd name="T25" fmla="*/ 140 h 175"/>
                  <a:gd name="T26" fmla="*/ 751 w 1964"/>
                  <a:gd name="T27" fmla="*/ 22 h 175"/>
                  <a:gd name="T28" fmla="*/ 807 w 1964"/>
                  <a:gd name="T29" fmla="*/ 143 h 175"/>
                  <a:gd name="T30" fmla="*/ 871 w 1964"/>
                  <a:gd name="T31" fmla="*/ 25 h 175"/>
                  <a:gd name="T32" fmla="*/ 927 w 1964"/>
                  <a:gd name="T33" fmla="*/ 147 h 175"/>
                  <a:gd name="T34" fmla="*/ 991 w 1964"/>
                  <a:gd name="T35" fmla="*/ 29 h 175"/>
                  <a:gd name="T36" fmla="*/ 1047 w 1964"/>
                  <a:gd name="T37" fmla="*/ 150 h 175"/>
                  <a:gd name="T38" fmla="*/ 1111 w 1964"/>
                  <a:gd name="T39" fmla="*/ 32 h 175"/>
                  <a:gd name="T40" fmla="*/ 1167 w 1964"/>
                  <a:gd name="T41" fmla="*/ 154 h 175"/>
                  <a:gd name="T42" fmla="*/ 1231 w 1964"/>
                  <a:gd name="T43" fmla="*/ 36 h 175"/>
                  <a:gd name="T44" fmla="*/ 1287 w 1964"/>
                  <a:gd name="T45" fmla="*/ 158 h 175"/>
                  <a:gd name="T46" fmla="*/ 1351 w 1964"/>
                  <a:gd name="T47" fmla="*/ 39 h 175"/>
                  <a:gd name="T48" fmla="*/ 1407 w 1964"/>
                  <a:gd name="T49" fmla="*/ 161 h 175"/>
                  <a:gd name="T50" fmla="*/ 1471 w 1964"/>
                  <a:gd name="T51" fmla="*/ 43 h 175"/>
                  <a:gd name="T52" fmla="*/ 1527 w 1964"/>
                  <a:gd name="T53" fmla="*/ 165 h 175"/>
                  <a:gd name="T54" fmla="*/ 1591 w 1964"/>
                  <a:gd name="T55" fmla="*/ 46 h 175"/>
                  <a:gd name="T56" fmla="*/ 1647 w 1964"/>
                  <a:gd name="T57" fmla="*/ 168 h 175"/>
                  <a:gd name="T58" fmla="*/ 1710 w 1964"/>
                  <a:gd name="T59" fmla="*/ 50 h 175"/>
                  <a:gd name="T60" fmla="*/ 1767 w 1964"/>
                  <a:gd name="T61" fmla="*/ 172 h 175"/>
                  <a:gd name="T62" fmla="*/ 1830 w 1964"/>
                  <a:gd name="T63" fmla="*/ 54 h 175"/>
                  <a:gd name="T64" fmla="*/ 1887 w 1964"/>
                  <a:gd name="T65" fmla="*/ 175 h 175"/>
                  <a:gd name="T66" fmla="*/ 1919 w 1964"/>
                  <a:gd name="T67" fmla="*/ 116 h 175"/>
                  <a:gd name="T68" fmla="*/ 1964 w 1964"/>
                  <a:gd name="T69" fmla="*/ 11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64" h="175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4"/>
                    </a:lnTo>
                    <a:lnTo>
                      <a:pt x="208" y="126"/>
                    </a:lnTo>
                    <a:lnTo>
                      <a:pt x="271" y="7"/>
                    </a:lnTo>
                    <a:lnTo>
                      <a:pt x="328" y="129"/>
                    </a:lnTo>
                    <a:lnTo>
                      <a:pt x="391" y="11"/>
                    </a:lnTo>
                    <a:lnTo>
                      <a:pt x="448" y="133"/>
                    </a:lnTo>
                    <a:lnTo>
                      <a:pt x="511" y="15"/>
                    </a:lnTo>
                    <a:lnTo>
                      <a:pt x="567" y="136"/>
                    </a:lnTo>
                    <a:lnTo>
                      <a:pt x="631" y="18"/>
                    </a:lnTo>
                    <a:lnTo>
                      <a:pt x="687" y="140"/>
                    </a:lnTo>
                    <a:lnTo>
                      <a:pt x="751" y="22"/>
                    </a:lnTo>
                    <a:lnTo>
                      <a:pt x="807" y="143"/>
                    </a:lnTo>
                    <a:lnTo>
                      <a:pt x="871" y="25"/>
                    </a:lnTo>
                    <a:lnTo>
                      <a:pt x="927" y="147"/>
                    </a:lnTo>
                    <a:lnTo>
                      <a:pt x="991" y="29"/>
                    </a:lnTo>
                    <a:lnTo>
                      <a:pt x="1047" y="150"/>
                    </a:lnTo>
                    <a:lnTo>
                      <a:pt x="1111" y="32"/>
                    </a:lnTo>
                    <a:lnTo>
                      <a:pt x="1167" y="154"/>
                    </a:lnTo>
                    <a:lnTo>
                      <a:pt x="1231" y="36"/>
                    </a:lnTo>
                    <a:lnTo>
                      <a:pt x="1287" y="158"/>
                    </a:lnTo>
                    <a:lnTo>
                      <a:pt x="1351" y="39"/>
                    </a:lnTo>
                    <a:lnTo>
                      <a:pt x="1407" y="161"/>
                    </a:lnTo>
                    <a:lnTo>
                      <a:pt x="1471" y="43"/>
                    </a:lnTo>
                    <a:lnTo>
                      <a:pt x="1527" y="165"/>
                    </a:lnTo>
                    <a:lnTo>
                      <a:pt x="1591" y="46"/>
                    </a:lnTo>
                    <a:lnTo>
                      <a:pt x="1647" y="168"/>
                    </a:lnTo>
                    <a:lnTo>
                      <a:pt x="1710" y="50"/>
                    </a:lnTo>
                    <a:lnTo>
                      <a:pt x="1767" y="172"/>
                    </a:lnTo>
                    <a:lnTo>
                      <a:pt x="1830" y="54"/>
                    </a:lnTo>
                    <a:lnTo>
                      <a:pt x="1887" y="175"/>
                    </a:lnTo>
                    <a:lnTo>
                      <a:pt x="1919" y="116"/>
                    </a:lnTo>
                    <a:lnTo>
                      <a:pt x="1964" y="11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6" name="Arc 144"/>
              <p:cNvSpPr>
                <a:spLocks/>
              </p:cNvSpPr>
              <p:nvPr/>
            </p:nvSpPr>
            <p:spPr bwMode="auto">
              <a:xfrm>
                <a:off x="1329" y="3957"/>
                <a:ext cx="505" cy="164"/>
              </a:xfrm>
              <a:custGeom>
                <a:avLst/>
                <a:gdLst>
                  <a:gd name="G0" fmla="+- 0 0 0"/>
                  <a:gd name="G1" fmla="+- 133 0 0"/>
                  <a:gd name="G2" fmla="+- 21600 0 0"/>
                  <a:gd name="T0" fmla="*/ 21600 w 21600"/>
                  <a:gd name="T1" fmla="*/ 0 h 21733"/>
                  <a:gd name="T2" fmla="*/ 0 w 21600"/>
                  <a:gd name="T3" fmla="*/ 21733 h 21733"/>
                  <a:gd name="T4" fmla="*/ 0 w 21600"/>
                  <a:gd name="T5" fmla="*/ 133 h 217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33" fill="none" extrusionOk="0">
                    <a:moveTo>
                      <a:pt x="21599" y="0"/>
                    </a:moveTo>
                    <a:cubicBezTo>
                      <a:pt x="21599" y="44"/>
                      <a:pt x="21600" y="88"/>
                      <a:pt x="21600" y="133"/>
                    </a:cubicBezTo>
                    <a:cubicBezTo>
                      <a:pt x="21600" y="12062"/>
                      <a:pt x="11929" y="21732"/>
                      <a:pt x="0" y="21733"/>
                    </a:cubicBezTo>
                  </a:path>
                  <a:path w="21600" h="21733" stroke="0" extrusionOk="0">
                    <a:moveTo>
                      <a:pt x="21599" y="0"/>
                    </a:moveTo>
                    <a:cubicBezTo>
                      <a:pt x="21599" y="44"/>
                      <a:pt x="21600" y="88"/>
                      <a:pt x="21600" y="133"/>
                    </a:cubicBezTo>
                    <a:cubicBezTo>
                      <a:pt x="21600" y="12062"/>
                      <a:pt x="11929" y="21732"/>
                      <a:pt x="0" y="21733"/>
                    </a:cubicBezTo>
                    <a:lnTo>
                      <a:pt x="0" y="13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7" name="Freeform 145"/>
              <p:cNvSpPr>
                <a:spLocks/>
              </p:cNvSpPr>
              <p:nvPr/>
            </p:nvSpPr>
            <p:spPr bwMode="auto">
              <a:xfrm>
                <a:off x="1816" y="3957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8" name="Freeform 146"/>
              <p:cNvSpPr>
                <a:spLocks/>
              </p:cNvSpPr>
              <p:nvPr/>
            </p:nvSpPr>
            <p:spPr bwMode="auto">
              <a:xfrm>
                <a:off x="614" y="3053"/>
                <a:ext cx="727" cy="57"/>
              </a:xfrm>
              <a:custGeom>
                <a:avLst/>
                <a:gdLst>
                  <a:gd name="T0" fmla="*/ 0 w 2072"/>
                  <a:gd name="T1" fmla="*/ 60 h 163"/>
                  <a:gd name="T2" fmla="*/ 31 w 2072"/>
                  <a:gd name="T3" fmla="*/ 0 h 163"/>
                  <a:gd name="T4" fmla="*/ 88 w 2072"/>
                  <a:gd name="T5" fmla="*/ 121 h 163"/>
                  <a:gd name="T6" fmla="*/ 151 w 2072"/>
                  <a:gd name="T7" fmla="*/ 3 h 163"/>
                  <a:gd name="T8" fmla="*/ 208 w 2072"/>
                  <a:gd name="T9" fmla="*/ 124 h 163"/>
                  <a:gd name="T10" fmla="*/ 271 w 2072"/>
                  <a:gd name="T11" fmla="*/ 5 h 163"/>
                  <a:gd name="T12" fmla="*/ 328 w 2072"/>
                  <a:gd name="T13" fmla="*/ 127 h 163"/>
                  <a:gd name="T14" fmla="*/ 391 w 2072"/>
                  <a:gd name="T15" fmla="*/ 8 h 163"/>
                  <a:gd name="T16" fmla="*/ 448 w 2072"/>
                  <a:gd name="T17" fmla="*/ 129 h 163"/>
                  <a:gd name="T18" fmla="*/ 511 w 2072"/>
                  <a:gd name="T19" fmla="*/ 11 h 163"/>
                  <a:gd name="T20" fmla="*/ 568 w 2072"/>
                  <a:gd name="T21" fmla="*/ 132 h 163"/>
                  <a:gd name="T22" fmla="*/ 631 w 2072"/>
                  <a:gd name="T23" fmla="*/ 13 h 163"/>
                  <a:gd name="T24" fmla="*/ 688 w 2072"/>
                  <a:gd name="T25" fmla="*/ 134 h 163"/>
                  <a:gd name="T26" fmla="*/ 751 w 2072"/>
                  <a:gd name="T27" fmla="*/ 16 h 163"/>
                  <a:gd name="T28" fmla="*/ 808 w 2072"/>
                  <a:gd name="T29" fmla="*/ 137 h 163"/>
                  <a:gd name="T30" fmla="*/ 871 w 2072"/>
                  <a:gd name="T31" fmla="*/ 18 h 163"/>
                  <a:gd name="T32" fmla="*/ 928 w 2072"/>
                  <a:gd name="T33" fmla="*/ 140 h 163"/>
                  <a:gd name="T34" fmla="*/ 991 w 2072"/>
                  <a:gd name="T35" fmla="*/ 21 h 163"/>
                  <a:gd name="T36" fmla="*/ 1048 w 2072"/>
                  <a:gd name="T37" fmla="*/ 142 h 163"/>
                  <a:gd name="T38" fmla="*/ 1111 w 2072"/>
                  <a:gd name="T39" fmla="*/ 24 h 163"/>
                  <a:gd name="T40" fmla="*/ 1168 w 2072"/>
                  <a:gd name="T41" fmla="*/ 145 h 163"/>
                  <a:gd name="T42" fmla="*/ 1230 w 2072"/>
                  <a:gd name="T43" fmla="*/ 26 h 163"/>
                  <a:gd name="T44" fmla="*/ 1288 w 2072"/>
                  <a:gd name="T45" fmla="*/ 147 h 163"/>
                  <a:gd name="T46" fmla="*/ 1350 w 2072"/>
                  <a:gd name="T47" fmla="*/ 29 h 163"/>
                  <a:gd name="T48" fmla="*/ 1408 w 2072"/>
                  <a:gd name="T49" fmla="*/ 150 h 163"/>
                  <a:gd name="T50" fmla="*/ 1470 w 2072"/>
                  <a:gd name="T51" fmla="*/ 31 h 163"/>
                  <a:gd name="T52" fmla="*/ 1528 w 2072"/>
                  <a:gd name="T53" fmla="*/ 153 h 163"/>
                  <a:gd name="T54" fmla="*/ 1590 w 2072"/>
                  <a:gd name="T55" fmla="*/ 34 h 163"/>
                  <a:gd name="T56" fmla="*/ 1648 w 2072"/>
                  <a:gd name="T57" fmla="*/ 155 h 163"/>
                  <a:gd name="T58" fmla="*/ 1710 w 2072"/>
                  <a:gd name="T59" fmla="*/ 37 h 163"/>
                  <a:gd name="T60" fmla="*/ 1768 w 2072"/>
                  <a:gd name="T61" fmla="*/ 158 h 163"/>
                  <a:gd name="T62" fmla="*/ 1830 w 2072"/>
                  <a:gd name="T63" fmla="*/ 39 h 163"/>
                  <a:gd name="T64" fmla="*/ 1888 w 2072"/>
                  <a:gd name="T65" fmla="*/ 161 h 163"/>
                  <a:gd name="T66" fmla="*/ 1950 w 2072"/>
                  <a:gd name="T67" fmla="*/ 42 h 163"/>
                  <a:gd name="T68" fmla="*/ 2008 w 2072"/>
                  <a:gd name="T69" fmla="*/ 163 h 163"/>
                  <a:gd name="T70" fmla="*/ 2039 w 2072"/>
                  <a:gd name="T71" fmla="*/ 104 h 163"/>
                  <a:gd name="T72" fmla="*/ 2072 w 2072"/>
                  <a:gd name="T73" fmla="*/ 10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72" h="163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1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5"/>
                    </a:lnTo>
                    <a:lnTo>
                      <a:pt x="328" y="127"/>
                    </a:lnTo>
                    <a:lnTo>
                      <a:pt x="391" y="8"/>
                    </a:lnTo>
                    <a:lnTo>
                      <a:pt x="448" y="129"/>
                    </a:lnTo>
                    <a:lnTo>
                      <a:pt x="511" y="11"/>
                    </a:lnTo>
                    <a:lnTo>
                      <a:pt x="568" y="132"/>
                    </a:lnTo>
                    <a:lnTo>
                      <a:pt x="631" y="13"/>
                    </a:lnTo>
                    <a:lnTo>
                      <a:pt x="688" y="134"/>
                    </a:lnTo>
                    <a:lnTo>
                      <a:pt x="751" y="16"/>
                    </a:lnTo>
                    <a:lnTo>
                      <a:pt x="808" y="137"/>
                    </a:lnTo>
                    <a:lnTo>
                      <a:pt x="871" y="18"/>
                    </a:lnTo>
                    <a:lnTo>
                      <a:pt x="928" y="140"/>
                    </a:lnTo>
                    <a:lnTo>
                      <a:pt x="991" y="21"/>
                    </a:lnTo>
                    <a:lnTo>
                      <a:pt x="1048" y="142"/>
                    </a:lnTo>
                    <a:lnTo>
                      <a:pt x="1111" y="24"/>
                    </a:lnTo>
                    <a:lnTo>
                      <a:pt x="1168" y="145"/>
                    </a:lnTo>
                    <a:lnTo>
                      <a:pt x="1230" y="26"/>
                    </a:lnTo>
                    <a:lnTo>
                      <a:pt x="1288" y="147"/>
                    </a:lnTo>
                    <a:lnTo>
                      <a:pt x="1350" y="29"/>
                    </a:lnTo>
                    <a:lnTo>
                      <a:pt x="1408" y="150"/>
                    </a:lnTo>
                    <a:lnTo>
                      <a:pt x="1470" y="31"/>
                    </a:lnTo>
                    <a:lnTo>
                      <a:pt x="1528" y="153"/>
                    </a:lnTo>
                    <a:lnTo>
                      <a:pt x="1590" y="34"/>
                    </a:lnTo>
                    <a:lnTo>
                      <a:pt x="1648" y="155"/>
                    </a:lnTo>
                    <a:lnTo>
                      <a:pt x="1710" y="37"/>
                    </a:lnTo>
                    <a:lnTo>
                      <a:pt x="1768" y="158"/>
                    </a:lnTo>
                    <a:lnTo>
                      <a:pt x="1830" y="39"/>
                    </a:lnTo>
                    <a:lnTo>
                      <a:pt x="1888" y="161"/>
                    </a:lnTo>
                    <a:lnTo>
                      <a:pt x="1950" y="42"/>
                    </a:lnTo>
                    <a:lnTo>
                      <a:pt x="2008" y="163"/>
                    </a:lnTo>
                    <a:lnTo>
                      <a:pt x="2039" y="104"/>
                    </a:lnTo>
                    <a:lnTo>
                      <a:pt x="2072" y="1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9" name="Arc 147"/>
              <p:cNvSpPr>
                <a:spLocks/>
              </p:cNvSpPr>
              <p:nvPr/>
            </p:nvSpPr>
            <p:spPr bwMode="auto">
              <a:xfrm>
                <a:off x="1341" y="2884"/>
                <a:ext cx="447" cy="206"/>
              </a:xfrm>
              <a:custGeom>
                <a:avLst/>
                <a:gdLst>
                  <a:gd name="G0" fmla="+- 0 0 0"/>
                  <a:gd name="G1" fmla="+- 105 0 0"/>
                  <a:gd name="G2" fmla="+- 21600 0 0"/>
                  <a:gd name="T0" fmla="*/ 21600 w 21600"/>
                  <a:gd name="T1" fmla="*/ 0 h 21705"/>
                  <a:gd name="T2" fmla="*/ 0 w 21600"/>
                  <a:gd name="T3" fmla="*/ 21705 h 21705"/>
                  <a:gd name="T4" fmla="*/ 0 w 21600"/>
                  <a:gd name="T5" fmla="*/ 105 h 21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05" fill="none" extrusionOk="0">
                    <a:moveTo>
                      <a:pt x="21599" y="0"/>
                    </a:moveTo>
                    <a:cubicBezTo>
                      <a:pt x="21599" y="35"/>
                      <a:pt x="21600" y="70"/>
                      <a:pt x="21600" y="105"/>
                    </a:cubicBezTo>
                    <a:cubicBezTo>
                      <a:pt x="21600" y="12034"/>
                      <a:pt x="11929" y="21704"/>
                      <a:pt x="0" y="21705"/>
                    </a:cubicBezTo>
                  </a:path>
                  <a:path w="21600" h="21705" stroke="0" extrusionOk="0">
                    <a:moveTo>
                      <a:pt x="21599" y="0"/>
                    </a:moveTo>
                    <a:cubicBezTo>
                      <a:pt x="21599" y="35"/>
                      <a:pt x="21600" y="70"/>
                      <a:pt x="21600" y="105"/>
                    </a:cubicBezTo>
                    <a:cubicBezTo>
                      <a:pt x="21600" y="12034"/>
                      <a:pt x="11929" y="21704"/>
                      <a:pt x="0" y="21705"/>
                    </a:cubicBezTo>
                    <a:lnTo>
                      <a:pt x="0" y="10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0" name="Freeform 148"/>
              <p:cNvSpPr>
                <a:spLocks/>
              </p:cNvSpPr>
              <p:nvPr/>
            </p:nvSpPr>
            <p:spPr bwMode="auto">
              <a:xfrm>
                <a:off x="1769" y="2884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1" name="Arc 149"/>
              <p:cNvSpPr>
                <a:spLocks/>
              </p:cNvSpPr>
              <p:nvPr/>
            </p:nvSpPr>
            <p:spPr bwMode="auto">
              <a:xfrm>
                <a:off x="1172" y="5067"/>
                <a:ext cx="63" cy="9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2" name="Arc 150"/>
              <p:cNvSpPr>
                <a:spLocks/>
              </p:cNvSpPr>
              <p:nvPr/>
            </p:nvSpPr>
            <p:spPr bwMode="auto">
              <a:xfrm>
                <a:off x="925" y="5161"/>
                <a:ext cx="310" cy="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3" name="Freeform 151"/>
              <p:cNvSpPr>
                <a:spLocks/>
              </p:cNvSpPr>
              <p:nvPr/>
            </p:nvSpPr>
            <p:spPr bwMode="auto">
              <a:xfrm>
                <a:off x="925" y="5217"/>
                <a:ext cx="51" cy="37"/>
              </a:xfrm>
              <a:custGeom>
                <a:avLst/>
                <a:gdLst>
                  <a:gd name="T0" fmla="*/ 0 w 51"/>
                  <a:gd name="T1" fmla="*/ 18 h 37"/>
                  <a:gd name="T2" fmla="*/ 51 w 51"/>
                  <a:gd name="T3" fmla="*/ 37 h 37"/>
                  <a:gd name="T4" fmla="*/ 38 w 51"/>
                  <a:gd name="T5" fmla="*/ 18 h 37"/>
                  <a:gd name="T6" fmla="*/ 51 w 51"/>
                  <a:gd name="T7" fmla="*/ 0 h 37"/>
                  <a:gd name="T8" fmla="*/ 0 w 51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7">
                    <a:moveTo>
                      <a:pt x="0" y="18"/>
                    </a:moveTo>
                    <a:lnTo>
                      <a:pt x="51" y="37"/>
                    </a:lnTo>
                    <a:lnTo>
                      <a:pt x="38" y="18"/>
                    </a:lnTo>
                    <a:lnTo>
                      <a:pt x="51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4" name="Arc 152"/>
              <p:cNvSpPr>
                <a:spLocks/>
              </p:cNvSpPr>
              <p:nvPr/>
            </p:nvSpPr>
            <p:spPr bwMode="auto">
              <a:xfrm>
                <a:off x="1172" y="4057"/>
                <a:ext cx="53" cy="6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5" name="Arc 153"/>
              <p:cNvSpPr>
                <a:spLocks/>
              </p:cNvSpPr>
              <p:nvPr/>
            </p:nvSpPr>
            <p:spPr bwMode="auto">
              <a:xfrm>
                <a:off x="930" y="4120"/>
                <a:ext cx="295" cy="1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6" name="Freeform 154"/>
              <p:cNvSpPr>
                <a:spLocks/>
              </p:cNvSpPr>
              <p:nvPr/>
            </p:nvSpPr>
            <p:spPr bwMode="auto">
              <a:xfrm>
                <a:off x="930" y="4218"/>
                <a:ext cx="51" cy="36"/>
              </a:xfrm>
              <a:custGeom>
                <a:avLst/>
                <a:gdLst>
                  <a:gd name="T0" fmla="*/ 0 w 51"/>
                  <a:gd name="T1" fmla="*/ 18 h 36"/>
                  <a:gd name="T2" fmla="*/ 51 w 51"/>
                  <a:gd name="T3" fmla="*/ 36 h 36"/>
                  <a:gd name="T4" fmla="*/ 38 w 51"/>
                  <a:gd name="T5" fmla="*/ 18 h 36"/>
                  <a:gd name="T6" fmla="*/ 51 w 51"/>
                  <a:gd name="T7" fmla="*/ 0 h 36"/>
                  <a:gd name="T8" fmla="*/ 0 w 51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6">
                    <a:moveTo>
                      <a:pt x="0" y="18"/>
                    </a:moveTo>
                    <a:lnTo>
                      <a:pt x="51" y="36"/>
                    </a:lnTo>
                    <a:lnTo>
                      <a:pt x="38" y="18"/>
                    </a:lnTo>
                    <a:lnTo>
                      <a:pt x="51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7" name="Arc 155"/>
              <p:cNvSpPr>
                <a:spLocks/>
              </p:cNvSpPr>
              <p:nvPr/>
            </p:nvSpPr>
            <p:spPr bwMode="auto">
              <a:xfrm>
                <a:off x="1177" y="3037"/>
                <a:ext cx="69" cy="3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285 w 21600"/>
                  <a:gd name="T1" fmla="*/ 21598 h 21598"/>
                  <a:gd name="T2" fmla="*/ 0 w 21600"/>
                  <a:gd name="T3" fmla="*/ 0 h 21598"/>
                  <a:gd name="T4" fmla="*/ 21600 w 21600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8" fill="none" extrusionOk="0">
                    <a:moveTo>
                      <a:pt x="21285" y="21597"/>
                    </a:moveTo>
                    <a:cubicBezTo>
                      <a:pt x="9479" y="21425"/>
                      <a:pt x="0" y="11806"/>
                      <a:pt x="0" y="0"/>
                    </a:cubicBezTo>
                  </a:path>
                  <a:path w="21600" h="21598" stroke="0" extrusionOk="0">
                    <a:moveTo>
                      <a:pt x="21285" y="21597"/>
                    </a:moveTo>
                    <a:cubicBezTo>
                      <a:pt x="9479" y="21425"/>
                      <a:pt x="0" y="11806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8" name="Arc 156"/>
              <p:cNvSpPr>
                <a:spLocks/>
              </p:cNvSpPr>
              <p:nvPr/>
            </p:nvSpPr>
            <p:spPr bwMode="auto">
              <a:xfrm>
                <a:off x="930" y="3074"/>
                <a:ext cx="315" cy="1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9" name="Freeform 157"/>
              <p:cNvSpPr>
                <a:spLocks/>
              </p:cNvSpPr>
              <p:nvPr/>
            </p:nvSpPr>
            <p:spPr bwMode="auto">
              <a:xfrm>
                <a:off x="930" y="3171"/>
                <a:ext cx="51" cy="37"/>
              </a:xfrm>
              <a:custGeom>
                <a:avLst/>
                <a:gdLst>
                  <a:gd name="T0" fmla="*/ 0 w 51"/>
                  <a:gd name="T1" fmla="*/ 18 h 37"/>
                  <a:gd name="T2" fmla="*/ 51 w 51"/>
                  <a:gd name="T3" fmla="*/ 37 h 37"/>
                  <a:gd name="T4" fmla="*/ 38 w 51"/>
                  <a:gd name="T5" fmla="*/ 18 h 37"/>
                  <a:gd name="T6" fmla="*/ 51 w 51"/>
                  <a:gd name="T7" fmla="*/ 0 h 37"/>
                  <a:gd name="T8" fmla="*/ 0 w 51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7">
                    <a:moveTo>
                      <a:pt x="0" y="18"/>
                    </a:moveTo>
                    <a:lnTo>
                      <a:pt x="51" y="37"/>
                    </a:lnTo>
                    <a:lnTo>
                      <a:pt x="38" y="18"/>
                    </a:lnTo>
                    <a:lnTo>
                      <a:pt x="51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0" name="Freeform 158"/>
              <p:cNvSpPr>
                <a:spLocks/>
              </p:cNvSpPr>
              <p:nvPr/>
            </p:nvSpPr>
            <p:spPr bwMode="auto">
              <a:xfrm>
                <a:off x="882" y="4599"/>
                <a:ext cx="395" cy="584"/>
              </a:xfrm>
              <a:custGeom>
                <a:avLst/>
                <a:gdLst>
                  <a:gd name="T0" fmla="*/ 960 w 1125"/>
                  <a:gd name="T1" fmla="*/ 1666 h 1666"/>
                  <a:gd name="T2" fmla="*/ 1125 w 1125"/>
                  <a:gd name="T3" fmla="*/ 1440 h 1666"/>
                  <a:gd name="T4" fmla="*/ 0 w 1125"/>
                  <a:gd name="T5" fmla="*/ 0 h 1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5" h="1666">
                    <a:moveTo>
                      <a:pt x="960" y="1666"/>
                    </a:moveTo>
                    <a:lnTo>
                      <a:pt x="1125" y="144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1" name="Freeform 159"/>
              <p:cNvSpPr>
                <a:spLocks/>
              </p:cNvSpPr>
              <p:nvPr/>
            </p:nvSpPr>
            <p:spPr bwMode="auto">
              <a:xfrm>
                <a:off x="882" y="4599"/>
                <a:ext cx="47" cy="52"/>
              </a:xfrm>
              <a:custGeom>
                <a:avLst/>
                <a:gdLst>
                  <a:gd name="T0" fmla="*/ 0 w 47"/>
                  <a:gd name="T1" fmla="*/ 0 h 52"/>
                  <a:gd name="T2" fmla="*/ 17 w 47"/>
                  <a:gd name="T3" fmla="*/ 52 h 52"/>
                  <a:gd name="T4" fmla="*/ 24 w 47"/>
                  <a:gd name="T5" fmla="*/ 29 h 52"/>
                  <a:gd name="T6" fmla="*/ 47 w 47"/>
                  <a:gd name="T7" fmla="*/ 28 h 52"/>
                  <a:gd name="T8" fmla="*/ 0 w 4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2">
                    <a:moveTo>
                      <a:pt x="0" y="0"/>
                    </a:moveTo>
                    <a:lnTo>
                      <a:pt x="17" y="52"/>
                    </a:lnTo>
                    <a:lnTo>
                      <a:pt x="24" y="29"/>
                    </a:lnTo>
                    <a:lnTo>
                      <a:pt x="47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2" name="Freeform 160"/>
              <p:cNvSpPr>
                <a:spLocks/>
              </p:cNvSpPr>
              <p:nvPr/>
            </p:nvSpPr>
            <p:spPr bwMode="auto">
              <a:xfrm>
                <a:off x="909" y="3710"/>
                <a:ext cx="331" cy="447"/>
              </a:xfrm>
              <a:custGeom>
                <a:avLst/>
                <a:gdLst>
                  <a:gd name="T0" fmla="*/ 869 w 944"/>
                  <a:gd name="T1" fmla="*/ 1275 h 1275"/>
                  <a:gd name="T2" fmla="*/ 944 w 944"/>
                  <a:gd name="T3" fmla="*/ 1049 h 1275"/>
                  <a:gd name="T4" fmla="*/ 0 w 944"/>
                  <a:gd name="T5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4" h="1275">
                    <a:moveTo>
                      <a:pt x="869" y="1275"/>
                    </a:moveTo>
                    <a:lnTo>
                      <a:pt x="944" y="104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3" name="Freeform 161"/>
              <p:cNvSpPr>
                <a:spLocks/>
              </p:cNvSpPr>
              <p:nvPr/>
            </p:nvSpPr>
            <p:spPr bwMode="auto">
              <a:xfrm>
                <a:off x="909" y="3710"/>
                <a:ext cx="48" cy="50"/>
              </a:xfrm>
              <a:custGeom>
                <a:avLst/>
                <a:gdLst>
                  <a:gd name="T0" fmla="*/ 0 w 48"/>
                  <a:gd name="T1" fmla="*/ 0 h 50"/>
                  <a:gd name="T2" fmla="*/ 20 w 48"/>
                  <a:gd name="T3" fmla="*/ 50 h 50"/>
                  <a:gd name="T4" fmla="*/ 26 w 48"/>
                  <a:gd name="T5" fmla="*/ 28 h 50"/>
                  <a:gd name="T6" fmla="*/ 48 w 48"/>
                  <a:gd name="T7" fmla="*/ 25 h 50"/>
                  <a:gd name="T8" fmla="*/ 0 w 48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0">
                    <a:moveTo>
                      <a:pt x="0" y="0"/>
                    </a:moveTo>
                    <a:lnTo>
                      <a:pt x="20" y="50"/>
                    </a:lnTo>
                    <a:lnTo>
                      <a:pt x="26" y="28"/>
                    </a:lnTo>
                    <a:lnTo>
                      <a:pt x="48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4" name="Freeform 162"/>
              <p:cNvSpPr>
                <a:spLocks/>
              </p:cNvSpPr>
              <p:nvPr/>
            </p:nvSpPr>
            <p:spPr bwMode="auto">
              <a:xfrm>
                <a:off x="972" y="2531"/>
                <a:ext cx="284" cy="579"/>
              </a:xfrm>
              <a:custGeom>
                <a:avLst/>
                <a:gdLst>
                  <a:gd name="T0" fmla="*/ 705 w 811"/>
                  <a:gd name="T1" fmla="*/ 1651 h 1651"/>
                  <a:gd name="T2" fmla="*/ 811 w 811"/>
                  <a:gd name="T3" fmla="*/ 1335 h 1651"/>
                  <a:gd name="T4" fmla="*/ 0 w 811"/>
                  <a:gd name="T5" fmla="*/ 0 h 1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1" h="1651">
                    <a:moveTo>
                      <a:pt x="705" y="1651"/>
                    </a:moveTo>
                    <a:lnTo>
                      <a:pt x="811" y="133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5" name="Freeform 163"/>
              <p:cNvSpPr>
                <a:spLocks/>
              </p:cNvSpPr>
              <p:nvPr/>
            </p:nvSpPr>
            <p:spPr bwMode="auto">
              <a:xfrm>
                <a:off x="972" y="2531"/>
                <a:ext cx="42" cy="54"/>
              </a:xfrm>
              <a:custGeom>
                <a:avLst/>
                <a:gdLst>
                  <a:gd name="T0" fmla="*/ 0 w 42"/>
                  <a:gd name="T1" fmla="*/ 0 h 54"/>
                  <a:gd name="T2" fmla="*/ 10 w 42"/>
                  <a:gd name="T3" fmla="*/ 54 h 54"/>
                  <a:gd name="T4" fmla="*/ 20 w 42"/>
                  <a:gd name="T5" fmla="*/ 33 h 54"/>
                  <a:gd name="T6" fmla="*/ 42 w 42"/>
                  <a:gd name="T7" fmla="*/ 34 h 54"/>
                  <a:gd name="T8" fmla="*/ 0 w 42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4">
                    <a:moveTo>
                      <a:pt x="0" y="0"/>
                    </a:moveTo>
                    <a:lnTo>
                      <a:pt x="10" y="54"/>
                    </a:lnTo>
                    <a:lnTo>
                      <a:pt x="20" y="33"/>
                    </a:lnTo>
                    <a:lnTo>
                      <a:pt x="42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6" name="Arc 164"/>
              <p:cNvSpPr>
                <a:spLocks/>
              </p:cNvSpPr>
              <p:nvPr/>
            </p:nvSpPr>
            <p:spPr bwMode="auto">
              <a:xfrm>
                <a:off x="1387" y="4936"/>
                <a:ext cx="100" cy="9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7" name="Freeform 165"/>
              <p:cNvSpPr>
                <a:spLocks/>
              </p:cNvSpPr>
              <p:nvPr/>
            </p:nvSpPr>
            <p:spPr bwMode="auto">
              <a:xfrm>
                <a:off x="1352" y="4929"/>
                <a:ext cx="71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8" name="Line 166"/>
              <p:cNvSpPr>
                <a:spLocks noChangeShapeType="1"/>
              </p:cNvSpPr>
              <p:nvPr/>
            </p:nvSpPr>
            <p:spPr bwMode="auto">
              <a:xfrm>
                <a:off x="1352" y="492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9" name="Arc 167"/>
              <p:cNvSpPr>
                <a:spLocks/>
              </p:cNvSpPr>
              <p:nvPr/>
            </p:nvSpPr>
            <p:spPr bwMode="auto">
              <a:xfrm>
                <a:off x="1403" y="3894"/>
                <a:ext cx="84" cy="1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0" name="Freeform 168"/>
              <p:cNvSpPr>
                <a:spLocks/>
              </p:cNvSpPr>
              <p:nvPr/>
            </p:nvSpPr>
            <p:spPr bwMode="auto">
              <a:xfrm>
                <a:off x="1368" y="3888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1" name="Line 169"/>
              <p:cNvSpPr>
                <a:spLocks noChangeShapeType="1"/>
              </p:cNvSpPr>
              <p:nvPr/>
            </p:nvSpPr>
            <p:spPr bwMode="auto">
              <a:xfrm>
                <a:off x="1368" y="388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2" name="Arc 170"/>
              <p:cNvSpPr>
                <a:spLocks/>
              </p:cNvSpPr>
              <p:nvPr/>
            </p:nvSpPr>
            <p:spPr bwMode="auto">
              <a:xfrm>
                <a:off x="1393" y="2874"/>
                <a:ext cx="106" cy="9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394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393" y="21599"/>
                    </a:moveTo>
                    <a:cubicBezTo>
                      <a:pt x="9545" y="21486"/>
                      <a:pt x="0" y="11848"/>
                      <a:pt x="0" y="0"/>
                    </a:cubicBezTo>
                  </a:path>
                  <a:path w="21600" h="21599" stroke="0" extrusionOk="0">
                    <a:moveTo>
                      <a:pt x="21393" y="21599"/>
                    </a:moveTo>
                    <a:cubicBezTo>
                      <a:pt x="9545" y="21486"/>
                      <a:pt x="0" y="11848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3" name="Freeform 171"/>
              <p:cNvSpPr>
                <a:spLocks/>
              </p:cNvSpPr>
              <p:nvPr/>
            </p:nvSpPr>
            <p:spPr bwMode="auto">
              <a:xfrm>
                <a:off x="1357" y="2867"/>
                <a:ext cx="71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4" name="Line 172"/>
              <p:cNvSpPr>
                <a:spLocks noChangeShapeType="1"/>
              </p:cNvSpPr>
              <p:nvPr/>
            </p:nvSpPr>
            <p:spPr bwMode="auto">
              <a:xfrm>
                <a:off x="1357" y="286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5" name="Arc 173"/>
              <p:cNvSpPr>
                <a:spLocks/>
              </p:cNvSpPr>
              <p:nvPr/>
            </p:nvSpPr>
            <p:spPr bwMode="auto">
              <a:xfrm>
                <a:off x="777" y="4862"/>
                <a:ext cx="80" cy="169"/>
              </a:xfrm>
              <a:custGeom>
                <a:avLst/>
                <a:gdLst>
                  <a:gd name="G0" fmla="+- 276 0 0"/>
                  <a:gd name="G1" fmla="+- 0 0 0"/>
                  <a:gd name="G2" fmla="+- 21600 0 0"/>
                  <a:gd name="T0" fmla="*/ 21876 w 21876"/>
                  <a:gd name="T1" fmla="*/ 0 h 21600"/>
                  <a:gd name="T2" fmla="*/ 0 w 21876"/>
                  <a:gd name="T3" fmla="*/ 21598 h 21600"/>
                  <a:gd name="T4" fmla="*/ 276 w 2187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76" h="21600" fill="none" extrusionOk="0">
                    <a:moveTo>
                      <a:pt x="21876" y="0"/>
                    </a:moveTo>
                    <a:cubicBezTo>
                      <a:pt x="21876" y="11929"/>
                      <a:pt x="12205" y="21600"/>
                      <a:pt x="276" y="21600"/>
                    </a:cubicBezTo>
                    <a:cubicBezTo>
                      <a:pt x="183" y="21600"/>
                      <a:pt x="91" y="21599"/>
                      <a:pt x="-1" y="21598"/>
                    </a:cubicBezTo>
                  </a:path>
                  <a:path w="21876" h="21600" stroke="0" extrusionOk="0">
                    <a:moveTo>
                      <a:pt x="21876" y="0"/>
                    </a:moveTo>
                    <a:cubicBezTo>
                      <a:pt x="21876" y="11929"/>
                      <a:pt x="12205" y="21600"/>
                      <a:pt x="276" y="21600"/>
                    </a:cubicBezTo>
                    <a:cubicBezTo>
                      <a:pt x="183" y="21600"/>
                      <a:pt x="91" y="21599"/>
                      <a:pt x="-1" y="21598"/>
                    </a:cubicBezTo>
                    <a:lnTo>
                      <a:pt x="27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6" name="Freeform 174"/>
              <p:cNvSpPr>
                <a:spLocks/>
              </p:cNvSpPr>
              <p:nvPr/>
            </p:nvSpPr>
            <p:spPr bwMode="auto">
              <a:xfrm>
                <a:off x="820" y="4855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7" name="Line 175"/>
              <p:cNvSpPr>
                <a:spLocks noChangeShapeType="1"/>
              </p:cNvSpPr>
              <p:nvPr/>
            </p:nvSpPr>
            <p:spPr bwMode="auto">
              <a:xfrm>
                <a:off x="820" y="485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8" name="Arc 176"/>
              <p:cNvSpPr>
                <a:spLocks/>
              </p:cNvSpPr>
              <p:nvPr/>
            </p:nvSpPr>
            <p:spPr bwMode="auto">
              <a:xfrm>
                <a:off x="761" y="3868"/>
                <a:ext cx="100" cy="13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9" name="Freeform 177"/>
              <p:cNvSpPr>
                <a:spLocks/>
              </p:cNvSpPr>
              <p:nvPr/>
            </p:nvSpPr>
            <p:spPr bwMode="auto">
              <a:xfrm>
                <a:off x="825" y="3861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0" name="Line 178"/>
              <p:cNvSpPr>
                <a:spLocks noChangeShapeType="1"/>
              </p:cNvSpPr>
              <p:nvPr/>
            </p:nvSpPr>
            <p:spPr bwMode="auto">
              <a:xfrm>
                <a:off x="825" y="386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1" name="Arc 179"/>
              <p:cNvSpPr>
                <a:spLocks/>
              </p:cNvSpPr>
              <p:nvPr/>
            </p:nvSpPr>
            <p:spPr bwMode="auto">
              <a:xfrm>
                <a:off x="761" y="2858"/>
                <a:ext cx="90" cy="116"/>
              </a:xfrm>
              <a:custGeom>
                <a:avLst/>
                <a:gdLst>
                  <a:gd name="G0" fmla="+- 241 0 0"/>
                  <a:gd name="G1" fmla="+- 0 0 0"/>
                  <a:gd name="G2" fmla="+- 21600 0 0"/>
                  <a:gd name="T0" fmla="*/ 21841 w 21841"/>
                  <a:gd name="T1" fmla="*/ 0 h 21600"/>
                  <a:gd name="T2" fmla="*/ 0 w 21841"/>
                  <a:gd name="T3" fmla="*/ 21599 h 21600"/>
                  <a:gd name="T4" fmla="*/ 241 w 2184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41" h="21600" fill="none" extrusionOk="0">
                    <a:moveTo>
                      <a:pt x="21841" y="0"/>
                    </a:moveTo>
                    <a:cubicBezTo>
                      <a:pt x="21841" y="11929"/>
                      <a:pt x="12170" y="21600"/>
                      <a:pt x="241" y="21600"/>
                    </a:cubicBezTo>
                    <a:cubicBezTo>
                      <a:pt x="160" y="21600"/>
                      <a:pt x="80" y="21599"/>
                      <a:pt x="0" y="21598"/>
                    </a:cubicBezTo>
                  </a:path>
                  <a:path w="21841" h="21600" stroke="0" extrusionOk="0">
                    <a:moveTo>
                      <a:pt x="21841" y="0"/>
                    </a:moveTo>
                    <a:cubicBezTo>
                      <a:pt x="21841" y="11929"/>
                      <a:pt x="12170" y="21600"/>
                      <a:pt x="241" y="21600"/>
                    </a:cubicBezTo>
                    <a:cubicBezTo>
                      <a:pt x="160" y="21600"/>
                      <a:pt x="80" y="21599"/>
                      <a:pt x="0" y="21598"/>
                    </a:cubicBezTo>
                    <a:lnTo>
                      <a:pt x="241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2" name="Freeform 180"/>
              <p:cNvSpPr>
                <a:spLocks/>
              </p:cNvSpPr>
              <p:nvPr/>
            </p:nvSpPr>
            <p:spPr bwMode="auto">
              <a:xfrm>
                <a:off x="815" y="2851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3" name="Line 181"/>
              <p:cNvSpPr>
                <a:spLocks noChangeShapeType="1"/>
              </p:cNvSpPr>
              <p:nvPr/>
            </p:nvSpPr>
            <p:spPr bwMode="auto">
              <a:xfrm>
                <a:off x="815" y="285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4" name="Freeform 182"/>
              <p:cNvSpPr>
                <a:spLocks/>
              </p:cNvSpPr>
              <p:nvPr/>
            </p:nvSpPr>
            <p:spPr bwMode="auto">
              <a:xfrm>
                <a:off x="1146" y="2553"/>
                <a:ext cx="778" cy="352"/>
              </a:xfrm>
              <a:custGeom>
                <a:avLst/>
                <a:gdLst>
                  <a:gd name="T0" fmla="*/ 2219 w 2219"/>
                  <a:gd name="T1" fmla="*/ 1005 h 1005"/>
                  <a:gd name="T2" fmla="*/ 0 w 2219"/>
                  <a:gd name="T3" fmla="*/ 135 h 1005"/>
                  <a:gd name="T4" fmla="*/ 0 w 2219"/>
                  <a:gd name="T5" fmla="*/ 0 h 1005"/>
                  <a:gd name="T6" fmla="*/ 75 w 2219"/>
                  <a:gd name="T7" fmla="*/ 0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19" h="1005">
                    <a:moveTo>
                      <a:pt x="2219" y="1005"/>
                    </a:moveTo>
                    <a:lnTo>
                      <a:pt x="0" y="135"/>
                    </a:lnTo>
                    <a:lnTo>
                      <a:pt x="0" y="0"/>
                    </a:lnTo>
                    <a:lnTo>
                      <a:pt x="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5" name="Freeform 183"/>
              <p:cNvSpPr>
                <a:spLocks/>
              </p:cNvSpPr>
              <p:nvPr/>
            </p:nvSpPr>
            <p:spPr bwMode="auto">
              <a:xfrm>
                <a:off x="1172" y="2517"/>
                <a:ext cx="7" cy="71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6" name="Line 184"/>
              <p:cNvSpPr>
                <a:spLocks noChangeShapeType="1"/>
              </p:cNvSpPr>
              <p:nvPr/>
            </p:nvSpPr>
            <p:spPr bwMode="auto">
              <a:xfrm flipH="1">
                <a:off x="1172" y="2517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7" name="Line 185"/>
              <p:cNvSpPr>
                <a:spLocks noChangeShapeType="1"/>
              </p:cNvSpPr>
              <p:nvPr/>
            </p:nvSpPr>
            <p:spPr bwMode="auto">
              <a:xfrm flipH="1" flipV="1">
                <a:off x="814" y="2537"/>
                <a:ext cx="831" cy="41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8" name="Freeform 186"/>
              <p:cNvSpPr>
                <a:spLocks/>
              </p:cNvSpPr>
              <p:nvPr/>
            </p:nvSpPr>
            <p:spPr bwMode="auto">
              <a:xfrm>
                <a:off x="792" y="2502"/>
                <a:ext cx="38" cy="68"/>
              </a:xfrm>
              <a:custGeom>
                <a:avLst/>
                <a:gdLst>
                  <a:gd name="T0" fmla="*/ 92 w 109"/>
                  <a:gd name="T1" fmla="*/ 0 h 193"/>
                  <a:gd name="T2" fmla="*/ 109 w 109"/>
                  <a:gd name="T3" fmla="*/ 9 h 193"/>
                  <a:gd name="T4" fmla="*/ 17 w 109"/>
                  <a:gd name="T5" fmla="*/ 193 h 193"/>
                  <a:gd name="T6" fmla="*/ 0 w 109"/>
                  <a:gd name="T7" fmla="*/ 18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3">
                    <a:moveTo>
                      <a:pt x="92" y="0"/>
                    </a:moveTo>
                    <a:lnTo>
                      <a:pt x="109" y="9"/>
                    </a:lnTo>
                    <a:lnTo>
                      <a:pt x="17" y="193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9" name="Line 187"/>
              <p:cNvSpPr>
                <a:spLocks noChangeShapeType="1"/>
              </p:cNvSpPr>
              <p:nvPr/>
            </p:nvSpPr>
            <p:spPr bwMode="auto">
              <a:xfrm>
                <a:off x="792" y="256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0" name="Line 188"/>
              <p:cNvSpPr>
                <a:spLocks noChangeShapeType="1"/>
              </p:cNvSpPr>
              <p:nvPr/>
            </p:nvSpPr>
            <p:spPr bwMode="auto">
              <a:xfrm flipH="1" flipV="1">
                <a:off x="867" y="3579"/>
                <a:ext cx="778" cy="40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1" name="Freeform 189"/>
              <p:cNvSpPr>
                <a:spLocks/>
              </p:cNvSpPr>
              <p:nvPr/>
            </p:nvSpPr>
            <p:spPr bwMode="auto">
              <a:xfrm>
                <a:off x="844" y="3543"/>
                <a:ext cx="40" cy="68"/>
              </a:xfrm>
              <a:custGeom>
                <a:avLst/>
                <a:gdLst>
                  <a:gd name="T0" fmla="*/ 96 w 112"/>
                  <a:gd name="T1" fmla="*/ 0 h 192"/>
                  <a:gd name="T2" fmla="*/ 112 w 112"/>
                  <a:gd name="T3" fmla="*/ 9 h 192"/>
                  <a:gd name="T4" fmla="*/ 16 w 112"/>
                  <a:gd name="T5" fmla="*/ 192 h 192"/>
                  <a:gd name="T6" fmla="*/ 0 w 112"/>
                  <a:gd name="T7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92">
                    <a:moveTo>
                      <a:pt x="96" y="0"/>
                    </a:moveTo>
                    <a:lnTo>
                      <a:pt x="112" y="9"/>
                    </a:lnTo>
                    <a:lnTo>
                      <a:pt x="16" y="192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2" name="Line 190"/>
              <p:cNvSpPr>
                <a:spLocks noChangeShapeType="1"/>
              </p:cNvSpPr>
              <p:nvPr/>
            </p:nvSpPr>
            <p:spPr bwMode="auto">
              <a:xfrm>
                <a:off x="844" y="3608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3" name="Freeform 191"/>
              <p:cNvSpPr>
                <a:spLocks/>
              </p:cNvSpPr>
              <p:nvPr/>
            </p:nvSpPr>
            <p:spPr bwMode="auto">
              <a:xfrm>
                <a:off x="1266" y="3579"/>
                <a:ext cx="663" cy="357"/>
              </a:xfrm>
              <a:custGeom>
                <a:avLst/>
                <a:gdLst>
                  <a:gd name="T0" fmla="*/ 1890 w 1890"/>
                  <a:gd name="T1" fmla="*/ 1019 h 1019"/>
                  <a:gd name="T2" fmla="*/ 0 w 1890"/>
                  <a:gd name="T3" fmla="*/ 89 h 1019"/>
                  <a:gd name="T4" fmla="*/ 0 w 1890"/>
                  <a:gd name="T5" fmla="*/ 0 h 1019"/>
                  <a:gd name="T6" fmla="*/ 180 w 1890"/>
                  <a:gd name="T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90" h="1019">
                    <a:moveTo>
                      <a:pt x="1890" y="1019"/>
                    </a:moveTo>
                    <a:lnTo>
                      <a:pt x="0" y="89"/>
                    </a:lnTo>
                    <a:lnTo>
                      <a:pt x="0" y="0"/>
                    </a:lnTo>
                    <a:lnTo>
                      <a:pt x="18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4" name="Freeform 192"/>
              <p:cNvSpPr>
                <a:spLocks/>
              </p:cNvSpPr>
              <p:nvPr/>
            </p:nvSpPr>
            <p:spPr bwMode="auto">
              <a:xfrm>
                <a:off x="1329" y="3543"/>
                <a:ext cx="8" cy="71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5" name="Line 193"/>
              <p:cNvSpPr>
                <a:spLocks noChangeShapeType="1"/>
              </p:cNvSpPr>
              <p:nvPr/>
            </p:nvSpPr>
            <p:spPr bwMode="auto">
              <a:xfrm flipH="1">
                <a:off x="1329" y="3543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6" name="Line 194"/>
              <p:cNvSpPr>
                <a:spLocks noChangeShapeType="1"/>
              </p:cNvSpPr>
              <p:nvPr/>
            </p:nvSpPr>
            <p:spPr bwMode="auto">
              <a:xfrm flipH="1" flipV="1">
                <a:off x="846" y="4630"/>
                <a:ext cx="805" cy="37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7" name="Freeform 195"/>
              <p:cNvSpPr>
                <a:spLocks/>
              </p:cNvSpPr>
              <p:nvPr/>
            </p:nvSpPr>
            <p:spPr bwMode="auto">
              <a:xfrm>
                <a:off x="824" y="4594"/>
                <a:ext cx="37" cy="69"/>
              </a:xfrm>
              <a:custGeom>
                <a:avLst/>
                <a:gdLst>
                  <a:gd name="T0" fmla="*/ 88 w 107"/>
                  <a:gd name="T1" fmla="*/ 0 h 197"/>
                  <a:gd name="T2" fmla="*/ 107 w 107"/>
                  <a:gd name="T3" fmla="*/ 9 h 197"/>
                  <a:gd name="T4" fmla="*/ 19 w 107"/>
                  <a:gd name="T5" fmla="*/ 197 h 197"/>
                  <a:gd name="T6" fmla="*/ 0 w 107"/>
                  <a:gd name="T7" fmla="*/ 188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197">
                    <a:moveTo>
                      <a:pt x="88" y="0"/>
                    </a:moveTo>
                    <a:lnTo>
                      <a:pt x="107" y="9"/>
                    </a:lnTo>
                    <a:lnTo>
                      <a:pt x="19" y="197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8" name="Line 196"/>
              <p:cNvSpPr>
                <a:spLocks noChangeShapeType="1"/>
              </p:cNvSpPr>
              <p:nvPr/>
            </p:nvSpPr>
            <p:spPr bwMode="auto">
              <a:xfrm>
                <a:off x="824" y="4660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9" name="Freeform 197"/>
              <p:cNvSpPr>
                <a:spLocks/>
              </p:cNvSpPr>
              <p:nvPr/>
            </p:nvSpPr>
            <p:spPr bwMode="auto">
              <a:xfrm>
                <a:off x="1114" y="4593"/>
                <a:ext cx="821" cy="374"/>
              </a:xfrm>
              <a:custGeom>
                <a:avLst/>
                <a:gdLst>
                  <a:gd name="T0" fmla="*/ 2341 w 2341"/>
                  <a:gd name="T1" fmla="*/ 1066 h 1066"/>
                  <a:gd name="T2" fmla="*/ 0 w 2341"/>
                  <a:gd name="T3" fmla="*/ 61 h 1066"/>
                  <a:gd name="T4" fmla="*/ 0 w 2341"/>
                  <a:gd name="T5" fmla="*/ 0 h 1066"/>
                  <a:gd name="T6" fmla="*/ 165 w 2341"/>
                  <a:gd name="T7" fmla="*/ 0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41" h="1066">
                    <a:moveTo>
                      <a:pt x="2341" y="1066"/>
                    </a:moveTo>
                    <a:lnTo>
                      <a:pt x="0" y="61"/>
                    </a:lnTo>
                    <a:lnTo>
                      <a:pt x="0" y="0"/>
                    </a:lnTo>
                    <a:lnTo>
                      <a:pt x="16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0" name="Freeform 198"/>
              <p:cNvSpPr>
                <a:spLocks/>
              </p:cNvSpPr>
              <p:nvPr/>
            </p:nvSpPr>
            <p:spPr bwMode="auto">
              <a:xfrm>
                <a:off x="1172" y="4558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1" name="Line 199"/>
              <p:cNvSpPr>
                <a:spLocks noChangeShapeType="1"/>
              </p:cNvSpPr>
              <p:nvPr/>
            </p:nvSpPr>
            <p:spPr bwMode="auto">
              <a:xfrm flipH="1">
                <a:off x="1172" y="4558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2" name="Freeform 200"/>
              <p:cNvSpPr>
                <a:spLocks/>
              </p:cNvSpPr>
              <p:nvPr/>
            </p:nvSpPr>
            <p:spPr bwMode="auto">
              <a:xfrm>
                <a:off x="982" y="4904"/>
                <a:ext cx="369" cy="147"/>
              </a:xfrm>
              <a:custGeom>
                <a:avLst/>
                <a:gdLst>
                  <a:gd name="T0" fmla="*/ 1051 w 1051"/>
                  <a:gd name="T1" fmla="*/ 345 h 420"/>
                  <a:gd name="T2" fmla="*/ 915 w 1051"/>
                  <a:gd name="T3" fmla="*/ 420 h 420"/>
                  <a:gd name="T4" fmla="*/ 0 w 1051"/>
                  <a:gd name="T5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51" h="420">
                    <a:moveTo>
                      <a:pt x="1051" y="345"/>
                    </a:moveTo>
                    <a:lnTo>
                      <a:pt x="915" y="4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3" name="Freeform 201"/>
              <p:cNvSpPr>
                <a:spLocks/>
              </p:cNvSpPr>
              <p:nvPr/>
            </p:nvSpPr>
            <p:spPr bwMode="auto">
              <a:xfrm>
                <a:off x="961" y="4868"/>
                <a:ext cx="36" cy="69"/>
              </a:xfrm>
              <a:custGeom>
                <a:avLst/>
                <a:gdLst>
                  <a:gd name="T0" fmla="*/ 84 w 102"/>
                  <a:gd name="T1" fmla="*/ 0 h 196"/>
                  <a:gd name="T2" fmla="*/ 102 w 102"/>
                  <a:gd name="T3" fmla="*/ 8 h 196"/>
                  <a:gd name="T4" fmla="*/ 19 w 102"/>
                  <a:gd name="T5" fmla="*/ 196 h 196"/>
                  <a:gd name="T6" fmla="*/ 0 w 102"/>
                  <a:gd name="T7" fmla="*/ 18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6">
                    <a:moveTo>
                      <a:pt x="84" y="0"/>
                    </a:moveTo>
                    <a:lnTo>
                      <a:pt x="102" y="8"/>
                    </a:lnTo>
                    <a:lnTo>
                      <a:pt x="19" y="196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4" name="Line 202"/>
              <p:cNvSpPr>
                <a:spLocks noChangeShapeType="1"/>
              </p:cNvSpPr>
              <p:nvPr/>
            </p:nvSpPr>
            <p:spPr bwMode="auto">
              <a:xfrm>
                <a:off x="961" y="4934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5" name="Freeform 203"/>
              <p:cNvSpPr>
                <a:spLocks/>
              </p:cNvSpPr>
              <p:nvPr/>
            </p:nvSpPr>
            <p:spPr bwMode="auto">
              <a:xfrm>
                <a:off x="914" y="4799"/>
                <a:ext cx="200" cy="168"/>
              </a:xfrm>
              <a:custGeom>
                <a:avLst/>
                <a:gdLst>
                  <a:gd name="T0" fmla="*/ 0 w 571"/>
                  <a:gd name="T1" fmla="*/ 481 h 481"/>
                  <a:gd name="T2" fmla="*/ 195 w 571"/>
                  <a:gd name="T3" fmla="*/ 481 h 481"/>
                  <a:gd name="T4" fmla="*/ 571 w 571"/>
                  <a:gd name="T5" fmla="*/ 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1" h="481">
                    <a:moveTo>
                      <a:pt x="0" y="481"/>
                    </a:moveTo>
                    <a:lnTo>
                      <a:pt x="195" y="481"/>
                    </a:lnTo>
                    <a:lnTo>
                      <a:pt x="57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6" name="Freeform 204"/>
              <p:cNvSpPr>
                <a:spLocks/>
              </p:cNvSpPr>
              <p:nvPr/>
            </p:nvSpPr>
            <p:spPr bwMode="auto">
              <a:xfrm>
                <a:off x="1085" y="4772"/>
                <a:ext cx="62" cy="49"/>
              </a:xfrm>
              <a:custGeom>
                <a:avLst/>
                <a:gdLst>
                  <a:gd name="T0" fmla="*/ 176 w 176"/>
                  <a:gd name="T1" fmla="*/ 125 h 140"/>
                  <a:gd name="T2" fmla="*/ 163 w 176"/>
                  <a:gd name="T3" fmla="*/ 140 h 140"/>
                  <a:gd name="T4" fmla="*/ 0 w 176"/>
                  <a:gd name="T5" fmla="*/ 15 h 140"/>
                  <a:gd name="T6" fmla="*/ 13 w 17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40">
                    <a:moveTo>
                      <a:pt x="176" y="125"/>
                    </a:moveTo>
                    <a:lnTo>
                      <a:pt x="163" y="140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 flipH="1">
              <a:off x="1085" y="477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 flipV="1">
              <a:off x="1066" y="4888"/>
              <a:ext cx="90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133" y="4856"/>
              <a:ext cx="51" cy="60"/>
            </a:xfrm>
            <a:custGeom>
              <a:avLst/>
              <a:gdLst>
                <a:gd name="T0" fmla="*/ 144 w 144"/>
                <a:gd name="T1" fmla="*/ 159 h 172"/>
                <a:gd name="T2" fmla="*/ 130 w 144"/>
                <a:gd name="T3" fmla="*/ 172 h 172"/>
                <a:gd name="T4" fmla="*/ 0 w 144"/>
                <a:gd name="T5" fmla="*/ 13 h 172"/>
                <a:gd name="T6" fmla="*/ 15 w 144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2">
                  <a:moveTo>
                    <a:pt x="144" y="159"/>
                  </a:moveTo>
                  <a:lnTo>
                    <a:pt x="130" y="172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H="1">
              <a:off x="1133" y="4856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204" y="4915"/>
              <a:ext cx="0" cy="52"/>
            </a:xfrm>
            <a:custGeom>
              <a:avLst/>
              <a:gdLst>
                <a:gd name="T0" fmla="*/ 150 h 150"/>
                <a:gd name="T1" fmla="*/ 14 h 150"/>
                <a:gd name="T2" fmla="*/ 0 h 15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50">
                  <a:moveTo>
                    <a:pt x="0" y="150"/>
                  </a:moveTo>
                  <a:lnTo>
                    <a:pt x="0" y="1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167" y="490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1167" y="490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951" y="3868"/>
              <a:ext cx="384" cy="168"/>
            </a:xfrm>
            <a:custGeom>
              <a:avLst/>
              <a:gdLst>
                <a:gd name="T0" fmla="*/ 1095 w 1095"/>
                <a:gd name="T1" fmla="*/ 360 h 479"/>
                <a:gd name="T2" fmla="*/ 930 w 1095"/>
                <a:gd name="T3" fmla="*/ 479 h 479"/>
                <a:gd name="T4" fmla="*/ 0 w 1095"/>
                <a:gd name="T5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5" h="479">
                  <a:moveTo>
                    <a:pt x="1095" y="360"/>
                  </a:moveTo>
                  <a:lnTo>
                    <a:pt x="930" y="47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929" y="3833"/>
              <a:ext cx="38" cy="67"/>
            </a:xfrm>
            <a:custGeom>
              <a:avLst/>
              <a:gdLst>
                <a:gd name="T0" fmla="*/ 92 w 109"/>
                <a:gd name="T1" fmla="*/ 0 h 192"/>
                <a:gd name="T2" fmla="*/ 109 w 109"/>
                <a:gd name="T3" fmla="*/ 8 h 192"/>
                <a:gd name="T4" fmla="*/ 17 w 109"/>
                <a:gd name="T5" fmla="*/ 192 h 192"/>
                <a:gd name="T6" fmla="*/ 0 w 109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2">
                  <a:moveTo>
                    <a:pt x="92" y="0"/>
                  </a:moveTo>
                  <a:lnTo>
                    <a:pt x="109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>
              <a:off x="929" y="3897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 flipV="1">
              <a:off x="1156" y="3752"/>
              <a:ext cx="132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273" y="3716"/>
              <a:ext cx="36" cy="69"/>
            </a:xfrm>
            <a:custGeom>
              <a:avLst/>
              <a:gdLst>
                <a:gd name="T0" fmla="*/ 103 w 103"/>
                <a:gd name="T1" fmla="*/ 189 h 197"/>
                <a:gd name="T2" fmla="*/ 84 w 103"/>
                <a:gd name="T3" fmla="*/ 197 h 197"/>
                <a:gd name="T4" fmla="*/ 0 w 103"/>
                <a:gd name="T5" fmla="*/ 9 h 197"/>
                <a:gd name="T6" fmla="*/ 19 w 103"/>
                <a:gd name="T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97">
                  <a:moveTo>
                    <a:pt x="103" y="189"/>
                  </a:moveTo>
                  <a:lnTo>
                    <a:pt x="84" y="197"/>
                  </a:lnTo>
                  <a:lnTo>
                    <a:pt x="0" y="9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 flipH="1">
              <a:off x="1273" y="3716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V="1">
              <a:off x="1066" y="3857"/>
              <a:ext cx="95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138" y="3825"/>
              <a:ext cx="51" cy="60"/>
            </a:xfrm>
            <a:custGeom>
              <a:avLst/>
              <a:gdLst>
                <a:gd name="T0" fmla="*/ 148 w 148"/>
                <a:gd name="T1" fmla="*/ 159 h 171"/>
                <a:gd name="T2" fmla="*/ 133 w 148"/>
                <a:gd name="T3" fmla="*/ 171 h 171"/>
                <a:gd name="T4" fmla="*/ 0 w 148"/>
                <a:gd name="T5" fmla="*/ 12 h 171"/>
                <a:gd name="T6" fmla="*/ 14 w 148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48" y="159"/>
                  </a:moveTo>
                  <a:lnTo>
                    <a:pt x="133" y="171"/>
                  </a:lnTo>
                  <a:lnTo>
                    <a:pt x="0" y="12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H="1">
              <a:off x="1138" y="3825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V="1">
              <a:off x="1204" y="3905"/>
              <a:ext cx="0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167" y="389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1167" y="38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914" y="3815"/>
              <a:ext cx="147" cy="121"/>
            </a:xfrm>
            <a:custGeom>
              <a:avLst/>
              <a:gdLst>
                <a:gd name="T0" fmla="*/ 0 w 420"/>
                <a:gd name="T1" fmla="*/ 344 h 344"/>
                <a:gd name="T2" fmla="*/ 195 w 420"/>
                <a:gd name="T3" fmla="*/ 330 h 344"/>
                <a:gd name="T4" fmla="*/ 420 w 420"/>
                <a:gd name="T5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344">
                  <a:moveTo>
                    <a:pt x="0" y="344"/>
                  </a:moveTo>
                  <a:lnTo>
                    <a:pt x="195" y="330"/>
                  </a:lnTo>
                  <a:lnTo>
                    <a:pt x="4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031" y="3789"/>
              <a:ext cx="64" cy="47"/>
            </a:xfrm>
            <a:custGeom>
              <a:avLst/>
              <a:gdLst>
                <a:gd name="T0" fmla="*/ 181 w 181"/>
                <a:gd name="T1" fmla="*/ 117 h 134"/>
                <a:gd name="T2" fmla="*/ 171 w 181"/>
                <a:gd name="T3" fmla="*/ 134 h 134"/>
                <a:gd name="T4" fmla="*/ 0 w 181"/>
                <a:gd name="T5" fmla="*/ 17 h 134"/>
                <a:gd name="T6" fmla="*/ 10 w 181"/>
                <a:gd name="T7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34">
                  <a:moveTo>
                    <a:pt x="181" y="117"/>
                  </a:moveTo>
                  <a:lnTo>
                    <a:pt x="171" y="134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 flipH="1">
              <a:off x="1031" y="3789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030" y="2847"/>
              <a:ext cx="321" cy="153"/>
            </a:xfrm>
            <a:custGeom>
              <a:avLst/>
              <a:gdLst>
                <a:gd name="T0" fmla="*/ 916 w 916"/>
                <a:gd name="T1" fmla="*/ 345 h 437"/>
                <a:gd name="T2" fmla="*/ 765 w 916"/>
                <a:gd name="T3" fmla="*/ 437 h 437"/>
                <a:gd name="T4" fmla="*/ 0 w 916"/>
                <a:gd name="T5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6" h="437">
                  <a:moveTo>
                    <a:pt x="916" y="345"/>
                  </a:moveTo>
                  <a:lnTo>
                    <a:pt x="765" y="43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006" y="2813"/>
              <a:ext cx="41" cy="66"/>
            </a:xfrm>
            <a:custGeom>
              <a:avLst/>
              <a:gdLst>
                <a:gd name="T0" fmla="*/ 100 w 117"/>
                <a:gd name="T1" fmla="*/ 0 h 189"/>
                <a:gd name="T2" fmla="*/ 117 w 117"/>
                <a:gd name="T3" fmla="*/ 9 h 189"/>
                <a:gd name="T4" fmla="*/ 16 w 117"/>
                <a:gd name="T5" fmla="*/ 189 h 189"/>
                <a:gd name="T6" fmla="*/ 0 w 117"/>
                <a:gd name="T7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89">
                  <a:moveTo>
                    <a:pt x="100" y="0"/>
                  </a:moveTo>
                  <a:lnTo>
                    <a:pt x="117" y="9"/>
                  </a:lnTo>
                  <a:lnTo>
                    <a:pt x="16" y="189"/>
                  </a:lnTo>
                  <a:lnTo>
                    <a:pt x="0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1006" y="287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914" y="2721"/>
              <a:ext cx="116" cy="179"/>
            </a:xfrm>
            <a:custGeom>
              <a:avLst/>
              <a:gdLst>
                <a:gd name="T0" fmla="*/ 0 w 330"/>
                <a:gd name="T1" fmla="*/ 510 h 510"/>
                <a:gd name="T2" fmla="*/ 121 w 330"/>
                <a:gd name="T3" fmla="*/ 360 h 510"/>
                <a:gd name="T4" fmla="*/ 121 w 330"/>
                <a:gd name="T5" fmla="*/ 121 h 510"/>
                <a:gd name="T6" fmla="*/ 330 w 330"/>
                <a:gd name="T7" fmla="*/ 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0" h="510">
                  <a:moveTo>
                    <a:pt x="0" y="510"/>
                  </a:moveTo>
                  <a:lnTo>
                    <a:pt x="121" y="360"/>
                  </a:lnTo>
                  <a:lnTo>
                    <a:pt x="121" y="121"/>
                  </a:lnTo>
                  <a:lnTo>
                    <a:pt x="3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8" name="Freeform 232"/>
            <p:cNvSpPr>
              <a:spLocks/>
            </p:cNvSpPr>
            <p:nvPr/>
          </p:nvSpPr>
          <p:spPr bwMode="auto">
            <a:xfrm>
              <a:off x="1011" y="2686"/>
              <a:ext cx="43" cy="67"/>
            </a:xfrm>
            <a:custGeom>
              <a:avLst/>
              <a:gdLst>
                <a:gd name="T0" fmla="*/ 121 w 121"/>
                <a:gd name="T1" fmla="*/ 180 h 190"/>
                <a:gd name="T2" fmla="*/ 105 w 121"/>
                <a:gd name="T3" fmla="*/ 190 h 190"/>
                <a:gd name="T4" fmla="*/ 0 w 121"/>
                <a:gd name="T5" fmla="*/ 10 h 190"/>
                <a:gd name="T6" fmla="*/ 17 w 121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90">
                  <a:moveTo>
                    <a:pt x="121" y="180"/>
                  </a:moveTo>
                  <a:lnTo>
                    <a:pt x="105" y="190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9" name="Line 233"/>
            <p:cNvSpPr>
              <a:spLocks noChangeShapeType="1"/>
            </p:cNvSpPr>
            <p:nvPr/>
          </p:nvSpPr>
          <p:spPr bwMode="auto">
            <a:xfrm flipH="1">
              <a:off x="1011" y="268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1" name="Freeform 234"/>
            <p:cNvSpPr>
              <a:spLocks/>
            </p:cNvSpPr>
            <p:nvPr/>
          </p:nvSpPr>
          <p:spPr bwMode="auto">
            <a:xfrm>
              <a:off x="1061" y="2795"/>
              <a:ext cx="79" cy="110"/>
            </a:xfrm>
            <a:custGeom>
              <a:avLst/>
              <a:gdLst>
                <a:gd name="T0" fmla="*/ 0 w 226"/>
                <a:gd name="T1" fmla="*/ 314 h 314"/>
                <a:gd name="T2" fmla="*/ 226 w 226"/>
                <a:gd name="T3" fmla="*/ 239 h 314"/>
                <a:gd name="T4" fmla="*/ 226 w 226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6" h="314">
                  <a:moveTo>
                    <a:pt x="0" y="314"/>
                  </a:moveTo>
                  <a:lnTo>
                    <a:pt x="226" y="239"/>
                  </a:lnTo>
                  <a:lnTo>
                    <a:pt x="22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2" name="Freeform 235"/>
            <p:cNvSpPr>
              <a:spLocks/>
            </p:cNvSpPr>
            <p:nvPr/>
          </p:nvSpPr>
          <p:spPr bwMode="auto">
            <a:xfrm>
              <a:off x="1105" y="2788"/>
              <a:ext cx="71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3" name="Line 236"/>
            <p:cNvSpPr>
              <a:spLocks noChangeShapeType="1"/>
            </p:cNvSpPr>
            <p:nvPr/>
          </p:nvSpPr>
          <p:spPr bwMode="auto">
            <a:xfrm>
              <a:off x="1105" y="278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4" name="Line 237"/>
            <p:cNvSpPr>
              <a:spLocks noChangeShapeType="1"/>
            </p:cNvSpPr>
            <p:nvPr/>
          </p:nvSpPr>
          <p:spPr bwMode="auto">
            <a:xfrm flipV="1">
              <a:off x="1214" y="2863"/>
              <a:ext cx="58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5" name="Freeform 238"/>
            <p:cNvSpPr>
              <a:spLocks/>
            </p:cNvSpPr>
            <p:nvPr/>
          </p:nvSpPr>
          <p:spPr bwMode="auto">
            <a:xfrm>
              <a:off x="1249" y="2831"/>
              <a:ext cx="51" cy="60"/>
            </a:xfrm>
            <a:custGeom>
              <a:avLst/>
              <a:gdLst>
                <a:gd name="T0" fmla="*/ 145 w 145"/>
                <a:gd name="T1" fmla="*/ 159 h 171"/>
                <a:gd name="T2" fmla="*/ 130 w 145"/>
                <a:gd name="T3" fmla="*/ 171 h 171"/>
                <a:gd name="T4" fmla="*/ 0 w 145"/>
                <a:gd name="T5" fmla="*/ 12 h 171"/>
                <a:gd name="T6" fmla="*/ 15 w 145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71">
                  <a:moveTo>
                    <a:pt x="145" y="159"/>
                  </a:moveTo>
                  <a:lnTo>
                    <a:pt x="130" y="171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6" name="Line 239"/>
            <p:cNvSpPr>
              <a:spLocks noChangeShapeType="1"/>
            </p:cNvSpPr>
            <p:nvPr/>
          </p:nvSpPr>
          <p:spPr bwMode="auto">
            <a:xfrm flipH="1">
              <a:off x="1249" y="283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7" name="Line 240"/>
            <p:cNvSpPr>
              <a:spLocks noChangeShapeType="1"/>
            </p:cNvSpPr>
            <p:nvPr/>
          </p:nvSpPr>
          <p:spPr bwMode="auto">
            <a:xfrm flipV="1">
              <a:off x="2050" y="1237"/>
              <a:ext cx="200" cy="2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8" name="Freeform 241"/>
            <p:cNvSpPr>
              <a:spLocks/>
            </p:cNvSpPr>
            <p:nvPr/>
          </p:nvSpPr>
          <p:spPr bwMode="auto">
            <a:xfrm>
              <a:off x="2223" y="1208"/>
              <a:ext cx="58" cy="53"/>
            </a:xfrm>
            <a:custGeom>
              <a:avLst/>
              <a:gdLst>
                <a:gd name="T0" fmla="*/ 167 w 167"/>
                <a:gd name="T1" fmla="*/ 138 h 153"/>
                <a:gd name="T2" fmla="*/ 155 w 167"/>
                <a:gd name="T3" fmla="*/ 153 h 153"/>
                <a:gd name="T4" fmla="*/ 0 w 167"/>
                <a:gd name="T5" fmla="*/ 15 h 153"/>
                <a:gd name="T6" fmla="*/ 12 w 167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67" y="138"/>
                  </a:moveTo>
                  <a:lnTo>
                    <a:pt x="155" y="153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9" name="Line 242"/>
            <p:cNvSpPr>
              <a:spLocks noChangeShapeType="1"/>
            </p:cNvSpPr>
            <p:nvPr/>
          </p:nvSpPr>
          <p:spPr bwMode="auto">
            <a:xfrm flipH="1">
              <a:off x="2223" y="1208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0" name="Freeform 243"/>
            <p:cNvSpPr>
              <a:spLocks/>
            </p:cNvSpPr>
            <p:nvPr/>
          </p:nvSpPr>
          <p:spPr bwMode="auto">
            <a:xfrm>
              <a:off x="1782" y="1232"/>
              <a:ext cx="73" cy="232"/>
            </a:xfrm>
            <a:custGeom>
              <a:avLst/>
              <a:gdLst>
                <a:gd name="T0" fmla="*/ 0 w 209"/>
                <a:gd name="T1" fmla="*/ 661 h 661"/>
                <a:gd name="T2" fmla="*/ 209 w 209"/>
                <a:gd name="T3" fmla="*/ 466 h 661"/>
                <a:gd name="T4" fmla="*/ 209 w 209"/>
                <a:gd name="T5" fmla="*/ 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" h="661">
                  <a:moveTo>
                    <a:pt x="0" y="661"/>
                  </a:moveTo>
                  <a:lnTo>
                    <a:pt x="209" y="466"/>
                  </a:lnTo>
                  <a:lnTo>
                    <a:pt x="2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1" name="Freeform 244"/>
            <p:cNvSpPr>
              <a:spLocks/>
            </p:cNvSpPr>
            <p:nvPr/>
          </p:nvSpPr>
          <p:spPr bwMode="auto">
            <a:xfrm>
              <a:off x="1819" y="1226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2" name="Line 245"/>
            <p:cNvSpPr>
              <a:spLocks noChangeShapeType="1"/>
            </p:cNvSpPr>
            <p:nvPr/>
          </p:nvSpPr>
          <p:spPr bwMode="auto">
            <a:xfrm>
              <a:off x="1819" y="122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3" name="Arc 246"/>
            <p:cNvSpPr>
              <a:spLocks/>
            </p:cNvSpPr>
            <p:nvPr/>
          </p:nvSpPr>
          <p:spPr bwMode="auto">
            <a:xfrm>
              <a:off x="1535" y="1242"/>
              <a:ext cx="158" cy="32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4" name="Freeform 247"/>
            <p:cNvSpPr>
              <a:spLocks/>
            </p:cNvSpPr>
            <p:nvPr/>
          </p:nvSpPr>
          <p:spPr bwMode="auto">
            <a:xfrm>
              <a:off x="1656" y="1236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5" name="Line 248"/>
            <p:cNvSpPr>
              <a:spLocks noChangeShapeType="1"/>
            </p:cNvSpPr>
            <p:nvPr/>
          </p:nvSpPr>
          <p:spPr bwMode="auto">
            <a:xfrm>
              <a:off x="1656" y="123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6" name="Freeform 249"/>
            <p:cNvSpPr>
              <a:spLocks/>
            </p:cNvSpPr>
            <p:nvPr/>
          </p:nvSpPr>
          <p:spPr bwMode="auto">
            <a:xfrm>
              <a:off x="1987" y="1358"/>
              <a:ext cx="515" cy="242"/>
            </a:xfrm>
            <a:custGeom>
              <a:avLst/>
              <a:gdLst>
                <a:gd name="T0" fmla="*/ 1469 w 1469"/>
                <a:gd name="T1" fmla="*/ 600 h 690"/>
                <a:gd name="T2" fmla="*/ 1350 w 1469"/>
                <a:gd name="T3" fmla="*/ 690 h 690"/>
                <a:gd name="T4" fmla="*/ 0 w 1469"/>
                <a:gd name="T5" fmla="*/ 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69" h="690">
                  <a:moveTo>
                    <a:pt x="1469" y="600"/>
                  </a:moveTo>
                  <a:lnTo>
                    <a:pt x="1350" y="69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7" name="Freeform 250"/>
            <p:cNvSpPr>
              <a:spLocks/>
            </p:cNvSpPr>
            <p:nvPr/>
          </p:nvSpPr>
          <p:spPr bwMode="auto">
            <a:xfrm>
              <a:off x="1965" y="1323"/>
              <a:ext cx="38" cy="67"/>
            </a:xfrm>
            <a:custGeom>
              <a:avLst/>
              <a:gdLst>
                <a:gd name="T0" fmla="*/ 92 w 109"/>
                <a:gd name="T1" fmla="*/ 0 h 193"/>
                <a:gd name="T2" fmla="*/ 109 w 109"/>
                <a:gd name="T3" fmla="*/ 9 h 193"/>
                <a:gd name="T4" fmla="*/ 17 w 109"/>
                <a:gd name="T5" fmla="*/ 193 h 193"/>
                <a:gd name="T6" fmla="*/ 0 w 109"/>
                <a:gd name="T7" fmla="*/ 18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3">
                  <a:moveTo>
                    <a:pt x="92" y="0"/>
                  </a:moveTo>
                  <a:lnTo>
                    <a:pt x="109" y="9"/>
                  </a:lnTo>
                  <a:lnTo>
                    <a:pt x="17" y="193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8" name="Line 251"/>
            <p:cNvSpPr>
              <a:spLocks noChangeShapeType="1"/>
            </p:cNvSpPr>
            <p:nvPr/>
          </p:nvSpPr>
          <p:spPr bwMode="auto">
            <a:xfrm>
              <a:off x="1965" y="1387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9" name="Freeform 252"/>
            <p:cNvSpPr>
              <a:spLocks/>
            </p:cNvSpPr>
            <p:nvPr/>
          </p:nvSpPr>
          <p:spPr bwMode="auto">
            <a:xfrm>
              <a:off x="1903" y="890"/>
              <a:ext cx="1120" cy="689"/>
            </a:xfrm>
            <a:custGeom>
              <a:avLst/>
              <a:gdLst>
                <a:gd name="T0" fmla="*/ 3195 w 3195"/>
                <a:gd name="T1" fmla="*/ 1965 h 1965"/>
                <a:gd name="T2" fmla="*/ 2700 w 3195"/>
                <a:gd name="T3" fmla="*/ 1035 h 1965"/>
                <a:gd name="T4" fmla="*/ 0 w 3195"/>
                <a:gd name="T5" fmla="*/ 239 h 1965"/>
                <a:gd name="T6" fmla="*/ 0 w 3195"/>
                <a:gd name="T7" fmla="*/ 30 h 1965"/>
                <a:gd name="T8" fmla="*/ 150 w 3195"/>
                <a:gd name="T9" fmla="*/ 0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95" h="1965">
                  <a:moveTo>
                    <a:pt x="3195" y="1965"/>
                  </a:moveTo>
                  <a:lnTo>
                    <a:pt x="2700" y="1035"/>
                  </a:lnTo>
                  <a:lnTo>
                    <a:pt x="0" y="239"/>
                  </a:lnTo>
                  <a:lnTo>
                    <a:pt x="0" y="30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0" name="Freeform 253"/>
            <p:cNvSpPr>
              <a:spLocks/>
            </p:cNvSpPr>
            <p:nvPr/>
          </p:nvSpPr>
          <p:spPr bwMode="auto">
            <a:xfrm>
              <a:off x="1949" y="854"/>
              <a:ext cx="20" cy="72"/>
            </a:xfrm>
            <a:custGeom>
              <a:avLst/>
              <a:gdLst>
                <a:gd name="T0" fmla="*/ 57 w 57"/>
                <a:gd name="T1" fmla="*/ 205 h 207"/>
                <a:gd name="T2" fmla="*/ 38 w 57"/>
                <a:gd name="T3" fmla="*/ 207 h 207"/>
                <a:gd name="T4" fmla="*/ 0 w 57"/>
                <a:gd name="T5" fmla="*/ 2 h 207"/>
                <a:gd name="T6" fmla="*/ 19 w 57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07">
                  <a:moveTo>
                    <a:pt x="57" y="205"/>
                  </a:moveTo>
                  <a:lnTo>
                    <a:pt x="38" y="207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1" name="Line 254"/>
            <p:cNvSpPr>
              <a:spLocks noChangeShapeType="1"/>
            </p:cNvSpPr>
            <p:nvPr/>
          </p:nvSpPr>
          <p:spPr bwMode="auto">
            <a:xfrm flipH="1">
              <a:off x="1949" y="854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2" name="Freeform 255"/>
            <p:cNvSpPr>
              <a:spLocks/>
            </p:cNvSpPr>
            <p:nvPr/>
          </p:nvSpPr>
          <p:spPr bwMode="auto">
            <a:xfrm>
              <a:off x="2550" y="822"/>
              <a:ext cx="1004" cy="647"/>
            </a:xfrm>
            <a:custGeom>
              <a:avLst/>
              <a:gdLst>
                <a:gd name="T0" fmla="*/ 2865 w 2865"/>
                <a:gd name="T1" fmla="*/ 1845 h 1845"/>
                <a:gd name="T2" fmla="*/ 0 w 2865"/>
                <a:gd name="T3" fmla="*/ 107 h 1845"/>
                <a:gd name="T4" fmla="*/ 0 w 2865"/>
                <a:gd name="T5" fmla="*/ 15 h 1845"/>
                <a:gd name="T6" fmla="*/ 90 w 2865"/>
                <a:gd name="T7" fmla="*/ 0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5" h="1845">
                  <a:moveTo>
                    <a:pt x="2865" y="1845"/>
                  </a:moveTo>
                  <a:lnTo>
                    <a:pt x="0" y="107"/>
                  </a:lnTo>
                  <a:lnTo>
                    <a:pt x="0" y="15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3" name="Freeform 256"/>
            <p:cNvSpPr>
              <a:spLocks/>
            </p:cNvSpPr>
            <p:nvPr/>
          </p:nvSpPr>
          <p:spPr bwMode="auto">
            <a:xfrm>
              <a:off x="2575" y="785"/>
              <a:ext cx="19" cy="72"/>
            </a:xfrm>
            <a:custGeom>
              <a:avLst/>
              <a:gdLst>
                <a:gd name="T0" fmla="*/ 52 w 52"/>
                <a:gd name="T1" fmla="*/ 205 h 207"/>
                <a:gd name="T2" fmla="*/ 34 w 52"/>
                <a:gd name="T3" fmla="*/ 207 h 207"/>
                <a:gd name="T4" fmla="*/ 0 w 52"/>
                <a:gd name="T5" fmla="*/ 3 h 207"/>
                <a:gd name="T6" fmla="*/ 19 w 52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07">
                  <a:moveTo>
                    <a:pt x="52" y="205"/>
                  </a:moveTo>
                  <a:lnTo>
                    <a:pt x="34" y="207"/>
                  </a:lnTo>
                  <a:lnTo>
                    <a:pt x="0" y="3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4" name="Line 257"/>
            <p:cNvSpPr>
              <a:spLocks noChangeShapeType="1"/>
            </p:cNvSpPr>
            <p:nvPr/>
          </p:nvSpPr>
          <p:spPr bwMode="auto">
            <a:xfrm flipH="1">
              <a:off x="2575" y="785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5" name="Arc 258"/>
            <p:cNvSpPr>
              <a:spLocks/>
            </p:cNvSpPr>
            <p:nvPr/>
          </p:nvSpPr>
          <p:spPr bwMode="auto">
            <a:xfrm>
              <a:off x="2644" y="1358"/>
              <a:ext cx="116" cy="1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6" name="Arc 259"/>
            <p:cNvSpPr>
              <a:spLocks/>
            </p:cNvSpPr>
            <p:nvPr/>
          </p:nvSpPr>
          <p:spPr bwMode="auto">
            <a:xfrm>
              <a:off x="2644" y="1311"/>
              <a:ext cx="58" cy="4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7" name="Freeform 260"/>
            <p:cNvSpPr>
              <a:spLocks/>
            </p:cNvSpPr>
            <p:nvPr/>
          </p:nvSpPr>
          <p:spPr bwMode="auto">
            <a:xfrm>
              <a:off x="2680" y="1279"/>
              <a:ext cx="50" cy="60"/>
            </a:xfrm>
            <a:custGeom>
              <a:avLst/>
              <a:gdLst>
                <a:gd name="T0" fmla="*/ 144 w 144"/>
                <a:gd name="T1" fmla="*/ 159 h 171"/>
                <a:gd name="T2" fmla="*/ 130 w 144"/>
                <a:gd name="T3" fmla="*/ 171 h 171"/>
                <a:gd name="T4" fmla="*/ 0 w 144"/>
                <a:gd name="T5" fmla="*/ 13 h 171"/>
                <a:gd name="T6" fmla="*/ 15 w 144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1">
                  <a:moveTo>
                    <a:pt x="144" y="159"/>
                  </a:moveTo>
                  <a:lnTo>
                    <a:pt x="130" y="171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8" name="Line 261"/>
            <p:cNvSpPr>
              <a:spLocks noChangeShapeType="1"/>
            </p:cNvSpPr>
            <p:nvPr/>
          </p:nvSpPr>
          <p:spPr bwMode="auto">
            <a:xfrm flipH="1">
              <a:off x="2680" y="1279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9" name="Freeform 262"/>
            <p:cNvSpPr>
              <a:spLocks/>
            </p:cNvSpPr>
            <p:nvPr/>
          </p:nvSpPr>
          <p:spPr bwMode="auto">
            <a:xfrm>
              <a:off x="1282" y="1779"/>
              <a:ext cx="1194" cy="47"/>
            </a:xfrm>
            <a:custGeom>
              <a:avLst/>
              <a:gdLst>
                <a:gd name="T0" fmla="*/ 0 w 3405"/>
                <a:gd name="T1" fmla="*/ 75 h 134"/>
                <a:gd name="T2" fmla="*/ 29 w 3405"/>
                <a:gd name="T3" fmla="*/ 14 h 134"/>
                <a:gd name="T4" fmla="*/ 90 w 3405"/>
                <a:gd name="T5" fmla="*/ 134 h 134"/>
                <a:gd name="T6" fmla="*/ 149 w 3405"/>
                <a:gd name="T7" fmla="*/ 14 h 134"/>
                <a:gd name="T8" fmla="*/ 210 w 3405"/>
                <a:gd name="T9" fmla="*/ 134 h 134"/>
                <a:gd name="T10" fmla="*/ 269 w 3405"/>
                <a:gd name="T11" fmla="*/ 13 h 134"/>
                <a:gd name="T12" fmla="*/ 330 w 3405"/>
                <a:gd name="T13" fmla="*/ 133 h 134"/>
                <a:gd name="T14" fmla="*/ 389 w 3405"/>
                <a:gd name="T15" fmla="*/ 13 h 134"/>
                <a:gd name="T16" fmla="*/ 450 w 3405"/>
                <a:gd name="T17" fmla="*/ 133 h 134"/>
                <a:gd name="T18" fmla="*/ 509 w 3405"/>
                <a:gd name="T19" fmla="*/ 12 h 134"/>
                <a:gd name="T20" fmla="*/ 570 w 3405"/>
                <a:gd name="T21" fmla="*/ 132 h 134"/>
                <a:gd name="T22" fmla="*/ 629 w 3405"/>
                <a:gd name="T23" fmla="*/ 12 h 134"/>
                <a:gd name="T24" fmla="*/ 690 w 3405"/>
                <a:gd name="T25" fmla="*/ 131 h 134"/>
                <a:gd name="T26" fmla="*/ 749 w 3405"/>
                <a:gd name="T27" fmla="*/ 11 h 134"/>
                <a:gd name="T28" fmla="*/ 810 w 3405"/>
                <a:gd name="T29" fmla="*/ 131 h 134"/>
                <a:gd name="T30" fmla="*/ 869 w 3405"/>
                <a:gd name="T31" fmla="*/ 11 h 134"/>
                <a:gd name="T32" fmla="*/ 930 w 3405"/>
                <a:gd name="T33" fmla="*/ 130 h 134"/>
                <a:gd name="T34" fmla="*/ 989 w 3405"/>
                <a:gd name="T35" fmla="*/ 10 h 134"/>
                <a:gd name="T36" fmla="*/ 1050 w 3405"/>
                <a:gd name="T37" fmla="*/ 130 h 134"/>
                <a:gd name="T38" fmla="*/ 1109 w 3405"/>
                <a:gd name="T39" fmla="*/ 10 h 134"/>
                <a:gd name="T40" fmla="*/ 1170 w 3405"/>
                <a:gd name="T41" fmla="*/ 129 h 134"/>
                <a:gd name="T42" fmla="*/ 1229 w 3405"/>
                <a:gd name="T43" fmla="*/ 9 h 134"/>
                <a:gd name="T44" fmla="*/ 1290 w 3405"/>
                <a:gd name="T45" fmla="*/ 129 h 134"/>
                <a:gd name="T46" fmla="*/ 1349 w 3405"/>
                <a:gd name="T47" fmla="*/ 9 h 134"/>
                <a:gd name="T48" fmla="*/ 1410 w 3405"/>
                <a:gd name="T49" fmla="*/ 128 h 134"/>
                <a:gd name="T50" fmla="*/ 1469 w 3405"/>
                <a:gd name="T51" fmla="*/ 8 h 134"/>
                <a:gd name="T52" fmla="*/ 1530 w 3405"/>
                <a:gd name="T53" fmla="*/ 128 h 134"/>
                <a:gd name="T54" fmla="*/ 1589 w 3405"/>
                <a:gd name="T55" fmla="*/ 8 h 134"/>
                <a:gd name="T56" fmla="*/ 1650 w 3405"/>
                <a:gd name="T57" fmla="*/ 127 h 134"/>
                <a:gd name="T58" fmla="*/ 1709 w 3405"/>
                <a:gd name="T59" fmla="*/ 7 h 134"/>
                <a:gd name="T60" fmla="*/ 1770 w 3405"/>
                <a:gd name="T61" fmla="*/ 127 h 134"/>
                <a:gd name="T62" fmla="*/ 1829 w 3405"/>
                <a:gd name="T63" fmla="*/ 6 h 134"/>
                <a:gd name="T64" fmla="*/ 1890 w 3405"/>
                <a:gd name="T65" fmla="*/ 126 h 134"/>
                <a:gd name="T66" fmla="*/ 1949 w 3405"/>
                <a:gd name="T67" fmla="*/ 6 h 134"/>
                <a:gd name="T68" fmla="*/ 2010 w 3405"/>
                <a:gd name="T69" fmla="*/ 126 h 134"/>
                <a:gd name="T70" fmla="*/ 2069 w 3405"/>
                <a:gd name="T71" fmla="*/ 5 h 134"/>
                <a:gd name="T72" fmla="*/ 2130 w 3405"/>
                <a:gd name="T73" fmla="*/ 125 h 134"/>
                <a:gd name="T74" fmla="*/ 2189 w 3405"/>
                <a:gd name="T75" fmla="*/ 5 h 134"/>
                <a:gd name="T76" fmla="*/ 2250 w 3405"/>
                <a:gd name="T77" fmla="*/ 125 h 134"/>
                <a:gd name="T78" fmla="*/ 2309 w 3405"/>
                <a:gd name="T79" fmla="*/ 4 h 134"/>
                <a:gd name="T80" fmla="*/ 2370 w 3405"/>
                <a:gd name="T81" fmla="*/ 124 h 134"/>
                <a:gd name="T82" fmla="*/ 2429 w 3405"/>
                <a:gd name="T83" fmla="*/ 4 h 134"/>
                <a:gd name="T84" fmla="*/ 2490 w 3405"/>
                <a:gd name="T85" fmla="*/ 124 h 134"/>
                <a:gd name="T86" fmla="*/ 2549 w 3405"/>
                <a:gd name="T87" fmla="*/ 3 h 134"/>
                <a:gd name="T88" fmla="*/ 2610 w 3405"/>
                <a:gd name="T89" fmla="*/ 123 h 134"/>
                <a:gd name="T90" fmla="*/ 2669 w 3405"/>
                <a:gd name="T91" fmla="*/ 3 h 134"/>
                <a:gd name="T92" fmla="*/ 2730 w 3405"/>
                <a:gd name="T93" fmla="*/ 122 h 134"/>
                <a:gd name="T94" fmla="*/ 2789 w 3405"/>
                <a:gd name="T95" fmla="*/ 2 h 134"/>
                <a:gd name="T96" fmla="*/ 2850 w 3405"/>
                <a:gd name="T97" fmla="*/ 122 h 134"/>
                <a:gd name="T98" fmla="*/ 2909 w 3405"/>
                <a:gd name="T99" fmla="*/ 2 h 134"/>
                <a:gd name="T100" fmla="*/ 2970 w 3405"/>
                <a:gd name="T101" fmla="*/ 121 h 134"/>
                <a:gd name="T102" fmla="*/ 3029 w 3405"/>
                <a:gd name="T103" fmla="*/ 1 h 134"/>
                <a:gd name="T104" fmla="*/ 3090 w 3405"/>
                <a:gd name="T105" fmla="*/ 121 h 134"/>
                <a:gd name="T106" fmla="*/ 3149 w 3405"/>
                <a:gd name="T107" fmla="*/ 1 h 134"/>
                <a:gd name="T108" fmla="*/ 3210 w 3405"/>
                <a:gd name="T109" fmla="*/ 120 h 134"/>
                <a:gd name="T110" fmla="*/ 3269 w 3405"/>
                <a:gd name="T111" fmla="*/ 0 h 134"/>
                <a:gd name="T112" fmla="*/ 3330 w 3405"/>
                <a:gd name="T113" fmla="*/ 120 h 134"/>
                <a:gd name="T114" fmla="*/ 3359 w 3405"/>
                <a:gd name="T115" fmla="*/ 60 h 134"/>
                <a:gd name="T116" fmla="*/ 3405 w 3405"/>
                <a:gd name="T117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05" h="134">
                  <a:moveTo>
                    <a:pt x="0" y="75"/>
                  </a:moveTo>
                  <a:lnTo>
                    <a:pt x="29" y="14"/>
                  </a:lnTo>
                  <a:lnTo>
                    <a:pt x="90" y="134"/>
                  </a:lnTo>
                  <a:lnTo>
                    <a:pt x="149" y="14"/>
                  </a:lnTo>
                  <a:lnTo>
                    <a:pt x="210" y="134"/>
                  </a:lnTo>
                  <a:lnTo>
                    <a:pt x="269" y="13"/>
                  </a:lnTo>
                  <a:lnTo>
                    <a:pt x="330" y="133"/>
                  </a:lnTo>
                  <a:lnTo>
                    <a:pt x="389" y="13"/>
                  </a:lnTo>
                  <a:lnTo>
                    <a:pt x="450" y="133"/>
                  </a:lnTo>
                  <a:lnTo>
                    <a:pt x="509" y="12"/>
                  </a:lnTo>
                  <a:lnTo>
                    <a:pt x="570" y="132"/>
                  </a:lnTo>
                  <a:lnTo>
                    <a:pt x="629" y="12"/>
                  </a:lnTo>
                  <a:lnTo>
                    <a:pt x="690" y="131"/>
                  </a:lnTo>
                  <a:lnTo>
                    <a:pt x="749" y="11"/>
                  </a:lnTo>
                  <a:lnTo>
                    <a:pt x="810" y="131"/>
                  </a:lnTo>
                  <a:lnTo>
                    <a:pt x="869" y="11"/>
                  </a:lnTo>
                  <a:lnTo>
                    <a:pt x="930" y="130"/>
                  </a:lnTo>
                  <a:lnTo>
                    <a:pt x="989" y="10"/>
                  </a:lnTo>
                  <a:lnTo>
                    <a:pt x="1050" y="130"/>
                  </a:lnTo>
                  <a:lnTo>
                    <a:pt x="1109" y="10"/>
                  </a:lnTo>
                  <a:lnTo>
                    <a:pt x="1170" y="129"/>
                  </a:lnTo>
                  <a:lnTo>
                    <a:pt x="1229" y="9"/>
                  </a:lnTo>
                  <a:lnTo>
                    <a:pt x="1290" y="129"/>
                  </a:lnTo>
                  <a:lnTo>
                    <a:pt x="1349" y="9"/>
                  </a:lnTo>
                  <a:lnTo>
                    <a:pt x="1410" y="128"/>
                  </a:lnTo>
                  <a:lnTo>
                    <a:pt x="1469" y="8"/>
                  </a:lnTo>
                  <a:lnTo>
                    <a:pt x="1530" y="128"/>
                  </a:lnTo>
                  <a:lnTo>
                    <a:pt x="1589" y="8"/>
                  </a:lnTo>
                  <a:lnTo>
                    <a:pt x="1650" y="127"/>
                  </a:lnTo>
                  <a:lnTo>
                    <a:pt x="1709" y="7"/>
                  </a:lnTo>
                  <a:lnTo>
                    <a:pt x="1770" y="127"/>
                  </a:lnTo>
                  <a:lnTo>
                    <a:pt x="1829" y="6"/>
                  </a:lnTo>
                  <a:lnTo>
                    <a:pt x="1890" y="126"/>
                  </a:lnTo>
                  <a:lnTo>
                    <a:pt x="1949" y="6"/>
                  </a:lnTo>
                  <a:lnTo>
                    <a:pt x="2010" y="126"/>
                  </a:lnTo>
                  <a:lnTo>
                    <a:pt x="2069" y="5"/>
                  </a:lnTo>
                  <a:lnTo>
                    <a:pt x="2130" y="125"/>
                  </a:lnTo>
                  <a:lnTo>
                    <a:pt x="2189" y="5"/>
                  </a:lnTo>
                  <a:lnTo>
                    <a:pt x="2250" y="125"/>
                  </a:lnTo>
                  <a:lnTo>
                    <a:pt x="2309" y="4"/>
                  </a:lnTo>
                  <a:lnTo>
                    <a:pt x="2370" y="124"/>
                  </a:lnTo>
                  <a:lnTo>
                    <a:pt x="2429" y="4"/>
                  </a:lnTo>
                  <a:lnTo>
                    <a:pt x="2490" y="124"/>
                  </a:lnTo>
                  <a:lnTo>
                    <a:pt x="2549" y="3"/>
                  </a:lnTo>
                  <a:lnTo>
                    <a:pt x="2610" y="123"/>
                  </a:lnTo>
                  <a:lnTo>
                    <a:pt x="2669" y="3"/>
                  </a:lnTo>
                  <a:lnTo>
                    <a:pt x="2730" y="122"/>
                  </a:lnTo>
                  <a:lnTo>
                    <a:pt x="2789" y="2"/>
                  </a:lnTo>
                  <a:lnTo>
                    <a:pt x="2850" y="122"/>
                  </a:lnTo>
                  <a:lnTo>
                    <a:pt x="2909" y="2"/>
                  </a:lnTo>
                  <a:lnTo>
                    <a:pt x="2970" y="121"/>
                  </a:lnTo>
                  <a:lnTo>
                    <a:pt x="3029" y="1"/>
                  </a:lnTo>
                  <a:lnTo>
                    <a:pt x="3090" y="121"/>
                  </a:lnTo>
                  <a:lnTo>
                    <a:pt x="3149" y="1"/>
                  </a:lnTo>
                  <a:lnTo>
                    <a:pt x="3210" y="120"/>
                  </a:lnTo>
                  <a:lnTo>
                    <a:pt x="3269" y="0"/>
                  </a:lnTo>
                  <a:lnTo>
                    <a:pt x="3330" y="120"/>
                  </a:lnTo>
                  <a:lnTo>
                    <a:pt x="3359" y="60"/>
                  </a:lnTo>
                  <a:lnTo>
                    <a:pt x="3405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0" name="Arc 263"/>
            <p:cNvSpPr>
              <a:spLocks/>
            </p:cNvSpPr>
            <p:nvPr/>
          </p:nvSpPr>
          <p:spPr bwMode="auto">
            <a:xfrm>
              <a:off x="2476" y="1453"/>
              <a:ext cx="831" cy="347"/>
            </a:xfrm>
            <a:custGeom>
              <a:avLst/>
              <a:gdLst>
                <a:gd name="G0" fmla="+- 0 0 0"/>
                <a:gd name="G1" fmla="+- 62 0 0"/>
                <a:gd name="G2" fmla="+- 21600 0 0"/>
                <a:gd name="T0" fmla="*/ 21600 w 21600"/>
                <a:gd name="T1" fmla="*/ 0 h 21662"/>
                <a:gd name="T2" fmla="*/ 0 w 21600"/>
                <a:gd name="T3" fmla="*/ 21662 h 21662"/>
                <a:gd name="T4" fmla="*/ 0 w 21600"/>
                <a:gd name="T5" fmla="*/ 62 h 2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2" fill="none" extrusionOk="0">
                  <a:moveTo>
                    <a:pt x="21599" y="0"/>
                  </a:moveTo>
                  <a:cubicBezTo>
                    <a:pt x="21599" y="20"/>
                    <a:pt x="21600" y="41"/>
                    <a:pt x="21600" y="62"/>
                  </a:cubicBezTo>
                  <a:cubicBezTo>
                    <a:pt x="21600" y="11991"/>
                    <a:pt x="11929" y="21661"/>
                    <a:pt x="0" y="21662"/>
                  </a:cubicBezTo>
                </a:path>
                <a:path w="21600" h="21662" stroke="0" extrusionOk="0">
                  <a:moveTo>
                    <a:pt x="21599" y="0"/>
                  </a:moveTo>
                  <a:cubicBezTo>
                    <a:pt x="21599" y="20"/>
                    <a:pt x="21600" y="41"/>
                    <a:pt x="21600" y="62"/>
                  </a:cubicBezTo>
                  <a:cubicBezTo>
                    <a:pt x="21600" y="11991"/>
                    <a:pt x="11929" y="21661"/>
                    <a:pt x="0" y="21662"/>
                  </a:cubicBezTo>
                  <a:lnTo>
                    <a:pt x="0" y="6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1" name="Freeform 264"/>
            <p:cNvSpPr>
              <a:spLocks/>
            </p:cNvSpPr>
            <p:nvPr/>
          </p:nvSpPr>
          <p:spPr bwMode="auto">
            <a:xfrm>
              <a:off x="3289" y="1453"/>
              <a:ext cx="36" cy="52"/>
            </a:xfrm>
            <a:custGeom>
              <a:avLst/>
              <a:gdLst>
                <a:gd name="T0" fmla="*/ 18 w 36"/>
                <a:gd name="T1" fmla="*/ 0 h 52"/>
                <a:gd name="T2" fmla="*/ 0 w 36"/>
                <a:gd name="T3" fmla="*/ 52 h 52"/>
                <a:gd name="T4" fmla="*/ 18 w 36"/>
                <a:gd name="T5" fmla="*/ 38 h 52"/>
                <a:gd name="T6" fmla="*/ 36 w 36"/>
                <a:gd name="T7" fmla="*/ 52 h 52"/>
                <a:gd name="T8" fmla="*/ 18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6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2" name="Freeform 265"/>
            <p:cNvSpPr>
              <a:spLocks/>
            </p:cNvSpPr>
            <p:nvPr/>
          </p:nvSpPr>
          <p:spPr bwMode="auto">
            <a:xfrm>
              <a:off x="1934" y="1074"/>
              <a:ext cx="447" cy="821"/>
            </a:xfrm>
            <a:custGeom>
              <a:avLst/>
              <a:gdLst>
                <a:gd name="T0" fmla="*/ 1066 w 1275"/>
                <a:gd name="T1" fmla="*/ 2339 h 2339"/>
                <a:gd name="T2" fmla="*/ 1275 w 1275"/>
                <a:gd name="T3" fmla="*/ 1469 h 2339"/>
                <a:gd name="T4" fmla="*/ 0 w 1275"/>
                <a:gd name="T5" fmla="*/ 0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5" h="2339">
                  <a:moveTo>
                    <a:pt x="1066" y="2339"/>
                  </a:moveTo>
                  <a:lnTo>
                    <a:pt x="1275" y="146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3" name="Freeform 266"/>
            <p:cNvSpPr>
              <a:spLocks/>
            </p:cNvSpPr>
            <p:nvPr/>
          </p:nvSpPr>
          <p:spPr bwMode="auto">
            <a:xfrm>
              <a:off x="1934" y="1074"/>
              <a:ext cx="48" cy="52"/>
            </a:xfrm>
            <a:custGeom>
              <a:avLst/>
              <a:gdLst>
                <a:gd name="T0" fmla="*/ 0 w 48"/>
                <a:gd name="T1" fmla="*/ 0 h 52"/>
                <a:gd name="T2" fmla="*/ 19 w 48"/>
                <a:gd name="T3" fmla="*/ 52 h 52"/>
                <a:gd name="T4" fmla="*/ 25 w 48"/>
                <a:gd name="T5" fmla="*/ 29 h 52"/>
                <a:gd name="T6" fmla="*/ 48 w 48"/>
                <a:gd name="T7" fmla="*/ 27 h 52"/>
                <a:gd name="T8" fmla="*/ 0 w 4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0" y="0"/>
                  </a:moveTo>
                  <a:lnTo>
                    <a:pt x="19" y="52"/>
                  </a:lnTo>
                  <a:lnTo>
                    <a:pt x="25" y="29"/>
                  </a:lnTo>
                  <a:lnTo>
                    <a:pt x="48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4" name="Arc 267"/>
            <p:cNvSpPr>
              <a:spLocks/>
            </p:cNvSpPr>
            <p:nvPr/>
          </p:nvSpPr>
          <p:spPr bwMode="auto">
            <a:xfrm>
              <a:off x="2250" y="1705"/>
              <a:ext cx="121" cy="4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5" name="Arc 268"/>
            <p:cNvSpPr>
              <a:spLocks/>
            </p:cNvSpPr>
            <p:nvPr/>
          </p:nvSpPr>
          <p:spPr bwMode="auto">
            <a:xfrm>
              <a:off x="1766" y="1747"/>
              <a:ext cx="606" cy="353"/>
            </a:xfrm>
            <a:custGeom>
              <a:avLst/>
              <a:gdLst>
                <a:gd name="G0" fmla="+- 0 0 0"/>
                <a:gd name="G1" fmla="+- 61 0 0"/>
                <a:gd name="G2" fmla="+- 21600 0 0"/>
                <a:gd name="T0" fmla="*/ 21600 w 21600"/>
                <a:gd name="T1" fmla="*/ 0 h 21661"/>
                <a:gd name="T2" fmla="*/ 0 w 21600"/>
                <a:gd name="T3" fmla="*/ 21661 h 21661"/>
                <a:gd name="T4" fmla="*/ 0 w 21600"/>
                <a:gd name="T5" fmla="*/ 61 h 21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1" fill="none" extrusionOk="0">
                  <a:moveTo>
                    <a:pt x="21599" y="0"/>
                  </a:moveTo>
                  <a:cubicBezTo>
                    <a:pt x="21599" y="20"/>
                    <a:pt x="21600" y="40"/>
                    <a:pt x="21600" y="61"/>
                  </a:cubicBezTo>
                  <a:cubicBezTo>
                    <a:pt x="21600" y="11990"/>
                    <a:pt x="11929" y="21660"/>
                    <a:pt x="0" y="21661"/>
                  </a:cubicBezTo>
                </a:path>
                <a:path w="21600" h="21661" stroke="0" extrusionOk="0">
                  <a:moveTo>
                    <a:pt x="21599" y="0"/>
                  </a:moveTo>
                  <a:cubicBezTo>
                    <a:pt x="21599" y="20"/>
                    <a:pt x="21600" y="40"/>
                    <a:pt x="21600" y="61"/>
                  </a:cubicBezTo>
                  <a:cubicBezTo>
                    <a:pt x="21600" y="11990"/>
                    <a:pt x="11929" y="21660"/>
                    <a:pt x="0" y="21661"/>
                  </a:cubicBezTo>
                  <a:lnTo>
                    <a:pt x="0" y="6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6" name="Freeform 269"/>
            <p:cNvSpPr>
              <a:spLocks/>
            </p:cNvSpPr>
            <p:nvPr/>
          </p:nvSpPr>
          <p:spPr bwMode="auto">
            <a:xfrm>
              <a:off x="1766" y="2081"/>
              <a:ext cx="51" cy="37"/>
            </a:xfrm>
            <a:custGeom>
              <a:avLst/>
              <a:gdLst>
                <a:gd name="T0" fmla="*/ 0 w 51"/>
                <a:gd name="T1" fmla="*/ 19 h 37"/>
                <a:gd name="T2" fmla="*/ 51 w 51"/>
                <a:gd name="T3" fmla="*/ 37 h 37"/>
                <a:gd name="T4" fmla="*/ 38 w 51"/>
                <a:gd name="T5" fmla="*/ 19 h 37"/>
                <a:gd name="T6" fmla="*/ 51 w 51"/>
                <a:gd name="T7" fmla="*/ 0 h 37"/>
                <a:gd name="T8" fmla="*/ 0 w 51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9"/>
                  </a:moveTo>
                  <a:lnTo>
                    <a:pt x="51" y="37"/>
                  </a:lnTo>
                  <a:lnTo>
                    <a:pt x="38" y="19"/>
                  </a:lnTo>
                  <a:lnTo>
                    <a:pt x="51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356350" cy="8413750"/>
            <a:chOff x="350" y="240"/>
            <a:chExt cx="4004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50" y="240"/>
              <a:ext cx="3778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377" y="267"/>
              <a:ext cx="3977" cy="5092"/>
              <a:chOff x="377" y="267"/>
              <a:chExt cx="3977" cy="5092"/>
            </a:xfrm>
          </p:grpSpPr>
          <p:sp>
            <p:nvSpPr>
              <p:cNvPr id="15393" name="Rectangle 5"/>
              <p:cNvSpPr>
                <a:spLocks noChangeArrowheads="1"/>
              </p:cNvSpPr>
              <p:nvPr/>
            </p:nvSpPr>
            <p:spPr bwMode="auto">
              <a:xfrm>
                <a:off x="377" y="4334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4" name="Rectangle 6"/>
              <p:cNvSpPr>
                <a:spLocks noChangeArrowheads="1"/>
              </p:cNvSpPr>
              <p:nvPr/>
            </p:nvSpPr>
            <p:spPr bwMode="auto">
              <a:xfrm>
                <a:off x="377" y="2263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5" name="Rectangle 7"/>
              <p:cNvSpPr>
                <a:spLocks noChangeArrowheads="1"/>
              </p:cNvSpPr>
              <p:nvPr/>
            </p:nvSpPr>
            <p:spPr bwMode="auto">
              <a:xfrm>
                <a:off x="377" y="3299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6" name="Rectangle 8"/>
              <p:cNvSpPr>
                <a:spLocks noChangeArrowheads="1"/>
              </p:cNvSpPr>
              <p:nvPr/>
            </p:nvSpPr>
            <p:spPr bwMode="auto">
              <a:xfrm>
                <a:off x="782" y="414"/>
                <a:ext cx="3048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7" name="Oval 9"/>
              <p:cNvSpPr>
                <a:spLocks noChangeArrowheads="1"/>
              </p:cNvSpPr>
              <p:nvPr/>
            </p:nvSpPr>
            <p:spPr bwMode="auto">
              <a:xfrm>
                <a:off x="3545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8" name="Rectangle 10"/>
              <p:cNvSpPr>
                <a:spLocks noChangeArrowheads="1"/>
              </p:cNvSpPr>
              <p:nvPr/>
            </p:nvSpPr>
            <p:spPr bwMode="auto">
              <a:xfrm>
                <a:off x="2784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99" name="Oval 11"/>
              <p:cNvSpPr>
                <a:spLocks noChangeArrowheads="1"/>
              </p:cNvSpPr>
              <p:nvPr/>
            </p:nvSpPr>
            <p:spPr bwMode="auto">
              <a:xfrm>
                <a:off x="2775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0" name="Rectangle 12"/>
              <p:cNvSpPr>
                <a:spLocks noChangeArrowheads="1"/>
              </p:cNvSpPr>
              <p:nvPr/>
            </p:nvSpPr>
            <p:spPr bwMode="auto">
              <a:xfrm>
                <a:off x="2407" y="118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1" name="Oval 13"/>
              <p:cNvSpPr>
                <a:spLocks noChangeArrowheads="1"/>
              </p:cNvSpPr>
              <p:nvPr/>
            </p:nvSpPr>
            <p:spPr bwMode="auto">
              <a:xfrm>
                <a:off x="2521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2" name="Rectangle 14"/>
              <p:cNvSpPr>
                <a:spLocks noChangeArrowheads="1"/>
              </p:cNvSpPr>
              <p:nvPr/>
            </p:nvSpPr>
            <p:spPr bwMode="auto">
              <a:xfrm>
                <a:off x="1982" y="1209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3" name="Rectangle 15"/>
              <p:cNvSpPr>
                <a:spLocks noChangeArrowheads="1"/>
              </p:cNvSpPr>
              <p:nvPr/>
            </p:nvSpPr>
            <p:spPr bwMode="auto">
              <a:xfrm>
                <a:off x="2261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4" name="Line 16"/>
              <p:cNvSpPr>
                <a:spLocks noChangeShapeType="1"/>
              </p:cNvSpPr>
              <p:nvPr/>
            </p:nvSpPr>
            <p:spPr bwMode="auto">
              <a:xfrm>
                <a:off x="2261" y="1381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5" name="Line 17"/>
              <p:cNvSpPr>
                <a:spLocks noChangeShapeType="1"/>
              </p:cNvSpPr>
              <p:nvPr/>
            </p:nvSpPr>
            <p:spPr bwMode="auto">
              <a:xfrm flipV="1">
                <a:off x="2261" y="1381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6" name="Rectangle 18"/>
              <p:cNvSpPr>
                <a:spLocks noChangeArrowheads="1"/>
              </p:cNvSpPr>
              <p:nvPr/>
            </p:nvSpPr>
            <p:spPr bwMode="auto">
              <a:xfrm>
                <a:off x="3033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7" name="Oval 19"/>
              <p:cNvSpPr>
                <a:spLocks noChangeArrowheads="1"/>
              </p:cNvSpPr>
              <p:nvPr/>
            </p:nvSpPr>
            <p:spPr bwMode="auto">
              <a:xfrm>
                <a:off x="2006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8" name="Rectangle 20"/>
              <p:cNvSpPr>
                <a:spLocks noChangeArrowheads="1"/>
              </p:cNvSpPr>
              <p:nvPr/>
            </p:nvSpPr>
            <p:spPr bwMode="auto">
              <a:xfrm>
                <a:off x="2263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9" name="Oval 21"/>
              <p:cNvSpPr>
                <a:spLocks noChangeArrowheads="1"/>
              </p:cNvSpPr>
              <p:nvPr/>
            </p:nvSpPr>
            <p:spPr bwMode="auto">
              <a:xfrm>
                <a:off x="1751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0" name="Rectangle 22"/>
              <p:cNvSpPr>
                <a:spLocks noChangeArrowheads="1"/>
              </p:cNvSpPr>
              <p:nvPr/>
            </p:nvSpPr>
            <p:spPr bwMode="auto">
              <a:xfrm>
                <a:off x="1754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1" name="Oval 23"/>
              <p:cNvSpPr>
                <a:spLocks noChangeArrowheads="1"/>
              </p:cNvSpPr>
              <p:nvPr/>
            </p:nvSpPr>
            <p:spPr bwMode="auto">
              <a:xfrm>
                <a:off x="1496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2" name="Rectangle 24"/>
              <p:cNvSpPr>
                <a:spLocks noChangeArrowheads="1"/>
              </p:cNvSpPr>
              <p:nvPr/>
            </p:nvSpPr>
            <p:spPr bwMode="auto">
              <a:xfrm>
                <a:off x="1504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3" name="Oval 25"/>
              <p:cNvSpPr>
                <a:spLocks noChangeArrowheads="1"/>
              </p:cNvSpPr>
              <p:nvPr/>
            </p:nvSpPr>
            <p:spPr bwMode="auto">
              <a:xfrm>
                <a:off x="2261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4" name="Rectangle 26"/>
              <p:cNvSpPr>
                <a:spLocks noChangeArrowheads="1"/>
              </p:cNvSpPr>
              <p:nvPr/>
            </p:nvSpPr>
            <p:spPr bwMode="auto">
              <a:xfrm>
                <a:off x="3548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5" name="Oval 27"/>
              <p:cNvSpPr>
                <a:spLocks noChangeArrowheads="1"/>
              </p:cNvSpPr>
              <p:nvPr/>
            </p:nvSpPr>
            <p:spPr bwMode="auto">
              <a:xfrm>
                <a:off x="2261" y="1822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6" name="Rectangle 28"/>
              <p:cNvSpPr>
                <a:spLocks noChangeArrowheads="1"/>
              </p:cNvSpPr>
              <p:nvPr/>
            </p:nvSpPr>
            <p:spPr bwMode="auto">
              <a:xfrm>
                <a:off x="1112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7" name="Oval 29"/>
              <p:cNvSpPr>
                <a:spLocks noChangeArrowheads="1"/>
              </p:cNvSpPr>
              <p:nvPr/>
            </p:nvSpPr>
            <p:spPr bwMode="auto">
              <a:xfrm>
                <a:off x="3004" y="156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8" name="Rectangle 30"/>
              <p:cNvSpPr>
                <a:spLocks noChangeArrowheads="1"/>
              </p:cNvSpPr>
              <p:nvPr/>
            </p:nvSpPr>
            <p:spPr bwMode="auto">
              <a:xfrm>
                <a:off x="2874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9" name="Oval 31"/>
              <p:cNvSpPr>
                <a:spLocks noChangeArrowheads="1"/>
              </p:cNvSpPr>
              <p:nvPr/>
            </p:nvSpPr>
            <p:spPr bwMode="auto">
              <a:xfrm>
                <a:off x="1242" y="157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0" name="Rectangle 32"/>
              <p:cNvSpPr>
                <a:spLocks noChangeArrowheads="1"/>
              </p:cNvSpPr>
              <p:nvPr/>
            </p:nvSpPr>
            <p:spPr bwMode="auto">
              <a:xfrm>
                <a:off x="1465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1" name="Oval 33"/>
              <p:cNvSpPr>
                <a:spLocks noChangeArrowheads="1"/>
              </p:cNvSpPr>
              <p:nvPr/>
            </p:nvSpPr>
            <p:spPr bwMode="auto">
              <a:xfrm>
                <a:off x="1929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2" name="Rectangle 34"/>
              <p:cNvSpPr>
                <a:spLocks noChangeArrowheads="1"/>
              </p:cNvSpPr>
              <p:nvPr/>
            </p:nvSpPr>
            <p:spPr bwMode="auto">
              <a:xfrm>
                <a:off x="1491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3" name="Oval 35"/>
              <p:cNvSpPr>
                <a:spLocks noChangeArrowheads="1"/>
              </p:cNvSpPr>
              <p:nvPr/>
            </p:nvSpPr>
            <p:spPr bwMode="auto">
              <a:xfrm>
                <a:off x="1488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4" name="Rectangle 36"/>
              <p:cNvSpPr>
                <a:spLocks noChangeArrowheads="1"/>
              </p:cNvSpPr>
              <p:nvPr/>
            </p:nvSpPr>
            <p:spPr bwMode="auto">
              <a:xfrm>
                <a:off x="1268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5" name="Oval 37"/>
              <p:cNvSpPr>
                <a:spLocks noChangeArrowheads="1"/>
              </p:cNvSpPr>
              <p:nvPr/>
            </p:nvSpPr>
            <p:spPr bwMode="auto">
              <a:xfrm>
                <a:off x="1340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6" name="Rectangle 38"/>
              <p:cNvSpPr>
                <a:spLocks noChangeArrowheads="1"/>
              </p:cNvSpPr>
              <p:nvPr/>
            </p:nvSpPr>
            <p:spPr bwMode="auto">
              <a:xfrm>
                <a:off x="976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7" name="Rectangle 39"/>
              <p:cNvSpPr>
                <a:spLocks noChangeArrowheads="1"/>
              </p:cNvSpPr>
              <p:nvPr/>
            </p:nvSpPr>
            <p:spPr bwMode="auto">
              <a:xfrm>
                <a:off x="1191" y="283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8" name="Line 40"/>
              <p:cNvSpPr>
                <a:spLocks noChangeShapeType="1"/>
              </p:cNvSpPr>
              <p:nvPr/>
            </p:nvSpPr>
            <p:spPr bwMode="auto">
              <a:xfrm>
                <a:off x="1191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9" name="Line 41"/>
              <p:cNvSpPr>
                <a:spLocks noChangeShapeType="1"/>
              </p:cNvSpPr>
              <p:nvPr/>
            </p:nvSpPr>
            <p:spPr bwMode="auto">
              <a:xfrm flipV="1">
                <a:off x="1191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0" name="Rectangle 42"/>
              <p:cNvSpPr>
                <a:spLocks noChangeArrowheads="1"/>
              </p:cNvSpPr>
              <p:nvPr/>
            </p:nvSpPr>
            <p:spPr bwMode="auto">
              <a:xfrm>
                <a:off x="1637" y="271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1" name="Oval 43"/>
              <p:cNvSpPr>
                <a:spLocks noChangeArrowheads="1"/>
              </p:cNvSpPr>
              <p:nvPr/>
            </p:nvSpPr>
            <p:spPr bwMode="auto">
              <a:xfrm>
                <a:off x="1042" y="2838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2" name="Rectangle 44"/>
              <p:cNvSpPr>
                <a:spLocks noChangeArrowheads="1"/>
              </p:cNvSpPr>
              <p:nvPr/>
            </p:nvSpPr>
            <p:spPr bwMode="auto">
              <a:xfrm>
                <a:off x="1340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3" name="Oval 45"/>
              <p:cNvSpPr>
                <a:spLocks noChangeArrowheads="1"/>
              </p:cNvSpPr>
              <p:nvPr/>
            </p:nvSpPr>
            <p:spPr bwMode="auto">
              <a:xfrm>
                <a:off x="894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4" name="Rectangle 46"/>
              <p:cNvSpPr>
                <a:spLocks noChangeArrowheads="1"/>
              </p:cNvSpPr>
              <p:nvPr/>
            </p:nvSpPr>
            <p:spPr bwMode="auto">
              <a:xfrm>
                <a:off x="1048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5" name="Oval 47"/>
              <p:cNvSpPr>
                <a:spLocks noChangeArrowheads="1"/>
              </p:cNvSpPr>
              <p:nvPr/>
            </p:nvSpPr>
            <p:spPr bwMode="auto">
              <a:xfrm>
                <a:off x="745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6" name="Rectangle 48"/>
              <p:cNvSpPr>
                <a:spLocks noChangeArrowheads="1"/>
              </p:cNvSpPr>
              <p:nvPr/>
            </p:nvSpPr>
            <p:spPr bwMode="auto">
              <a:xfrm>
                <a:off x="796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7" name="Oval 49"/>
              <p:cNvSpPr>
                <a:spLocks noChangeArrowheads="1"/>
              </p:cNvSpPr>
              <p:nvPr/>
            </p:nvSpPr>
            <p:spPr bwMode="auto">
              <a:xfrm>
                <a:off x="1191" y="292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8" name="Rectangle 50"/>
              <p:cNvSpPr>
                <a:spLocks noChangeArrowheads="1"/>
              </p:cNvSpPr>
              <p:nvPr/>
            </p:nvSpPr>
            <p:spPr bwMode="auto">
              <a:xfrm>
                <a:off x="1934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9" name="Oval 51"/>
              <p:cNvSpPr>
                <a:spLocks noChangeArrowheads="1"/>
              </p:cNvSpPr>
              <p:nvPr/>
            </p:nvSpPr>
            <p:spPr bwMode="auto">
              <a:xfrm>
                <a:off x="1191" y="3061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0" name="Rectangle 52"/>
              <p:cNvSpPr>
                <a:spLocks noChangeArrowheads="1"/>
              </p:cNvSpPr>
              <p:nvPr/>
            </p:nvSpPr>
            <p:spPr bwMode="auto">
              <a:xfrm>
                <a:off x="581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1" name="Oval 53"/>
              <p:cNvSpPr>
                <a:spLocks noChangeArrowheads="1"/>
              </p:cNvSpPr>
              <p:nvPr/>
            </p:nvSpPr>
            <p:spPr bwMode="auto">
              <a:xfrm>
                <a:off x="1637" y="295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2" name="Rectangle 54"/>
              <p:cNvSpPr>
                <a:spLocks noChangeArrowheads="1"/>
              </p:cNvSpPr>
              <p:nvPr/>
            </p:nvSpPr>
            <p:spPr bwMode="auto">
              <a:xfrm>
                <a:off x="1244" y="240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3" name="Oval 55"/>
              <p:cNvSpPr>
                <a:spLocks noChangeArrowheads="1"/>
              </p:cNvSpPr>
              <p:nvPr/>
            </p:nvSpPr>
            <p:spPr bwMode="auto">
              <a:xfrm>
                <a:off x="602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4" name="Rectangle 56"/>
              <p:cNvSpPr>
                <a:spLocks noChangeArrowheads="1"/>
              </p:cNvSpPr>
              <p:nvPr/>
            </p:nvSpPr>
            <p:spPr bwMode="auto">
              <a:xfrm>
                <a:off x="443" y="252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5" name="Oval 57"/>
              <p:cNvSpPr>
                <a:spLocks noChangeArrowheads="1"/>
              </p:cNvSpPr>
              <p:nvPr/>
            </p:nvSpPr>
            <p:spPr bwMode="auto">
              <a:xfrm>
                <a:off x="1929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6" name="Rectangle 58"/>
              <p:cNvSpPr>
                <a:spLocks noChangeArrowheads="1"/>
              </p:cNvSpPr>
              <p:nvPr/>
            </p:nvSpPr>
            <p:spPr bwMode="auto">
              <a:xfrm>
                <a:off x="1491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7" name="Oval 59"/>
              <p:cNvSpPr>
                <a:spLocks noChangeArrowheads="1"/>
              </p:cNvSpPr>
              <p:nvPr/>
            </p:nvSpPr>
            <p:spPr bwMode="auto">
              <a:xfrm>
                <a:off x="1488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8" name="Rectangle 60"/>
              <p:cNvSpPr>
                <a:spLocks noChangeArrowheads="1"/>
              </p:cNvSpPr>
              <p:nvPr/>
            </p:nvSpPr>
            <p:spPr bwMode="auto">
              <a:xfrm>
                <a:off x="1191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9" name="Oval 61"/>
              <p:cNvSpPr>
                <a:spLocks noChangeArrowheads="1"/>
              </p:cNvSpPr>
              <p:nvPr/>
            </p:nvSpPr>
            <p:spPr bwMode="auto">
              <a:xfrm>
                <a:off x="1340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0" name="Rectangle 62"/>
              <p:cNvSpPr>
                <a:spLocks noChangeArrowheads="1"/>
              </p:cNvSpPr>
              <p:nvPr/>
            </p:nvSpPr>
            <p:spPr bwMode="auto">
              <a:xfrm>
                <a:off x="902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1" name="Rectangle 63"/>
              <p:cNvSpPr>
                <a:spLocks noChangeArrowheads="1"/>
              </p:cNvSpPr>
              <p:nvPr/>
            </p:nvSpPr>
            <p:spPr bwMode="auto">
              <a:xfrm>
                <a:off x="1191" y="490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2" name="Line 64"/>
              <p:cNvSpPr>
                <a:spLocks noChangeShapeType="1"/>
              </p:cNvSpPr>
              <p:nvPr/>
            </p:nvSpPr>
            <p:spPr bwMode="auto">
              <a:xfrm>
                <a:off x="1191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3" name="Line 65"/>
              <p:cNvSpPr>
                <a:spLocks noChangeShapeType="1"/>
              </p:cNvSpPr>
              <p:nvPr/>
            </p:nvSpPr>
            <p:spPr bwMode="auto">
              <a:xfrm flipV="1">
                <a:off x="1191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4" name="Rectangle 66"/>
              <p:cNvSpPr>
                <a:spLocks noChangeArrowheads="1"/>
              </p:cNvSpPr>
              <p:nvPr/>
            </p:nvSpPr>
            <p:spPr bwMode="auto">
              <a:xfrm>
                <a:off x="1709" y="471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5" name="Oval 67"/>
              <p:cNvSpPr>
                <a:spLocks noChangeArrowheads="1"/>
              </p:cNvSpPr>
              <p:nvPr/>
            </p:nvSpPr>
            <p:spPr bwMode="auto">
              <a:xfrm>
                <a:off x="1042" y="4908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6" name="Rectangle 68"/>
              <p:cNvSpPr>
                <a:spLocks noChangeArrowheads="1"/>
              </p:cNvSpPr>
              <p:nvPr/>
            </p:nvSpPr>
            <p:spPr bwMode="auto">
              <a:xfrm>
                <a:off x="1489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7" name="Oval 69"/>
              <p:cNvSpPr>
                <a:spLocks noChangeArrowheads="1"/>
              </p:cNvSpPr>
              <p:nvPr/>
            </p:nvSpPr>
            <p:spPr bwMode="auto">
              <a:xfrm>
                <a:off x="894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8" name="Rectangle 70"/>
              <p:cNvSpPr>
                <a:spLocks noChangeArrowheads="1"/>
              </p:cNvSpPr>
              <p:nvPr/>
            </p:nvSpPr>
            <p:spPr bwMode="auto">
              <a:xfrm>
                <a:off x="1191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9" name="Oval 71"/>
              <p:cNvSpPr>
                <a:spLocks noChangeArrowheads="1"/>
              </p:cNvSpPr>
              <p:nvPr/>
            </p:nvSpPr>
            <p:spPr bwMode="auto">
              <a:xfrm>
                <a:off x="745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0" name="Rectangle 72"/>
              <p:cNvSpPr>
                <a:spLocks noChangeArrowheads="1"/>
              </p:cNvSpPr>
              <p:nvPr/>
            </p:nvSpPr>
            <p:spPr bwMode="auto">
              <a:xfrm>
                <a:off x="899" y="471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1" name="Oval 73"/>
              <p:cNvSpPr>
                <a:spLocks noChangeArrowheads="1"/>
              </p:cNvSpPr>
              <p:nvPr/>
            </p:nvSpPr>
            <p:spPr bwMode="auto">
              <a:xfrm>
                <a:off x="1191" y="499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2" name="Rectangle 74"/>
              <p:cNvSpPr>
                <a:spLocks noChangeArrowheads="1"/>
              </p:cNvSpPr>
              <p:nvPr/>
            </p:nvSpPr>
            <p:spPr bwMode="auto">
              <a:xfrm>
                <a:off x="1934" y="46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3" name="Oval 75"/>
              <p:cNvSpPr>
                <a:spLocks noChangeArrowheads="1"/>
              </p:cNvSpPr>
              <p:nvPr/>
            </p:nvSpPr>
            <p:spPr bwMode="auto">
              <a:xfrm>
                <a:off x="1191" y="5152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4" name="Rectangle 76"/>
              <p:cNvSpPr>
                <a:spLocks noChangeArrowheads="1"/>
              </p:cNvSpPr>
              <p:nvPr/>
            </p:nvSpPr>
            <p:spPr bwMode="auto">
              <a:xfrm>
                <a:off x="459" y="46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5" name="Oval 77"/>
              <p:cNvSpPr>
                <a:spLocks noChangeArrowheads="1"/>
              </p:cNvSpPr>
              <p:nvPr/>
            </p:nvSpPr>
            <p:spPr bwMode="auto">
              <a:xfrm>
                <a:off x="1637" y="5019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6" name="Rectangle 78"/>
              <p:cNvSpPr>
                <a:spLocks noChangeArrowheads="1"/>
              </p:cNvSpPr>
              <p:nvPr/>
            </p:nvSpPr>
            <p:spPr bwMode="auto">
              <a:xfrm>
                <a:off x="1244" y="447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7" name="Oval 79"/>
              <p:cNvSpPr>
                <a:spLocks noChangeArrowheads="1"/>
              </p:cNvSpPr>
              <p:nvPr/>
            </p:nvSpPr>
            <p:spPr bwMode="auto">
              <a:xfrm>
                <a:off x="602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8" name="Rectangle 80"/>
              <p:cNvSpPr>
                <a:spLocks noChangeArrowheads="1"/>
              </p:cNvSpPr>
              <p:nvPr/>
            </p:nvSpPr>
            <p:spPr bwMode="auto">
              <a:xfrm>
                <a:off x="610" y="473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9" name="Oval 81"/>
              <p:cNvSpPr>
                <a:spLocks noChangeArrowheads="1"/>
              </p:cNvSpPr>
              <p:nvPr/>
            </p:nvSpPr>
            <p:spPr bwMode="auto">
              <a:xfrm>
                <a:off x="1929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0" name="Rectangle 82"/>
              <p:cNvSpPr>
                <a:spLocks noChangeArrowheads="1"/>
              </p:cNvSpPr>
              <p:nvPr/>
            </p:nvSpPr>
            <p:spPr bwMode="auto">
              <a:xfrm>
                <a:off x="1491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1" name="Oval 83"/>
              <p:cNvSpPr>
                <a:spLocks noChangeArrowheads="1"/>
              </p:cNvSpPr>
              <p:nvPr/>
            </p:nvSpPr>
            <p:spPr bwMode="auto">
              <a:xfrm>
                <a:off x="1488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2" name="Rectangle 84"/>
              <p:cNvSpPr>
                <a:spLocks noChangeArrowheads="1"/>
              </p:cNvSpPr>
              <p:nvPr/>
            </p:nvSpPr>
            <p:spPr bwMode="auto">
              <a:xfrm>
                <a:off x="1191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3" name="Oval 85"/>
              <p:cNvSpPr>
                <a:spLocks noChangeArrowheads="1"/>
              </p:cNvSpPr>
              <p:nvPr/>
            </p:nvSpPr>
            <p:spPr bwMode="auto">
              <a:xfrm>
                <a:off x="1340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4" name="Rectangle 86"/>
              <p:cNvSpPr>
                <a:spLocks noChangeArrowheads="1"/>
              </p:cNvSpPr>
              <p:nvPr/>
            </p:nvSpPr>
            <p:spPr bwMode="auto">
              <a:xfrm>
                <a:off x="902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5" name="Rectangle 87"/>
              <p:cNvSpPr>
                <a:spLocks noChangeArrowheads="1"/>
              </p:cNvSpPr>
              <p:nvPr/>
            </p:nvSpPr>
            <p:spPr bwMode="auto">
              <a:xfrm>
                <a:off x="1191" y="3873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6" name="Line 88"/>
              <p:cNvSpPr>
                <a:spLocks noChangeShapeType="1"/>
              </p:cNvSpPr>
              <p:nvPr/>
            </p:nvSpPr>
            <p:spPr bwMode="auto">
              <a:xfrm>
                <a:off x="1191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7" name="Line 89"/>
              <p:cNvSpPr>
                <a:spLocks noChangeShapeType="1"/>
              </p:cNvSpPr>
              <p:nvPr/>
            </p:nvSpPr>
            <p:spPr bwMode="auto">
              <a:xfrm flipV="1">
                <a:off x="1191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8" name="Rectangle 90"/>
              <p:cNvSpPr>
                <a:spLocks noChangeArrowheads="1"/>
              </p:cNvSpPr>
              <p:nvPr/>
            </p:nvSpPr>
            <p:spPr bwMode="auto">
              <a:xfrm>
                <a:off x="1637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9" name="Oval 91"/>
              <p:cNvSpPr>
                <a:spLocks noChangeArrowheads="1"/>
              </p:cNvSpPr>
              <p:nvPr/>
            </p:nvSpPr>
            <p:spPr bwMode="auto">
              <a:xfrm>
                <a:off x="1042" y="3873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0" name="Rectangle 92"/>
              <p:cNvSpPr>
                <a:spLocks noChangeArrowheads="1"/>
              </p:cNvSpPr>
              <p:nvPr/>
            </p:nvSpPr>
            <p:spPr bwMode="auto">
              <a:xfrm>
                <a:off x="1340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1" name="Oval 93"/>
              <p:cNvSpPr>
                <a:spLocks noChangeArrowheads="1"/>
              </p:cNvSpPr>
              <p:nvPr/>
            </p:nvSpPr>
            <p:spPr bwMode="auto">
              <a:xfrm>
                <a:off x="894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2" name="Rectangle 94"/>
              <p:cNvSpPr>
                <a:spLocks noChangeArrowheads="1"/>
              </p:cNvSpPr>
              <p:nvPr/>
            </p:nvSpPr>
            <p:spPr bwMode="auto">
              <a:xfrm>
                <a:off x="1048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3" name="Oval 95"/>
              <p:cNvSpPr>
                <a:spLocks noChangeArrowheads="1"/>
              </p:cNvSpPr>
              <p:nvPr/>
            </p:nvSpPr>
            <p:spPr bwMode="auto">
              <a:xfrm>
                <a:off x="745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4" name="Rectangle 96"/>
              <p:cNvSpPr>
                <a:spLocks noChangeArrowheads="1"/>
              </p:cNvSpPr>
              <p:nvPr/>
            </p:nvSpPr>
            <p:spPr bwMode="auto">
              <a:xfrm>
                <a:off x="730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5" name="Oval 97"/>
              <p:cNvSpPr>
                <a:spLocks noChangeArrowheads="1"/>
              </p:cNvSpPr>
              <p:nvPr/>
            </p:nvSpPr>
            <p:spPr bwMode="auto">
              <a:xfrm>
                <a:off x="1191" y="39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6" name="Rectangle 98"/>
              <p:cNvSpPr>
                <a:spLocks noChangeArrowheads="1"/>
              </p:cNvSpPr>
              <p:nvPr/>
            </p:nvSpPr>
            <p:spPr bwMode="auto">
              <a:xfrm>
                <a:off x="1934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7" name="Oval 99"/>
              <p:cNvSpPr>
                <a:spLocks noChangeArrowheads="1"/>
              </p:cNvSpPr>
              <p:nvPr/>
            </p:nvSpPr>
            <p:spPr bwMode="auto">
              <a:xfrm>
                <a:off x="1186" y="4101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8" name="Rectangle 100"/>
              <p:cNvSpPr>
                <a:spLocks noChangeArrowheads="1"/>
              </p:cNvSpPr>
              <p:nvPr/>
            </p:nvSpPr>
            <p:spPr bwMode="auto">
              <a:xfrm>
                <a:off x="528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9" name="Oval 101"/>
              <p:cNvSpPr>
                <a:spLocks noChangeArrowheads="1"/>
              </p:cNvSpPr>
              <p:nvPr/>
            </p:nvSpPr>
            <p:spPr bwMode="auto">
              <a:xfrm>
                <a:off x="1637" y="399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0" name="Rectangle 102"/>
              <p:cNvSpPr>
                <a:spLocks noChangeArrowheads="1"/>
              </p:cNvSpPr>
              <p:nvPr/>
            </p:nvSpPr>
            <p:spPr bwMode="auto">
              <a:xfrm>
                <a:off x="1542" y="344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1" name="Oval 103"/>
              <p:cNvSpPr>
                <a:spLocks noChangeArrowheads="1"/>
              </p:cNvSpPr>
              <p:nvPr/>
            </p:nvSpPr>
            <p:spPr bwMode="auto">
              <a:xfrm>
                <a:off x="602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2" name="Rectangle 104"/>
              <p:cNvSpPr>
                <a:spLocks noChangeArrowheads="1"/>
              </p:cNvSpPr>
              <p:nvPr/>
            </p:nvSpPr>
            <p:spPr bwMode="auto">
              <a:xfrm>
                <a:off x="727" y="344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3" name="Rectangle 105"/>
              <p:cNvSpPr>
                <a:spLocks noChangeArrowheads="1"/>
              </p:cNvSpPr>
              <p:nvPr/>
            </p:nvSpPr>
            <p:spPr bwMode="auto">
              <a:xfrm>
                <a:off x="1906" y="315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4" name="Rectangle 106"/>
              <p:cNvSpPr>
                <a:spLocks noChangeArrowheads="1"/>
              </p:cNvSpPr>
              <p:nvPr/>
            </p:nvSpPr>
            <p:spPr bwMode="auto">
              <a:xfrm>
                <a:off x="1909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5" name="Rectangle 107"/>
              <p:cNvSpPr>
                <a:spLocks noChangeArrowheads="1"/>
              </p:cNvSpPr>
              <p:nvPr/>
            </p:nvSpPr>
            <p:spPr bwMode="auto">
              <a:xfrm>
                <a:off x="1921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6" name="Rectangle 108"/>
              <p:cNvSpPr>
                <a:spLocks noChangeArrowheads="1"/>
              </p:cNvSpPr>
              <p:nvPr/>
            </p:nvSpPr>
            <p:spPr bwMode="auto">
              <a:xfrm>
                <a:off x="892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7" name="Rectangle 109"/>
              <p:cNvSpPr>
                <a:spLocks noChangeArrowheads="1"/>
              </p:cNvSpPr>
              <p:nvPr/>
            </p:nvSpPr>
            <p:spPr bwMode="auto">
              <a:xfrm>
                <a:off x="2168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8" name="Rectangle 110"/>
              <p:cNvSpPr>
                <a:spLocks noChangeArrowheads="1"/>
              </p:cNvSpPr>
              <p:nvPr/>
            </p:nvSpPr>
            <p:spPr bwMode="auto">
              <a:xfrm>
                <a:off x="2274" y="2280"/>
                <a:ext cx="79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9" name="Rectangle 111"/>
              <p:cNvSpPr>
                <a:spLocks noChangeArrowheads="1"/>
              </p:cNvSpPr>
              <p:nvPr/>
            </p:nvSpPr>
            <p:spPr bwMode="auto">
              <a:xfrm>
                <a:off x="2168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0" name="Rectangle 112"/>
              <p:cNvSpPr>
                <a:spLocks noChangeArrowheads="1"/>
              </p:cNvSpPr>
              <p:nvPr/>
            </p:nvSpPr>
            <p:spPr bwMode="auto">
              <a:xfrm>
                <a:off x="2168" y="2482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1" name="Rectangle 113"/>
              <p:cNvSpPr>
                <a:spLocks noChangeArrowheads="1"/>
              </p:cNvSpPr>
              <p:nvPr/>
            </p:nvSpPr>
            <p:spPr bwMode="auto">
              <a:xfrm>
                <a:off x="2274" y="2482"/>
                <a:ext cx="79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2" name="Rectangle 114"/>
              <p:cNvSpPr>
                <a:spLocks noChangeArrowheads="1"/>
              </p:cNvSpPr>
              <p:nvPr/>
            </p:nvSpPr>
            <p:spPr bwMode="auto">
              <a:xfrm>
                <a:off x="2168" y="268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3" name="Rectangle 115"/>
              <p:cNvSpPr>
                <a:spLocks noChangeArrowheads="1"/>
              </p:cNvSpPr>
              <p:nvPr/>
            </p:nvSpPr>
            <p:spPr bwMode="auto">
              <a:xfrm>
                <a:off x="2285" y="2684"/>
                <a:ext cx="61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Kickout.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4" name="Rectangle 116"/>
              <p:cNvSpPr>
                <a:spLocks noChangeArrowheads="1"/>
              </p:cNvSpPr>
              <p:nvPr/>
            </p:nvSpPr>
            <p:spPr bwMode="auto">
              <a:xfrm>
                <a:off x="2168" y="28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5" name="Rectangle 117"/>
              <p:cNvSpPr>
                <a:spLocks noChangeArrowheads="1"/>
              </p:cNvSpPr>
              <p:nvPr/>
            </p:nvSpPr>
            <p:spPr bwMode="auto">
              <a:xfrm>
                <a:off x="2290" y="2885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6" name="Rectangle 118"/>
              <p:cNvSpPr>
                <a:spLocks noChangeArrowheads="1"/>
              </p:cNvSpPr>
              <p:nvPr/>
            </p:nvSpPr>
            <p:spPr bwMode="auto">
              <a:xfrm>
                <a:off x="2168" y="308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7" name="Rectangle 119"/>
              <p:cNvSpPr>
                <a:spLocks noChangeArrowheads="1"/>
              </p:cNvSpPr>
              <p:nvPr/>
            </p:nvSpPr>
            <p:spPr bwMode="auto">
              <a:xfrm>
                <a:off x="2296" y="3087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8" name="Rectangle 120"/>
              <p:cNvSpPr>
                <a:spLocks noChangeArrowheads="1"/>
              </p:cNvSpPr>
              <p:nvPr/>
            </p:nvSpPr>
            <p:spPr bwMode="auto">
              <a:xfrm>
                <a:off x="2168" y="3289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9" name="Rectangle 121"/>
              <p:cNvSpPr>
                <a:spLocks noChangeArrowheads="1"/>
              </p:cNvSpPr>
              <p:nvPr/>
            </p:nvSpPr>
            <p:spPr bwMode="auto">
              <a:xfrm>
                <a:off x="2285" y="3289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0" name="Rectangle 122"/>
              <p:cNvSpPr>
                <a:spLocks noChangeArrowheads="1"/>
              </p:cNvSpPr>
              <p:nvPr/>
            </p:nvSpPr>
            <p:spPr bwMode="auto">
              <a:xfrm>
                <a:off x="2168" y="34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1" name="Rectangle 123"/>
              <p:cNvSpPr>
                <a:spLocks noChangeArrowheads="1"/>
              </p:cNvSpPr>
              <p:nvPr/>
            </p:nvSpPr>
            <p:spPr bwMode="auto">
              <a:xfrm>
                <a:off x="2269" y="3490"/>
                <a:ext cx="124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2" name="Rectangle 124"/>
              <p:cNvSpPr>
                <a:spLocks noChangeArrowheads="1"/>
              </p:cNvSpPr>
              <p:nvPr/>
            </p:nvSpPr>
            <p:spPr bwMode="auto">
              <a:xfrm>
                <a:off x="2168" y="36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3" name="Rectangle 125"/>
              <p:cNvSpPr>
                <a:spLocks noChangeArrowheads="1"/>
              </p:cNvSpPr>
              <p:nvPr/>
            </p:nvSpPr>
            <p:spPr bwMode="auto">
              <a:xfrm>
                <a:off x="2290" y="3692"/>
                <a:ext cx="194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12"over midline. Fake Jet sweep.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4" name="Rectangle 126"/>
              <p:cNvSpPr>
                <a:spLocks noChangeArrowheads="1"/>
              </p:cNvSpPr>
              <p:nvPr/>
            </p:nvSpPr>
            <p:spPr bwMode="auto">
              <a:xfrm>
                <a:off x="2168" y="3793"/>
                <a:ext cx="200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Step behind Jet back. Hand to FB. Fake Keep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5" name="Rectangle 127"/>
              <p:cNvSpPr>
                <a:spLocks noChangeArrowheads="1"/>
              </p:cNvSpPr>
              <p:nvPr/>
            </p:nvSpPr>
            <p:spPr bwMode="auto">
              <a:xfrm>
                <a:off x="2168" y="399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6" name="Rectangle 128"/>
              <p:cNvSpPr>
                <a:spLocks noChangeArrowheads="1"/>
              </p:cNvSpPr>
              <p:nvPr/>
            </p:nvSpPr>
            <p:spPr bwMode="auto">
              <a:xfrm>
                <a:off x="2285" y="3995"/>
                <a:ext cx="163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inside. Influence 9 technique.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7" name="Rectangle 129"/>
              <p:cNvSpPr>
                <a:spLocks noChangeArrowheads="1"/>
              </p:cNvSpPr>
              <p:nvPr/>
            </p:nvSpPr>
            <p:spPr bwMode="auto">
              <a:xfrm>
                <a:off x="2168" y="419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8" name="Rectangle 130"/>
              <p:cNvSpPr>
                <a:spLocks noChangeArrowheads="1"/>
              </p:cNvSpPr>
              <p:nvPr/>
            </p:nvSpPr>
            <p:spPr bwMode="auto">
              <a:xfrm>
                <a:off x="2296" y="4196"/>
                <a:ext cx="12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Jet sweep. Block corner.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9" name="Rectangle 131"/>
              <p:cNvSpPr>
                <a:spLocks noChangeArrowheads="1"/>
              </p:cNvSpPr>
              <p:nvPr/>
            </p:nvSpPr>
            <p:spPr bwMode="auto">
              <a:xfrm>
                <a:off x="2168" y="439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0" name="Rectangle 132"/>
              <p:cNvSpPr>
                <a:spLocks noChangeArrowheads="1"/>
              </p:cNvSpPr>
              <p:nvPr/>
            </p:nvSpPr>
            <p:spPr bwMode="auto">
              <a:xfrm>
                <a:off x="2274" y="4398"/>
                <a:ext cx="208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Deepen up. Crossover @45 aiming for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1" name="Rectangle 133"/>
              <p:cNvSpPr>
                <a:spLocks noChangeArrowheads="1"/>
              </p:cNvSpPr>
              <p:nvPr/>
            </p:nvSpPr>
            <p:spPr bwMode="auto">
              <a:xfrm>
                <a:off x="2168" y="4499"/>
                <a:ext cx="18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 foot of TE. Square up after you get ball.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2" name="Rectangle 134"/>
              <p:cNvSpPr>
                <a:spLocks noChangeArrowheads="1"/>
              </p:cNvSpPr>
              <p:nvPr/>
            </p:nvSpPr>
            <p:spPr bwMode="auto">
              <a:xfrm>
                <a:off x="2168" y="470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3" name="Rectangle 135"/>
              <p:cNvSpPr>
                <a:spLocks noChangeArrowheads="1"/>
              </p:cNvSpPr>
              <p:nvPr/>
            </p:nvSpPr>
            <p:spPr bwMode="auto">
              <a:xfrm>
                <a:off x="1732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4" name="Rectangle 136"/>
              <p:cNvSpPr>
                <a:spLocks noChangeArrowheads="1"/>
              </p:cNvSpPr>
              <p:nvPr/>
            </p:nvSpPr>
            <p:spPr bwMode="auto">
              <a:xfrm>
                <a:off x="2003" y="267"/>
                <a:ext cx="1094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37 Jet Down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5" name="Line 137"/>
              <p:cNvSpPr>
                <a:spLocks noChangeShapeType="1"/>
              </p:cNvSpPr>
              <p:nvPr/>
            </p:nvSpPr>
            <p:spPr bwMode="auto">
              <a:xfrm flipV="1">
                <a:off x="1565" y="1208"/>
                <a:ext cx="244" cy="17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26" name="Freeform 138"/>
              <p:cNvSpPr>
                <a:spLocks/>
              </p:cNvSpPr>
              <p:nvPr/>
            </p:nvSpPr>
            <p:spPr bwMode="auto">
              <a:xfrm>
                <a:off x="1789" y="1174"/>
                <a:ext cx="47" cy="64"/>
              </a:xfrm>
              <a:custGeom>
                <a:avLst/>
                <a:gdLst>
                  <a:gd name="T0" fmla="*/ 133 w 133"/>
                  <a:gd name="T1" fmla="*/ 171 h 182"/>
                  <a:gd name="T2" fmla="*/ 117 w 133"/>
                  <a:gd name="T3" fmla="*/ 182 h 182"/>
                  <a:gd name="T4" fmla="*/ 0 w 133"/>
                  <a:gd name="T5" fmla="*/ 10 h 182"/>
                  <a:gd name="T6" fmla="*/ 16 w 133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82">
                    <a:moveTo>
                      <a:pt x="133" y="171"/>
                    </a:moveTo>
                    <a:lnTo>
                      <a:pt x="117" y="182"/>
                    </a:lnTo>
                    <a:lnTo>
                      <a:pt x="0" y="10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27" name="Line 139"/>
              <p:cNvSpPr>
                <a:spLocks noChangeShapeType="1"/>
              </p:cNvSpPr>
              <p:nvPr/>
            </p:nvSpPr>
            <p:spPr bwMode="auto">
              <a:xfrm flipH="1">
                <a:off x="1789" y="1174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28" name="Line 140"/>
              <p:cNvSpPr>
                <a:spLocks noChangeShapeType="1"/>
              </p:cNvSpPr>
              <p:nvPr/>
            </p:nvSpPr>
            <p:spPr bwMode="auto">
              <a:xfrm flipV="1">
                <a:off x="1815" y="1102"/>
                <a:ext cx="334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29" name="Freeform 141"/>
              <p:cNvSpPr>
                <a:spLocks/>
              </p:cNvSpPr>
              <p:nvPr/>
            </p:nvSpPr>
            <p:spPr bwMode="auto">
              <a:xfrm>
                <a:off x="2138" y="1065"/>
                <a:ext cx="29" cy="72"/>
              </a:xfrm>
              <a:custGeom>
                <a:avLst/>
                <a:gdLst>
                  <a:gd name="T0" fmla="*/ 82 w 82"/>
                  <a:gd name="T1" fmla="*/ 196 h 202"/>
                  <a:gd name="T2" fmla="*/ 63 w 82"/>
                  <a:gd name="T3" fmla="*/ 202 h 202"/>
                  <a:gd name="T4" fmla="*/ 0 w 82"/>
                  <a:gd name="T5" fmla="*/ 6 h 202"/>
                  <a:gd name="T6" fmla="*/ 19 w 82"/>
                  <a:gd name="T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202">
                    <a:moveTo>
                      <a:pt x="82" y="196"/>
                    </a:moveTo>
                    <a:lnTo>
                      <a:pt x="63" y="202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0" name="Line 142"/>
              <p:cNvSpPr>
                <a:spLocks noChangeShapeType="1"/>
              </p:cNvSpPr>
              <p:nvPr/>
            </p:nvSpPr>
            <p:spPr bwMode="auto">
              <a:xfrm flipH="1">
                <a:off x="2138" y="1065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1" name="Line 143"/>
              <p:cNvSpPr>
                <a:spLocks noChangeShapeType="1"/>
              </p:cNvSpPr>
              <p:nvPr/>
            </p:nvSpPr>
            <p:spPr bwMode="auto">
              <a:xfrm flipV="1">
                <a:off x="1815" y="1309"/>
                <a:ext cx="170" cy="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2" name="Freeform 144"/>
              <p:cNvSpPr>
                <a:spLocks/>
              </p:cNvSpPr>
              <p:nvPr/>
            </p:nvSpPr>
            <p:spPr bwMode="auto">
              <a:xfrm>
                <a:off x="1972" y="1273"/>
                <a:ext cx="33" cy="70"/>
              </a:xfrm>
              <a:custGeom>
                <a:avLst/>
                <a:gdLst>
                  <a:gd name="T0" fmla="*/ 94 w 94"/>
                  <a:gd name="T1" fmla="*/ 192 h 199"/>
                  <a:gd name="T2" fmla="*/ 75 w 94"/>
                  <a:gd name="T3" fmla="*/ 199 h 199"/>
                  <a:gd name="T4" fmla="*/ 0 w 94"/>
                  <a:gd name="T5" fmla="*/ 6 h 199"/>
                  <a:gd name="T6" fmla="*/ 19 w 94"/>
                  <a:gd name="T7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99">
                    <a:moveTo>
                      <a:pt x="94" y="192"/>
                    </a:moveTo>
                    <a:lnTo>
                      <a:pt x="75" y="199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3" name="Line 145"/>
              <p:cNvSpPr>
                <a:spLocks noChangeShapeType="1"/>
              </p:cNvSpPr>
              <p:nvPr/>
            </p:nvSpPr>
            <p:spPr bwMode="auto">
              <a:xfrm flipH="1">
                <a:off x="1972" y="1273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4" name="Freeform 146"/>
              <p:cNvSpPr>
                <a:spLocks/>
              </p:cNvSpPr>
              <p:nvPr/>
            </p:nvSpPr>
            <p:spPr bwMode="auto">
              <a:xfrm>
                <a:off x="1634" y="1298"/>
                <a:ext cx="414" cy="223"/>
              </a:xfrm>
              <a:custGeom>
                <a:avLst/>
                <a:gdLst>
                  <a:gd name="T0" fmla="*/ 1170 w 1170"/>
                  <a:gd name="T1" fmla="*/ 510 h 631"/>
                  <a:gd name="T2" fmla="*/ 930 w 1170"/>
                  <a:gd name="T3" fmla="*/ 631 h 631"/>
                  <a:gd name="T4" fmla="*/ 0 w 1170"/>
                  <a:gd name="T5" fmla="*/ 0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0" h="631">
                    <a:moveTo>
                      <a:pt x="1170" y="510"/>
                    </a:moveTo>
                    <a:lnTo>
                      <a:pt x="930" y="63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5" name="Freeform 147"/>
              <p:cNvSpPr>
                <a:spLocks/>
              </p:cNvSpPr>
              <p:nvPr/>
            </p:nvSpPr>
            <p:spPr bwMode="auto">
              <a:xfrm>
                <a:off x="1608" y="1264"/>
                <a:ext cx="47" cy="64"/>
              </a:xfrm>
              <a:custGeom>
                <a:avLst/>
                <a:gdLst>
                  <a:gd name="T0" fmla="*/ 117 w 133"/>
                  <a:gd name="T1" fmla="*/ 0 h 182"/>
                  <a:gd name="T2" fmla="*/ 133 w 133"/>
                  <a:gd name="T3" fmla="*/ 10 h 182"/>
                  <a:gd name="T4" fmla="*/ 16 w 133"/>
                  <a:gd name="T5" fmla="*/ 182 h 182"/>
                  <a:gd name="T6" fmla="*/ 0 w 133"/>
                  <a:gd name="T7" fmla="*/ 17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82">
                    <a:moveTo>
                      <a:pt x="117" y="0"/>
                    </a:moveTo>
                    <a:lnTo>
                      <a:pt x="133" y="10"/>
                    </a:lnTo>
                    <a:lnTo>
                      <a:pt x="16" y="182"/>
                    </a:lnTo>
                    <a:lnTo>
                      <a:pt x="0" y="1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6" name="Line 148"/>
              <p:cNvSpPr>
                <a:spLocks noChangeShapeType="1"/>
              </p:cNvSpPr>
              <p:nvPr/>
            </p:nvSpPr>
            <p:spPr bwMode="auto">
              <a:xfrm>
                <a:off x="1608" y="1325"/>
                <a:ext cx="5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7" name="Freeform 149"/>
              <p:cNvSpPr>
                <a:spLocks/>
              </p:cNvSpPr>
              <p:nvPr/>
            </p:nvSpPr>
            <p:spPr bwMode="auto">
              <a:xfrm>
                <a:off x="2255" y="1277"/>
                <a:ext cx="53" cy="101"/>
              </a:xfrm>
              <a:custGeom>
                <a:avLst/>
                <a:gdLst>
                  <a:gd name="T0" fmla="*/ 149 w 149"/>
                  <a:gd name="T1" fmla="*/ 284 h 284"/>
                  <a:gd name="T2" fmla="*/ 15 w 149"/>
                  <a:gd name="T3" fmla="*/ 179 h 284"/>
                  <a:gd name="T4" fmla="*/ 0 w 149"/>
                  <a:gd name="T5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284">
                    <a:moveTo>
                      <a:pt x="149" y="284"/>
                    </a:moveTo>
                    <a:lnTo>
                      <a:pt x="15" y="17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8" name="Freeform 150"/>
              <p:cNvSpPr>
                <a:spLocks/>
              </p:cNvSpPr>
              <p:nvPr/>
            </p:nvSpPr>
            <p:spPr bwMode="auto">
              <a:xfrm>
                <a:off x="2219" y="1268"/>
                <a:ext cx="73" cy="12"/>
              </a:xfrm>
              <a:custGeom>
                <a:avLst/>
                <a:gdLst>
                  <a:gd name="T0" fmla="*/ 205 w 205"/>
                  <a:gd name="T1" fmla="*/ 0 h 36"/>
                  <a:gd name="T2" fmla="*/ 205 w 205"/>
                  <a:gd name="T3" fmla="*/ 19 h 36"/>
                  <a:gd name="T4" fmla="*/ 0 w 205"/>
                  <a:gd name="T5" fmla="*/ 36 h 36"/>
                  <a:gd name="T6" fmla="*/ 0 w 205"/>
                  <a:gd name="T7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36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36"/>
                    </a:lnTo>
                    <a:lnTo>
                      <a:pt x="0" y="1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9" name="Line 151"/>
              <p:cNvSpPr>
                <a:spLocks noChangeShapeType="1"/>
              </p:cNvSpPr>
              <p:nvPr/>
            </p:nvSpPr>
            <p:spPr bwMode="auto">
              <a:xfrm>
                <a:off x="2219" y="127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0" name="Freeform 152"/>
              <p:cNvSpPr>
                <a:spLocks/>
              </p:cNvSpPr>
              <p:nvPr/>
            </p:nvSpPr>
            <p:spPr bwMode="auto">
              <a:xfrm>
                <a:off x="2478" y="1330"/>
                <a:ext cx="53" cy="80"/>
              </a:xfrm>
              <a:custGeom>
                <a:avLst/>
                <a:gdLst>
                  <a:gd name="T0" fmla="*/ 151 w 151"/>
                  <a:gd name="T1" fmla="*/ 226 h 226"/>
                  <a:gd name="T2" fmla="*/ 0 w 151"/>
                  <a:gd name="T3" fmla="*/ 107 h 226"/>
                  <a:gd name="T4" fmla="*/ 0 w 151"/>
                  <a:gd name="T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26">
                    <a:moveTo>
                      <a:pt x="151" y="226"/>
                    </a:moveTo>
                    <a:lnTo>
                      <a:pt x="0" y="107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1" name="Freeform 153"/>
              <p:cNvSpPr>
                <a:spLocks/>
              </p:cNvSpPr>
              <p:nvPr/>
            </p:nvSpPr>
            <p:spPr bwMode="auto">
              <a:xfrm>
                <a:off x="2442" y="132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2" name="Line 154"/>
              <p:cNvSpPr>
                <a:spLocks noChangeShapeType="1"/>
              </p:cNvSpPr>
              <p:nvPr/>
            </p:nvSpPr>
            <p:spPr bwMode="auto">
              <a:xfrm>
                <a:off x="2442" y="132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3" name="Freeform 155"/>
              <p:cNvSpPr>
                <a:spLocks/>
              </p:cNvSpPr>
              <p:nvPr/>
            </p:nvSpPr>
            <p:spPr bwMode="auto">
              <a:xfrm>
                <a:off x="2749" y="1298"/>
                <a:ext cx="53" cy="85"/>
              </a:xfrm>
              <a:custGeom>
                <a:avLst/>
                <a:gdLst>
                  <a:gd name="T0" fmla="*/ 151 w 151"/>
                  <a:gd name="T1" fmla="*/ 240 h 240"/>
                  <a:gd name="T2" fmla="*/ 0 w 151"/>
                  <a:gd name="T3" fmla="*/ 136 h 240"/>
                  <a:gd name="T4" fmla="*/ 0 w 151"/>
                  <a:gd name="T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240">
                    <a:moveTo>
                      <a:pt x="151" y="240"/>
                    </a:moveTo>
                    <a:lnTo>
                      <a:pt x="0" y="13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4" name="Freeform 156"/>
              <p:cNvSpPr>
                <a:spLocks/>
              </p:cNvSpPr>
              <p:nvPr/>
            </p:nvSpPr>
            <p:spPr bwMode="auto">
              <a:xfrm>
                <a:off x="2712" y="1291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5" name="Line 157"/>
              <p:cNvSpPr>
                <a:spLocks noChangeShapeType="1"/>
              </p:cNvSpPr>
              <p:nvPr/>
            </p:nvSpPr>
            <p:spPr bwMode="auto">
              <a:xfrm>
                <a:off x="2712" y="129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6" name="Freeform 158"/>
              <p:cNvSpPr>
                <a:spLocks/>
              </p:cNvSpPr>
              <p:nvPr/>
            </p:nvSpPr>
            <p:spPr bwMode="auto">
              <a:xfrm>
                <a:off x="2266" y="698"/>
                <a:ext cx="1337" cy="680"/>
              </a:xfrm>
              <a:custGeom>
                <a:avLst/>
                <a:gdLst>
                  <a:gd name="T0" fmla="*/ 3780 w 3780"/>
                  <a:gd name="T1" fmla="*/ 1921 h 1921"/>
                  <a:gd name="T2" fmla="*/ 0 w 3780"/>
                  <a:gd name="T3" fmla="*/ 226 h 1921"/>
                  <a:gd name="T4" fmla="*/ 0 w 3780"/>
                  <a:gd name="T5" fmla="*/ 15 h 1921"/>
                  <a:gd name="T6" fmla="*/ 209 w 3780"/>
                  <a:gd name="T7" fmla="*/ 0 h 1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80" h="1921">
                    <a:moveTo>
                      <a:pt x="3780" y="1921"/>
                    </a:moveTo>
                    <a:lnTo>
                      <a:pt x="0" y="226"/>
                    </a:lnTo>
                    <a:lnTo>
                      <a:pt x="0" y="15"/>
                    </a:lnTo>
                    <a:lnTo>
                      <a:pt x="20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7" name="Freeform 159"/>
              <p:cNvSpPr>
                <a:spLocks/>
              </p:cNvSpPr>
              <p:nvPr/>
            </p:nvSpPr>
            <p:spPr bwMode="auto">
              <a:xfrm>
                <a:off x="2337" y="662"/>
                <a:ext cx="12" cy="72"/>
              </a:xfrm>
              <a:custGeom>
                <a:avLst/>
                <a:gdLst>
                  <a:gd name="T0" fmla="*/ 32 w 32"/>
                  <a:gd name="T1" fmla="*/ 204 h 204"/>
                  <a:gd name="T2" fmla="*/ 13 w 32"/>
                  <a:gd name="T3" fmla="*/ 204 h 204"/>
                  <a:gd name="T4" fmla="*/ 0 w 32"/>
                  <a:gd name="T5" fmla="*/ 0 h 204"/>
                  <a:gd name="T6" fmla="*/ 19 w 32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04">
                    <a:moveTo>
                      <a:pt x="32" y="204"/>
                    </a:moveTo>
                    <a:lnTo>
                      <a:pt x="13" y="204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8" name="Line 160"/>
              <p:cNvSpPr>
                <a:spLocks noChangeShapeType="1"/>
              </p:cNvSpPr>
              <p:nvPr/>
            </p:nvSpPr>
            <p:spPr bwMode="auto">
              <a:xfrm flipH="1">
                <a:off x="2337" y="662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9" name="Arc 161"/>
              <p:cNvSpPr>
                <a:spLocks/>
              </p:cNvSpPr>
              <p:nvPr/>
            </p:nvSpPr>
            <p:spPr bwMode="auto">
              <a:xfrm>
                <a:off x="1273" y="1064"/>
                <a:ext cx="430" cy="51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0" name="Freeform 162"/>
              <p:cNvSpPr>
                <a:spLocks/>
              </p:cNvSpPr>
              <p:nvPr/>
            </p:nvSpPr>
            <p:spPr bwMode="auto">
              <a:xfrm>
                <a:off x="1703" y="1028"/>
                <a:ext cx="7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1" name="Line 163"/>
              <p:cNvSpPr>
                <a:spLocks noChangeShapeType="1"/>
              </p:cNvSpPr>
              <p:nvPr/>
            </p:nvSpPr>
            <p:spPr bwMode="auto">
              <a:xfrm flipH="1">
                <a:off x="1703" y="1028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2" name="Freeform 164"/>
              <p:cNvSpPr>
                <a:spLocks/>
              </p:cNvSpPr>
              <p:nvPr/>
            </p:nvSpPr>
            <p:spPr bwMode="auto">
              <a:xfrm>
                <a:off x="2202" y="1660"/>
                <a:ext cx="860" cy="51"/>
              </a:xfrm>
              <a:custGeom>
                <a:avLst/>
                <a:gdLst>
                  <a:gd name="T0" fmla="*/ 2431 w 2431"/>
                  <a:gd name="T1" fmla="*/ 59 h 146"/>
                  <a:gd name="T2" fmla="*/ 2401 w 2431"/>
                  <a:gd name="T3" fmla="*/ 119 h 146"/>
                  <a:gd name="T4" fmla="*/ 2340 w 2431"/>
                  <a:gd name="T5" fmla="*/ 0 h 146"/>
                  <a:gd name="T6" fmla="*/ 2281 w 2431"/>
                  <a:gd name="T7" fmla="*/ 120 h 146"/>
                  <a:gd name="T8" fmla="*/ 2220 w 2431"/>
                  <a:gd name="T9" fmla="*/ 1 h 146"/>
                  <a:gd name="T10" fmla="*/ 2161 w 2431"/>
                  <a:gd name="T11" fmla="*/ 122 h 146"/>
                  <a:gd name="T12" fmla="*/ 2100 w 2431"/>
                  <a:gd name="T13" fmla="*/ 2 h 146"/>
                  <a:gd name="T14" fmla="*/ 2041 w 2431"/>
                  <a:gd name="T15" fmla="*/ 123 h 146"/>
                  <a:gd name="T16" fmla="*/ 1980 w 2431"/>
                  <a:gd name="T17" fmla="*/ 4 h 146"/>
                  <a:gd name="T18" fmla="*/ 1921 w 2431"/>
                  <a:gd name="T19" fmla="*/ 125 h 146"/>
                  <a:gd name="T20" fmla="*/ 1860 w 2431"/>
                  <a:gd name="T21" fmla="*/ 5 h 146"/>
                  <a:gd name="T22" fmla="*/ 1801 w 2431"/>
                  <a:gd name="T23" fmla="*/ 126 h 146"/>
                  <a:gd name="T24" fmla="*/ 1740 w 2431"/>
                  <a:gd name="T25" fmla="*/ 7 h 146"/>
                  <a:gd name="T26" fmla="*/ 1681 w 2431"/>
                  <a:gd name="T27" fmla="*/ 127 h 146"/>
                  <a:gd name="T28" fmla="*/ 1620 w 2431"/>
                  <a:gd name="T29" fmla="*/ 8 h 146"/>
                  <a:gd name="T30" fmla="*/ 1561 w 2431"/>
                  <a:gd name="T31" fmla="*/ 129 h 146"/>
                  <a:gd name="T32" fmla="*/ 1500 w 2431"/>
                  <a:gd name="T33" fmla="*/ 10 h 146"/>
                  <a:gd name="T34" fmla="*/ 1441 w 2431"/>
                  <a:gd name="T35" fmla="*/ 130 h 146"/>
                  <a:gd name="T36" fmla="*/ 1380 w 2431"/>
                  <a:gd name="T37" fmla="*/ 11 h 146"/>
                  <a:gd name="T38" fmla="*/ 1321 w 2431"/>
                  <a:gd name="T39" fmla="*/ 132 h 146"/>
                  <a:gd name="T40" fmla="*/ 1260 w 2431"/>
                  <a:gd name="T41" fmla="*/ 12 h 146"/>
                  <a:gd name="T42" fmla="*/ 1201 w 2431"/>
                  <a:gd name="T43" fmla="*/ 133 h 146"/>
                  <a:gd name="T44" fmla="*/ 1140 w 2431"/>
                  <a:gd name="T45" fmla="*/ 14 h 146"/>
                  <a:gd name="T46" fmla="*/ 1081 w 2431"/>
                  <a:gd name="T47" fmla="*/ 135 h 146"/>
                  <a:gd name="T48" fmla="*/ 1020 w 2431"/>
                  <a:gd name="T49" fmla="*/ 15 h 146"/>
                  <a:gd name="T50" fmla="*/ 961 w 2431"/>
                  <a:gd name="T51" fmla="*/ 136 h 146"/>
                  <a:gd name="T52" fmla="*/ 900 w 2431"/>
                  <a:gd name="T53" fmla="*/ 17 h 146"/>
                  <a:gd name="T54" fmla="*/ 841 w 2431"/>
                  <a:gd name="T55" fmla="*/ 137 h 146"/>
                  <a:gd name="T56" fmla="*/ 780 w 2431"/>
                  <a:gd name="T57" fmla="*/ 18 h 146"/>
                  <a:gd name="T58" fmla="*/ 721 w 2431"/>
                  <a:gd name="T59" fmla="*/ 139 h 146"/>
                  <a:gd name="T60" fmla="*/ 660 w 2431"/>
                  <a:gd name="T61" fmla="*/ 20 h 146"/>
                  <a:gd name="T62" fmla="*/ 601 w 2431"/>
                  <a:gd name="T63" fmla="*/ 140 h 146"/>
                  <a:gd name="T64" fmla="*/ 540 w 2431"/>
                  <a:gd name="T65" fmla="*/ 21 h 146"/>
                  <a:gd name="T66" fmla="*/ 481 w 2431"/>
                  <a:gd name="T67" fmla="*/ 142 h 146"/>
                  <a:gd name="T68" fmla="*/ 420 w 2431"/>
                  <a:gd name="T69" fmla="*/ 22 h 146"/>
                  <a:gd name="T70" fmla="*/ 361 w 2431"/>
                  <a:gd name="T71" fmla="*/ 143 h 146"/>
                  <a:gd name="T72" fmla="*/ 300 w 2431"/>
                  <a:gd name="T73" fmla="*/ 24 h 146"/>
                  <a:gd name="T74" fmla="*/ 241 w 2431"/>
                  <a:gd name="T75" fmla="*/ 145 h 146"/>
                  <a:gd name="T76" fmla="*/ 180 w 2431"/>
                  <a:gd name="T77" fmla="*/ 25 h 146"/>
                  <a:gd name="T78" fmla="*/ 121 w 2431"/>
                  <a:gd name="T79" fmla="*/ 146 h 146"/>
                  <a:gd name="T80" fmla="*/ 60 w 2431"/>
                  <a:gd name="T81" fmla="*/ 27 h 146"/>
                  <a:gd name="T82" fmla="*/ 31 w 2431"/>
                  <a:gd name="T83" fmla="*/ 87 h 146"/>
                  <a:gd name="T84" fmla="*/ 0 w 2431"/>
                  <a:gd name="T85" fmla="*/ 8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31" h="146">
                    <a:moveTo>
                      <a:pt x="2431" y="59"/>
                    </a:moveTo>
                    <a:lnTo>
                      <a:pt x="2401" y="119"/>
                    </a:lnTo>
                    <a:lnTo>
                      <a:pt x="2340" y="0"/>
                    </a:lnTo>
                    <a:lnTo>
                      <a:pt x="2281" y="120"/>
                    </a:lnTo>
                    <a:lnTo>
                      <a:pt x="2220" y="1"/>
                    </a:lnTo>
                    <a:lnTo>
                      <a:pt x="2161" y="122"/>
                    </a:lnTo>
                    <a:lnTo>
                      <a:pt x="2100" y="2"/>
                    </a:lnTo>
                    <a:lnTo>
                      <a:pt x="2041" y="123"/>
                    </a:lnTo>
                    <a:lnTo>
                      <a:pt x="1980" y="4"/>
                    </a:lnTo>
                    <a:lnTo>
                      <a:pt x="1921" y="125"/>
                    </a:lnTo>
                    <a:lnTo>
                      <a:pt x="1860" y="5"/>
                    </a:lnTo>
                    <a:lnTo>
                      <a:pt x="1801" y="126"/>
                    </a:lnTo>
                    <a:lnTo>
                      <a:pt x="1740" y="7"/>
                    </a:lnTo>
                    <a:lnTo>
                      <a:pt x="1681" y="127"/>
                    </a:lnTo>
                    <a:lnTo>
                      <a:pt x="1620" y="8"/>
                    </a:lnTo>
                    <a:lnTo>
                      <a:pt x="1561" y="129"/>
                    </a:lnTo>
                    <a:lnTo>
                      <a:pt x="1500" y="10"/>
                    </a:lnTo>
                    <a:lnTo>
                      <a:pt x="1441" y="130"/>
                    </a:lnTo>
                    <a:lnTo>
                      <a:pt x="1380" y="11"/>
                    </a:lnTo>
                    <a:lnTo>
                      <a:pt x="1321" y="132"/>
                    </a:lnTo>
                    <a:lnTo>
                      <a:pt x="1260" y="12"/>
                    </a:lnTo>
                    <a:lnTo>
                      <a:pt x="1201" y="133"/>
                    </a:lnTo>
                    <a:lnTo>
                      <a:pt x="1140" y="14"/>
                    </a:lnTo>
                    <a:lnTo>
                      <a:pt x="1081" y="135"/>
                    </a:lnTo>
                    <a:lnTo>
                      <a:pt x="1020" y="15"/>
                    </a:lnTo>
                    <a:lnTo>
                      <a:pt x="961" y="136"/>
                    </a:lnTo>
                    <a:lnTo>
                      <a:pt x="900" y="17"/>
                    </a:lnTo>
                    <a:lnTo>
                      <a:pt x="841" y="137"/>
                    </a:lnTo>
                    <a:lnTo>
                      <a:pt x="780" y="18"/>
                    </a:lnTo>
                    <a:lnTo>
                      <a:pt x="721" y="139"/>
                    </a:lnTo>
                    <a:lnTo>
                      <a:pt x="660" y="20"/>
                    </a:lnTo>
                    <a:lnTo>
                      <a:pt x="601" y="140"/>
                    </a:lnTo>
                    <a:lnTo>
                      <a:pt x="540" y="21"/>
                    </a:lnTo>
                    <a:lnTo>
                      <a:pt x="481" y="142"/>
                    </a:lnTo>
                    <a:lnTo>
                      <a:pt x="420" y="22"/>
                    </a:lnTo>
                    <a:lnTo>
                      <a:pt x="361" y="143"/>
                    </a:lnTo>
                    <a:lnTo>
                      <a:pt x="300" y="24"/>
                    </a:lnTo>
                    <a:lnTo>
                      <a:pt x="241" y="145"/>
                    </a:lnTo>
                    <a:lnTo>
                      <a:pt x="180" y="25"/>
                    </a:lnTo>
                    <a:lnTo>
                      <a:pt x="121" y="146"/>
                    </a:lnTo>
                    <a:lnTo>
                      <a:pt x="60" y="27"/>
                    </a:lnTo>
                    <a:lnTo>
                      <a:pt x="31" y="87"/>
                    </a:lnTo>
                    <a:lnTo>
                      <a:pt x="0" y="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3" name="Arc 165"/>
              <p:cNvSpPr>
                <a:spLocks/>
              </p:cNvSpPr>
              <p:nvPr/>
            </p:nvSpPr>
            <p:spPr bwMode="auto">
              <a:xfrm>
                <a:off x="939" y="1240"/>
                <a:ext cx="1263" cy="45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4" name="Freeform 166"/>
              <p:cNvSpPr>
                <a:spLocks/>
              </p:cNvSpPr>
              <p:nvPr/>
            </p:nvSpPr>
            <p:spPr bwMode="auto">
              <a:xfrm>
                <a:off x="921" y="1240"/>
                <a:ext cx="36" cy="51"/>
              </a:xfrm>
              <a:custGeom>
                <a:avLst/>
                <a:gdLst>
                  <a:gd name="T0" fmla="*/ 18 w 36"/>
                  <a:gd name="T1" fmla="*/ 0 h 51"/>
                  <a:gd name="T2" fmla="*/ 0 w 36"/>
                  <a:gd name="T3" fmla="*/ 51 h 51"/>
                  <a:gd name="T4" fmla="*/ 18 w 36"/>
                  <a:gd name="T5" fmla="*/ 38 h 51"/>
                  <a:gd name="T6" fmla="*/ 36 w 36"/>
                  <a:gd name="T7" fmla="*/ 51 h 51"/>
                  <a:gd name="T8" fmla="*/ 18 w 3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6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5" name="Freeform 167"/>
              <p:cNvSpPr>
                <a:spLocks/>
              </p:cNvSpPr>
              <p:nvPr/>
            </p:nvSpPr>
            <p:spPr bwMode="auto">
              <a:xfrm>
                <a:off x="1549" y="890"/>
                <a:ext cx="765" cy="939"/>
              </a:xfrm>
              <a:custGeom>
                <a:avLst/>
                <a:gdLst>
                  <a:gd name="T0" fmla="*/ 2161 w 2161"/>
                  <a:gd name="T1" fmla="*/ 2655 h 2655"/>
                  <a:gd name="T2" fmla="*/ 466 w 2161"/>
                  <a:gd name="T3" fmla="*/ 1635 h 2655"/>
                  <a:gd name="T4" fmla="*/ 0 w 2161"/>
                  <a:gd name="T5" fmla="*/ 0 h 2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1" h="2655">
                    <a:moveTo>
                      <a:pt x="2161" y="2655"/>
                    </a:moveTo>
                    <a:lnTo>
                      <a:pt x="466" y="163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6" name="Freeform 168"/>
              <p:cNvSpPr>
                <a:spLocks/>
              </p:cNvSpPr>
              <p:nvPr/>
            </p:nvSpPr>
            <p:spPr bwMode="auto">
              <a:xfrm>
                <a:off x="1546" y="890"/>
                <a:ext cx="35" cy="54"/>
              </a:xfrm>
              <a:custGeom>
                <a:avLst/>
                <a:gdLst>
                  <a:gd name="T0" fmla="*/ 3 w 35"/>
                  <a:gd name="T1" fmla="*/ 0 h 54"/>
                  <a:gd name="T2" fmla="*/ 0 w 35"/>
                  <a:gd name="T3" fmla="*/ 54 h 54"/>
                  <a:gd name="T4" fmla="*/ 14 w 35"/>
                  <a:gd name="T5" fmla="*/ 37 h 54"/>
                  <a:gd name="T6" fmla="*/ 35 w 35"/>
                  <a:gd name="T7" fmla="*/ 44 h 54"/>
                  <a:gd name="T8" fmla="*/ 3 w 35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4">
                    <a:moveTo>
                      <a:pt x="3" y="0"/>
                    </a:moveTo>
                    <a:lnTo>
                      <a:pt x="0" y="54"/>
                    </a:lnTo>
                    <a:lnTo>
                      <a:pt x="14" y="37"/>
                    </a:lnTo>
                    <a:lnTo>
                      <a:pt x="35" y="4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7" name="Arc 169"/>
              <p:cNvSpPr>
                <a:spLocks/>
              </p:cNvSpPr>
              <p:nvPr/>
            </p:nvSpPr>
            <p:spPr bwMode="auto">
              <a:xfrm>
                <a:off x="2112" y="1622"/>
                <a:ext cx="260" cy="6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8" name="Arc 170"/>
              <p:cNvSpPr>
                <a:spLocks/>
              </p:cNvSpPr>
              <p:nvPr/>
            </p:nvSpPr>
            <p:spPr bwMode="auto">
              <a:xfrm>
                <a:off x="1629" y="1685"/>
                <a:ext cx="483" cy="303"/>
              </a:xfrm>
              <a:custGeom>
                <a:avLst/>
                <a:gdLst>
                  <a:gd name="G0" fmla="+- 0 0 0"/>
                  <a:gd name="G1" fmla="+- 71 0 0"/>
                  <a:gd name="G2" fmla="+- 21600 0 0"/>
                  <a:gd name="T0" fmla="*/ 21600 w 21600"/>
                  <a:gd name="T1" fmla="*/ 0 h 21671"/>
                  <a:gd name="T2" fmla="*/ 0 w 21600"/>
                  <a:gd name="T3" fmla="*/ 21671 h 21671"/>
                  <a:gd name="T4" fmla="*/ 0 w 21600"/>
                  <a:gd name="T5" fmla="*/ 71 h 2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71" fill="none" extrusionOk="0">
                    <a:moveTo>
                      <a:pt x="21599" y="0"/>
                    </a:moveTo>
                    <a:cubicBezTo>
                      <a:pt x="21599" y="23"/>
                      <a:pt x="21600" y="47"/>
                      <a:pt x="21600" y="71"/>
                    </a:cubicBezTo>
                    <a:cubicBezTo>
                      <a:pt x="21600" y="12000"/>
                      <a:pt x="11929" y="21670"/>
                      <a:pt x="0" y="21671"/>
                    </a:cubicBezTo>
                  </a:path>
                  <a:path w="21600" h="21671" stroke="0" extrusionOk="0">
                    <a:moveTo>
                      <a:pt x="21599" y="0"/>
                    </a:moveTo>
                    <a:cubicBezTo>
                      <a:pt x="21599" y="23"/>
                      <a:pt x="21600" y="47"/>
                      <a:pt x="21600" y="71"/>
                    </a:cubicBezTo>
                    <a:cubicBezTo>
                      <a:pt x="21600" y="12000"/>
                      <a:pt x="11929" y="21670"/>
                      <a:pt x="0" y="21671"/>
                    </a:cubicBezTo>
                    <a:lnTo>
                      <a:pt x="0" y="7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9" name="Freeform 171"/>
              <p:cNvSpPr>
                <a:spLocks/>
              </p:cNvSpPr>
              <p:nvPr/>
            </p:nvSpPr>
            <p:spPr bwMode="auto">
              <a:xfrm>
                <a:off x="1629" y="1970"/>
                <a:ext cx="52" cy="36"/>
              </a:xfrm>
              <a:custGeom>
                <a:avLst/>
                <a:gdLst>
                  <a:gd name="T0" fmla="*/ 0 w 52"/>
                  <a:gd name="T1" fmla="*/ 18 h 36"/>
                  <a:gd name="T2" fmla="*/ 52 w 52"/>
                  <a:gd name="T3" fmla="*/ 36 h 36"/>
                  <a:gd name="T4" fmla="*/ 39 w 52"/>
                  <a:gd name="T5" fmla="*/ 18 h 36"/>
                  <a:gd name="T6" fmla="*/ 52 w 52"/>
                  <a:gd name="T7" fmla="*/ 0 h 36"/>
                  <a:gd name="T8" fmla="*/ 0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0" y="18"/>
                    </a:moveTo>
                    <a:lnTo>
                      <a:pt x="52" y="36"/>
                    </a:lnTo>
                    <a:lnTo>
                      <a:pt x="39" y="18"/>
                    </a:lnTo>
                    <a:lnTo>
                      <a:pt x="52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0" name="Line 172"/>
              <p:cNvSpPr>
                <a:spLocks noChangeShapeType="1"/>
              </p:cNvSpPr>
              <p:nvPr/>
            </p:nvSpPr>
            <p:spPr bwMode="auto">
              <a:xfrm flipV="1">
                <a:off x="790" y="2790"/>
                <a:ext cx="27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1" name="Freeform 173"/>
              <p:cNvSpPr>
                <a:spLocks/>
              </p:cNvSpPr>
              <p:nvPr/>
            </p:nvSpPr>
            <p:spPr bwMode="auto">
              <a:xfrm>
                <a:off x="786" y="2765"/>
                <a:ext cx="66" cy="45"/>
              </a:xfrm>
              <a:custGeom>
                <a:avLst/>
                <a:gdLst>
                  <a:gd name="T0" fmla="*/ 186 w 186"/>
                  <a:gd name="T1" fmla="*/ 108 h 125"/>
                  <a:gd name="T2" fmla="*/ 175 w 186"/>
                  <a:gd name="T3" fmla="*/ 125 h 125"/>
                  <a:gd name="T4" fmla="*/ 0 w 186"/>
                  <a:gd name="T5" fmla="*/ 16 h 125"/>
                  <a:gd name="T6" fmla="*/ 10 w 186"/>
                  <a:gd name="T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25">
                    <a:moveTo>
                      <a:pt x="186" y="108"/>
                    </a:moveTo>
                    <a:lnTo>
                      <a:pt x="175" y="125"/>
                    </a:lnTo>
                    <a:lnTo>
                      <a:pt x="0" y="16"/>
                    </a:lnTo>
                    <a:lnTo>
                      <a:pt x="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2" name="Line 174"/>
              <p:cNvSpPr>
                <a:spLocks noChangeShapeType="1"/>
              </p:cNvSpPr>
              <p:nvPr/>
            </p:nvSpPr>
            <p:spPr bwMode="auto">
              <a:xfrm flipH="1">
                <a:off x="786" y="2765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3" name="Line 175"/>
              <p:cNvSpPr>
                <a:spLocks noChangeShapeType="1"/>
              </p:cNvSpPr>
              <p:nvPr/>
            </p:nvSpPr>
            <p:spPr bwMode="auto">
              <a:xfrm flipV="1">
                <a:off x="939" y="2801"/>
                <a:ext cx="54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4" name="Freeform 176"/>
              <p:cNvSpPr>
                <a:spLocks/>
              </p:cNvSpPr>
              <p:nvPr/>
            </p:nvSpPr>
            <p:spPr bwMode="auto">
              <a:xfrm>
                <a:off x="972" y="2767"/>
                <a:ext cx="47" cy="63"/>
              </a:xfrm>
              <a:custGeom>
                <a:avLst/>
                <a:gdLst>
                  <a:gd name="T0" fmla="*/ 134 w 134"/>
                  <a:gd name="T1" fmla="*/ 167 h 178"/>
                  <a:gd name="T2" fmla="*/ 117 w 134"/>
                  <a:gd name="T3" fmla="*/ 178 h 178"/>
                  <a:gd name="T4" fmla="*/ 0 w 134"/>
                  <a:gd name="T5" fmla="*/ 10 h 178"/>
                  <a:gd name="T6" fmla="*/ 17 w 134"/>
                  <a:gd name="T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78">
                    <a:moveTo>
                      <a:pt x="134" y="167"/>
                    </a:moveTo>
                    <a:lnTo>
                      <a:pt x="117" y="178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5" name="Line 177"/>
              <p:cNvSpPr>
                <a:spLocks noChangeShapeType="1"/>
              </p:cNvSpPr>
              <p:nvPr/>
            </p:nvSpPr>
            <p:spPr bwMode="auto">
              <a:xfrm flipH="1">
                <a:off x="972" y="2767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6" name="Freeform 178"/>
              <p:cNvSpPr>
                <a:spLocks/>
              </p:cNvSpPr>
              <p:nvPr/>
            </p:nvSpPr>
            <p:spPr bwMode="auto">
              <a:xfrm>
                <a:off x="1162" y="2753"/>
                <a:ext cx="32" cy="74"/>
              </a:xfrm>
              <a:custGeom>
                <a:avLst/>
                <a:gdLst>
                  <a:gd name="T0" fmla="*/ 90 w 90"/>
                  <a:gd name="T1" fmla="*/ 209 h 209"/>
                  <a:gd name="T2" fmla="*/ 0 w 90"/>
                  <a:gd name="T3" fmla="*/ 180 h 209"/>
                  <a:gd name="T4" fmla="*/ 0 w 90"/>
                  <a:gd name="T5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209">
                    <a:moveTo>
                      <a:pt x="90" y="209"/>
                    </a:moveTo>
                    <a:lnTo>
                      <a:pt x="0" y="18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7" name="Freeform 179"/>
              <p:cNvSpPr>
                <a:spLocks/>
              </p:cNvSpPr>
              <p:nvPr/>
            </p:nvSpPr>
            <p:spPr bwMode="auto">
              <a:xfrm>
                <a:off x="1126" y="2747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8" name="Line 180"/>
              <p:cNvSpPr>
                <a:spLocks noChangeShapeType="1"/>
              </p:cNvSpPr>
              <p:nvPr/>
            </p:nvSpPr>
            <p:spPr bwMode="auto">
              <a:xfrm>
                <a:off x="1126" y="274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9" name="Freeform 181"/>
              <p:cNvSpPr>
                <a:spLocks/>
              </p:cNvSpPr>
              <p:nvPr/>
            </p:nvSpPr>
            <p:spPr bwMode="auto">
              <a:xfrm>
                <a:off x="1300" y="2780"/>
                <a:ext cx="58" cy="59"/>
              </a:xfrm>
              <a:custGeom>
                <a:avLst/>
                <a:gdLst>
                  <a:gd name="T0" fmla="*/ 165 w 165"/>
                  <a:gd name="T1" fmla="*/ 166 h 166"/>
                  <a:gd name="T2" fmla="*/ 0 w 165"/>
                  <a:gd name="T3" fmla="*/ 74 h 166"/>
                  <a:gd name="T4" fmla="*/ 0 w 165"/>
                  <a:gd name="T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5" h="166">
                    <a:moveTo>
                      <a:pt x="165" y="166"/>
                    </a:moveTo>
                    <a:lnTo>
                      <a:pt x="0" y="7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0" name="Freeform 182"/>
              <p:cNvSpPr>
                <a:spLocks/>
              </p:cNvSpPr>
              <p:nvPr/>
            </p:nvSpPr>
            <p:spPr bwMode="auto">
              <a:xfrm>
                <a:off x="1264" y="2773"/>
                <a:ext cx="72" cy="7"/>
              </a:xfrm>
              <a:custGeom>
                <a:avLst/>
                <a:gdLst>
                  <a:gd name="T0" fmla="*/ 204 w 204"/>
                  <a:gd name="T1" fmla="*/ 0 h 18"/>
                  <a:gd name="T2" fmla="*/ 204 w 204"/>
                  <a:gd name="T3" fmla="*/ 18 h 18"/>
                  <a:gd name="T4" fmla="*/ 0 w 204"/>
                  <a:gd name="T5" fmla="*/ 18 h 18"/>
                  <a:gd name="T6" fmla="*/ 0 w 20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8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1" name="Line 183"/>
              <p:cNvSpPr>
                <a:spLocks noChangeShapeType="1"/>
              </p:cNvSpPr>
              <p:nvPr/>
            </p:nvSpPr>
            <p:spPr bwMode="auto">
              <a:xfrm>
                <a:off x="1264" y="277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2" name="Freeform 184"/>
              <p:cNvSpPr>
                <a:spLocks/>
              </p:cNvSpPr>
              <p:nvPr/>
            </p:nvSpPr>
            <p:spPr bwMode="auto">
              <a:xfrm>
                <a:off x="1460" y="2764"/>
                <a:ext cx="47" cy="85"/>
              </a:xfrm>
              <a:custGeom>
                <a:avLst/>
                <a:gdLst>
                  <a:gd name="T0" fmla="*/ 133 w 133"/>
                  <a:gd name="T1" fmla="*/ 241 h 241"/>
                  <a:gd name="T2" fmla="*/ 0 w 133"/>
                  <a:gd name="T3" fmla="*/ 120 h 241"/>
                  <a:gd name="T4" fmla="*/ 0 w 133"/>
                  <a:gd name="T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" h="241">
                    <a:moveTo>
                      <a:pt x="133" y="241"/>
                    </a:moveTo>
                    <a:lnTo>
                      <a:pt x="0" y="1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3" name="Freeform 185"/>
              <p:cNvSpPr>
                <a:spLocks/>
              </p:cNvSpPr>
              <p:nvPr/>
            </p:nvSpPr>
            <p:spPr bwMode="auto">
              <a:xfrm>
                <a:off x="1423" y="2757"/>
                <a:ext cx="73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4" name="Line 186"/>
              <p:cNvSpPr>
                <a:spLocks noChangeShapeType="1"/>
              </p:cNvSpPr>
              <p:nvPr/>
            </p:nvSpPr>
            <p:spPr bwMode="auto">
              <a:xfrm>
                <a:off x="1423" y="275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5" name="Freeform 187"/>
              <p:cNvSpPr>
                <a:spLocks/>
              </p:cNvSpPr>
              <p:nvPr/>
            </p:nvSpPr>
            <p:spPr bwMode="auto">
              <a:xfrm>
                <a:off x="1040" y="2472"/>
                <a:ext cx="923" cy="361"/>
              </a:xfrm>
              <a:custGeom>
                <a:avLst/>
                <a:gdLst>
                  <a:gd name="T0" fmla="*/ 2609 w 2609"/>
                  <a:gd name="T1" fmla="*/ 1020 h 1020"/>
                  <a:gd name="T2" fmla="*/ 0 w 2609"/>
                  <a:gd name="T3" fmla="*/ 90 h 1020"/>
                  <a:gd name="T4" fmla="*/ 15 w 2609"/>
                  <a:gd name="T5" fmla="*/ 0 h 1020"/>
                  <a:gd name="T6" fmla="*/ 149 w 2609"/>
                  <a:gd name="T7" fmla="*/ 0 h 10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09" h="1020">
                    <a:moveTo>
                      <a:pt x="2609" y="1020"/>
                    </a:moveTo>
                    <a:lnTo>
                      <a:pt x="0" y="90"/>
                    </a:lnTo>
                    <a:lnTo>
                      <a:pt x="15" y="0"/>
                    </a:lnTo>
                    <a:lnTo>
                      <a:pt x="14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6" name="Freeform 188"/>
              <p:cNvSpPr>
                <a:spLocks/>
              </p:cNvSpPr>
              <p:nvPr/>
            </p:nvSpPr>
            <p:spPr bwMode="auto">
              <a:xfrm>
                <a:off x="1093" y="2435"/>
                <a:ext cx="7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7" name="Line 189"/>
              <p:cNvSpPr>
                <a:spLocks noChangeShapeType="1"/>
              </p:cNvSpPr>
              <p:nvPr/>
            </p:nvSpPr>
            <p:spPr bwMode="auto">
              <a:xfrm flipH="1">
                <a:off x="1093" y="2435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8" name="Line 190"/>
              <p:cNvSpPr>
                <a:spLocks noChangeShapeType="1"/>
              </p:cNvSpPr>
              <p:nvPr/>
            </p:nvSpPr>
            <p:spPr bwMode="auto">
              <a:xfrm flipV="1">
                <a:off x="801" y="3814"/>
                <a:ext cx="112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9" name="Freeform 191"/>
              <p:cNvSpPr>
                <a:spLocks/>
              </p:cNvSpPr>
              <p:nvPr/>
            </p:nvSpPr>
            <p:spPr bwMode="auto">
              <a:xfrm>
                <a:off x="896" y="3779"/>
                <a:ext cx="40" cy="68"/>
              </a:xfrm>
              <a:custGeom>
                <a:avLst/>
                <a:gdLst>
                  <a:gd name="T0" fmla="*/ 113 w 113"/>
                  <a:gd name="T1" fmla="*/ 184 h 192"/>
                  <a:gd name="T2" fmla="*/ 96 w 113"/>
                  <a:gd name="T3" fmla="*/ 192 h 192"/>
                  <a:gd name="T4" fmla="*/ 0 w 113"/>
                  <a:gd name="T5" fmla="*/ 8 h 192"/>
                  <a:gd name="T6" fmla="*/ 17 w 113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92">
                    <a:moveTo>
                      <a:pt x="113" y="184"/>
                    </a:moveTo>
                    <a:lnTo>
                      <a:pt x="96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0" name="Line 192"/>
              <p:cNvSpPr>
                <a:spLocks noChangeShapeType="1"/>
              </p:cNvSpPr>
              <p:nvPr/>
            </p:nvSpPr>
            <p:spPr bwMode="auto">
              <a:xfrm flipH="1">
                <a:off x="896" y="3779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1" name="Freeform 193"/>
              <p:cNvSpPr>
                <a:spLocks/>
              </p:cNvSpPr>
              <p:nvPr/>
            </p:nvSpPr>
            <p:spPr bwMode="auto">
              <a:xfrm>
                <a:off x="1162" y="3831"/>
                <a:ext cx="42" cy="47"/>
              </a:xfrm>
              <a:custGeom>
                <a:avLst/>
                <a:gdLst>
                  <a:gd name="T0" fmla="*/ 119 w 119"/>
                  <a:gd name="T1" fmla="*/ 134 h 134"/>
                  <a:gd name="T2" fmla="*/ 0 w 119"/>
                  <a:gd name="T3" fmla="*/ 76 h 134"/>
                  <a:gd name="T4" fmla="*/ 0 w 119"/>
                  <a:gd name="T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9" h="134">
                    <a:moveTo>
                      <a:pt x="119" y="134"/>
                    </a:moveTo>
                    <a:lnTo>
                      <a:pt x="0" y="7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2" name="Freeform 194"/>
              <p:cNvSpPr>
                <a:spLocks/>
              </p:cNvSpPr>
              <p:nvPr/>
            </p:nvSpPr>
            <p:spPr bwMode="auto">
              <a:xfrm>
                <a:off x="1126" y="3824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3" name="Line 195"/>
              <p:cNvSpPr>
                <a:spLocks noChangeShapeType="1"/>
              </p:cNvSpPr>
              <p:nvPr/>
            </p:nvSpPr>
            <p:spPr bwMode="auto">
              <a:xfrm>
                <a:off x="1126" y="382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4" name="Line 196"/>
              <p:cNvSpPr>
                <a:spLocks noChangeShapeType="1"/>
              </p:cNvSpPr>
              <p:nvPr/>
            </p:nvSpPr>
            <p:spPr bwMode="auto">
              <a:xfrm flipV="1">
                <a:off x="939" y="3778"/>
                <a:ext cx="154" cy="9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5" name="Freeform 197"/>
              <p:cNvSpPr>
                <a:spLocks/>
              </p:cNvSpPr>
              <p:nvPr/>
            </p:nvSpPr>
            <p:spPr bwMode="auto">
              <a:xfrm>
                <a:off x="1074" y="3743"/>
                <a:ext cx="44" cy="66"/>
              </a:xfrm>
              <a:custGeom>
                <a:avLst/>
                <a:gdLst>
                  <a:gd name="T0" fmla="*/ 125 w 125"/>
                  <a:gd name="T1" fmla="*/ 175 h 186"/>
                  <a:gd name="T2" fmla="*/ 108 w 125"/>
                  <a:gd name="T3" fmla="*/ 186 h 186"/>
                  <a:gd name="T4" fmla="*/ 0 w 125"/>
                  <a:gd name="T5" fmla="*/ 10 h 186"/>
                  <a:gd name="T6" fmla="*/ 16 w 125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86">
                    <a:moveTo>
                      <a:pt x="125" y="175"/>
                    </a:moveTo>
                    <a:lnTo>
                      <a:pt x="108" y="186"/>
                    </a:lnTo>
                    <a:lnTo>
                      <a:pt x="0" y="10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6" name="Line 198"/>
              <p:cNvSpPr>
                <a:spLocks noChangeShapeType="1"/>
              </p:cNvSpPr>
              <p:nvPr/>
            </p:nvSpPr>
            <p:spPr bwMode="auto">
              <a:xfrm flipH="1">
                <a:off x="1074" y="3743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7" name="Freeform 199"/>
              <p:cNvSpPr>
                <a:spLocks/>
              </p:cNvSpPr>
              <p:nvPr/>
            </p:nvSpPr>
            <p:spPr bwMode="auto">
              <a:xfrm>
                <a:off x="637" y="2764"/>
                <a:ext cx="451" cy="175"/>
              </a:xfrm>
              <a:custGeom>
                <a:avLst/>
                <a:gdLst>
                  <a:gd name="T0" fmla="*/ 1275 w 1275"/>
                  <a:gd name="T1" fmla="*/ 375 h 496"/>
                  <a:gd name="T2" fmla="*/ 1110 w 1275"/>
                  <a:gd name="T3" fmla="*/ 496 h 496"/>
                  <a:gd name="T4" fmla="*/ 0 w 1275"/>
                  <a:gd name="T5" fmla="*/ 0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5" h="496">
                    <a:moveTo>
                      <a:pt x="1275" y="375"/>
                    </a:moveTo>
                    <a:lnTo>
                      <a:pt x="1110" y="49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8" name="Freeform 200"/>
              <p:cNvSpPr>
                <a:spLocks/>
              </p:cNvSpPr>
              <p:nvPr/>
            </p:nvSpPr>
            <p:spPr bwMode="auto">
              <a:xfrm>
                <a:off x="615" y="2727"/>
                <a:ext cx="36" cy="70"/>
              </a:xfrm>
              <a:custGeom>
                <a:avLst/>
                <a:gdLst>
                  <a:gd name="T0" fmla="*/ 83 w 102"/>
                  <a:gd name="T1" fmla="*/ 0 h 196"/>
                  <a:gd name="T2" fmla="*/ 102 w 102"/>
                  <a:gd name="T3" fmla="*/ 8 h 196"/>
                  <a:gd name="T4" fmla="*/ 19 w 102"/>
                  <a:gd name="T5" fmla="*/ 196 h 196"/>
                  <a:gd name="T6" fmla="*/ 0 w 102"/>
                  <a:gd name="T7" fmla="*/ 18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6">
                    <a:moveTo>
                      <a:pt x="83" y="0"/>
                    </a:moveTo>
                    <a:lnTo>
                      <a:pt x="102" y="8"/>
                    </a:lnTo>
                    <a:lnTo>
                      <a:pt x="19" y="196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9" name="Line 201"/>
              <p:cNvSpPr>
                <a:spLocks noChangeShapeType="1"/>
              </p:cNvSpPr>
              <p:nvPr/>
            </p:nvSpPr>
            <p:spPr bwMode="auto">
              <a:xfrm>
                <a:off x="615" y="2794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0" name="Freeform 202"/>
              <p:cNvSpPr>
                <a:spLocks/>
              </p:cNvSpPr>
              <p:nvPr/>
            </p:nvSpPr>
            <p:spPr bwMode="auto">
              <a:xfrm>
                <a:off x="785" y="3814"/>
                <a:ext cx="292" cy="165"/>
              </a:xfrm>
              <a:custGeom>
                <a:avLst/>
                <a:gdLst>
                  <a:gd name="T0" fmla="*/ 826 w 826"/>
                  <a:gd name="T1" fmla="*/ 345 h 466"/>
                  <a:gd name="T2" fmla="*/ 630 w 826"/>
                  <a:gd name="T3" fmla="*/ 466 h 466"/>
                  <a:gd name="T4" fmla="*/ 0 w 826"/>
                  <a:gd name="T5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26" h="466">
                    <a:moveTo>
                      <a:pt x="826" y="345"/>
                    </a:moveTo>
                    <a:lnTo>
                      <a:pt x="630" y="46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1" name="Freeform 203"/>
              <p:cNvSpPr>
                <a:spLocks/>
              </p:cNvSpPr>
              <p:nvPr/>
            </p:nvSpPr>
            <p:spPr bwMode="auto">
              <a:xfrm>
                <a:off x="758" y="3781"/>
                <a:ext cx="49" cy="63"/>
              </a:xfrm>
              <a:custGeom>
                <a:avLst/>
                <a:gdLst>
                  <a:gd name="T0" fmla="*/ 121 w 138"/>
                  <a:gd name="T1" fmla="*/ 0 h 178"/>
                  <a:gd name="T2" fmla="*/ 138 w 138"/>
                  <a:gd name="T3" fmla="*/ 11 h 178"/>
                  <a:gd name="T4" fmla="*/ 17 w 138"/>
                  <a:gd name="T5" fmla="*/ 178 h 178"/>
                  <a:gd name="T6" fmla="*/ 0 w 138"/>
                  <a:gd name="T7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78">
                    <a:moveTo>
                      <a:pt x="121" y="0"/>
                    </a:moveTo>
                    <a:lnTo>
                      <a:pt x="138" y="11"/>
                    </a:lnTo>
                    <a:lnTo>
                      <a:pt x="17" y="178"/>
                    </a:lnTo>
                    <a:lnTo>
                      <a:pt x="0" y="16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2" name="Line 204"/>
              <p:cNvSpPr>
                <a:spLocks noChangeShapeType="1"/>
              </p:cNvSpPr>
              <p:nvPr/>
            </p:nvSpPr>
            <p:spPr bwMode="auto">
              <a:xfrm>
                <a:off x="758" y="384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 flipV="1">
              <a:off x="647" y="4770"/>
              <a:ext cx="255" cy="1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881" y="4736"/>
              <a:ext cx="48" cy="64"/>
            </a:xfrm>
            <a:custGeom>
              <a:avLst/>
              <a:gdLst>
                <a:gd name="T0" fmla="*/ 134 w 134"/>
                <a:gd name="T1" fmla="*/ 172 h 182"/>
                <a:gd name="T2" fmla="*/ 117 w 134"/>
                <a:gd name="T3" fmla="*/ 182 h 182"/>
                <a:gd name="T4" fmla="*/ 0 w 134"/>
                <a:gd name="T5" fmla="*/ 11 h 182"/>
                <a:gd name="T6" fmla="*/ 17 w 134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34" y="172"/>
                  </a:moveTo>
                  <a:lnTo>
                    <a:pt x="117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H="1">
              <a:off x="881" y="473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V="1">
              <a:off x="801" y="4844"/>
              <a:ext cx="123" cy="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906" y="4809"/>
              <a:ext cx="41" cy="67"/>
            </a:xfrm>
            <a:custGeom>
              <a:avLst/>
              <a:gdLst>
                <a:gd name="T0" fmla="*/ 117 w 117"/>
                <a:gd name="T1" fmla="*/ 180 h 188"/>
                <a:gd name="T2" fmla="*/ 100 w 117"/>
                <a:gd name="T3" fmla="*/ 188 h 188"/>
                <a:gd name="T4" fmla="*/ 0 w 117"/>
                <a:gd name="T5" fmla="*/ 9 h 188"/>
                <a:gd name="T6" fmla="*/ 17 w 117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88">
                  <a:moveTo>
                    <a:pt x="117" y="180"/>
                  </a:moveTo>
                  <a:lnTo>
                    <a:pt x="100" y="188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H="1">
              <a:off x="906" y="480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 flipV="1">
              <a:off x="944" y="4754"/>
              <a:ext cx="207" cy="16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129" y="4721"/>
              <a:ext cx="50" cy="62"/>
            </a:xfrm>
            <a:custGeom>
              <a:avLst/>
              <a:gdLst>
                <a:gd name="T0" fmla="*/ 140 w 140"/>
                <a:gd name="T1" fmla="*/ 163 h 175"/>
                <a:gd name="T2" fmla="*/ 126 w 140"/>
                <a:gd name="T3" fmla="*/ 175 h 175"/>
                <a:gd name="T4" fmla="*/ 0 w 140"/>
                <a:gd name="T5" fmla="*/ 12 h 175"/>
                <a:gd name="T6" fmla="*/ 15 w 140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5">
                  <a:moveTo>
                    <a:pt x="140" y="163"/>
                  </a:moveTo>
                  <a:lnTo>
                    <a:pt x="126" y="175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 flipH="1">
              <a:off x="1129" y="472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173" y="4855"/>
              <a:ext cx="31" cy="48"/>
            </a:xfrm>
            <a:custGeom>
              <a:avLst/>
              <a:gdLst>
                <a:gd name="T0" fmla="*/ 89 w 89"/>
                <a:gd name="T1" fmla="*/ 134 h 134"/>
                <a:gd name="T2" fmla="*/ 0 w 89"/>
                <a:gd name="T3" fmla="*/ 29 h 134"/>
                <a:gd name="T4" fmla="*/ 0 w 89"/>
                <a:gd name="T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134">
                  <a:moveTo>
                    <a:pt x="89" y="134"/>
                  </a:moveTo>
                  <a:lnTo>
                    <a:pt x="0" y="2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137" y="484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1137" y="484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1327" y="4882"/>
              <a:ext cx="21" cy="42"/>
            </a:xfrm>
            <a:custGeom>
              <a:avLst/>
              <a:gdLst>
                <a:gd name="T0" fmla="*/ 61 w 61"/>
                <a:gd name="T1" fmla="*/ 119 h 119"/>
                <a:gd name="T2" fmla="*/ 0 w 61"/>
                <a:gd name="T3" fmla="*/ 90 h 119"/>
                <a:gd name="T4" fmla="*/ 0 w 61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119">
                  <a:moveTo>
                    <a:pt x="61" y="119"/>
                  </a:moveTo>
                  <a:lnTo>
                    <a:pt x="0" y="9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290" y="4875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1290" y="487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1454" y="4887"/>
              <a:ext cx="43" cy="58"/>
            </a:xfrm>
            <a:custGeom>
              <a:avLst/>
              <a:gdLst>
                <a:gd name="T0" fmla="*/ 121 w 121"/>
                <a:gd name="T1" fmla="*/ 165 h 165"/>
                <a:gd name="T2" fmla="*/ 0 w 121"/>
                <a:gd name="T3" fmla="*/ 60 h 165"/>
                <a:gd name="T4" fmla="*/ 17 w 121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65">
                  <a:moveTo>
                    <a:pt x="121" y="165"/>
                  </a:moveTo>
                  <a:lnTo>
                    <a:pt x="0" y="6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1424" y="4871"/>
              <a:ext cx="73" cy="26"/>
            </a:xfrm>
            <a:custGeom>
              <a:avLst/>
              <a:gdLst>
                <a:gd name="T0" fmla="*/ 205 w 205"/>
                <a:gd name="T1" fmla="*/ 54 h 73"/>
                <a:gd name="T2" fmla="*/ 201 w 205"/>
                <a:gd name="T3" fmla="*/ 73 h 73"/>
                <a:gd name="T4" fmla="*/ 0 w 205"/>
                <a:gd name="T5" fmla="*/ 19 h 73"/>
                <a:gd name="T6" fmla="*/ 4 w 20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73">
                  <a:moveTo>
                    <a:pt x="205" y="54"/>
                  </a:moveTo>
                  <a:lnTo>
                    <a:pt x="201" y="73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 flipH="1">
              <a:off x="1424" y="4871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1109" y="3475"/>
              <a:ext cx="844" cy="408"/>
            </a:xfrm>
            <a:custGeom>
              <a:avLst/>
              <a:gdLst>
                <a:gd name="T0" fmla="*/ 2385 w 2385"/>
                <a:gd name="T1" fmla="*/ 1154 h 1154"/>
                <a:gd name="T2" fmla="*/ 0 w 2385"/>
                <a:gd name="T3" fmla="*/ 134 h 1154"/>
                <a:gd name="T4" fmla="*/ 29 w 2385"/>
                <a:gd name="T5" fmla="*/ 0 h 1154"/>
                <a:gd name="T6" fmla="*/ 180 w 2385"/>
                <a:gd name="T7" fmla="*/ 0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5" h="1154">
                  <a:moveTo>
                    <a:pt x="2385" y="1154"/>
                  </a:moveTo>
                  <a:lnTo>
                    <a:pt x="0" y="134"/>
                  </a:lnTo>
                  <a:lnTo>
                    <a:pt x="29" y="0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173" y="3439"/>
              <a:ext cx="7" cy="72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 flipH="1">
              <a:off x="1173" y="343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120" y="4521"/>
              <a:ext cx="843" cy="398"/>
            </a:xfrm>
            <a:custGeom>
              <a:avLst/>
              <a:gdLst>
                <a:gd name="T0" fmla="*/ 2385 w 2385"/>
                <a:gd name="T1" fmla="*/ 1125 h 1125"/>
                <a:gd name="T2" fmla="*/ 0 w 2385"/>
                <a:gd name="T3" fmla="*/ 134 h 1125"/>
                <a:gd name="T4" fmla="*/ 0 w 2385"/>
                <a:gd name="T5" fmla="*/ 15 h 1125"/>
                <a:gd name="T6" fmla="*/ 136 w 2385"/>
                <a:gd name="T7" fmla="*/ 0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5" h="1125">
                  <a:moveTo>
                    <a:pt x="2385" y="1125"/>
                  </a:moveTo>
                  <a:lnTo>
                    <a:pt x="0" y="134"/>
                  </a:lnTo>
                  <a:lnTo>
                    <a:pt x="0" y="15"/>
                  </a:lnTo>
                  <a:lnTo>
                    <a:pt x="13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164" y="4484"/>
              <a:ext cx="14" cy="73"/>
            </a:xfrm>
            <a:custGeom>
              <a:avLst/>
              <a:gdLst>
                <a:gd name="T0" fmla="*/ 39 w 39"/>
                <a:gd name="T1" fmla="*/ 205 h 207"/>
                <a:gd name="T2" fmla="*/ 20 w 39"/>
                <a:gd name="T3" fmla="*/ 207 h 207"/>
                <a:gd name="T4" fmla="*/ 0 w 39"/>
                <a:gd name="T5" fmla="*/ 2 h 207"/>
                <a:gd name="T6" fmla="*/ 18 w 39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07">
                  <a:moveTo>
                    <a:pt x="39" y="205"/>
                  </a:moveTo>
                  <a:lnTo>
                    <a:pt x="20" y="207"/>
                  </a:lnTo>
                  <a:lnTo>
                    <a:pt x="0" y="2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 flipH="1">
              <a:off x="1164" y="4484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30"/>
            <p:cNvSpPr>
              <a:spLocks/>
            </p:cNvSpPr>
            <p:nvPr/>
          </p:nvSpPr>
          <p:spPr bwMode="auto">
            <a:xfrm>
              <a:off x="626" y="3671"/>
              <a:ext cx="325" cy="25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33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96"/>
                    <a:pt x="9629" y="37"/>
                    <a:pt x="21533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6"/>
                    <a:pt x="9629" y="37"/>
                    <a:pt x="2153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950" y="3635"/>
              <a:ext cx="7" cy="72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0" name="Line 232"/>
            <p:cNvSpPr>
              <a:spLocks noChangeShapeType="1"/>
            </p:cNvSpPr>
            <p:nvPr/>
          </p:nvSpPr>
          <p:spPr bwMode="auto">
            <a:xfrm flipH="1">
              <a:off x="950" y="363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1" name="Arc 233"/>
            <p:cNvSpPr>
              <a:spLocks/>
            </p:cNvSpPr>
            <p:nvPr/>
          </p:nvSpPr>
          <p:spPr bwMode="auto">
            <a:xfrm>
              <a:off x="626" y="2673"/>
              <a:ext cx="377" cy="20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3" name="Freeform 234"/>
            <p:cNvSpPr>
              <a:spLocks/>
            </p:cNvSpPr>
            <p:nvPr/>
          </p:nvSpPr>
          <p:spPr bwMode="auto">
            <a:xfrm>
              <a:off x="1003" y="2637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4" name="Line 235"/>
            <p:cNvSpPr>
              <a:spLocks noChangeShapeType="1"/>
            </p:cNvSpPr>
            <p:nvPr/>
          </p:nvSpPr>
          <p:spPr bwMode="auto">
            <a:xfrm flipH="1">
              <a:off x="1003" y="263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5" name="Freeform 236"/>
            <p:cNvSpPr>
              <a:spLocks/>
            </p:cNvSpPr>
            <p:nvPr/>
          </p:nvSpPr>
          <p:spPr bwMode="auto">
            <a:xfrm>
              <a:off x="1088" y="2997"/>
              <a:ext cx="578" cy="43"/>
            </a:xfrm>
            <a:custGeom>
              <a:avLst/>
              <a:gdLst>
                <a:gd name="T0" fmla="*/ 1635 w 1635"/>
                <a:gd name="T1" fmla="*/ 60 h 120"/>
                <a:gd name="T2" fmla="*/ 1605 w 1635"/>
                <a:gd name="T3" fmla="*/ 120 h 120"/>
                <a:gd name="T4" fmla="*/ 1545 w 1635"/>
                <a:gd name="T5" fmla="*/ 0 h 120"/>
                <a:gd name="T6" fmla="*/ 1485 w 1635"/>
                <a:gd name="T7" fmla="*/ 120 h 120"/>
                <a:gd name="T8" fmla="*/ 1425 w 1635"/>
                <a:gd name="T9" fmla="*/ 0 h 120"/>
                <a:gd name="T10" fmla="*/ 1365 w 1635"/>
                <a:gd name="T11" fmla="*/ 120 h 120"/>
                <a:gd name="T12" fmla="*/ 1305 w 1635"/>
                <a:gd name="T13" fmla="*/ 0 h 120"/>
                <a:gd name="T14" fmla="*/ 1245 w 1635"/>
                <a:gd name="T15" fmla="*/ 120 h 120"/>
                <a:gd name="T16" fmla="*/ 1185 w 1635"/>
                <a:gd name="T17" fmla="*/ 0 h 120"/>
                <a:gd name="T18" fmla="*/ 1125 w 1635"/>
                <a:gd name="T19" fmla="*/ 120 h 120"/>
                <a:gd name="T20" fmla="*/ 1065 w 1635"/>
                <a:gd name="T21" fmla="*/ 0 h 120"/>
                <a:gd name="T22" fmla="*/ 1005 w 1635"/>
                <a:gd name="T23" fmla="*/ 120 h 120"/>
                <a:gd name="T24" fmla="*/ 945 w 1635"/>
                <a:gd name="T25" fmla="*/ 0 h 120"/>
                <a:gd name="T26" fmla="*/ 885 w 1635"/>
                <a:gd name="T27" fmla="*/ 120 h 120"/>
                <a:gd name="T28" fmla="*/ 825 w 1635"/>
                <a:gd name="T29" fmla="*/ 0 h 120"/>
                <a:gd name="T30" fmla="*/ 765 w 1635"/>
                <a:gd name="T31" fmla="*/ 120 h 120"/>
                <a:gd name="T32" fmla="*/ 705 w 1635"/>
                <a:gd name="T33" fmla="*/ 0 h 120"/>
                <a:gd name="T34" fmla="*/ 645 w 1635"/>
                <a:gd name="T35" fmla="*/ 120 h 120"/>
                <a:gd name="T36" fmla="*/ 585 w 1635"/>
                <a:gd name="T37" fmla="*/ 0 h 120"/>
                <a:gd name="T38" fmla="*/ 525 w 1635"/>
                <a:gd name="T39" fmla="*/ 120 h 120"/>
                <a:gd name="T40" fmla="*/ 465 w 1635"/>
                <a:gd name="T41" fmla="*/ 0 h 120"/>
                <a:gd name="T42" fmla="*/ 405 w 1635"/>
                <a:gd name="T43" fmla="*/ 120 h 120"/>
                <a:gd name="T44" fmla="*/ 345 w 1635"/>
                <a:gd name="T45" fmla="*/ 0 h 120"/>
                <a:gd name="T46" fmla="*/ 285 w 1635"/>
                <a:gd name="T47" fmla="*/ 120 h 120"/>
                <a:gd name="T48" fmla="*/ 225 w 1635"/>
                <a:gd name="T49" fmla="*/ 0 h 120"/>
                <a:gd name="T50" fmla="*/ 165 w 1635"/>
                <a:gd name="T51" fmla="*/ 120 h 120"/>
                <a:gd name="T52" fmla="*/ 105 w 1635"/>
                <a:gd name="T53" fmla="*/ 0 h 120"/>
                <a:gd name="T54" fmla="*/ 45 w 1635"/>
                <a:gd name="T55" fmla="*/ 120 h 120"/>
                <a:gd name="T56" fmla="*/ 15 w 1635"/>
                <a:gd name="T57" fmla="*/ 60 h 120"/>
                <a:gd name="T58" fmla="*/ 0 w 1635"/>
                <a:gd name="T59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35" h="120">
                  <a:moveTo>
                    <a:pt x="1635" y="60"/>
                  </a:moveTo>
                  <a:lnTo>
                    <a:pt x="1605" y="120"/>
                  </a:lnTo>
                  <a:lnTo>
                    <a:pt x="1545" y="0"/>
                  </a:lnTo>
                  <a:lnTo>
                    <a:pt x="1485" y="120"/>
                  </a:lnTo>
                  <a:lnTo>
                    <a:pt x="1425" y="0"/>
                  </a:lnTo>
                  <a:lnTo>
                    <a:pt x="1365" y="120"/>
                  </a:lnTo>
                  <a:lnTo>
                    <a:pt x="1305" y="0"/>
                  </a:lnTo>
                  <a:lnTo>
                    <a:pt x="1245" y="120"/>
                  </a:lnTo>
                  <a:lnTo>
                    <a:pt x="1185" y="0"/>
                  </a:lnTo>
                  <a:lnTo>
                    <a:pt x="1125" y="120"/>
                  </a:lnTo>
                  <a:lnTo>
                    <a:pt x="1065" y="0"/>
                  </a:lnTo>
                  <a:lnTo>
                    <a:pt x="1005" y="120"/>
                  </a:lnTo>
                  <a:lnTo>
                    <a:pt x="945" y="0"/>
                  </a:lnTo>
                  <a:lnTo>
                    <a:pt x="885" y="120"/>
                  </a:lnTo>
                  <a:lnTo>
                    <a:pt x="825" y="0"/>
                  </a:lnTo>
                  <a:lnTo>
                    <a:pt x="765" y="120"/>
                  </a:lnTo>
                  <a:lnTo>
                    <a:pt x="705" y="0"/>
                  </a:lnTo>
                  <a:lnTo>
                    <a:pt x="645" y="120"/>
                  </a:lnTo>
                  <a:lnTo>
                    <a:pt x="585" y="0"/>
                  </a:lnTo>
                  <a:lnTo>
                    <a:pt x="525" y="120"/>
                  </a:lnTo>
                  <a:lnTo>
                    <a:pt x="465" y="0"/>
                  </a:lnTo>
                  <a:lnTo>
                    <a:pt x="405" y="120"/>
                  </a:lnTo>
                  <a:lnTo>
                    <a:pt x="345" y="0"/>
                  </a:lnTo>
                  <a:lnTo>
                    <a:pt x="285" y="120"/>
                  </a:lnTo>
                  <a:lnTo>
                    <a:pt x="225" y="0"/>
                  </a:lnTo>
                  <a:lnTo>
                    <a:pt x="165" y="120"/>
                  </a:lnTo>
                  <a:lnTo>
                    <a:pt x="105" y="0"/>
                  </a:lnTo>
                  <a:lnTo>
                    <a:pt x="45" y="120"/>
                  </a:lnTo>
                  <a:lnTo>
                    <a:pt x="15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6" name="Arc 237"/>
            <p:cNvSpPr>
              <a:spLocks/>
            </p:cNvSpPr>
            <p:nvPr/>
          </p:nvSpPr>
          <p:spPr bwMode="auto">
            <a:xfrm>
              <a:off x="504" y="2844"/>
              <a:ext cx="584" cy="17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7" name="Freeform 238"/>
            <p:cNvSpPr>
              <a:spLocks/>
            </p:cNvSpPr>
            <p:nvPr/>
          </p:nvSpPr>
          <p:spPr bwMode="auto">
            <a:xfrm>
              <a:off x="486" y="2844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8" name="Freeform 239"/>
            <p:cNvSpPr>
              <a:spLocks/>
            </p:cNvSpPr>
            <p:nvPr/>
          </p:nvSpPr>
          <p:spPr bwMode="auto">
            <a:xfrm>
              <a:off x="1072" y="4027"/>
              <a:ext cx="615" cy="47"/>
            </a:xfrm>
            <a:custGeom>
              <a:avLst/>
              <a:gdLst>
                <a:gd name="T0" fmla="*/ 1739 w 1739"/>
                <a:gd name="T1" fmla="*/ 74 h 133"/>
                <a:gd name="T2" fmla="*/ 1708 w 1739"/>
                <a:gd name="T3" fmla="*/ 133 h 133"/>
                <a:gd name="T4" fmla="*/ 1649 w 1739"/>
                <a:gd name="T5" fmla="*/ 13 h 133"/>
                <a:gd name="T6" fmla="*/ 1588 w 1739"/>
                <a:gd name="T7" fmla="*/ 132 h 133"/>
                <a:gd name="T8" fmla="*/ 1529 w 1739"/>
                <a:gd name="T9" fmla="*/ 12 h 133"/>
                <a:gd name="T10" fmla="*/ 1468 w 1739"/>
                <a:gd name="T11" fmla="*/ 131 h 133"/>
                <a:gd name="T12" fmla="*/ 1409 w 1739"/>
                <a:gd name="T13" fmla="*/ 11 h 133"/>
                <a:gd name="T14" fmla="*/ 1348 w 1739"/>
                <a:gd name="T15" fmla="*/ 130 h 133"/>
                <a:gd name="T16" fmla="*/ 1289 w 1739"/>
                <a:gd name="T17" fmla="*/ 10 h 133"/>
                <a:gd name="T18" fmla="*/ 1228 w 1739"/>
                <a:gd name="T19" fmla="*/ 129 h 133"/>
                <a:gd name="T20" fmla="*/ 1169 w 1739"/>
                <a:gd name="T21" fmla="*/ 9 h 133"/>
                <a:gd name="T22" fmla="*/ 1108 w 1739"/>
                <a:gd name="T23" fmla="*/ 128 h 133"/>
                <a:gd name="T24" fmla="*/ 1049 w 1739"/>
                <a:gd name="T25" fmla="*/ 8 h 133"/>
                <a:gd name="T26" fmla="*/ 988 w 1739"/>
                <a:gd name="T27" fmla="*/ 127 h 133"/>
                <a:gd name="T28" fmla="*/ 929 w 1739"/>
                <a:gd name="T29" fmla="*/ 7 h 133"/>
                <a:gd name="T30" fmla="*/ 868 w 1739"/>
                <a:gd name="T31" fmla="*/ 126 h 133"/>
                <a:gd name="T32" fmla="*/ 809 w 1739"/>
                <a:gd name="T33" fmla="*/ 6 h 133"/>
                <a:gd name="T34" fmla="*/ 748 w 1739"/>
                <a:gd name="T35" fmla="*/ 126 h 133"/>
                <a:gd name="T36" fmla="*/ 689 w 1739"/>
                <a:gd name="T37" fmla="*/ 5 h 133"/>
                <a:gd name="T38" fmla="*/ 628 w 1739"/>
                <a:gd name="T39" fmla="*/ 125 h 133"/>
                <a:gd name="T40" fmla="*/ 569 w 1739"/>
                <a:gd name="T41" fmla="*/ 4 h 133"/>
                <a:gd name="T42" fmla="*/ 508 w 1739"/>
                <a:gd name="T43" fmla="*/ 124 h 133"/>
                <a:gd name="T44" fmla="*/ 449 w 1739"/>
                <a:gd name="T45" fmla="*/ 3 h 133"/>
                <a:gd name="T46" fmla="*/ 388 w 1739"/>
                <a:gd name="T47" fmla="*/ 123 h 133"/>
                <a:gd name="T48" fmla="*/ 329 w 1739"/>
                <a:gd name="T49" fmla="*/ 2 h 133"/>
                <a:gd name="T50" fmla="*/ 268 w 1739"/>
                <a:gd name="T51" fmla="*/ 122 h 133"/>
                <a:gd name="T52" fmla="*/ 209 w 1739"/>
                <a:gd name="T53" fmla="*/ 1 h 133"/>
                <a:gd name="T54" fmla="*/ 148 w 1739"/>
                <a:gd name="T55" fmla="*/ 121 h 133"/>
                <a:gd name="T56" fmla="*/ 89 w 1739"/>
                <a:gd name="T57" fmla="*/ 0 h 133"/>
                <a:gd name="T58" fmla="*/ 59 w 1739"/>
                <a:gd name="T59" fmla="*/ 60 h 133"/>
                <a:gd name="T60" fmla="*/ 0 w 1739"/>
                <a:gd name="T61" fmla="*/ 6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9" h="133">
                  <a:moveTo>
                    <a:pt x="1739" y="74"/>
                  </a:moveTo>
                  <a:lnTo>
                    <a:pt x="1708" y="133"/>
                  </a:lnTo>
                  <a:lnTo>
                    <a:pt x="1649" y="13"/>
                  </a:lnTo>
                  <a:lnTo>
                    <a:pt x="1588" y="132"/>
                  </a:lnTo>
                  <a:lnTo>
                    <a:pt x="1529" y="12"/>
                  </a:lnTo>
                  <a:lnTo>
                    <a:pt x="1468" y="131"/>
                  </a:lnTo>
                  <a:lnTo>
                    <a:pt x="1409" y="11"/>
                  </a:lnTo>
                  <a:lnTo>
                    <a:pt x="1348" y="130"/>
                  </a:lnTo>
                  <a:lnTo>
                    <a:pt x="1289" y="10"/>
                  </a:lnTo>
                  <a:lnTo>
                    <a:pt x="1228" y="129"/>
                  </a:lnTo>
                  <a:lnTo>
                    <a:pt x="1169" y="9"/>
                  </a:lnTo>
                  <a:lnTo>
                    <a:pt x="1108" y="128"/>
                  </a:lnTo>
                  <a:lnTo>
                    <a:pt x="1049" y="8"/>
                  </a:lnTo>
                  <a:lnTo>
                    <a:pt x="988" y="127"/>
                  </a:lnTo>
                  <a:lnTo>
                    <a:pt x="929" y="7"/>
                  </a:lnTo>
                  <a:lnTo>
                    <a:pt x="868" y="126"/>
                  </a:lnTo>
                  <a:lnTo>
                    <a:pt x="809" y="6"/>
                  </a:lnTo>
                  <a:lnTo>
                    <a:pt x="748" y="126"/>
                  </a:lnTo>
                  <a:lnTo>
                    <a:pt x="689" y="5"/>
                  </a:lnTo>
                  <a:lnTo>
                    <a:pt x="628" y="125"/>
                  </a:lnTo>
                  <a:lnTo>
                    <a:pt x="569" y="4"/>
                  </a:lnTo>
                  <a:lnTo>
                    <a:pt x="508" y="124"/>
                  </a:lnTo>
                  <a:lnTo>
                    <a:pt x="449" y="3"/>
                  </a:lnTo>
                  <a:lnTo>
                    <a:pt x="388" y="123"/>
                  </a:lnTo>
                  <a:lnTo>
                    <a:pt x="329" y="2"/>
                  </a:lnTo>
                  <a:lnTo>
                    <a:pt x="268" y="122"/>
                  </a:lnTo>
                  <a:lnTo>
                    <a:pt x="209" y="1"/>
                  </a:lnTo>
                  <a:lnTo>
                    <a:pt x="148" y="121"/>
                  </a:lnTo>
                  <a:lnTo>
                    <a:pt x="89" y="0"/>
                  </a:lnTo>
                  <a:lnTo>
                    <a:pt x="59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Arc 240"/>
            <p:cNvSpPr>
              <a:spLocks/>
            </p:cNvSpPr>
            <p:nvPr/>
          </p:nvSpPr>
          <p:spPr bwMode="auto">
            <a:xfrm>
              <a:off x="483" y="3868"/>
              <a:ext cx="589" cy="18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0" name="Freeform 241"/>
            <p:cNvSpPr>
              <a:spLocks/>
            </p:cNvSpPr>
            <p:nvPr/>
          </p:nvSpPr>
          <p:spPr bwMode="auto">
            <a:xfrm>
              <a:off x="464" y="3868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1" name="Freeform 242"/>
            <p:cNvSpPr>
              <a:spLocks/>
            </p:cNvSpPr>
            <p:nvPr/>
          </p:nvSpPr>
          <p:spPr bwMode="auto">
            <a:xfrm>
              <a:off x="1061" y="5051"/>
              <a:ext cx="605" cy="48"/>
            </a:xfrm>
            <a:custGeom>
              <a:avLst/>
              <a:gdLst>
                <a:gd name="T0" fmla="*/ 1710 w 1710"/>
                <a:gd name="T1" fmla="*/ 75 h 134"/>
                <a:gd name="T2" fmla="*/ 1679 w 1710"/>
                <a:gd name="T3" fmla="*/ 134 h 134"/>
                <a:gd name="T4" fmla="*/ 1620 w 1710"/>
                <a:gd name="T5" fmla="*/ 14 h 134"/>
                <a:gd name="T6" fmla="*/ 1559 w 1710"/>
                <a:gd name="T7" fmla="*/ 133 h 134"/>
                <a:gd name="T8" fmla="*/ 1500 w 1710"/>
                <a:gd name="T9" fmla="*/ 13 h 134"/>
                <a:gd name="T10" fmla="*/ 1439 w 1710"/>
                <a:gd name="T11" fmla="*/ 132 h 134"/>
                <a:gd name="T12" fmla="*/ 1380 w 1710"/>
                <a:gd name="T13" fmla="*/ 12 h 134"/>
                <a:gd name="T14" fmla="*/ 1319 w 1710"/>
                <a:gd name="T15" fmla="*/ 131 h 134"/>
                <a:gd name="T16" fmla="*/ 1260 w 1710"/>
                <a:gd name="T17" fmla="*/ 11 h 134"/>
                <a:gd name="T18" fmla="*/ 1199 w 1710"/>
                <a:gd name="T19" fmla="*/ 130 h 134"/>
                <a:gd name="T20" fmla="*/ 1140 w 1710"/>
                <a:gd name="T21" fmla="*/ 10 h 134"/>
                <a:gd name="T22" fmla="*/ 1079 w 1710"/>
                <a:gd name="T23" fmla="*/ 129 h 134"/>
                <a:gd name="T24" fmla="*/ 1020 w 1710"/>
                <a:gd name="T25" fmla="*/ 8 h 134"/>
                <a:gd name="T26" fmla="*/ 959 w 1710"/>
                <a:gd name="T27" fmla="*/ 128 h 134"/>
                <a:gd name="T28" fmla="*/ 900 w 1710"/>
                <a:gd name="T29" fmla="*/ 7 h 134"/>
                <a:gd name="T30" fmla="*/ 839 w 1710"/>
                <a:gd name="T31" fmla="*/ 127 h 134"/>
                <a:gd name="T32" fmla="*/ 780 w 1710"/>
                <a:gd name="T33" fmla="*/ 6 h 134"/>
                <a:gd name="T34" fmla="*/ 719 w 1710"/>
                <a:gd name="T35" fmla="*/ 126 h 134"/>
                <a:gd name="T36" fmla="*/ 660 w 1710"/>
                <a:gd name="T37" fmla="*/ 5 h 134"/>
                <a:gd name="T38" fmla="*/ 599 w 1710"/>
                <a:gd name="T39" fmla="*/ 125 h 134"/>
                <a:gd name="T40" fmla="*/ 540 w 1710"/>
                <a:gd name="T41" fmla="*/ 4 h 134"/>
                <a:gd name="T42" fmla="*/ 479 w 1710"/>
                <a:gd name="T43" fmla="*/ 124 h 134"/>
                <a:gd name="T44" fmla="*/ 420 w 1710"/>
                <a:gd name="T45" fmla="*/ 3 h 134"/>
                <a:gd name="T46" fmla="*/ 359 w 1710"/>
                <a:gd name="T47" fmla="*/ 123 h 134"/>
                <a:gd name="T48" fmla="*/ 300 w 1710"/>
                <a:gd name="T49" fmla="*/ 2 h 134"/>
                <a:gd name="T50" fmla="*/ 239 w 1710"/>
                <a:gd name="T51" fmla="*/ 122 h 134"/>
                <a:gd name="T52" fmla="*/ 180 w 1710"/>
                <a:gd name="T53" fmla="*/ 1 h 134"/>
                <a:gd name="T54" fmla="*/ 119 w 1710"/>
                <a:gd name="T55" fmla="*/ 121 h 134"/>
                <a:gd name="T56" fmla="*/ 60 w 1710"/>
                <a:gd name="T57" fmla="*/ 0 h 134"/>
                <a:gd name="T58" fmla="*/ 30 w 1710"/>
                <a:gd name="T59" fmla="*/ 60 h 134"/>
                <a:gd name="T60" fmla="*/ 0 w 1710"/>
                <a:gd name="T61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10" h="134">
                  <a:moveTo>
                    <a:pt x="1710" y="75"/>
                  </a:moveTo>
                  <a:lnTo>
                    <a:pt x="1679" y="134"/>
                  </a:lnTo>
                  <a:lnTo>
                    <a:pt x="1620" y="14"/>
                  </a:lnTo>
                  <a:lnTo>
                    <a:pt x="1559" y="133"/>
                  </a:lnTo>
                  <a:lnTo>
                    <a:pt x="1500" y="13"/>
                  </a:lnTo>
                  <a:lnTo>
                    <a:pt x="1439" y="132"/>
                  </a:lnTo>
                  <a:lnTo>
                    <a:pt x="1380" y="12"/>
                  </a:lnTo>
                  <a:lnTo>
                    <a:pt x="1319" y="131"/>
                  </a:lnTo>
                  <a:lnTo>
                    <a:pt x="1260" y="11"/>
                  </a:lnTo>
                  <a:lnTo>
                    <a:pt x="1199" y="130"/>
                  </a:lnTo>
                  <a:lnTo>
                    <a:pt x="1140" y="10"/>
                  </a:lnTo>
                  <a:lnTo>
                    <a:pt x="1079" y="129"/>
                  </a:lnTo>
                  <a:lnTo>
                    <a:pt x="1020" y="8"/>
                  </a:lnTo>
                  <a:lnTo>
                    <a:pt x="959" y="128"/>
                  </a:lnTo>
                  <a:lnTo>
                    <a:pt x="900" y="7"/>
                  </a:lnTo>
                  <a:lnTo>
                    <a:pt x="839" y="127"/>
                  </a:lnTo>
                  <a:lnTo>
                    <a:pt x="780" y="6"/>
                  </a:lnTo>
                  <a:lnTo>
                    <a:pt x="719" y="126"/>
                  </a:lnTo>
                  <a:lnTo>
                    <a:pt x="660" y="5"/>
                  </a:lnTo>
                  <a:lnTo>
                    <a:pt x="599" y="125"/>
                  </a:lnTo>
                  <a:lnTo>
                    <a:pt x="540" y="4"/>
                  </a:lnTo>
                  <a:lnTo>
                    <a:pt x="479" y="124"/>
                  </a:lnTo>
                  <a:lnTo>
                    <a:pt x="420" y="3"/>
                  </a:lnTo>
                  <a:lnTo>
                    <a:pt x="359" y="123"/>
                  </a:lnTo>
                  <a:lnTo>
                    <a:pt x="300" y="2"/>
                  </a:lnTo>
                  <a:lnTo>
                    <a:pt x="239" y="122"/>
                  </a:lnTo>
                  <a:lnTo>
                    <a:pt x="180" y="1"/>
                  </a:lnTo>
                  <a:lnTo>
                    <a:pt x="119" y="121"/>
                  </a:lnTo>
                  <a:lnTo>
                    <a:pt x="60" y="0"/>
                  </a:lnTo>
                  <a:lnTo>
                    <a:pt x="30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2" name="Arc 243"/>
            <p:cNvSpPr>
              <a:spLocks/>
            </p:cNvSpPr>
            <p:nvPr/>
          </p:nvSpPr>
          <p:spPr bwMode="auto">
            <a:xfrm>
              <a:off x="467" y="4786"/>
              <a:ext cx="595" cy="287"/>
            </a:xfrm>
            <a:custGeom>
              <a:avLst/>
              <a:gdLst>
                <a:gd name="G0" fmla="+- 21600 0 0"/>
                <a:gd name="G1" fmla="+- 76 0 0"/>
                <a:gd name="G2" fmla="+- 21600 0 0"/>
                <a:gd name="T0" fmla="*/ 21564 w 21600"/>
                <a:gd name="T1" fmla="*/ 21676 h 21676"/>
                <a:gd name="T2" fmla="*/ 0 w 21600"/>
                <a:gd name="T3" fmla="*/ 0 h 21676"/>
                <a:gd name="T4" fmla="*/ 21600 w 21600"/>
                <a:gd name="T5" fmla="*/ 76 h 2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6" fill="none" extrusionOk="0">
                  <a:moveTo>
                    <a:pt x="21564" y="21675"/>
                  </a:moveTo>
                  <a:cubicBezTo>
                    <a:pt x="9648" y="21656"/>
                    <a:pt x="0" y="11991"/>
                    <a:pt x="0" y="76"/>
                  </a:cubicBezTo>
                  <a:cubicBezTo>
                    <a:pt x="-1" y="50"/>
                    <a:pt x="0" y="25"/>
                    <a:pt x="0" y="0"/>
                  </a:cubicBezTo>
                </a:path>
                <a:path w="21600" h="21676" stroke="0" extrusionOk="0">
                  <a:moveTo>
                    <a:pt x="21564" y="21675"/>
                  </a:moveTo>
                  <a:cubicBezTo>
                    <a:pt x="9648" y="21656"/>
                    <a:pt x="0" y="11991"/>
                    <a:pt x="0" y="76"/>
                  </a:cubicBezTo>
                  <a:cubicBezTo>
                    <a:pt x="-1" y="50"/>
                    <a:pt x="0" y="25"/>
                    <a:pt x="0" y="0"/>
                  </a:cubicBezTo>
                  <a:lnTo>
                    <a:pt x="21600" y="7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Freeform 244"/>
            <p:cNvSpPr>
              <a:spLocks/>
            </p:cNvSpPr>
            <p:nvPr/>
          </p:nvSpPr>
          <p:spPr bwMode="auto">
            <a:xfrm>
              <a:off x="448" y="4786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4" name="Freeform 245"/>
            <p:cNvSpPr>
              <a:spLocks/>
            </p:cNvSpPr>
            <p:nvPr/>
          </p:nvSpPr>
          <p:spPr bwMode="auto">
            <a:xfrm>
              <a:off x="727" y="2583"/>
              <a:ext cx="477" cy="494"/>
            </a:xfrm>
            <a:custGeom>
              <a:avLst/>
              <a:gdLst>
                <a:gd name="T0" fmla="*/ 1350 w 1350"/>
                <a:gd name="T1" fmla="*/ 1395 h 1395"/>
                <a:gd name="T2" fmla="*/ 360 w 1350"/>
                <a:gd name="T3" fmla="*/ 931 h 1395"/>
                <a:gd name="T4" fmla="*/ 0 w 1350"/>
                <a:gd name="T5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1395">
                  <a:moveTo>
                    <a:pt x="1350" y="1395"/>
                  </a:moveTo>
                  <a:lnTo>
                    <a:pt x="360" y="93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5" name="Freeform 246"/>
            <p:cNvSpPr>
              <a:spLocks/>
            </p:cNvSpPr>
            <p:nvPr/>
          </p:nvSpPr>
          <p:spPr bwMode="auto">
            <a:xfrm>
              <a:off x="727" y="2583"/>
              <a:ext cx="36" cy="55"/>
            </a:xfrm>
            <a:custGeom>
              <a:avLst/>
              <a:gdLst>
                <a:gd name="T0" fmla="*/ 0 w 36"/>
                <a:gd name="T1" fmla="*/ 0 h 55"/>
                <a:gd name="T2" fmla="*/ 1 w 36"/>
                <a:gd name="T3" fmla="*/ 55 h 55"/>
                <a:gd name="T4" fmla="*/ 13 w 36"/>
                <a:gd name="T5" fmla="*/ 36 h 55"/>
                <a:gd name="T6" fmla="*/ 36 w 36"/>
                <a:gd name="T7" fmla="*/ 42 h 55"/>
                <a:gd name="T8" fmla="*/ 0 w 3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5">
                  <a:moveTo>
                    <a:pt x="0" y="0"/>
                  </a:moveTo>
                  <a:lnTo>
                    <a:pt x="1" y="55"/>
                  </a:lnTo>
                  <a:lnTo>
                    <a:pt x="13" y="36"/>
                  </a:lnTo>
                  <a:lnTo>
                    <a:pt x="36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6" name="Freeform 247"/>
            <p:cNvSpPr>
              <a:spLocks/>
            </p:cNvSpPr>
            <p:nvPr/>
          </p:nvSpPr>
          <p:spPr bwMode="auto">
            <a:xfrm>
              <a:off x="865" y="3607"/>
              <a:ext cx="345" cy="505"/>
            </a:xfrm>
            <a:custGeom>
              <a:avLst/>
              <a:gdLst>
                <a:gd name="T0" fmla="*/ 974 w 974"/>
                <a:gd name="T1" fmla="*/ 1426 h 1426"/>
                <a:gd name="T2" fmla="*/ 44 w 974"/>
                <a:gd name="T3" fmla="*/ 916 h 1426"/>
                <a:gd name="T4" fmla="*/ 0 w 974"/>
                <a:gd name="T5" fmla="*/ 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4" h="1426">
                  <a:moveTo>
                    <a:pt x="974" y="1426"/>
                  </a:moveTo>
                  <a:lnTo>
                    <a:pt x="44" y="91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7" name="Freeform 248"/>
            <p:cNvSpPr>
              <a:spLocks/>
            </p:cNvSpPr>
            <p:nvPr/>
          </p:nvSpPr>
          <p:spPr bwMode="auto">
            <a:xfrm>
              <a:off x="849" y="3607"/>
              <a:ext cx="37" cy="53"/>
            </a:xfrm>
            <a:custGeom>
              <a:avLst/>
              <a:gdLst>
                <a:gd name="T0" fmla="*/ 16 w 37"/>
                <a:gd name="T1" fmla="*/ 0 h 53"/>
                <a:gd name="T2" fmla="*/ 0 w 37"/>
                <a:gd name="T3" fmla="*/ 53 h 53"/>
                <a:gd name="T4" fmla="*/ 18 w 37"/>
                <a:gd name="T5" fmla="*/ 39 h 53"/>
                <a:gd name="T6" fmla="*/ 37 w 37"/>
                <a:gd name="T7" fmla="*/ 51 h 53"/>
                <a:gd name="T8" fmla="*/ 16 w 3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16" y="0"/>
                  </a:moveTo>
                  <a:lnTo>
                    <a:pt x="0" y="53"/>
                  </a:lnTo>
                  <a:lnTo>
                    <a:pt x="18" y="39"/>
                  </a:lnTo>
                  <a:lnTo>
                    <a:pt x="37" y="5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8" name="Freeform 249"/>
            <p:cNvSpPr>
              <a:spLocks/>
            </p:cNvSpPr>
            <p:nvPr/>
          </p:nvSpPr>
          <p:spPr bwMode="auto">
            <a:xfrm>
              <a:off x="860" y="4658"/>
              <a:ext cx="340" cy="521"/>
            </a:xfrm>
            <a:custGeom>
              <a:avLst/>
              <a:gdLst>
                <a:gd name="T0" fmla="*/ 959 w 959"/>
                <a:gd name="T1" fmla="*/ 1471 h 1471"/>
                <a:gd name="T2" fmla="*/ 0 w 959"/>
                <a:gd name="T3" fmla="*/ 811 h 1471"/>
                <a:gd name="T4" fmla="*/ 0 w 959"/>
                <a:gd name="T5" fmla="*/ 0 h 1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9" h="1471">
                  <a:moveTo>
                    <a:pt x="959" y="1471"/>
                  </a:moveTo>
                  <a:lnTo>
                    <a:pt x="0" y="81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9" name="Freeform 250"/>
            <p:cNvSpPr>
              <a:spLocks/>
            </p:cNvSpPr>
            <p:nvPr/>
          </p:nvSpPr>
          <p:spPr bwMode="auto">
            <a:xfrm>
              <a:off x="841" y="4658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0" name="Freeform 251"/>
            <p:cNvSpPr>
              <a:spLocks/>
            </p:cNvSpPr>
            <p:nvPr/>
          </p:nvSpPr>
          <p:spPr bwMode="auto">
            <a:xfrm>
              <a:off x="727" y="4807"/>
              <a:ext cx="350" cy="212"/>
            </a:xfrm>
            <a:custGeom>
              <a:avLst/>
              <a:gdLst>
                <a:gd name="T0" fmla="*/ 991 w 991"/>
                <a:gd name="T1" fmla="*/ 466 h 600"/>
                <a:gd name="T2" fmla="*/ 901 w 991"/>
                <a:gd name="T3" fmla="*/ 600 h 600"/>
                <a:gd name="T4" fmla="*/ 0 w 991"/>
                <a:gd name="T5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1" h="600">
                  <a:moveTo>
                    <a:pt x="991" y="466"/>
                  </a:moveTo>
                  <a:lnTo>
                    <a:pt x="901" y="60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1" name="Freeform 252"/>
            <p:cNvSpPr>
              <a:spLocks/>
            </p:cNvSpPr>
            <p:nvPr/>
          </p:nvSpPr>
          <p:spPr bwMode="auto">
            <a:xfrm>
              <a:off x="701" y="4773"/>
              <a:ext cx="46" cy="64"/>
            </a:xfrm>
            <a:custGeom>
              <a:avLst/>
              <a:gdLst>
                <a:gd name="T0" fmla="*/ 113 w 130"/>
                <a:gd name="T1" fmla="*/ 0 h 182"/>
                <a:gd name="T2" fmla="*/ 130 w 130"/>
                <a:gd name="T3" fmla="*/ 10 h 182"/>
                <a:gd name="T4" fmla="*/ 17 w 130"/>
                <a:gd name="T5" fmla="*/ 182 h 182"/>
                <a:gd name="T6" fmla="*/ 0 w 130"/>
                <a:gd name="T7" fmla="*/ 17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13" y="0"/>
                  </a:moveTo>
                  <a:lnTo>
                    <a:pt x="130" y="10"/>
                  </a:lnTo>
                  <a:lnTo>
                    <a:pt x="17" y="182"/>
                  </a:lnTo>
                  <a:lnTo>
                    <a:pt x="0" y="1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2" name="Line 253"/>
            <p:cNvSpPr>
              <a:spLocks noChangeShapeType="1"/>
            </p:cNvSpPr>
            <p:nvPr/>
          </p:nvSpPr>
          <p:spPr bwMode="auto">
            <a:xfrm>
              <a:off x="701" y="483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3" name="Arc 254"/>
            <p:cNvSpPr>
              <a:spLocks/>
            </p:cNvSpPr>
            <p:nvPr/>
          </p:nvSpPr>
          <p:spPr bwMode="auto">
            <a:xfrm>
              <a:off x="1146" y="2966"/>
              <a:ext cx="117" cy="4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4" name="Arc 255"/>
            <p:cNvSpPr>
              <a:spLocks/>
            </p:cNvSpPr>
            <p:nvPr/>
          </p:nvSpPr>
          <p:spPr bwMode="auto">
            <a:xfrm>
              <a:off x="892" y="3013"/>
              <a:ext cx="255" cy="1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5" name="Arc 256"/>
            <p:cNvSpPr>
              <a:spLocks/>
            </p:cNvSpPr>
            <p:nvPr/>
          </p:nvSpPr>
          <p:spPr bwMode="auto">
            <a:xfrm>
              <a:off x="717" y="3098"/>
              <a:ext cx="175" cy="2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6" name="Freeform 257"/>
            <p:cNvSpPr>
              <a:spLocks/>
            </p:cNvSpPr>
            <p:nvPr/>
          </p:nvSpPr>
          <p:spPr bwMode="auto">
            <a:xfrm>
              <a:off x="717" y="3088"/>
              <a:ext cx="54" cy="36"/>
            </a:xfrm>
            <a:custGeom>
              <a:avLst/>
              <a:gdLst>
                <a:gd name="T0" fmla="*/ 0 w 54"/>
                <a:gd name="T1" fmla="*/ 10 h 36"/>
                <a:gd name="T2" fmla="*/ 48 w 54"/>
                <a:gd name="T3" fmla="*/ 36 h 36"/>
                <a:gd name="T4" fmla="*/ 37 w 54"/>
                <a:gd name="T5" fmla="*/ 15 h 36"/>
                <a:gd name="T6" fmla="*/ 54 w 54"/>
                <a:gd name="T7" fmla="*/ 0 h 36"/>
                <a:gd name="T8" fmla="*/ 0 w 54"/>
                <a:gd name="T9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6">
                  <a:moveTo>
                    <a:pt x="0" y="10"/>
                  </a:moveTo>
                  <a:lnTo>
                    <a:pt x="48" y="36"/>
                  </a:lnTo>
                  <a:lnTo>
                    <a:pt x="37" y="15"/>
                  </a:lnTo>
                  <a:lnTo>
                    <a:pt x="54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7" name="Arc 258"/>
            <p:cNvSpPr>
              <a:spLocks/>
            </p:cNvSpPr>
            <p:nvPr/>
          </p:nvSpPr>
          <p:spPr bwMode="auto">
            <a:xfrm>
              <a:off x="1114" y="4006"/>
              <a:ext cx="149" cy="5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8" name="Arc 259"/>
            <p:cNvSpPr>
              <a:spLocks/>
            </p:cNvSpPr>
            <p:nvPr/>
          </p:nvSpPr>
          <p:spPr bwMode="auto">
            <a:xfrm>
              <a:off x="770" y="4064"/>
              <a:ext cx="344" cy="1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9" name="Freeform 260"/>
            <p:cNvSpPr>
              <a:spLocks/>
            </p:cNvSpPr>
            <p:nvPr/>
          </p:nvSpPr>
          <p:spPr bwMode="auto">
            <a:xfrm>
              <a:off x="770" y="4162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8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8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0" name="Arc 261"/>
            <p:cNvSpPr>
              <a:spLocks/>
            </p:cNvSpPr>
            <p:nvPr/>
          </p:nvSpPr>
          <p:spPr bwMode="auto">
            <a:xfrm>
              <a:off x="1098" y="5041"/>
              <a:ext cx="170" cy="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1" name="Arc 262"/>
            <p:cNvSpPr>
              <a:spLocks/>
            </p:cNvSpPr>
            <p:nvPr/>
          </p:nvSpPr>
          <p:spPr bwMode="auto">
            <a:xfrm>
              <a:off x="732" y="5104"/>
              <a:ext cx="366" cy="11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2" name="Freeform 263"/>
            <p:cNvSpPr>
              <a:spLocks/>
            </p:cNvSpPr>
            <p:nvPr/>
          </p:nvSpPr>
          <p:spPr bwMode="auto">
            <a:xfrm>
              <a:off x="732" y="5198"/>
              <a:ext cx="52" cy="36"/>
            </a:xfrm>
            <a:custGeom>
              <a:avLst/>
              <a:gdLst>
                <a:gd name="T0" fmla="*/ 0 w 52"/>
                <a:gd name="T1" fmla="*/ 18 h 36"/>
                <a:gd name="T2" fmla="*/ 52 w 52"/>
                <a:gd name="T3" fmla="*/ 36 h 36"/>
                <a:gd name="T4" fmla="*/ 39 w 52"/>
                <a:gd name="T5" fmla="*/ 18 h 36"/>
                <a:gd name="T6" fmla="*/ 52 w 52"/>
                <a:gd name="T7" fmla="*/ 0 h 36"/>
                <a:gd name="T8" fmla="*/ 0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0" y="18"/>
                  </a:moveTo>
                  <a:lnTo>
                    <a:pt x="52" y="36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389687" cy="8413750"/>
            <a:chOff x="305" y="288"/>
            <a:chExt cx="4025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5" y="288"/>
              <a:ext cx="3823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32" y="315"/>
              <a:ext cx="3998" cy="5092"/>
              <a:chOff x="332" y="315"/>
              <a:chExt cx="3998" cy="5092"/>
            </a:xfrm>
          </p:grpSpPr>
          <p:sp>
            <p:nvSpPr>
              <p:cNvPr id="14393" name="Rectangle 5"/>
              <p:cNvSpPr>
                <a:spLocks noChangeArrowheads="1"/>
              </p:cNvSpPr>
              <p:nvPr/>
            </p:nvSpPr>
            <p:spPr bwMode="auto">
              <a:xfrm>
                <a:off x="332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4" name="Rectangle 6"/>
              <p:cNvSpPr>
                <a:spLocks noChangeArrowheads="1"/>
              </p:cNvSpPr>
              <p:nvPr/>
            </p:nvSpPr>
            <p:spPr bwMode="auto">
              <a:xfrm>
                <a:off x="332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5" name="Rectangle 7"/>
              <p:cNvSpPr>
                <a:spLocks noChangeArrowheads="1"/>
              </p:cNvSpPr>
              <p:nvPr/>
            </p:nvSpPr>
            <p:spPr bwMode="auto">
              <a:xfrm>
                <a:off x="332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6" name="Rectangle 8"/>
              <p:cNvSpPr>
                <a:spLocks noChangeArrowheads="1"/>
              </p:cNvSpPr>
              <p:nvPr/>
            </p:nvSpPr>
            <p:spPr bwMode="auto">
              <a:xfrm>
                <a:off x="737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7" name="Oval 9"/>
              <p:cNvSpPr>
                <a:spLocks noChangeArrowheads="1"/>
              </p:cNvSpPr>
              <p:nvPr/>
            </p:nvSpPr>
            <p:spPr bwMode="auto">
              <a:xfrm>
                <a:off x="350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8" name="Rectangle 10"/>
              <p:cNvSpPr>
                <a:spLocks noChangeArrowheads="1"/>
              </p:cNvSpPr>
              <p:nvPr/>
            </p:nvSpPr>
            <p:spPr bwMode="auto">
              <a:xfrm>
                <a:off x="2739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9" name="Oval 11"/>
              <p:cNvSpPr>
                <a:spLocks noChangeArrowheads="1"/>
              </p:cNvSpPr>
              <p:nvPr/>
            </p:nvSpPr>
            <p:spPr bwMode="auto">
              <a:xfrm>
                <a:off x="2731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0" name="Rectangle 12"/>
              <p:cNvSpPr>
                <a:spLocks noChangeArrowheads="1"/>
              </p:cNvSpPr>
              <p:nvPr/>
            </p:nvSpPr>
            <p:spPr bwMode="auto">
              <a:xfrm>
                <a:off x="2352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1" name="Oval 13"/>
              <p:cNvSpPr>
                <a:spLocks noChangeArrowheads="1"/>
              </p:cNvSpPr>
              <p:nvPr/>
            </p:nvSpPr>
            <p:spPr bwMode="auto">
              <a:xfrm>
                <a:off x="2476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2" name="Rectangle 14"/>
              <p:cNvSpPr>
                <a:spLocks noChangeArrowheads="1"/>
              </p:cNvSpPr>
              <p:nvPr/>
            </p:nvSpPr>
            <p:spPr bwMode="auto">
              <a:xfrm>
                <a:off x="1853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3" name="Rectangle 15"/>
              <p:cNvSpPr>
                <a:spLocks noChangeArrowheads="1"/>
              </p:cNvSpPr>
              <p:nvPr/>
            </p:nvSpPr>
            <p:spPr bwMode="auto">
              <a:xfrm>
                <a:off x="2216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4" name="Line 16"/>
              <p:cNvSpPr>
                <a:spLocks noChangeShapeType="1"/>
              </p:cNvSpPr>
              <p:nvPr/>
            </p:nvSpPr>
            <p:spPr bwMode="auto">
              <a:xfrm>
                <a:off x="2216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5" name="Line 17"/>
              <p:cNvSpPr>
                <a:spLocks noChangeShapeType="1"/>
              </p:cNvSpPr>
              <p:nvPr/>
            </p:nvSpPr>
            <p:spPr bwMode="auto">
              <a:xfrm flipV="1">
                <a:off x="2216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6" name="Rectangle 18"/>
              <p:cNvSpPr>
                <a:spLocks noChangeArrowheads="1"/>
              </p:cNvSpPr>
              <p:nvPr/>
            </p:nvSpPr>
            <p:spPr bwMode="auto">
              <a:xfrm>
                <a:off x="2989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7" name="Oval 19"/>
              <p:cNvSpPr>
                <a:spLocks noChangeArrowheads="1"/>
              </p:cNvSpPr>
              <p:nvPr/>
            </p:nvSpPr>
            <p:spPr bwMode="auto">
              <a:xfrm>
                <a:off x="196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8" name="Rectangle 20"/>
              <p:cNvSpPr>
                <a:spLocks noChangeArrowheads="1"/>
              </p:cNvSpPr>
              <p:nvPr/>
            </p:nvSpPr>
            <p:spPr bwMode="auto">
              <a:xfrm>
                <a:off x="221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9" name="Oval 21"/>
              <p:cNvSpPr>
                <a:spLocks noChangeArrowheads="1"/>
              </p:cNvSpPr>
              <p:nvPr/>
            </p:nvSpPr>
            <p:spPr bwMode="auto">
              <a:xfrm>
                <a:off x="1706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0" name="Rectangle 22"/>
              <p:cNvSpPr>
                <a:spLocks noChangeArrowheads="1"/>
              </p:cNvSpPr>
              <p:nvPr/>
            </p:nvSpPr>
            <p:spPr bwMode="auto">
              <a:xfrm>
                <a:off x="170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1" name="Oval 23"/>
              <p:cNvSpPr>
                <a:spLocks noChangeArrowheads="1"/>
              </p:cNvSpPr>
              <p:nvPr/>
            </p:nvSpPr>
            <p:spPr bwMode="auto">
              <a:xfrm>
                <a:off x="1452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2" name="Rectangle 24"/>
              <p:cNvSpPr>
                <a:spLocks noChangeArrowheads="1"/>
              </p:cNvSpPr>
              <p:nvPr/>
            </p:nvSpPr>
            <p:spPr bwMode="auto">
              <a:xfrm>
                <a:off x="1460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3" name="Oval 25"/>
              <p:cNvSpPr>
                <a:spLocks noChangeArrowheads="1"/>
              </p:cNvSpPr>
              <p:nvPr/>
            </p:nvSpPr>
            <p:spPr bwMode="auto">
              <a:xfrm>
                <a:off x="2216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4" name="Rectangle 26"/>
              <p:cNvSpPr>
                <a:spLocks noChangeArrowheads="1"/>
              </p:cNvSpPr>
              <p:nvPr/>
            </p:nvSpPr>
            <p:spPr bwMode="auto">
              <a:xfrm>
                <a:off x="350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5" name="Oval 27"/>
              <p:cNvSpPr>
                <a:spLocks noChangeArrowheads="1"/>
              </p:cNvSpPr>
              <p:nvPr/>
            </p:nvSpPr>
            <p:spPr bwMode="auto">
              <a:xfrm>
                <a:off x="2216" y="176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6" name="Rectangle 28"/>
              <p:cNvSpPr>
                <a:spLocks noChangeArrowheads="1"/>
              </p:cNvSpPr>
              <p:nvPr/>
            </p:nvSpPr>
            <p:spPr bwMode="auto">
              <a:xfrm>
                <a:off x="1067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7" name="Oval 29"/>
              <p:cNvSpPr>
                <a:spLocks noChangeArrowheads="1"/>
              </p:cNvSpPr>
              <p:nvPr/>
            </p:nvSpPr>
            <p:spPr bwMode="auto">
              <a:xfrm>
                <a:off x="2959" y="1604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8" name="Rectangle 30"/>
              <p:cNvSpPr>
                <a:spLocks noChangeArrowheads="1"/>
              </p:cNvSpPr>
              <p:nvPr/>
            </p:nvSpPr>
            <p:spPr bwMode="auto">
              <a:xfrm>
                <a:off x="2829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9" name="Oval 31"/>
              <p:cNvSpPr>
                <a:spLocks noChangeArrowheads="1"/>
              </p:cNvSpPr>
              <p:nvPr/>
            </p:nvSpPr>
            <p:spPr bwMode="auto">
              <a:xfrm>
                <a:off x="1192" y="1610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0" name="Rectangle 32"/>
              <p:cNvSpPr>
                <a:spLocks noChangeArrowheads="1"/>
              </p:cNvSpPr>
              <p:nvPr/>
            </p:nvSpPr>
            <p:spPr bwMode="auto">
              <a:xfrm>
                <a:off x="1420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1" name="Oval 33"/>
              <p:cNvSpPr>
                <a:spLocks noChangeArrowheads="1"/>
              </p:cNvSpPr>
              <p:nvPr/>
            </p:nvSpPr>
            <p:spPr bwMode="auto">
              <a:xfrm>
                <a:off x="1958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2" name="Rectangle 34"/>
              <p:cNvSpPr>
                <a:spLocks noChangeArrowheads="1"/>
              </p:cNvSpPr>
              <p:nvPr/>
            </p:nvSpPr>
            <p:spPr bwMode="auto">
              <a:xfrm>
                <a:off x="1521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3" name="Oval 35"/>
              <p:cNvSpPr>
                <a:spLocks noChangeArrowheads="1"/>
              </p:cNvSpPr>
              <p:nvPr/>
            </p:nvSpPr>
            <p:spPr bwMode="auto">
              <a:xfrm>
                <a:off x="1518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4" name="Rectangle 36"/>
              <p:cNvSpPr>
                <a:spLocks noChangeArrowheads="1"/>
              </p:cNvSpPr>
              <p:nvPr/>
            </p:nvSpPr>
            <p:spPr bwMode="auto">
              <a:xfrm>
                <a:off x="1298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5" name="Oval 37"/>
              <p:cNvSpPr>
                <a:spLocks noChangeArrowheads="1"/>
              </p:cNvSpPr>
              <p:nvPr/>
            </p:nvSpPr>
            <p:spPr bwMode="auto">
              <a:xfrm>
                <a:off x="1369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6" name="Rectangle 38"/>
              <p:cNvSpPr>
                <a:spLocks noChangeArrowheads="1"/>
              </p:cNvSpPr>
              <p:nvPr/>
            </p:nvSpPr>
            <p:spPr bwMode="auto">
              <a:xfrm>
                <a:off x="1027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7" name="Rectangle 39"/>
              <p:cNvSpPr>
                <a:spLocks noChangeArrowheads="1"/>
              </p:cNvSpPr>
              <p:nvPr/>
            </p:nvSpPr>
            <p:spPr bwMode="auto">
              <a:xfrm>
                <a:off x="1221" y="296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8" name="Line 40"/>
              <p:cNvSpPr>
                <a:spLocks noChangeShapeType="1"/>
              </p:cNvSpPr>
              <p:nvPr/>
            </p:nvSpPr>
            <p:spPr bwMode="auto">
              <a:xfrm>
                <a:off x="1221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9" name="Line 41"/>
              <p:cNvSpPr>
                <a:spLocks noChangeShapeType="1"/>
              </p:cNvSpPr>
              <p:nvPr/>
            </p:nvSpPr>
            <p:spPr bwMode="auto">
              <a:xfrm flipV="1">
                <a:off x="1221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0" name="Rectangle 42"/>
              <p:cNvSpPr>
                <a:spLocks noChangeArrowheads="1"/>
              </p:cNvSpPr>
              <p:nvPr/>
            </p:nvSpPr>
            <p:spPr bwMode="auto">
              <a:xfrm>
                <a:off x="1667" y="283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1" name="Oval 43"/>
              <p:cNvSpPr>
                <a:spLocks noChangeArrowheads="1"/>
              </p:cNvSpPr>
              <p:nvPr/>
            </p:nvSpPr>
            <p:spPr bwMode="auto">
              <a:xfrm>
                <a:off x="1072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2" name="Rectangle 44"/>
              <p:cNvSpPr>
                <a:spLocks noChangeArrowheads="1"/>
              </p:cNvSpPr>
              <p:nvPr/>
            </p:nvSpPr>
            <p:spPr bwMode="auto">
              <a:xfrm>
                <a:off x="1370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3" name="Oval 45"/>
              <p:cNvSpPr>
                <a:spLocks noChangeArrowheads="1"/>
              </p:cNvSpPr>
              <p:nvPr/>
            </p:nvSpPr>
            <p:spPr bwMode="auto">
              <a:xfrm>
                <a:off x="923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4" name="Rectangle 46"/>
              <p:cNvSpPr>
                <a:spLocks noChangeArrowheads="1"/>
              </p:cNvSpPr>
              <p:nvPr/>
            </p:nvSpPr>
            <p:spPr bwMode="auto">
              <a:xfrm>
                <a:off x="1078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5" name="Oval 47"/>
              <p:cNvSpPr>
                <a:spLocks noChangeArrowheads="1"/>
              </p:cNvSpPr>
              <p:nvPr/>
            </p:nvSpPr>
            <p:spPr bwMode="auto">
              <a:xfrm>
                <a:off x="775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6" name="Rectangle 48"/>
              <p:cNvSpPr>
                <a:spLocks noChangeArrowheads="1"/>
              </p:cNvSpPr>
              <p:nvPr/>
            </p:nvSpPr>
            <p:spPr bwMode="auto">
              <a:xfrm>
                <a:off x="783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7" name="Oval 49"/>
              <p:cNvSpPr>
                <a:spLocks noChangeArrowheads="1"/>
              </p:cNvSpPr>
              <p:nvPr/>
            </p:nvSpPr>
            <p:spPr bwMode="auto">
              <a:xfrm>
                <a:off x="1221" y="30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8" name="Rectangle 50"/>
              <p:cNvSpPr>
                <a:spLocks noChangeArrowheads="1"/>
              </p:cNvSpPr>
              <p:nvPr/>
            </p:nvSpPr>
            <p:spPr bwMode="auto">
              <a:xfrm>
                <a:off x="1964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9" name="Oval 51"/>
              <p:cNvSpPr>
                <a:spLocks noChangeArrowheads="1"/>
              </p:cNvSpPr>
              <p:nvPr/>
            </p:nvSpPr>
            <p:spPr bwMode="auto">
              <a:xfrm>
                <a:off x="1221" y="315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0" name="Rectangle 52"/>
              <p:cNvSpPr>
                <a:spLocks noChangeArrowheads="1"/>
              </p:cNvSpPr>
              <p:nvPr/>
            </p:nvSpPr>
            <p:spPr bwMode="auto">
              <a:xfrm>
                <a:off x="632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1" name="Oval 53"/>
              <p:cNvSpPr>
                <a:spLocks noChangeArrowheads="1"/>
              </p:cNvSpPr>
              <p:nvPr/>
            </p:nvSpPr>
            <p:spPr bwMode="auto">
              <a:xfrm>
                <a:off x="1666" y="3050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2" name="Rectangle 54"/>
              <p:cNvSpPr>
                <a:spLocks noChangeArrowheads="1"/>
              </p:cNvSpPr>
              <p:nvPr/>
            </p:nvSpPr>
            <p:spPr bwMode="auto">
              <a:xfrm>
                <a:off x="1274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3" name="Oval 55"/>
              <p:cNvSpPr>
                <a:spLocks noChangeArrowheads="1"/>
              </p:cNvSpPr>
              <p:nvPr/>
            </p:nvSpPr>
            <p:spPr bwMode="auto">
              <a:xfrm>
                <a:off x="621" y="302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4" name="Rectangle 56"/>
              <p:cNvSpPr>
                <a:spLocks noChangeArrowheads="1"/>
              </p:cNvSpPr>
              <p:nvPr/>
            </p:nvSpPr>
            <p:spPr bwMode="auto">
              <a:xfrm>
                <a:off x="483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5" name="Oval 57"/>
              <p:cNvSpPr>
                <a:spLocks noChangeArrowheads="1"/>
              </p:cNvSpPr>
              <p:nvPr/>
            </p:nvSpPr>
            <p:spPr bwMode="auto">
              <a:xfrm>
                <a:off x="1958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6" name="Rectangle 58"/>
              <p:cNvSpPr>
                <a:spLocks noChangeArrowheads="1"/>
              </p:cNvSpPr>
              <p:nvPr/>
            </p:nvSpPr>
            <p:spPr bwMode="auto">
              <a:xfrm>
                <a:off x="1521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7" name="Oval 59"/>
              <p:cNvSpPr>
                <a:spLocks noChangeArrowheads="1"/>
              </p:cNvSpPr>
              <p:nvPr/>
            </p:nvSpPr>
            <p:spPr bwMode="auto">
              <a:xfrm>
                <a:off x="1518" y="503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8" name="Rectangle 60"/>
              <p:cNvSpPr>
                <a:spLocks noChangeArrowheads="1"/>
              </p:cNvSpPr>
              <p:nvPr/>
            </p:nvSpPr>
            <p:spPr bwMode="auto">
              <a:xfrm>
                <a:off x="1221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9" name="Oval 61"/>
              <p:cNvSpPr>
                <a:spLocks noChangeArrowheads="1"/>
              </p:cNvSpPr>
              <p:nvPr/>
            </p:nvSpPr>
            <p:spPr bwMode="auto">
              <a:xfrm>
                <a:off x="1369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0" name="Rectangle 62"/>
              <p:cNvSpPr>
                <a:spLocks noChangeArrowheads="1"/>
              </p:cNvSpPr>
              <p:nvPr/>
            </p:nvSpPr>
            <p:spPr bwMode="auto">
              <a:xfrm>
                <a:off x="931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1" name="Rectangle 63"/>
              <p:cNvSpPr>
                <a:spLocks noChangeArrowheads="1"/>
              </p:cNvSpPr>
              <p:nvPr/>
            </p:nvSpPr>
            <p:spPr bwMode="auto">
              <a:xfrm>
                <a:off x="1221" y="503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2" name="Line 64"/>
              <p:cNvSpPr>
                <a:spLocks noChangeShapeType="1"/>
              </p:cNvSpPr>
              <p:nvPr/>
            </p:nvSpPr>
            <p:spPr bwMode="auto">
              <a:xfrm>
                <a:off x="1221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3" name="Line 65"/>
              <p:cNvSpPr>
                <a:spLocks noChangeShapeType="1"/>
              </p:cNvSpPr>
              <p:nvPr/>
            </p:nvSpPr>
            <p:spPr bwMode="auto">
              <a:xfrm flipV="1">
                <a:off x="1221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4" name="Rectangle 66"/>
              <p:cNvSpPr>
                <a:spLocks noChangeArrowheads="1"/>
              </p:cNvSpPr>
              <p:nvPr/>
            </p:nvSpPr>
            <p:spPr bwMode="auto">
              <a:xfrm>
                <a:off x="1643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5" name="Oval 67"/>
              <p:cNvSpPr>
                <a:spLocks noChangeArrowheads="1"/>
              </p:cNvSpPr>
              <p:nvPr/>
            </p:nvSpPr>
            <p:spPr bwMode="auto">
              <a:xfrm>
                <a:off x="1072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6" name="Rectangle 68"/>
              <p:cNvSpPr>
                <a:spLocks noChangeArrowheads="1"/>
              </p:cNvSpPr>
              <p:nvPr/>
            </p:nvSpPr>
            <p:spPr bwMode="auto">
              <a:xfrm>
                <a:off x="1518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7" name="Oval 69"/>
              <p:cNvSpPr>
                <a:spLocks noChangeArrowheads="1"/>
              </p:cNvSpPr>
              <p:nvPr/>
            </p:nvSpPr>
            <p:spPr bwMode="auto">
              <a:xfrm>
                <a:off x="923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8" name="Rectangle 70"/>
              <p:cNvSpPr>
                <a:spLocks noChangeArrowheads="1"/>
              </p:cNvSpPr>
              <p:nvPr/>
            </p:nvSpPr>
            <p:spPr bwMode="auto">
              <a:xfrm>
                <a:off x="1221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9" name="Oval 71"/>
              <p:cNvSpPr>
                <a:spLocks noChangeArrowheads="1"/>
              </p:cNvSpPr>
              <p:nvPr/>
            </p:nvSpPr>
            <p:spPr bwMode="auto">
              <a:xfrm>
                <a:off x="775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0" name="Rectangle 72"/>
              <p:cNvSpPr>
                <a:spLocks noChangeArrowheads="1"/>
              </p:cNvSpPr>
              <p:nvPr/>
            </p:nvSpPr>
            <p:spPr bwMode="auto">
              <a:xfrm>
                <a:off x="929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1" name="Oval 73"/>
              <p:cNvSpPr>
                <a:spLocks noChangeArrowheads="1"/>
              </p:cNvSpPr>
              <p:nvPr/>
            </p:nvSpPr>
            <p:spPr bwMode="auto">
              <a:xfrm>
                <a:off x="1221" y="512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2" name="Rectangle 74"/>
              <p:cNvSpPr>
                <a:spLocks noChangeArrowheads="1"/>
              </p:cNvSpPr>
              <p:nvPr/>
            </p:nvSpPr>
            <p:spPr bwMode="auto">
              <a:xfrm>
                <a:off x="1964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3" name="Oval 75"/>
              <p:cNvSpPr>
                <a:spLocks noChangeArrowheads="1"/>
              </p:cNvSpPr>
              <p:nvPr/>
            </p:nvSpPr>
            <p:spPr bwMode="auto">
              <a:xfrm>
                <a:off x="1221" y="52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4" name="Rectangle 76"/>
              <p:cNvSpPr>
                <a:spLocks noChangeArrowheads="1"/>
              </p:cNvSpPr>
              <p:nvPr/>
            </p:nvSpPr>
            <p:spPr bwMode="auto">
              <a:xfrm>
                <a:off x="557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5" name="Oval 77"/>
              <p:cNvSpPr>
                <a:spLocks noChangeArrowheads="1"/>
              </p:cNvSpPr>
              <p:nvPr/>
            </p:nvSpPr>
            <p:spPr bwMode="auto">
              <a:xfrm>
                <a:off x="1666" y="5126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6" name="Rectangle 78"/>
              <p:cNvSpPr>
                <a:spLocks noChangeArrowheads="1"/>
              </p:cNvSpPr>
              <p:nvPr/>
            </p:nvSpPr>
            <p:spPr bwMode="auto">
              <a:xfrm>
                <a:off x="1274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7" name="Oval 79"/>
              <p:cNvSpPr>
                <a:spLocks noChangeArrowheads="1"/>
              </p:cNvSpPr>
              <p:nvPr/>
            </p:nvSpPr>
            <p:spPr bwMode="auto">
              <a:xfrm>
                <a:off x="626" y="511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8" name="Rectangle 80"/>
              <p:cNvSpPr>
                <a:spLocks noChangeArrowheads="1"/>
              </p:cNvSpPr>
              <p:nvPr/>
            </p:nvSpPr>
            <p:spPr bwMode="auto">
              <a:xfrm>
                <a:off x="682" y="48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9" name="Oval 81"/>
              <p:cNvSpPr>
                <a:spLocks noChangeArrowheads="1"/>
              </p:cNvSpPr>
              <p:nvPr/>
            </p:nvSpPr>
            <p:spPr bwMode="auto">
              <a:xfrm>
                <a:off x="1958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0" name="Rectangle 82"/>
              <p:cNvSpPr>
                <a:spLocks noChangeArrowheads="1"/>
              </p:cNvSpPr>
              <p:nvPr/>
            </p:nvSpPr>
            <p:spPr bwMode="auto">
              <a:xfrm>
                <a:off x="1521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1" name="Oval 83"/>
              <p:cNvSpPr>
                <a:spLocks noChangeArrowheads="1"/>
              </p:cNvSpPr>
              <p:nvPr/>
            </p:nvSpPr>
            <p:spPr bwMode="auto">
              <a:xfrm>
                <a:off x="1518" y="3995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2" name="Rectangle 84"/>
              <p:cNvSpPr>
                <a:spLocks noChangeArrowheads="1"/>
              </p:cNvSpPr>
              <p:nvPr/>
            </p:nvSpPr>
            <p:spPr bwMode="auto">
              <a:xfrm>
                <a:off x="1221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3" name="Oval 85"/>
              <p:cNvSpPr>
                <a:spLocks noChangeArrowheads="1"/>
              </p:cNvSpPr>
              <p:nvPr/>
            </p:nvSpPr>
            <p:spPr bwMode="auto">
              <a:xfrm>
                <a:off x="1369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4" name="Rectangle 86"/>
              <p:cNvSpPr>
                <a:spLocks noChangeArrowheads="1"/>
              </p:cNvSpPr>
              <p:nvPr/>
            </p:nvSpPr>
            <p:spPr bwMode="auto">
              <a:xfrm>
                <a:off x="931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5" name="Rectangle 87"/>
              <p:cNvSpPr>
                <a:spLocks noChangeArrowheads="1"/>
              </p:cNvSpPr>
              <p:nvPr/>
            </p:nvSpPr>
            <p:spPr bwMode="auto">
              <a:xfrm>
                <a:off x="1221" y="3995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6" name="Line 88"/>
              <p:cNvSpPr>
                <a:spLocks noChangeShapeType="1"/>
              </p:cNvSpPr>
              <p:nvPr/>
            </p:nvSpPr>
            <p:spPr bwMode="auto">
              <a:xfrm>
                <a:off x="1221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7" name="Line 89"/>
              <p:cNvSpPr>
                <a:spLocks noChangeShapeType="1"/>
              </p:cNvSpPr>
              <p:nvPr/>
            </p:nvSpPr>
            <p:spPr bwMode="auto">
              <a:xfrm flipV="1">
                <a:off x="1221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8" name="Rectangle 90"/>
              <p:cNvSpPr>
                <a:spLocks noChangeArrowheads="1"/>
              </p:cNvSpPr>
              <p:nvPr/>
            </p:nvSpPr>
            <p:spPr bwMode="auto">
              <a:xfrm>
                <a:off x="1667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9" name="Oval 91"/>
              <p:cNvSpPr>
                <a:spLocks noChangeArrowheads="1"/>
              </p:cNvSpPr>
              <p:nvPr/>
            </p:nvSpPr>
            <p:spPr bwMode="auto">
              <a:xfrm>
                <a:off x="1072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80" name="Rectangle 92"/>
              <p:cNvSpPr>
                <a:spLocks noChangeArrowheads="1"/>
              </p:cNvSpPr>
              <p:nvPr/>
            </p:nvSpPr>
            <p:spPr bwMode="auto">
              <a:xfrm>
                <a:off x="1370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1" name="Oval 93"/>
              <p:cNvSpPr>
                <a:spLocks noChangeArrowheads="1"/>
              </p:cNvSpPr>
              <p:nvPr/>
            </p:nvSpPr>
            <p:spPr bwMode="auto">
              <a:xfrm>
                <a:off x="923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82" name="Rectangle 94"/>
              <p:cNvSpPr>
                <a:spLocks noChangeArrowheads="1"/>
              </p:cNvSpPr>
              <p:nvPr/>
            </p:nvSpPr>
            <p:spPr bwMode="auto">
              <a:xfrm>
                <a:off x="1078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3" name="Oval 95"/>
              <p:cNvSpPr>
                <a:spLocks noChangeArrowheads="1"/>
              </p:cNvSpPr>
              <p:nvPr/>
            </p:nvSpPr>
            <p:spPr bwMode="auto">
              <a:xfrm>
                <a:off x="775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84" name="Rectangle 96"/>
              <p:cNvSpPr>
                <a:spLocks noChangeArrowheads="1"/>
              </p:cNvSpPr>
              <p:nvPr/>
            </p:nvSpPr>
            <p:spPr bwMode="auto">
              <a:xfrm>
                <a:off x="780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5" name="Oval 97"/>
              <p:cNvSpPr>
                <a:spLocks noChangeArrowheads="1"/>
              </p:cNvSpPr>
              <p:nvPr/>
            </p:nvSpPr>
            <p:spPr bwMode="auto">
              <a:xfrm>
                <a:off x="1221" y="408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86" name="Rectangle 98"/>
              <p:cNvSpPr>
                <a:spLocks noChangeArrowheads="1"/>
              </p:cNvSpPr>
              <p:nvPr/>
            </p:nvSpPr>
            <p:spPr bwMode="auto">
              <a:xfrm>
                <a:off x="1964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7" name="Oval 99"/>
              <p:cNvSpPr>
                <a:spLocks noChangeArrowheads="1"/>
              </p:cNvSpPr>
              <p:nvPr/>
            </p:nvSpPr>
            <p:spPr bwMode="auto">
              <a:xfrm>
                <a:off x="1221" y="41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88" name="Rectangle 100"/>
              <p:cNvSpPr>
                <a:spLocks noChangeArrowheads="1"/>
              </p:cNvSpPr>
              <p:nvPr/>
            </p:nvSpPr>
            <p:spPr bwMode="auto">
              <a:xfrm>
                <a:off x="557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9" name="Oval 101"/>
              <p:cNvSpPr>
                <a:spLocks noChangeArrowheads="1"/>
              </p:cNvSpPr>
              <p:nvPr/>
            </p:nvSpPr>
            <p:spPr bwMode="auto">
              <a:xfrm>
                <a:off x="1666" y="4096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90" name="Rectangle 102"/>
              <p:cNvSpPr>
                <a:spLocks noChangeArrowheads="1"/>
              </p:cNvSpPr>
              <p:nvPr/>
            </p:nvSpPr>
            <p:spPr bwMode="auto">
              <a:xfrm>
                <a:off x="1571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1" name="Oval 103"/>
              <p:cNvSpPr>
                <a:spLocks noChangeArrowheads="1"/>
              </p:cNvSpPr>
              <p:nvPr/>
            </p:nvSpPr>
            <p:spPr bwMode="auto">
              <a:xfrm>
                <a:off x="626" y="405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92" name="Rectangle 104"/>
              <p:cNvSpPr>
                <a:spLocks noChangeArrowheads="1"/>
              </p:cNvSpPr>
              <p:nvPr/>
            </p:nvSpPr>
            <p:spPr bwMode="auto">
              <a:xfrm>
                <a:off x="756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3" name="Rectangle 105"/>
              <p:cNvSpPr>
                <a:spLocks noChangeArrowheads="1"/>
              </p:cNvSpPr>
              <p:nvPr/>
            </p:nvSpPr>
            <p:spPr bwMode="auto">
              <a:xfrm>
                <a:off x="1864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4" name="Rectangle 106"/>
              <p:cNvSpPr>
                <a:spLocks noChangeArrowheads="1"/>
              </p:cNvSpPr>
              <p:nvPr/>
            </p:nvSpPr>
            <p:spPr bwMode="auto">
              <a:xfrm>
                <a:off x="1876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5" name="Rectangle 107"/>
              <p:cNvSpPr>
                <a:spLocks noChangeArrowheads="1"/>
              </p:cNvSpPr>
              <p:nvPr/>
            </p:nvSpPr>
            <p:spPr bwMode="auto">
              <a:xfrm>
                <a:off x="847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6" name="Rectangle 108"/>
              <p:cNvSpPr>
                <a:spLocks noChangeArrowheads="1"/>
              </p:cNvSpPr>
              <p:nvPr/>
            </p:nvSpPr>
            <p:spPr bwMode="auto">
              <a:xfrm>
                <a:off x="1687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7" name="Rectangle 109"/>
              <p:cNvSpPr>
                <a:spLocks noChangeArrowheads="1"/>
              </p:cNvSpPr>
              <p:nvPr/>
            </p:nvSpPr>
            <p:spPr bwMode="auto">
              <a:xfrm>
                <a:off x="1958" y="315"/>
                <a:ext cx="939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45 Jet XX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8" name="Rectangle 110"/>
              <p:cNvSpPr>
                <a:spLocks noChangeArrowheads="1"/>
              </p:cNvSpPr>
              <p:nvPr/>
            </p:nvSpPr>
            <p:spPr bwMode="auto">
              <a:xfrm>
                <a:off x="493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9" name="Rectangle 111"/>
              <p:cNvSpPr>
                <a:spLocks noChangeArrowheads="1"/>
              </p:cNvSpPr>
              <p:nvPr/>
            </p:nvSpPr>
            <p:spPr bwMode="auto">
              <a:xfrm>
                <a:off x="2124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0" name="Rectangle 112"/>
              <p:cNvSpPr>
                <a:spLocks noChangeArrowheads="1"/>
              </p:cNvSpPr>
              <p:nvPr/>
            </p:nvSpPr>
            <p:spPr bwMode="auto">
              <a:xfrm>
                <a:off x="2230" y="2328"/>
                <a:ext cx="13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:Gap-Lead-Backer. Influence left.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1" name="Rectangle 113"/>
              <p:cNvSpPr>
                <a:spLocks noChangeArrowheads="1"/>
              </p:cNvSpPr>
              <p:nvPr/>
            </p:nvSpPr>
            <p:spPr bwMode="auto">
              <a:xfrm>
                <a:off x="2124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2" name="Rectangle 114"/>
              <p:cNvSpPr>
                <a:spLocks noChangeArrowheads="1"/>
              </p:cNvSpPr>
              <p:nvPr/>
            </p:nvSpPr>
            <p:spPr bwMode="auto">
              <a:xfrm>
                <a:off x="2124" y="253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3" name="Rectangle 115"/>
              <p:cNvSpPr>
                <a:spLocks noChangeArrowheads="1"/>
              </p:cNvSpPr>
              <p:nvPr/>
            </p:nvSpPr>
            <p:spPr bwMode="auto">
              <a:xfrm>
                <a:off x="2230" y="2530"/>
                <a:ext cx="64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:Gap-Post-Lead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4" name="Rectangle 116"/>
              <p:cNvSpPr>
                <a:spLocks noChangeArrowheads="1"/>
              </p:cNvSpPr>
              <p:nvPr/>
            </p:nvSpPr>
            <p:spPr bwMode="auto">
              <a:xfrm>
                <a:off x="2124" y="273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5" name="Rectangle 117"/>
              <p:cNvSpPr>
                <a:spLocks noChangeArrowheads="1"/>
              </p:cNvSpPr>
              <p:nvPr/>
            </p:nvSpPr>
            <p:spPr bwMode="auto">
              <a:xfrm>
                <a:off x="2241" y="2732"/>
                <a:ext cx="68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:Gap-Down-Post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6" name="Rectangle 118"/>
              <p:cNvSpPr>
                <a:spLocks noChangeArrowheads="1"/>
              </p:cNvSpPr>
              <p:nvPr/>
            </p:nvSpPr>
            <p:spPr bwMode="auto">
              <a:xfrm>
                <a:off x="2124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7" name="Rectangle 119"/>
              <p:cNvSpPr>
                <a:spLocks noChangeArrowheads="1"/>
              </p:cNvSpPr>
              <p:nvPr/>
            </p:nvSpPr>
            <p:spPr bwMode="auto">
              <a:xfrm>
                <a:off x="2246" y="2933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8" name="Rectangle 120"/>
              <p:cNvSpPr>
                <a:spLocks noChangeArrowheads="1"/>
              </p:cNvSpPr>
              <p:nvPr/>
            </p:nvSpPr>
            <p:spPr bwMode="auto">
              <a:xfrm>
                <a:off x="2124" y="313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9" name="Rectangle 121"/>
              <p:cNvSpPr>
                <a:spLocks noChangeArrowheads="1"/>
              </p:cNvSpPr>
              <p:nvPr/>
            </p:nvSpPr>
            <p:spPr bwMode="auto">
              <a:xfrm>
                <a:off x="2251" y="3135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10" name="Rectangle 122"/>
              <p:cNvSpPr>
                <a:spLocks noChangeArrowheads="1"/>
              </p:cNvSpPr>
              <p:nvPr/>
            </p:nvSpPr>
            <p:spPr bwMode="auto">
              <a:xfrm>
                <a:off x="2124" y="3337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11" name="Rectangle 123"/>
              <p:cNvSpPr>
                <a:spLocks noChangeArrowheads="1"/>
              </p:cNvSpPr>
              <p:nvPr/>
            </p:nvSpPr>
            <p:spPr bwMode="auto">
              <a:xfrm>
                <a:off x="2241" y="3337"/>
                <a:ext cx="8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Lead thru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12" name="Rectangle 124"/>
              <p:cNvSpPr>
                <a:spLocks noChangeArrowheads="1"/>
              </p:cNvSpPr>
              <p:nvPr/>
            </p:nvSpPr>
            <p:spPr bwMode="auto">
              <a:xfrm>
                <a:off x="2124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13" name="Rectangle 125"/>
              <p:cNvSpPr>
                <a:spLocks noChangeArrowheads="1"/>
              </p:cNvSpPr>
              <p:nvPr/>
            </p:nvSpPr>
            <p:spPr bwMode="auto">
              <a:xfrm>
                <a:off x="2225" y="3538"/>
                <a:ext cx="116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14" name="Rectangle 126"/>
              <p:cNvSpPr>
                <a:spLocks noChangeArrowheads="1"/>
              </p:cNvSpPr>
              <p:nvPr/>
            </p:nvSpPr>
            <p:spPr bwMode="auto">
              <a:xfrm>
                <a:off x="2124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15" name="Rectangle 127"/>
              <p:cNvSpPr>
                <a:spLocks noChangeArrowheads="1"/>
              </p:cNvSpPr>
              <p:nvPr/>
            </p:nvSpPr>
            <p:spPr bwMode="auto">
              <a:xfrm>
                <a:off x="2246" y="3740"/>
                <a:ext cx="20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as on jet sweep. Snap ball when wing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16" name="Rectangle 128"/>
              <p:cNvSpPr>
                <a:spLocks noChangeArrowheads="1"/>
              </p:cNvSpPr>
              <p:nvPr/>
            </p:nvSpPr>
            <p:spPr bwMode="auto">
              <a:xfrm>
                <a:off x="2124" y="3841"/>
                <a:ext cx="201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is @PST. Handoff to wing- Fake waggle. Be quick.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17" name="Rectangle 129"/>
              <p:cNvSpPr>
                <a:spLocks noChangeArrowheads="1"/>
              </p:cNvSpPr>
              <p:nvPr/>
            </p:nvSpPr>
            <p:spPr bwMode="auto">
              <a:xfrm>
                <a:off x="2124" y="404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18" name="Rectangle 130"/>
              <p:cNvSpPr>
                <a:spLocks noChangeArrowheads="1"/>
              </p:cNvSpPr>
              <p:nvPr/>
            </p:nvSpPr>
            <p:spPr bwMode="auto">
              <a:xfrm>
                <a:off x="2241" y="4043"/>
                <a:ext cx="20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motion.Receive handoff from QB. Give outside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19" name="Rectangle 131"/>
              <p:cNvSpPr>
                <a:spLocks noChangeArrowheads="1"/>
              </p:cNvSpPr>
              <p:nvPr/>
            </p:nvSpPr>
            <p:spPr bwMode="auto">
              <a:xfrm>
                <a:off x="2124" y="4143"/>
                <a:ext cx="167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slot. You are on the 2 yd. track.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20" name="Rectangle 132"/>
              <p:cNvSpPr>
                <a:spLocks noChangeArrowheads="1"/>
              </p:cNvSpPr>
              <p:nvPr/>
            </p:nvSpPr>
            <p:spPr bwMode="auto">
              <a:xfrm>
                <a:off x="2124" y="4345"/>
                <a:ext cx="217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21" name="Rectangle 133"/>
              <p:cNvSpPr>
                <a:spLocks noChangeArrowheads="1"/>
              </p:cNvSpPr>
              <p:nvPr/>
            </p:nvSpPr>
            <p:spPr bwMode="auto">
              <a:xfrm>
                <a:off x="2278" y="4345"/>
                <a:ext cx="20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Ball Carrier- Drop step- You are on the 3 yd. track.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22" name="Rectangle 134"/>
              <p:cNvSpPr>
                <a:spLocks noChangeArrowheads="1"/>
              </p:cNvSpPr>
              <p:nvPr/>
            </p:nvSpPr>
            <p:spPr bwMode="auto">
              <a:xfrm>
                <a:off x="2124" y="4446"/>
                <a:ext cx="219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Receive inside handoff from wing. Follow FB and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23" name="Rectangle 135"/>
              <p:cNvSpPr>
                <a:spLocks noChangeArrowheads="1"/>
              </p:cNvSpPr>
              <p:nvPr/>
            </p:nvSpPr>
            <p:spPr bwMode="auto">
              <a:xfrm>
                <a:off x="2124" y="464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24" name="Rectangle 136"/>
              <p:cNvSpPr>
                <a:spLocks noChangeArrowheads="1"/>
              </p:cNvSpPr>
              <p:nvPr/>
            </p:nvSpPr>
            <p:spPr bwMode="auto">
              <a:xfrm>
                <a:off x="2230" y="4648"/>
                <a:ext cx="183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Kick out first on or outside tackle. 1st step 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25" name="Rectangle 137"/>
              <p:cNvSpPr>
                <a:spLocks noChangeArrowheads="1"/>
              </p:cNvSpPr>
              <p:nvPr/>
            </p:nvSpPr>
            <p:spPr bwMode="auto">
              <a:xfrm>
                <a:off x="2124" y="4749"/>
                <a:ext cx="63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 @45.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26" name="Rectangle 138"/>
              <p:cNvSpPr>
                <a:spLocks noChangeArrowheads="1"/>
              </p:cNvSpPr>
              <p:nvPr/>
            </p:nvSpPr>
            <p:spPr bwMode="auto">
              <a:xfrm>
                <a:off x="2124" y="4950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27" name="Line 139"/>
              <p:cNvSpPr>
                <a:spLocks noChangeShapeType="1"/>
              </p:cNvSpPr>
              <p:nvPr/>
            </p:nvSpPr>
            <p:spPr bwMode="auto">
              <a:xfrm flipV="1">
                <a:off x="1977" y="1344"/>
                <a:ext cx="0" cy="1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8" name="Freeform 140"/>
              <p:cNvSpPr>
                <a:spLocks/>
              </p:cNvSpPr>
              <p:nvPr/>
            </p:nvSpPr>
            <p:spPr bwMode="auto">
              <a:xfrm>
                <a:off x="1941" y="1337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9" name="Line 141"/>
              <p:cNvSpPr>
                <a:spLocks noChangeShapeType="1"/>
              </p:cNvSpPr>
              <p:nvPr/>
            </p:nvSpPr>
            <p:spPr bwMode="auto">
              <a:xfrm>
                <a:off x="1941" y="133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0" name="Freeform 142"/>
              <p:cNvSpPr>
                <a:spLocks/>
              </p:cNvSpPr>
              <p:nvPr/>
            </p:nvSpPr>
            <p:spPr bwMode="auto">
              <a:xfrm>
                <a:off x="2137" y="809"/>
                <a:ext cx="1369" cy="650"/>
              </a:xfrm>
              <a:custGeom>
                <a:avLst/>
                <a:gdLst>
                  <a:gd name="T0" fmla="*/ 3869 w 3869"/>
                  <a:gd name="T1" fmla="*/ 1837 h 1837"/>
                  <a:gd name="T2" fmla="*/ 15 w 3869"/>
                  <a:gd name="T3" fmla="*/ 326 h 1837"/>
                  <a:gd name="T4" fmla="*/ 0 w 3869"/>
                  <a:gd name="T5" fmla="*/ 56 h 1837"/>
                  <a:gd name="T6" fmla="*/ 211 w 3869"/>
                  <a:gd name="T7" fmla="*/ 0 h 1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9" h="1837">
                    <a:moveTo>
                      <a:pt x="3869" y="1837"/>
                    </a:moveTo>
                    <a:lnTo>
                      <a:pt x="15" y="326"/>
                    </a:lnTo>
                    <a:lnTo>
                      <a:pt x="0" y="56"/>
                    </a:lnTo>
                    <a:lnTo>
                      <a:pt x="21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1" name="Freeform 143"/>
              <p:cNvSpPr>
                <a:spLocks/>
              </p:cNvSpPr>
              <p:nvPr/>
            </p:nvSpPr>
            <p:spPr bwMode="auto">
              <a:xfrm>
                <a:off x="2203" y="772"/>
                <a:ext cx="24" cy="73"/>
              </a:xfrm>
              <a:custGeom>
                <a:avLst/>
                <a:gdLst>
                  <a:gd name="T0" fmla="*/ 69 w 69"/>
                  <a:gd name="T1" fmla="*/ 201 h 205"/>
                  <a:gd name="T2" fmla="*/ 51 w 69"/>
                  <a:gd name="T3" fmla="*/ 205 h 205"/>
                  <a:gd name="T4" fmla="*/ 0 w 69"/>
                  <a:gd name="T5" fmla="*/ 4 h 205"/>
                  <a:gd name="T6" fmla="*/ 19 w 69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205">
                    <a:moveTo>
                      <a:pt x="69" y="201"/>
                    </a:moveTo>
                    <a:lnTo>
                      <a:pt x="51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2" name="Line 144"/>
              <p:cNvSpPr>
                <a:spLocks noChangeShapeType="1"/>
              </p:cNvSpPr>
              <p:nvPr/>
            </p:nvSpPr>
            <p:spPr bwMode="auto">
              <a:xfrm flipH="1">
                <a:off x="2203" y="772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3" name="Arc 145"/>
              <p:cNvSpPr>
                <a:spLocks/>
              </p:cNvSpPr>
              <p:nvPr/>
            </p:nvSpPr>
            <p:spPr bwMode="auto">
              <a:xfrm>
                <a:off x="1637" y="1034"/>
                <a:ext cx="1385" cy="75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4" name="Freeform 146"/>
              <p:cNvSpPr>
                <a:spLocks/>
              </p:cNvSpPr>
              <p:nvPr/>
            </p:nvSpPr>
            <p:spPr bwMode="auto">
              <a:xfrm>
                <a:off x="1618" y="1034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5" name="Arc 147"/>
              <p:cNvSpPr>
                <a:spLocks/>
              </p:cNvSpPr>
              <p:nvPr/>
            </p:nvSpPr>
            <p:spPr bwMode="auto">
              <a:xfrm>
                <a:off x="1757" y="1195"/>
                <a:ext cx="945" cy="38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77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77" y="21599"/>
                    </a:moveTo>
                    <a:cubicBezTo>
                      <a:pt x="9656" y="21587"/>
                      <a:pt x="0" y="11920"/>
                      <a:pt x="0" y="0"/>
                    </a:cubicBezTo>
                  </a:path>
                  <a:path w="21600" h="21600" stroke="0" extrusionOk="0">
                    <a:moveTo>
                      <a:pt x="21577" y="21599"/>
                    </a:moveTo>
                    <a:cubicBezTo>
                      <a:pt x="9656" y="21587"/>
                      <a:pt x="0" y="1192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6" name="Freeform 148"/>
              <p:cNvSpPr>
                <a:spLocks/>
              </p:cNvSpPr>
              <p:nvPr/>
            </p:nvSpPr>
            <p:spPr bwMode="auto">
              <a:xfrm>
                <a:off x="1721" y="118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7" name="Line 149"/>
              <p:cNvSpPr>
                <a:spLocks noChangeShapeType="1"/>
              </p:cNvSpPr>
              <p:nvPr/>
            </p:nvSpPr>
            <p:spPr bwMode="auto">
              <a:xfrm>
                <a:off x="1721" y="118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8" name="Line 150"/>
              <p:cNvSpPr>
                <a:spLocks noChangeShapeType="1"/>
              </p:cNvSpPr>
              <p:nvPr/>
            </p:nvSpPr>
            <p:spPr bwMode="auto">
              <a:xfrm flipV="1">
                <a:off x="2632" y="1574"/>
                <a:ext cx="310" cy="16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9" name="Freeform 151"/>
              <p:cNvSpPr>
                <a:spLocks/>
              </p:cNvSpPr>
              <p:nvPr/>
            </p:nvSpPr>
            <p:spPr bwMode="auto">
              <a:xfrm>
                <a:off x="2925" y="1538"/>
                <a:ext cx="40" cy="68"/>
              </a:xfrm>
              <a:custGeom>
                <a:avLst/>
                <a:gdLst>
                  <a:gd name="T0" fmla="*/ 113 w 113"/>
                  <a:gd name="T1" fmla="*/ 184 h 193"/>
                  <a:gd name="T2" fmla="*/ 96 w 113"/>
                  <a:gd name="T3" fmla="*/ 193 h 193"/>
                  <a:gd name="T4" fmla="*/ 0 w 113"/>
                  <a:gd name="T5" fmla="*/ 9 h 193"/>
                  <a:gd name="T6" fmla="*/ 17 w 113"/>
                  <a:gd name="T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93">
                    <a:moveTo>
                      <a:pt x="113" y="184"/>
                    </a:moveTo>
                    <a:lnTo>
                      <a:pt x="96" y="193"/>
                    </a:lnTo>
                    <a:lnTo>
                      <a:pt x="0" y="9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0" name="Line 152"/>
              <p:cNvSpPr>
                <a:spLocks noChangeShapeType="1"/>
              </p:cNvSpPr>
              <p:nvPr/>
            </p:nvSpPr>
            <p:spPr bwMode="auto">
              <a:xfrm flipH="1">
                <a:off x="2925" y="1538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1" name="Freeform 153"/>
              <p:cNvSpPr>
                <a:spLocks/>
              </p:cNvSpPr>
              <p:nvPr/>
            </p:nvSpPr>
            <p:spPr bwMode="auto">
              <a:xfrm>
                <a:off x="2312" y="1739"/>
                <a:ext cx="315" cy="0"/>
              </a:xfrm>
              <a:custGeom>
                <a:avLst/>
                <a:gdLst>
                  <a:gd name="T0" fmla="*/ 0 w 890"/>
                  <a:gd name="T1" fmla="*/ 890 w 890"/>
                  <a:gd name="T2" fmla="*/ 863 w 890"/>
                  <a:gd name="T3" fmla="*/ 819 w 89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890">
                    <a:moveTo>
                      <a:pt x="0" y="0"/>
                    </a:moveTo>
                    <a:lnTo>
                      <a:pt x="890" y="0"/>
                    </a:lnTo>
                    <a:lnTo>
                      <a:pt x="863" y="0"/>
                    </a:lnTo>
                    <a:lnTo>
                      <a:pt x="8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2" name="Freeform 154"/>
              <p:cNvSpPr>
                <a:spLocks/>
              </p:cNvSpPr>
              <p:nvPr/>
            </p:nvSpPr>
            <p:spPr bwMode="auto">
              <a:xfrm>
                <a:off x="1267" y="1697"/>
                <a:ext cx="1015" cy="43"/>
              </a:xfrm>
              <a:custGeom>
                <a:avLst/>
                <a:gdLst>
                  <a:gd name="T0" fmla="*/ 0 w 2867"/>
                  <a:gd name="T1" fmla="*/ 60 h 120"/>
                  <a:gd name="T2" fmla="*/ 30 w 2867"/>
                  <a:gd name="T3" fmla="*/ 0 h 120"/>
                  <a:gd name="T4" fmla="*/ 90 w 2867"/>
                  <a:gd name="T5" fmla="*/ 120 h 120"/>
                  <a:gd name="T6" fmla="*/ 150 w 2867"/>
                  <a:gd name="T7" fmla="*/ 0 h 120"/>
                  <a:gd name="T8" fmla="*/ 210 w 2867"/>
                  <a:gd name="T9" fmla="*/ 120 h 120"/>
                  <a:gd name="T10" fmla="*/ 270 w 2867"/>
                  <a:gd name="T11" fmla="*/ 0 h 120"/>
                  <a:gd name="T12" fmla="*/ 330 w 2867"/>
                  <a:gd name="T13" fmla="*/ 120 h 120"/>
                  <a:gd name="T14" fmla="*/ 390 w 2867"/>
                  <a:gd name="T15" fmla="*/ 0 h 120"/>
                  <a:gd name="T16" fmla="*/ 450 w 2867"/>
                  <a:gd name="T17" fmla="*/ 120 h 120"/>
                  <a:gd name="T18" fmla="*/ 510 w 2867"/>
                  <a:gd name="T19" fmla="*/ 0 h 120"/>
                  <a:gd name="T20" fmla="*/ 570 w 2867"/>
                  <a:gd name="T21" fmla="*/ 120 h 120"/>
                  <a:gd name="T22" fmla="*/ 630 w 2867"/>
                  <a:gd name="T23" fmla="*/ 0 h 120"/>
                  <a:gd name="T24" fmla="*/ 690 w 2867"/>
                  <a:gd name="T25" fmla="*/ 120 h 120"/>
                  <a:gd name="T26" fmla="*/ 750 w 2867"/>
                  <a:gd name="T27" fmla="*/ 0 h 120"/>
                  <a:gd name="T28" fmla="*/ 810 w 2867"/>
                  <a:gd name="T29" fmla="*/ 120 h 120"/>
                  <a:gd name="T30" fmla="*/ 870 w 2867"/>
                  <a:gd name="T31" fmla="*/ 0 h 120"/>
                  <a:gd name="T32" fmla="*/ 930 w 2867"/>
                  <a:gd name="T33" fmla="*/ 120 h 120"/>
                  <a:gd name="T34" fmla="*/ 990 w 2867"/>
                  <a:gd name="T35" fmla="*/ 0 h 120"/>
                  <a:gd name="T36" fmla="*/ 1050 w 2867"/>
                  <a:gd name="T37" fmla="*/ 120 h 120"/>
                  <a:gd name="T38" fmla="*/ 1110 w 2867"/>
                  <a:gd name="T39" fmla="*/ 0 h 120"/>
                  <a:gd name="T40" fmla="*/ 1170 w 2867"/>
                  <a:gd name="T41" fmla="*/ 120 h 120"/>
                  <a:gd name="T42" fmla="*/ 1230 w 2867"/>
                  <a:gd name="T43" fmla="*/ 0 h 120"/>
                  <a:gd name="T44" fmla="*/ 1290 w 2867"/>
                  <a:gd name="T45" fmla="*/ 120 h 120"/>
                  <a:gd name="T46" fmla="*/ 1350 w 2867"/>
                  <a:gd name="T47" fmla="*/ 0 h 120"/>
                  <a:gd name="T48" fmla="*/ 1410 w 2867"/>
                  <a:gd name="T49" fmla="*/ 120 h 120"/>
                  <a:gd name="T50" fmla="*/ 1470 w 2867"/>
                  <a:gd name="T51" fmla="*/ 0 h 120"/>
                  <a:gd name="T52" fmla="*/ 1530 w 2867"/>
                  <a:gd name="T53" fmla="*/ 120 h 120"/>
                  <a:gd name="T54" fmla="*/ 1590 w 2867"/>
                  <a:gd name="T55" fmla="*/ 0 h 120"/>
                  <a:gd name="T56" fmla="*/ 1650 w 2867"/>
                  <a:gd name="T57" fmla="*/ 120 h 120"/>
                  <a:gd name="T58" fmla="*/ 1710 w 2867"/>
                  <a:gd name="T59" fmla="*/ 0 h 120"/>
                  <a:gd name="T60" fmla="*/ 1770 w 2867"/>
                  <a:gd name="T61" fmla="*/ 120 h 120"/>
                  <a:gd name="T62" fmla="*/ 1830 w 2867"/>
                  <a:gd name="T63" fmla="*/ 0 h 120"/>
                  <a:gd name="T64" fmla="*/ 1890 w 2867"/>
                  <a:gd name="T65" fmla="*/ 120 h 120"/>
                  <a:gd name="T66" fmla="*/ 1950 w 2867"/>
                  <a:gd name="T67" fmla="*/ 0 h 120"/>
                  <a:gd name="T68" fmla="*/ 2010 w 2867"/>
                  <a:gd name="T69" fmla="*/ 120 h 120"/>
                  <a:gd name="T70" fmla="*/ 2070 w 2867"/>
                  <a:gd name="T71" fmla="*/ 0 h 120"/>
                  <a:gd name="T72" fmla="*/ 2130 w 2867"/>
                  <a:gd name="T73" fmla="*/ 120 h 120"/>
                  <a:gd name="T74" fmla="*/ 2190 w 2867"/>
                  <a:gd name="T75" fmla="*/ 0 h 120"/>
                  <a:gd name="T76" fmla="*/ 2250 w 2867"/>
                  <a:gd name="T77" fmla="*/ 120 h 120"/>
                  <a:gd name="T78" fmla="*/ 2310 w 2867"/>
                  <a:gd name="T79" fmla="*/ 0 h 120"/>
                  <a:gd name="T80" fmla="*/ 2370 w 2867"/>
                  <a:gd name="T81" fmla="*/ 120 h 120"/>
                  <a:gd name="T82" fmla="*/ 2430 w 2867"/>
                  <a:gd name="T83" fmla="*/ 0 h 120"/>
                  <a:gd name="T84" fmla="*/ 2490 w 2867"/>
                  <a:gd name="T85" fmla="*/ 120 h 120"/>
                  <a:gd name="T86" fmla="*/ 2550 w 2867"/>
                  <a:gd name="T87" fmla="*/ 0 h 120"/>
                  <a:gd name="T88" fmla="*/ 2610 w 2867"/>
                  <a:gd name="T89" fmla="*/ 120 h 120"/>
                  <a:gd name="T90" fmla="*/ 2670 w 2867"/>
                  <a:gd name="T91" fmla="*/ 0 h 120"/>
                  <a:gd name="T92" fmla="*/ 2730 w 2867"/>
                  <a:gd name="T93" fmla="*/ 120 h 120"/>
                  <a:gd name="T94" fmla="*/ 2790 w 2867"/>
                  <a:gd name="T95" fmla="*/ 0 h 120"/>
                  <a:gd name="T96" fmla="*/ 2820 w 2867"/>
                  <a:gd name="T97" fmla="*/ 60 h 120"/>
                  <a:gd name="T98" fmla="*/ 2867 w 2867"/>
                  <a:gd name="T99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867" h="120">
                    <a:moveTo>
                      <a:pt x="0" y="60"/>
                    </a:moveTo>
                    <a:lnTo>
                      <a:pt x="30" y="0"/>
                    </a:lnTo>
                    <a:lnTo>
                      <a:pt x="90" y="120"/>
                    </a:lnTo>
                    <a:lnTo>
                      <a:pt x="150" y="0"/>
                    </a:lnTo>
                    <a:lnTo>
                      <a:pt x="210" y="120"/>
                    </a:lnTo>
                    <a:lnTo>
                      <a:pt x="270" y="0"/>
                    </a:lnTo>
                    <a:lnTo>
                      <a:pt x="330" y="120"/>
                    </a:lnTo>
                    <a:lnTo>
                      <a:pt x="390" y="0"/>
                    </a:lnTo>
                    <a:lnTo>
                      <a:pt x="450" y="120"/>
                    </a:lnTo>
                    <a:lnTo>
                      <a:pt x="510" y="0"/>
                    </a:lnTo>
                    <a:lnTo>
                      <a:pt x="570" y="120"/>
                    </a:lnTo>
                    <a:lnTo>
                      <a:pt x="630" y="0"/>
                    </a:lnTo>
                    <a:lnTo>
                      <a:pt x="690" y="120"/>
                    </a:lnTo>
                    <a:lnTo>
                      <a:pt x="750" y="0"/>
                    </a:lnTo>
                    <a:lnTo>
                      <a:pt x="810" y="120"/>
                    </a:lnTo>
                    <a:lnTo>
                      <a:pt x="870" y="0"/>
                    </a:lnTo>
                    <a:lnTo>
                      <a:pt x="930" y="120"/>
                    </a:lnTo>
                    <a:lnTo>
                      <a:pt x="990" y="0"/>
                    </a:lnTo>
                    <a:lnTo>
                      <a:pt x="1050" y="120"/>
                    </a:lnTo>
                    <a:lnTo>
                      <a:pt x="1110" y="0"/>
                    </a:lnTo>
                    <a:lnTo>
                      <a:pt x="1170" y="120"/>
                    </a:lnTo>
                    <a:lnTo>
                      <a:pt x="1230" y="0"/>
                    </a:lnTo>
                    <a:lnTo>
                      <a:pt x="1290" y="120"/>
                    </a:lnTo>
                    <a:lnTo>
                      <a:pt x="1350" y="0"/>
                    </a:lnTo>
                    <a:lnTo>
                      <a:pt x="1410" y="120"/>
                    </a:lnTo>
                    <a:lnTo>
                      <a:pt x="1470" y="0"/>
                    </a:lnTo>
                    <a:lnTo>
                      <a:pt x="1530" y="120"/>
                    </a:lnTo>
                    <a:lnTo>
                      <a:pt x="1590" y="0"/>
                    </a:lnTo>
                    <a:lnTo>
                      <a:pt x="1650" y="120"/>
                    </a:lnTo>
                    <a:lnTo>
                      <a:pt x="1710" y="0"/>
                    </a:lnTo>
                    <a:lnTo>
                      <a:pt x="1770" y="120"/>
                    </a:lnTo>
                    <a:lnTo>
                      <a:pt x="1830" y="0"/>
                    </a:lnTo>
                    <a:lnTo>
                      <a:pt x="1890" y="120"/>
                    </a:lnTo>
                    <a:lnTo>
                      <a:pt x="1950" y="0"/>
                    </a:lnTo>
                    <a:lnTo>
                      <a:pt x="2010" y="120"/>
                    </a:lnTo>
                    <a:lnTo>
                      <a:pt x="2070" y="0"/>
                    </a:lnTo>
                    <a:lnTo>
                      <a:pt x="2130" y="120"/>
                    </a:lnTo>
                    <a:lnTo>
                      <a:pt x="2190" y="0"/>
                    </a:lnTo>
                    <a:lnTo>
                      <a:pt x="2250" y="120"/>
                    </a:lnTo>
                    <a:lnTo>
                      <a:pt x="2310" y="0"/>
                    </a:lnTo>
                    <a:lnTo>
                      <a:pt x="2370" y="120"/>
                    </a:lnTo>
                    <a:lnTo>
                      <a:pt x="2430" y="0"/>
                    </a:lnTo>
                    <a:lnTo>
                      <a:pt x="2490" y="120"/>
                    </a:lnTo>
                    <a:lnTo>
                      <a:pt x="2550" y="0"/>
                    </a:lnTo>
                    <a:lnTo>
                      <a:pt x="2610" y="120"/>
                    </a:lnTo>
                    <a:lnTo>
                      <a:pt x="2670" y="0"/>
                    </a:lnTo>
                    <a:lnTo>
                      <a:pt x="2730" y="120"/>
                    </a:lnTo>
                    <a:lnTo>
                      <a:pt x="2790" y="0"/>
                    </a:lnTo>
                    <a:lnTo>
                      <a:pt x="2820" y="60"/>
                    </a:lnTo>
                    <a:lnTo>
                      <a:pt x="2867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3" name="Line 155"/>
              <p:cNvSpPr>
                <a:spLocks noChangeShapeType="1"/>
              </p:cNvSpPr>
              <p:nvPr/>
            </p:nvSpPr>
            <p:spPr bwMode="auto">
              <a:xfrm flipH="1">
                <a:off x="2277" y="1719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4" name="Arc 156"/>
              <p:cNvSpPr>
                <a:spLocks/>
              </p:cNvSpPr>
              <p:nvPr/>
            </p:nvSpPr>
            <p:spPr bwMode="auto">
              <a:xfrm>
                <a:off x="1613" y="1739"/>
                <a:ext cx="699" cy="37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5" name="Arc 157"/>
              <p:cNvSpPr>
                <a:spLocks/>
              </p:cNvSpPr>
              <p:nvPr/>
            </p:nvSpPr>
            <p:spPr bwMode="auto">
              <a:xfrm>
                <a:off x="2237" y="1649"/>
                <a:ext cx="90" cy="90"/>
              </a:xfrm>
              <a:custGeom>
                <a:avLst/>
                <a:gdLst>
                  <a:gd name="G0" fmla="+- 21600 0 0"/>
                  <a:gd name="G1" fmla="+- 241 0 0"/>
                  <a:gd name="G2" fmla="+- 21600 0 0"/>
                  <a:gd name="T0" fmla="*/ 21600 w 21600"/>
                  <a:gd name="T1" fmla="*/ 21841 h 21841"/>
                  <a:gd name="T2" fmla="*/ 1 w 21600"/>
                  <a:gd name="T3" fmla="*/ 0 h 21841"/>
                  <a:gd name="T4" fmla="*/ 21600 w 21600"/>
                  <a:gd name="T5" fmla="*/ 241 h 21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41" fill="none" extrusionOk="0">
                    <a:moveTo>
                      <a:pt x="21600" y="21841"/>
                    </a:moveTo>
                    <a:cubicBezTo>
                      <a:pt x="9670" y="21841"/>
                      <a:pt x="0" y="12170"/>
                      <a:pt x="0" y="241"/>
                    </a:cubicBezTo>
                    <a:cubicBezTo>
                      <a:pt x="-1" y="160"/>
                      <a:pt x="0" y="80"/>
                      <a:pt x="1" y="0"/>
                    </a:cubicBezTo>
                  </a:path>
                  <a:path w="21600" h="21841" stroke="0" extrusionOk="0">
                    <a:moveTo>
                      <a:pt x="21600" y="21841"/>
                    </a:moveTo>
                    <a:cubicBezTo>
                      <a:pt x="9670" y="21841"/>
                      <a:pt x="0" y="12170"/>
                      <a:pt x="0" y="241"/>
                    </a:cubicBezTo>
                    <a:cubicBezTo>
                      <a:pt x="-1" y="160"/>
                      <a:pt x="0" y="80"/>
                      <a:pt x="1" y="0"/>
                    </a:cubicBezTo>
                    <a:lnTo>
                      <a:pt x="21600" y="24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6" name="Line 158"/>
              <p:cNvSpPr>
                <a:spLocks noChangeShapeType="1"/>
              </p:cNvSpPr>
              <p:nvPr/>
            </p:nvSpPr>
            <p:spPr bwMode="auto">
              <a:xfrm flipH="1">
                <a:off x="2707" y="1524"/>
                <a:ext cx="59" cy="5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7" name="Freeform 159"/>
              <p:cNvSpPr>
                <a:spLocks/>
              </p:cNvSpPr>
              <p:nvPr/>
            </p:nvSpPr>
            <p:spPr bwMode="auto">
              <a:xfrm>
                <a:off x="3022" y="1709"/>
                <a:ext cx="0" cy="70"/>
              </a:xfrm>
              <a:custGeom>
                <a:avLst/>
                <a:gdLst>
                  <a:gd name="T0" fmla="*/ 0 h 197"/>
                  <a:gd name="T1" fmla="*/ 197 h 197"/>
                  <a:gd name="T2" fmla="*/ 170 h 19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97">
                    <a:moveTo>
                      <a:pt x="0" y="0"/>
                    </a:moveTo>
                    <a:lnTo>
                      <a:pt x="0" y="197"/>
                    </a:lnTo>
                    <a:lnTo>
                      <a:pt x="0" y="17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8" name="Arc 160"/>
              <p:cNvSpPr>
                <a:spLocks/>
              </p:cNvSpPr>
              <p:nvPr/>
            </p:nvSpPr>
            <p:spPr bwMode="auto">
              <a:xfrm>
                <a:off x="1202" y="1214"/>
                <a:ext cx="255" cy="24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9" name="Freeform 161"/>
              <p:cNvSpPr>
                <a:spLocks/>
              </p:cNvSpPr>
              <p:nvPr/>
            </p:nvSpPr>
            <p:spPr bwMode="auto">
              <a:xfrm>
                <a:off x="1166" y="1208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0" name="Line 162"/>
              <p:cNvSpPr>
                <a:spLocks noChangeShapeType="1"/>
              </p:cNvSpPr>
              <p:nvPr/>
            </p:nvSpPr>
            <p:spPr bwMode="auto">
              <a:xfrm>
                <a:off x="1166" y="120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1" name="Freeform 163"/>
              <p:cNvSpPr>
                <a:spLocks/>
              </p:cNvSpPr>
              <p:nvPr/>
            </p:nvSpPr>
            <p:spPr bwMode="auto">
              <a:xfrm>
                <a:off x="1587" y="1329"/>
                <a:ext cx="670" cy="450"/>
              </a:xfrm>
              <a:custGeom>
                <a:avLst/>
                <a:gdLst>
                  <a:gd name="T0" fmla="*/ 1892 w 1892"/>
                  <a:gd name="T1" fmla="*/ 1271 h 1271"/>
                  <a:gd name="T2" fmla="*/ 763 w 1892"/>
                  <a:gd name="T3" fmla="*/ 311 h 1271"/>
                  <a:gd name="T4" fmla="*/ 0 w 1892"/>
                  <a:gd name="T5" fmla="*/ 0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92" h="1271">
                    <a:moveTo>
                      <a:pt x="1892" y="1271"/>
                    </a:moveTo>
                    <a:lnTo>
                      <a:pt x="763" y="31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2" name="Freeform 164"/>
              <p:cNvSpPr>
                <a:spLocks/>
              </p:cNvSpPr>
              <p:nvPr/>
            </p:nvSpPr>
            <p:spPr bwMode="auto">
              <a:xfrm>
                <a:off x="1567" y="1293"/>
                <a:ext cx="34" cy="70"/>
              </a:xfrm>
              <a:custGeom>
                <a:avLst/>
                <a:gdLst>
                  <a:gd name="T0" fmla="*/ 75 w 94"/>
                  <a:gd name="T1" fmla="*/ 0 h 198"/>
                  <a:gd name="T2" fmla="*/ 94 w 94"/>
                  <a:gd name="T3" fmla="*/ 6 h 198"/>
                  <a:gd name="T4" fmla="*/ 19 w 94"/>
                  <a:gd name="T5" fmla="*/ 198 h 198"/>
                  <a:gd name="T6" fmla="*/ 0 w 94"/>
                  <a:gd name="T7" fmla="*/ 19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98">
                    <a:moveTo>
                      <a:pt x="75" y="0"/>
                    </a:moveTo>
                    <a:lnTo>
                      <a:pt x="94" y="6"/>
                    </a:lnTo>
                    <a:lnTo>
                      <a:pt x="19" y="198"/>
                    </a:lnTo>
                    <a:lnTo>
                      <a:pt x="0" y="1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3" name="Line 165"/>
              <p:cNvSpPr>
                <a:spLocks noChangeShapeType="1"/>
              </p:cNvSpPr>
              <p:nvPr/>
            </p:nvSpPr>
            <p:spPr bwMode="auto">
              <a:xfrm>
                <a:off x="1567" y="1361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4" name="Line 166"/>
              <p:cNvSpPr>
                <a:spLocks noChangeShapeType="1"/>
              </p:cNvSpPr>
              <p:nvPr/>
            </p:nvSpPr>
            <p:spPr bwMode="auto">
              <a:xfrm flipV="1">
                <a:off x="2537" y="1329"/>
                <a:ext cx="185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5" name="Freeform 167"/>
              <p:cNvSpPr>
                <a:spLocks/>
              </p:cNvSpPr>
              <p:nvPr/>
            </p:nvSpPr>
            <p:spPr bwMode="auto">
              <a:xfrm>
                <a:off x="2705" y="1294"/>
                <a:ext cx="40" cy="67"/>
              </a:xfrm>
              <a:custGeom>
                <a:avLst/>
                <a:gdLst>
                  <a:gd name="T0" fmla="*/ 113 w 113"/>
                  <a:gd name="T1" fmla="*/ 179 h 188"/>
                  <a:gd name="T2" fmla="*/ 97 w 113"/>
                  <a:gd name="T3" fmla="*/ 188 h 188"/>
                  <a:gd name="T4" fmla="*/ 0 w 113"/>
                  <a:gd name="T5" fmla="*/ 8 h 188"/>
                  <a:gd name="T6" fmla="*/ 17 w 113"/>
                  <a:gd name="T7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88">
                    <a:moveTo>
                      <a:pt x="113" y="179"/>
                    </a:moveTo>
                    <a:lnTo>
                      <a:pt x="97" y="188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6" name="Line 168"/>
              <p:cNvSpPr>
                <a:spLocks noChangeShapeType="1"/>
              </p:cNvSpPr>
              <p:nvPr/>
            </p:nvSpPr>
            <p:spPr bwMode="auto">
              <a:xfrm flipH="1">
                <a:off x="2705" y="1294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7" name="Line 169"/>
              <p:cNvSpPr>
                <a:spLocks noChangeShapeType="1"/>
              </p:cNvSpPr>
              <p:nvPr/>
            </p:nvSpPr>
            <p:spPr bwMode="auto">
              <a:xfrm flipV="1">
                <a:off x="2277" y="1344"/>
                <a:ext cx="95" cy="8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8" name="Freeform 170"/>
              <p:cNvSpPr>
                <a:spLocks/>
              </p:cNvSpPr>
              <p:nvPr/>
            </p:nvSpPr>
            <p:spPr bwMode="auto">
              <a:xfrm>
                <a:off x="2348" y="1311"/>
                <a:ext cx="53" cy="61"/>
              </a:xfrm>
              <a:custGeom>
                <a:avLst/>
                <a:gdLst>
                  <a:gd name="T0" fmla="*/ 148 w 148"/>
                  <a:gd name="T1" fmla="*/ 159 h 171"/>
                  <a:gd name="T2" fmla="*/ 134 w 148"/>
                  <a:gd name="T3" fmla="*/ 171 h 171"/>
                  <a:gd name="T4" fmla="*/ 0 w 148"/>
                  <a:gd name="T5" fmla="*/ 12 h 171"/>
                  <a:gd name="T6" fmla="*/ 15 w 148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71">
                    <a:moveTo>
                      <a:pt x="148" y="159"/>
                    </a:moveTo>
                    <a:lnTo>
                      <a:pt x="134" y="171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9" name="Line 171"/>
              <p:cNvSpPr>
                <a:spLocks noChangeShapeType="1"/>
              </p:cNvSpPr>
              <p:nvPr/>
            </p:nvSpPr>
            <p:spPr bwMode="auto">
              <a:xfrm flipH="1">
                <a:off x="2348" y="1311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0" name="Line 172"/>
              <p:cNvSpPr>
                <a:spLocks noChangeShapeType="1"/>
              </p:cNvSpPr>
              <p:nvPr/>
            </p:nvSpPr>
            <p:spPr bwMode="auto">
              <a:xfrm flipV="1">
                <a:off x="1977" y="1174"/>
                <a:ext cx="195" cy="15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1" name="Freeform 173"/>
              <p:cNvSpPr>
                <a:spLocks/>
              </p:cNvSpPr>
              <p:nvPr/>
            </p:nvSpPr>
            <p:spPr bwMode="auto">
              <a:xfrm>
                <a:off x="2150" y="1141"/>
                <a:ext cx="49" cy="62"/>
              </a:xfrm>
              <a:custGeom>
                <a:avLst/>
                <a:gdLst>
                  <a:gd name="T0" fmla="*/ 140 w 140"/>
                  <a:gd name="T1" fmla="*/ 163 h 176"/>
                  <a:gd name="T2" fmla="*/ 125 w 140"/>
                  <a:gd name="T3" fmla="*/ 176 h 176"/>
                  <a:gd name="T4" fmla="*/ 0 w 140"/>
                  <a:gd name="T5" fmla="*/ 13 h 176"/>
                  <a:gd name="T6" fmla="*/ 15 w 140"/>
                  <a:gd name="T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6">
                    <a:moveTo>
                      <a:pt x="140" y="163"/>
                    </a:moveTo>
                    <a:lnTo>
                      <a:pt x="125" y="176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2" name="Line 174"/>
              <p:cNvSpPr>
                <a:spLocks noChangeShapeType="1"/>
              </p:cNvSpPr>
              <p:nvPr/>
            </p:nvSpPr>
            <p:spPr bwMode="auto">
              <a:xfrm flipH="1">
                <a:off x="2150" y="1141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3" name="Freeform 175"/>
              <p:cNvSpPr>
                <a:spLocks/>
              </p:cNvSpPr>
              <p:nvPr/>
            </p:nvSpPr>
            <p:spPr bwMode="auto">
              <a:xfrm>
                <a:off x="1767" y="1299"/>
                <a:ext cx="90" cy="130"/>
              </a:xfrm>
              <a:custGeom>
                <a:avLst/>
                <a:gdLst>
                  <a:gd name="T0" fmla="*/ 0 w 255"/>
                  <a:gd name="T1" fmla="*/ 366 h 366"/>
                  <a:gd name="T2" fmla="*/ 0 w 255"/>
                  <a:gd name="T3" fmla="*/ 182 h 366"/>
                  <a:gd name="T4" fmla="*/ 255 w 255"/>
                  <a:gd name="T5" fmla="*/ 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5" h="366">
                    <a:moveTo>
                      <a:pt x="0" y="366"/>
                    </a:moveTo>
                    <a:lnTo>
                      <a:pt x="0" y="182"/>
                    </a:lnTo>
                    <a:lnTo>
                      <a:pt x="25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4" name="Freeform 176"/>
              <p:cNvSpPr>
                <a:spLocks/>
              </p:cNvSpPr>
              <p:nvPr/>
            </p:nvSpPr>
            <p:spPr bwMode="auto">
              <a:xfrm>
                <a:off x="1836" y="1266"/>
                <a:ext cx="49" cy="63"/>
              </a:xfrm>
              <a:custGeom>
                <a:avLst/>
                <a:gdLst>
                  <a:gd name="T0" fmla="*/ 138 w 138"/>
                  <a:gd name="T1" fmla="*/ 168 h 178"/>
                  <a:gd name="T2" fmla="*/ 121 w 138"/>
                  <a:gd name="T3" fmla="*/ 178 h 178"/>
                  <a:gd name="T4" fmla="*/ 0 w 138"/>
                  <a:gd name="T5" fmla="*/ 11 h 178"/>
                  <a:gd name="T6" fmla="*/ 16 w 138"/>
                  <a:gd name="T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78">
                    <a:moveTo>
                      <a:pt x="138" y="168"/>
                    </a:moveTo>
                    <a:lnTo>
                      <a:pt x="121" y="178"/>
                    </a:lnTo>
                    <a:lnTo>
                      <a:pt x="0" y="11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5" name="Line 177"/>
              <p:cNvSpPr>
                <a:spLocks noChangeShapeType="1"/>
              </p:cNvSpPr>
              <p:nvPr/>
            </p:nvSpPr>
            <p:spPr bwMode="auto">
              <a:xfrm flipH="1">
                <a:off x="1836" y="126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6" name="Line 178"/>
              <p:cNvSpPr>
                <a:spLocks noChangeShapeType="1"/>
              </p:cNvSpPr>
              <p:nvPr/>
            </p:nvSpPr>
            <p:spPr bwMode="auto">
              <a:xfrm flipV="1">
                <a:off x="1095" y="2912"/>
                <a:ext cx="0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7" name="Freeform 179"/>
              <p:cNvSpPr>
                <a:spLocks/>
              </p:cNvSpPr>
              <p:nvPr/>
            </p:nvSpPr>
            <p:spPr bwMode="auto">
              <a:xfrm>
                <a:off x="1058" y="2906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8" name="Line 180"/>
              <p:cNvSpPr>
                <a:spLocks noChangeShapeType="1"/>
              </p:cNvSpPr>
              <p:nvPr/>
            </p:nvSpPr>
            <p:spPr bwMode="auto">
              <a:xfrm>
                <a:off x="1058" y="290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9" name="Line 181"/>
              <p:cNvSpPr>
                <a:spLocks noChangeShapeType="1"/>
              </p:cNvSpPr>
              <p:nvPr/>
            </p:nvSpPr>
            <p:spPr bwMode="auto">
              <a:xfrm flipV="1">
                <a:off x="936" y="2896"/>
                <a:ext cx="90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0" name="Freeform 182"/>
              <p:cNvSpPr>
                <a:spLocks/>
              </p:cNvSpPr>
              <p:nvPr/>
            </p:nvSpPr>
            <p:spPr bwMode="auto">
              <a:xfrm>
                <a:off x="1008" y="2860"/>
                <a:ext cx="42" cy="68"/>
              </a:xfrm>
              <a:custGeom>
                <a:avLst/>
                <a:gdLst>
                  <a:gd name="T0" fmla="*/ 121 w 121"/>
                  <a:gd name="T1" fmla="*/ 180 h 191"/>
                  <a:gd name="T2" fmla="*/ 104 w 121"/>
                  <a:gd name="T3" fmla="*/ 191 h 191"/>
                  <a:gd name="T4" fmla="*/ 0 w 121"/>
                  <a:gd name="T5" fmla="*/ 11 h 191"/>
                  <a:gd name="T6" fmla="*/ 17 w 121"/>
                  <a:gd name="T7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91">
                    <a:moveTo>
                      <a:pt x="121" y="180"/>
                    </a:moveTo>
                    <a:lnTo>
                      <a:pt x="104" y="191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1" name="Line 183"/>
              <p:cNvSpPr>
                <a:spLocks noChangeShapeType="1"/>
              </p:cNvSpPr>
              <p:nvPr/>
            </p:nvSpPr>
            <p:spPr bwMode="auto">
              <a:xfrm flipH="1">
                <a:off x="1008" y="286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2" name="Line 184"/>
              <p:cNvSpPr>
                <a:spLocks noChangeShapeType="1"/>
              </p:cNvSpPr>
              <p:nvPr/>
            </p:nvSpPr>
            <p:spPr bwMode="auto">
              <a:xfrm flipV="1">
                <a:off x="1238" y="2928"/>
                <a:ext cx="48" cy="2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3" name="Freeform 185"/>
              <p:cNvSpPr>
                <a:spLocks/>
              </p:cNvSpPr>
              <p:nvPr/>
            </p:nvSpPr>
            <p:spPr bwMode="auto">
              <a:xfrm>
                <a:off x="1268" y="2893"/>
                <a:ext cx="41" cy="66"/>
              </a:xfrm>
              <a:custGeom>
                <a:avLst/>
                <a:gdLst>
                  <a:gd name="T0" fmla="*/ 117 w 117"/>
                  <a:gd name="T1" fmla="*/ 180 h 188"/>
                  <a:gd name="T2" fmla="*/ 100 w 117"/>
                  <a:gd name="T3" fmla="*/ 188 h 188"/>
                  <a:gd name="T4" fmla="*/ 0 w 117"/>
                  <a:gd name="T5" fmla="*/ 9 h 188"/>
                  <a:gd name="T6" fmla="*/ 16 w 117"/>
                  <a:gd name="T7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8">
                    <a:moveTo>
                      <a:pt x="117" y="180"/>
                    </a:moveTo>
                    <a:lnTo>
                      <a:pt x="100" y="188"/>
                    </a:lnTo>
                    <a:lnTo>
                      <a:pt x="0" y="9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4" name="Line 186"/>
              <p:cNvSpPr>
                <a:spLocks noChangeShapeType="1"/>
              </p:cNvSpPr>
              <p:nvPr/>
            </p:nvSpPr>
            <p:spPr bwMode="auto">
              <a:xfrm flipH="1">
                <a:off x="1268" y="2893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5" name="Line 187"/>
              <p:cNvSpPr>
                <a:spLocks noChangeShapeType="1"/>
              </p:cNvSpPr>
              <p:nvPr/>
            </p:nvSpPr>
            <p:spPr bwMode="auto">
              <a:xfrm flipV="1">
                <a:off x="1408" y="2912"/>
                <a:ext cx="69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6" name="Freeform 188"/>
              <p:cNvSpPr>
                <a:spLocks/>
              </p:cNvSpPr>
              <p:nvPr/>
            </p:nvSpPr>
            <p:spPr bwMode="auto">
              <a:xfrm>
                <a:off x="1459" y="2877"/>
                <a:ext cx="43" cy="66"/>
              </a:xfrm>
              <a:custGeom>
                <a:avLst/>
                <a:gdLst>
                  <a:gd name="T0" fmla="*/ 121 w 121"/>
                  <a:gd name="T1" fmla="*/ 176 h 186"/>
                  <a:gd name="T2" fmla="*/ 104 w 121"/>
                  <a:gd name="T3" fmla="*/ 186 h 186"/>
                  <a:gd name="T4" fmla="*/ 0 w 121"/>
                  <a:gd name="T5" fmla="*/ 11 h 186"/>
                  <a:gd name="T6" fmla="*/ 17 w 121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86">
                    <a:moveTo>
                      <a:pt x="121" y="176"/>
                    </a:moveTo>
                    <a:lnTo>
                      <a:pt x="104" y="186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7" name="Line 189"/>
              <p:cNvSpPr>
                <a:spLocks noChangeShapeType="1"/>
              </p:cNvSpPr>
              <p:nvPr/>
            </p:nvSpPr>
            <p:spPr bwMode="auto">
              <a:xfrm flipH="1">
                <a:off x="1459" y="2877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8" name="Freeform 190"/>
              <p:cNvSpPr>
                <a:spLocks/>
              </p:cNvSpPr>
              <p:nvPr/>
            </p:nvSpPr>
            <p:spPr bwMode="auto">
              <a:xfrm>
                <a:off x="1068" y="2647"/>
                <a:ext cx="924" cy="302"/>
              </a:xfrm>
              <a:custGeom>
                <a:avLst/>
                <a:gdLst>
                  <a:gd name="T0" fmla="*/ 2611 w 2611"/>
                  <a:gd name="T1" fmla="*/ 855 h 855"/>
                  <a:gd name="T2" fmla="*/ 0 w 2611"/>
                  <a:gd name="T3" fmla="*/ 76 h 855"/>
                  <a:gd name="T4" fmla="*/ 0 w 2611"/>
                  <a:gd name="T5" fmla="*/ 0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11" h="855">
                    <a:moveTo>
                      <a:pt x="2611" y="855"/>
                    </a:moveTo>
                    <a:lnTo>
                      <a:pt x="0" y="7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9" name="Freeform 191"/>
              <p:cNvSpPr>
                <a:spLocks/>
              </p:cNvSpPr>
              <p:nvPr/>
            </p:nvSpPr>
            <p:spPr bwMode="auto">
              <a:xfrm>
                <a:off x="1032" y="2640"/>
                <a:ext cx="72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0" name="Line 192"/>
              <p:cNvSpPr>
                <a:spLocks noChangeShapeType="1"/>
              </p:cNvSpPr>
              <p:nvPr/>
            </p:nvSpPr>
            <p:spPr bwMode="auto">
              <a:xfrm>
                <a:off x="1032" y="264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1" name="Freeform 193"/>
              <p:cNvSpPr>
                <a:spLocks/>
              </p:cNvSpPr>
              <p:nvPr/>
            </p:nvSpPr>
            <p:spPr bwMode="auto">
              <a:xfrm>
                <a:off x="1031" y="3634"/>
                <a:ext cx="950" cy="356"/>
              </a:xfrm>
              <a:custGeom>
                <a:avLst/>
                <a:gdLst>
                  <a:gd name="T0" fmla="*/ 2685 w 2685"/>
                  <a:gd name="T1" fmla="*/ 1005 h 1005"/>
                  <a:gd name="T2" fmla="*/ 0 w 2685"/>
                  <a:gd name="T3" fmla="*/ 75 h 1005"/>
                  <a:gd name="T4" fmla="*/ 0 w 2685"/>
                  <a:gd name="T5" fmla="*/ 0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5" h="1005">
                    <a:moveTo>
                      <a:pt x="2685" y="1005"/>
                    </a:moveTo>
                    <a:lnTo>
                      <a:pt x="0" y="7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2" name="Freeform 194"/>
              <p:cNvSpPr>
                <a:spLocks/>
              </p:cNvSpPr>
              <p:nvPr/>
            </p:nvSpPr>
            <p:spPr bwMode="auto">
              <a:xfrm>
                <a:off x="995" y="3628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3" name="Line 195"/>
              <p:cNvSpPr>
                <a:spLocks noChangeShapeType="1"/>
              </p:cNvSpPr>
              <p:nvPr/>
            </p:nvSpPr>
            <p:spPr bwMode="auto">
              <a:xfrm>
                <a:off x="995" y="362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4" name="Freeform 196"/>
              <p:cNvSpPr>
                <a:spLocks/>
              </p:cNvSpPr>
              <p:nvPr/>
            </p:nvSpPr>
            <p:spPr bwMode="auto">
              <a:xfrm>
                <a:off x="1036" y="4670"/>
                <a:ext cx="956" cy="354"/>
              </a:xfrm>
              <a:custGeom>
                <a:avLst/>
                <a:gdLst>
                  <a:gd name="T0" fmla="*/ 2701 w 2701"/>
                  <a:gd name="T1" fmla="*/ 1003 h 1003"/>
                  <a:gd name="T2" fmla="*/ 0 w 2701"/>
                  <a:gd name="T3" fmla="*/ 73 h 1003"/>
                  <a:gd name="T4" fmla="*/ 0 w 2701"/>
                  <a:gd name="T5" fmla="*/ 0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01" h="1003">
                    <a:moveTo>
                      <a:pt x="2701" y="1003"/>
                    </a:moveTo>
                    <a:lnTo>
                      <a:pt x="0" y="73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5" name="Freeform 197"/>
              <p:cNvSpPr>
                <a:spLocks/>
              </p:cNvSpPr>
              <p:nvPr/>
            </p:nvSpPr>
            <p:spPr bwMode="auto">
              <a:xfrm>
                <a:off x="1000" y="4663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6" name="Line 198"/>
              <p:cNvSpPr>
                <a:spLocks noChangeShapeType="1"/>
              </p:cNvSpPr>
              <p:nvPr/>
            </p:nvSpPr>
            <p:spPr bwMode="auto">
              <a:xfrm>
                <a:off x="1000" y="466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7" name="Freeform 199"/>
              <p:cNvSpPr>
                <a:spLocks/>
              </p:cNvSpPr>
              <p:nvPr/>
            </p:nvSpPr>
            <p:spPr bwMode="auto">
              <a:xfrm>
                <a:off x="834" y="2902"/>
                <a:ext cx="399" cy="249"/>
              </a:xfrm>
              <a:custGeom>
                <a:avLst/>
                <a:gdLst>
                  <a:gd name="T0" fmla="*/ 1126 w 1126"/>
                  <a:gd name="T1" fmla="*/ 705 h 705"/>
                  <a:gd name="T2" fmla="*/ 961 w 1126"/>
                  <a:gd name="T3" fmla="*/ 584 h 705"/>
                  <a:gd name="T4" fmla="*/ 0 w 1126"/>
                  <a:gd name="T5" fmla="*/ 0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6" h="705">
                    <a:moveTo>
                      <a:pt x="1126" y="705"/>
                    </a:moveTo>
                    <a:lnTo>
                      <a:pt x="961" y="58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8" name="Freeform 200"/>
              <p:cNvSpPr>
                <a:spLocks/>
              </p:cNvSpPr>
              <p:nvPr/>
            </p:nvSpPr>
            <p:spPr bwMode="auto">
              <a:xfrm>
                <a:off x="810" y="2867"/>
                <a:ext cx="43" cy="66"/>
              </a:xfrm>
              <a:custGeom>
                <a:avLst/>
                <a:gdLst>
                  <a:gd name="T0" fmla="*/ 104 w 121"/>
                  <a:gd name="T1" fmla="*/ 0 h 186"/>
                  <a:gd name="T2" fmla="*/ 121 w 121"/>
                  <a:gd name="T3" fmla="*/ 11 h 186"/>
                  <a:gd name="T4" fmla="*/ 17 w 121"/>
                  <a:gd name="T5" fmla="*/ 186 h 186"/>
                  <a:gd name="T6" fmla="*/ 0 w 121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86">
                    <a:moveTo>
                      <a:pt x="104" y="0"/>
                    </a:moveTo>
                    <a:lnTo>
                      <a:pt x="121" y="11"/>
                    </a:lnTo>
                    <a:lnTo>
                      <a:pt x="17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9" name="Line 201"/>
              <p:cNvSpPr>
                <a:spLocks noChangeShapeType="1"/>
              </p:cNvSpPr>
              <p:nvPr/>
            </p:nvSpPr>
            <p:spPr bwMode="auto">
              <a:xfrm>
                <a:off x="810" y="2929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0" name="Line 202"/>
              <p:cNvSpPr>
                <a:spLocks noChangeShapeType="1"/>
              </p:cNvSpPr>
              <p:nvPr/>
            </p:nvSpPr>
            <p:spPr bwMode="auto">
              <a:xfrm flipV="1">
                <a:off x="946" y="3947"/>
                <a:ext cx="0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1" name="Freeform 203"/>
              <p:cNvSpPr>
                <a:spLocks/>
              </p:cNvSpPr>
              <p:nvPr/>
            </p:nvSpPr>
            <p:spPr bwMode="auto">
              <a:xfrm>
                <a:off x="910" y="3940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2" name="Line 204"/>
              <p:cNvSpPr>
                <a:spLocks noChangeShapeType="1"/>
              </p:cNvSpPr>
              <p:nvPr/>
            </p:nvSpPr>
            <p:spPr bwMode="auto">
              <a:xfrm>
                <a:off x="910" y="394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 flipV="1">
              <a:off x="814" y="3905"/>
              <a:ext cx="95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883" y="3874"/>
              <a:ext cx="57" cy="57"/>
            </a:xfrm>
            <a:custGeom>
              <a:avLst/>
              <a:gdLst>
                <a:gd name="T0" fmla="*/ 161 w 161"/>
                <a:gd name="T1" fmla="*/ 146 h 161"/>
                <a:gd name="T2" fmla="*/ 146 w 161"/>
                <a:gd name="T3" fmla="*/ 161 h 161"/>
                <a:gd name="T4" fmla="*/ 0 w 161"/>
                <a:gd name="T5" fmla="*/ 14 h 161"/>
                <a:gd name="T6" fmla="*/ 14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6"/>
                  </a:moveTo>
                  <a:lnTo>
                    <a:pt x="146" y="161"/>
                  </a:lnTo>
                  <a:lnTo>
                    <a:pt x="0" y="14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H="1">
              <a:off x="883" y="3874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V="1">
              <a:off x="1084" y="3936"/>
              <a:ext cx="0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048" y="3930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1048" y="393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 flipV="1">
              <a:off x="1254" y="395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217" y="395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>
              <a:off x="1217" y="39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 flipV="1">
              <a:off x="1392" y="3947"/>
              <a:ext cx="85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461" y="3911"/>
              <a:ext cx="38" cy="69"/>
            </a:xfrm>
            <a:custGeom>
              <a:avLst/>
              <a:gdLst>
                <a:gd name="T0" fmla="*/ 109 w 109"/>
                <a:gd name="T1" fmla="*/ 184 h 193"/>
                <a:gd name="T2" fmla="*/ 92 w 109"/>
                <a:gd name="T3" fmla="*/ 193 h 193"/>
                <a:gd name="T4" fmla="*/ 0 w 109"/>
                <a:gd name="T5" fmla="*/ 9 h 193"/>
                <a:gd name="T6" fmla="*/ 17 w 109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3">
                  <a:moveTo>
                    <a:pt x="109" y="184"/>
                  </a:moveTo>
                  <a:lnTo>
                    <a:pt x="92" y="193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H="1">
              <a:off x="1461" y="391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280" y="39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328" y="3922"/>
              <a:ext cx="8" cy="72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H="1">
              <a:off x="1328" y="3922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1121" y="3936"/>
              <a:ext cx="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1158" y="3900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H="1">
              <a:off x="1158" y="3900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834" y="3926"/>
              <a:ext cx="404" cy="260"/>
            </a:xfrm>
            <a:custGeom>
              <a:avLst/>
              <a:gdLst>
                <a:gd name="T0" fmla="*/ 1141 w 1141"/>
                <a:gd name="T1" fmla="*/ 734 h 734"/>
                <a:gd name="T2" fmla="*/ 1005 w 1141"/>
                <a:gd name="T3" fmla="*/ 569 h 734"/>
                <a:gd name="T4" fmla="*/ 0 w 1141"/>
                <a:gd name="T5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1" h="734">
                  <a:moveTo>
                    <a:pt x="1141" y="734"/>
                  </a:moveTo>
                  <a:lnTo>
                    <a:pt x="1005" y="56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811" y="3892"/>
              <a:ext cx="41" cy="66"/>
            </a:xfrm>
            <a:custGeom>
              <a:avLst/>
              <a:gdLst>
                <a:gd name="T0" fmla="*/ 100 w 117"/>
                <a:gd name="T1" fmla="*/ 0 h 188"/>
                <a:gd name="T2" fmla="*/ 117 w 117"/>
                <a:gd name="T3" fmla="*/ 8 h 188"/>
                <a:gd name="T4" fmla="*/ 17 w 117"/>
                <a:gd name="T5" fmla="*/ 188 h 188"/>
                <a:gd name="T6" fmla="*/ 0 w 117"/>
                <a:gd name="T7" fmla="*/ 18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88">
                  <a:moveTo>
                    <a:pt x="100" y="0"/>
                  </a:moveTo>
                  <a:lnTo>
                    <a:pt x="117" y="8"/>
                  </a:lnTo>
                  <a:lnTo>
                    <a:pt x="17" y="188"/>
                  </a:lnTo>
                  <a:lnTo>
                    <a:pt x="0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>
              <a:off x="811" y="395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 flipV="1">
              <a:off x="946" y="4982"/>
              <a:ext cx="5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915" y="4972"/>
              <a:ext cx="73" cy="14"/>
            </a:xfrm>
            <a:custGeom>
              <a:avLst/>
              <a:gdLst>
                <a:gd name="T0" fmla="*/ 207 w 207"/>
                <a:gd name="T1" fmla="*/ 21 h 40"/>
                <a:gd name="T2" fmla="*/ 205 w 207"/>
                <a:gd name="T3" fmla="*/ 40 h 40"/>
                <a:gd name="T4" fmla="*/ 0 w 207"/>
                <a:gd name="T5" fmla="*/ 19 h 40"/>
                <a:gd name="T6" fmla="*/ 2 w 20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0">
                  <a:moveTo>
                    <a:pt x="207" y="21"/>
                  </a:moveTo>
                  <a:lnTo>
                    <a:pt x="205" y="40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H="1">
              <a:off x="915" y="4972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V="1">
              <a:off x="792" y="4951"/>
              <a:ext cx="101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6" name="Freeform 231"/>
            <p:cNvSpPr>
              <a:spLocks/>
            </p:cNvSpPr>
            <p:nvPr/>
          </p:nvSpPr>
          <p:spPr bwMode="auto">
            <a:xfrm>
              <a:off x="870" y="4917"/>
              <a:ext cx="51" cy="62"/>
            </a:xfrm>
            <a:custGeom>
              <a:avLst/>
              <a:gdLst>
                <a:gd name="T0" fmla="*/ 144 w 144"/>
                <a:gd name="T1" fmla="*/ 163 h 175"/>
                <a:gd name="T2" fmla="*/ 130 w 144"/>
                <a:gd name="T3" fmla="*/ 175 h 175"/>
                <a:gd name="T4" fmla="*/ 0 w 144"/>
                <a:gd name="T5" fmla="*/ 12 h 175"/>
                <a:gd name="T6" fmla="*/ 15 w 144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5">
                  <a:moveTo>
                    <a:pt x="144" y="163"/>
                  </a:moveTo>
                  <a:lnTo>
                    <a:pt x="130" y="175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" name="Line 232"/>
            <p:cNvSpPr>
              <a:spLocks noChangeShapeType="1"/>
            </p:cNvSpPr>
            <p:nvPr/>
          </p:nvSpPr>
          <p:spPr bwMode="auto">
            <a:xfrm flipH="1">
              <a:off x="870" y="491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9" name="Line 233"/>
            <p:cNvSpPr>
              <a:spLocks noChangeShapeType="1"/>
            </p:cNvSpPr>
            <p:nvPr/>
          </p:nvSpPr>
          <p:spPr bwMode="auto">
            <a:xfrm flipV="1">
              <a:off x="1090" y="4972"/>
              <a:ext cx="74" cy="5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0" name="Freeform 234"/>
            <p:cNvSpPr>
              <a:spLocks/>
            </p:cNvSpPr>
            <p:nvPr/>
          </p:nvSpPr>
          <p:spPr bwMode="auto">
            <a:xfrm>
              <a:off x="1143" y="4939"/>
              <a:ext cx="47" cy="62"/>
            </a:xfrm>
            <a:custGeom>
              <a:avLst/>
              <a:gdLst>
                <a:gd name="T0" fmla="*/ 134 w 134"/>
                <a:gd name="T1" fmla="*/ 167 h 178"/>
                <a:gd name="T2" fmla="*/ 117 w 134"/>
                <a:gd name="T3" fmla="*/ 178 h 178"/>
                <a:gd name="T4" fmla="*/ 0 w 134"/>
                <a:gd name="T5" fmla="*/ 11 h 178"/>
                <a:gd name="T6" fmla="*/ 17 w 134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78">
                  <a:moveTo>
                    <a:pt x="134" y="167"/>
                  </a:moveTo>
                  <a:lnTo>
                    <a:pt x="117" y="178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1" name="Line 235"/>
            <p:cNvSpPr>
              <a:spLocks noChangeShapeType="1"/>
            </p:cNvSpPr>
            <p:nvPr/>
          </p:nvSpPr>
          <p:spPr bwMode="auto">
            <a:xfrm flipH="1">
              <a:off x="1143" y="493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2" name="Line 236"/>
            <p:cNvSpPr>
              <a:spLocks noChangeShapeType="1"/>
            </p:cNvSpPr>
            <p:nvPr/>
          </p:nvSpPr>
          <p:spPr bwMode="auto">
            <a:xfrm flipV="1">
              <a:off x="1249" y="5004"/>
              <a:ext cx="0" cy="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3" name="Freeform 237"/>
            <p:cNvSpPr>
              <a:spLocks/>
            </p:cNvSpPr>
            <p:nvPr/>
          </p:nvSpPr>
          <p:spPr bwMode="auto">
            <a:xfrm>
              <a:off x="1212" y="499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4" name="Line 238"/>
            <p:cNvSpPr>
              <a:spLocks noChangeShapeType="1"/>
            </p:cNvSpPr>
            <p:nvPr/>
          </p:nvSpPr>
          <p:spPr bwMode="auto">
            <a:xfrm>
              <a:off x="1212" y="499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5" name="Line 239"/>
            <p:cNvSpPr>
              <a:spLocks noChangeShapeType="1"/>
            </p:cNvSpPr>
            <p:nvPr/>
          </p:nvSpPr>
          <p:spPr bwMode="auto">
            <a:xfrm>
              <a:off x="1286" y="5004"/>
              <a:ext cx="2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6" name="Freeform 240"/>
            <p:cNvSpPr>
              <a:spLocks/>
            </p:cNvSpPr>
            <p:nvPr/>
          </p:nvSpPr>
          <p:spPr bwMode="auto">
            <a:xfrm>
              <a:off x="1307" y="4968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7" name="Line 241"/>
            <p:cNvSpPr>
              <a:spLocks noChangeShapeType="1"/>
            </p:cNvSpPr>
            <p:nvPr/>
          </p:nvSpPr>
          <p:spPr bwMode="auto">
            <a:xfrm flipH="1">
              <a:off x="1307" y="496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8" name="Line 242"/>
            <p:cNvSpPr>
              <a:spLocks noChangeShapeType="1"/>
            </p:cNvSpPr>
            <p:nvPr/>
          </p:nvSpPr>
          <p:spPr bwMode="auto">
            <a:xfrm flipV="1">
              <a:off x="1402" y="4982"/>
              <a:ext cx="91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Freeform 243"/>
            <p:cNvSpPr>
              <a:spLocks/>
            </p:cNvSpPr>
            <p:nvPr/>
          </p:nvSpPr>
          <p:spPr bwMode="auto">
            <a:xfrm>
              <a:off x="1476" y="4947"/>
              <a:ext cx="40" cy="68"/>
            </a:xfrm>
            <a:custGeom>
              <a:avLst/>
              <a:gdLst>
                <a:gd name="T0" fmla="*/ 113 w 113"/>
                <a:gd name="T1" fmla="*/ 184 h 193"/>
                <a:gd name="T2" fmla="*/ 96 w 113"/>
                <a:gd name="T3" fmla="*/ 193 h 193"/>
                <a:gd name="T4" fmla="*/ 0 w 113"/>
                <a:gd name="T5" fmla="*/ 9 h 193"/>
                <a:gd name="T6" fmla="*/ 17 w 113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3">
                  <a:moveTo>
                    <a:pt x="113" y="184"/>
                  </a:moveTo>
                  <a:lnTo>
                    <a:pt x="96" y="193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0" name="Line 244"/>
            <p:cNvSpPr>
              <a:spLocks noChangeShapeType="1"/>
            </p:cNvSpPr>
            <p:nvPr/>
          </p:nvSpPr>
          <p:spPr bwMode="auto">
            <a:xfrm flipH="1">
              <a:off x="1476" y="4947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1" name="Freeform 245"/>
            <p:cNvSpPr>
              <a:spLocks/>
            </p:cNvSpPr>
            <p:nvPr/>
          </p:nvSpPr>
          <p:spPr bwMode="auto">
            <a:xfrm>
              <a:off x="782" y="4972"/>
              <a:ext cx="462" cy="249"/>
            </a:xfrm>
            <a:custGeom>
              <a:avLst/>
              <a:gdLst>
                <a:gd name="T0" fmla="*/ 1305 w 1305"/>
                <a:gd name="T1" fmla="*/ 705 h 705"/>
                <a:gd name="T2" fmla="*/ 1064 w 1305"/>
                <a:gd name="T3" fmla="*/ 540 h 705"/>
                <a:gd name="T4" fmla="*/ 0 w 1305"/>
                <a:gd name="T5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5" h="705">
                  <a:moveTo>
                    <a:pt x="1305" y="705"/>
                  </a:moveTo>
                  <a:lnTo>
                    <a:pt x="1064" y="54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2" name="Freeform 246"/>
            <p:cNvSpPr>
              <a:spLocks/>
            </p:cNvSpPr>
            <p:nvPr/>
          </p:nvSpPr>
          <p:spPr bwMode="auto">
            <a:xfrm>
              <a:off x="760" y="4936"/>
              <a:ext cx="38" cy="68"/>
            </a:xfrm>
            <a:custGeom>
              <a:avLst/>
              <a:gdLst>
                <a:gd name="T0" fmla="*/ 92 w 108"/>
                <a:gd name="T1" fmla="*/ 0 h 192"/>
                <a:gd name="T2" fmla="*/ 108 w 108"/>
                <a:gd name="T3" fmla="*/ 8 h 192"/>
                <a:gd name="T4" fmla="*/ 17 w 108"/>
                <a:gd name="T5" fmla="*/ 192 h 192"/>
                <a:gd name="T6" fmla="*/ 0 w 108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92">
                  <a:moveTo>
                    <a:pt x="92" y="0"/>
                  </a:moveTo>
                  <a:lnTo>
                    <a:pt x="108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3" name="Line 247"/>
            <p:cNvSpPr>
              <a:spLocks noChangeShapeType="1"/>
            </p:cNvSpPr>
            <p:nvPr/>
          </p:nvSpPr>
          <p:spPr bwMode="auto">
            <a:xfrm>
              <a:off x="760" y="500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4" name="Line 248"/>
            <p:cNvSpPr>
              <a:spLocks noChangeShapeType="1"/>
            </p:cNvSpPr>
            <p:nvPr/>
          </p:nvSpPr>
          <p:spPr bwMode="auto">
            <a:xfrm flipH="1">
              <a:off x="1472" y="3024"/>
              <a:ext cx="69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5" name="Arc 249"/>
            <p:cNvSpPr>
              <a:spLocks/>
            </p:cNvSpPr>
            <p:nvPr/>
          </p:nvSpPr>
          <p:spPr bwMode="auto">
            <a:xfrm>
              <a:off x="951" y="2832"/>
              <a:ext cx="521" cy="239"/>
            </a:xfrm>
            <a:custGeom>
              <a:avLst/>
              <a:gdLst>
                <a:gd name="G0" fmla="+- 21600 0 0"/>
                <a:gd name="G1" fmla="+- 90 0 0"/>
                <a:gd name="G2" fmla="+- 21600 0 0"/>
                <a:gd name="T0" fmla="*/ 21600 w 21600"/>
                <a:gd name="T1" fmla="*/ 21690 h 21690"/>
                <a:gd name="T2" fmla="*/ 0 w 21600"/>
                <a:gd name="T3" fmla="*/ 0 h 21690"/>
                <a:gd name="T4" fmla="*/ 21600 w 21600"/>
                <a:gd name="T5" fmla="*/ 90 h 2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0" fill="none" extrusionOk="0">
                  <a:moveTo>
                    <a:pt x="21600" y="21690"/>
                  </a:moveTo>
                  <a:cubicBezTo>
                    <a:pt x="9670" y="21690"/>
                    <a:pt x="0" y="12019"/>
                    <a:pt x="0" y="90"/>
                  </a:cubicBezTo>
                  <a:cubicBezTo>
                    <a:pt x="-1" y="60"/>
                    <a:pt x="0" y="30"/>
                    <a:pt x="0" y="0"/>
                  </a:cubicBezTo>
                </a:path>
                <a:path w="21600" h="21690" stroke="0" extrusionOk="0">
                  <a:moveTo>
                    <a:pt x="21600" y="21690"/>
                  </a:moveTo>
                  <a:cubicBezTo>
                    <a:pt x="9670" y="21690"/>
                    <a:pt x="0" y="12019"/>
                    <a:pt x="0" y="90"/>
                  </a:cubicBezTo>
                  <a:cubicBezTo>
                    <a:pt x="-1" y="60"/>
                    <a:pt x="0" y="30"/>
                    <a:pt x="0" y="0"/>
                  </a:cubicBezTo>
                  <a:lnTo>
                    <a:pt x="21600" y="9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6" name="Arc 250"/>
            <p:cNvSpPr>
              <a:spLocks/>
            </p:cNvSpPr>
            <p:nvPr/>
          </p:nvSpPr>
          <p:spPr bwMode="auto">
            <a:xfrm>
              <a:off x="952" y="2769"/>
              <a:ext cx="58" cy="64"/>
            </a:xfrm>
            <a:custGeom>
              <a:avLst/>
              <a:gdLst>
                <a:gd name="G0" fmla="+- 21597 0 0"/>
                <a:gd name="G1" fmla="+- 21600 0 0"/>
                <a:gd name="G2" fmla="+- 21600 0 0"/>
                <a:gd name="T0" fmla="*/ 0 w 21597"/>
                <a:gd name="T1" fmla="*/ 21263 h 21600"/>
                <a:gd name="T2" fmla="*/ 21597 w 21597"/>
                <a:gd name="T3" fmla="*/ 0 h 21600"/>
                <a:gd name="T4" fmla="*/ 21597 w 2159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-1" y="21262"/>
                  </a:moveTo>
                  <a:cubicBezTo>
                    <a:pt x="183" y="9466"/>
                    <a:pt x="9799" y="0"/>
                    <a:pt x="21596" y="0"/>
                  </a:cubicBezTo>
                </a:path>
                <a:path w="21597" h="21600" stroke="0" extrusionOk="0">
                  <a:moveTo>
                    <a:pt x="-1" y="21262"/>
                  </a:moveTo>
                  <a:cubicBezTo>
                    <a:pt x="183" y="9466"/>
                    <a:pt x="9799" y="0"/>
                    <a:pt x="21596" y="0"/>
                  </a:cubicBezTo>
                  <a:lnTo>
                    <a:pt x="21597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7" name="Freeform 251"/>
            <p:cNvSpPr>
              <a:spLocks/>
            </p:cNvSpPr>
            <p:nvPr/>
          </p:nvSpPr>
          <p:spPr bwMode="auto">
            <a:xfrm>
              <a:off x="983" y="2739"/>
              <a:ext cx="58" cy="54"/>
            </a:xfrm>
            <a:custGeom>
              <a:avLst/>
              <a:gdLst>
                <a:gd name="T0" fmla="*/ 163 w 163"/>
                <a:gd name="T1" fmla="*/ 138 h 152"/>
                <a:gd name="T2" fmla="*/ 150 w 163"/>
                <a:gd name="T3" fmla="*/ 152 h 152"/>
                <a:gd name="T4" fmla="*/ 0 w 163"/>
                <a:gd name="T5" fmla="*/ 14 h 152"/>
                <a:gd name="T6" fmla="*/ 13 w 163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2">
                  <a:moveTo>
                    <a:pt x="163" y="138"/>
                  </a:moveTo>
                  <a:lnTo>
                    <a:pt x="150" y="152"/>
                  </a:lnTo>
                  <a:lnTo>
                    <a:pt x="0" y="14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8" name="Line 252"/>
            <p:cNvSpPr>
              <a:spLocks noChangeShapeType="1"/>
            </p:cNvSpPr>
            <p:nvPr/>
          </p:nvSpPr>
          <p:spPr bwMode="auto">
            <a:xfrm flipH="1">
              <a:off x="983" y="2739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9" name="Line 253"/>
            <p:cNvSpPr>
              <a:spLocks noChangeShapeType="1"/>
            </p:cNvSpPr>
            <p:nvPr/>
          </p:nvSpPr>
          <p:spPr bwMode="auto">
            <a:xfrm flipH="1">
              <a:off x="1482" y="4064"/>
              <a:ext cx="64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0" name="Arc 254"/>
            <p:cNvSpPr>
              <a:spLocks/>
            </p:cNvSpPr>
            <p:nvPr/>
          </p:nvSpPr>
          <p:spPr bwMode="auto">
            <a:xfrm>
              <a:off x="834" y="3809"/>
              <a:ext cx="648" cy="303"/>
            </a:xfrm>
            <a:custGeom>
              <a:avLst/>
              <a:gdLst>
                <a:gd name="G0" fmla="+- 21600 0 0"/>
                <a:gd name="G1" fmla="+- 71 0 0"/>
                <a:gd name="G2" fmla="+- 21600 0 0"/>
                <a:gd name="T0" fmla="*/ 21600 w 21600"/>
                <a:gd name="T1" fmla="*/ 21671 h 21671"/>
                <a:gd name="T2" fmla="*/ 0 w 21600"/>
                <a:gd name="T3" fmla="*/ 0 h 21671"/>
                <a:gd name="T4" fmla="*/ 21600 w 21600"/>
                <a:gd name="T5" fmla="*/ 71 h 21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1" fill="none" extrusionOk="0">
                  <a:moveTo>
                    <a:pt x="21600" y="21671"/>
                  </a:moveTo>
                  <a:cubicBezTo>
                    <a:pt x="9670" y="21671"/>
                    <a:pt x="0" y="12000"/>
                    <a:pt x="0" y="71"/>
                  </a:cubicBezTo>
                  <a:cubicBezTo>
                    <a:pt x="-1" y="47"/>
                    <a:pt x="0" y="23"/>
                    <a:pt x="0" y="0"/>
                  </a:cubicBezTo>
                </a:path>
                <a:path w="21600" h="21671" stroke="0" extrusionOk="0">
                  <a:moveTo>
                    <a:pt x="21600" y="21671"/>
                  </a:moveTo>
                  <a:cubicBezTo>
                    <a:pt x="9670" y="21671"/>
                    <a:pt x="0" y="12000"/>
                    <a:pt x="0" y="71"/>
                  </a:cubicBezTo>
                  <a:cubicBezTo>
                    <a:pt x="-1" y="47"/>
                    <a:pt x="0" y="23"/>
                    <a:pt x="0" y="0"/>
                  </a:cubicBezTo>
                  <a:lnTo>
                    <a:pt x="21600" y="7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1" name="Arc 255"/>
            <p:cNvSpPr>
              <a:spLocks/>
            </p:cNvSpPr>
            <p:nvPr/>
          </p:nvSpPr>
          <p:spPr bwMode="auto">
            <a:xfrm>
              <a:off x="835" y="3788"/>
              <a:ext cx="106" cy="22"/>
            </a:xfrm>
            <a:custGeom>
              <a:avLst/>
              <a:gdLst>
                <a:gd name="G0" fmla="+- 21577 0 0"/>
                <a:gd name="G1" fmla="+- 21600 0 0"/>
                <a:gd name="G2" fmla="+- 21600 0 0"/>
                <a:gd name="T0" fmla="*/ 0 w 21577"/>
                <a:gd name="T1" fmla="*/ 20601 h 21600"/>
                <a:gd name="T2" fmla="*/ 21577 w 21577"/>
                <a:gd name="T3" fmla="*/ 0 h 21600"/>
                <a:gd name="T4" fmla="*/ 21577 w 2157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7" h="21600" fill="none" extrusionOk="0">
                  <a:moveTo>
                    <a:pt x="0" y="20601"/>
                  </a:moveTo>
                  <a:cubicBezTo>
                    <a:pt x="533" y="9072"/>
                    <a:pt x="10036" y="0"/>
                    <a:pt x="21576" y="0"/>
                  </a:cubicBezTo>
                </a:path>
                <a:path w="21577" h="21600" stroke="0" extrusionOk="0">
                  <a:moveTo>
                    <a:pt x="0" y="20601"/>
                  </a:moveTo>
                  <a:cubicBezTo>
                    <a:pt x="533" y="9072"/>
                    <a:pt x="10036" y="0"/>
                    <a:pt x="21576" y="0"/>
                  </a:cubicBezTo>
                  <a:lnTo>
                    <a:pt x="21577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2" name="Freeform 256"/>
            <p:cNvSpPr>
              <a:spLocks/>
            </p:cNvSpPr>
            <p:nvPr/>
          </p:nvSpPr>
          <p:spPr bwMode="auto">
            <a:xfrm>
              <a:off x="934" y="3751"/>
              <a:ext cx="20" cy="73"/>
            </a:xfrm>
            <a:custGeom>
              <a:avLst/>
              <a:gdLst>
                <a:gd name="T0" fmla="*/ 56 w 56"/>
                <a:gd name="T1" fmla="*/ 205 h 207"/>
                <a:gd name="T2" fmla="*/ 38 w 56"/>
                <a:gd name="T3" fmla="*/ 207 h 207"/>
                <a:gd name="T4" fmla="*/ 0 w 56"/>
                <a:gd name="T5" fmla="*/ 2 h 207"/>
                <a:gd name="T6" fmla="*/ 19 w 56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7">
                  <a:moveTo>
                    <a:pt x="56" y="205"/>
                  </a:moveTo>
                  <a:lnTo>
                    <a:pt x="38" y="207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3" name="Line 257"/>
            <p:cNvSpPr>
              <a:spLocks noChangeShapeType="1"/>
            </p:cNvSpPr>
            <p:nvPr/>
          </p:nvSpPr>
          <p:spPr bwMode="auto">
            <a:xfrm flipH="1">
              <a:off x="934" y="3751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4" name="Line 258"/>
            <p:cNvSpPr>
              <a:spLocks noChangeShapeType="1"/>
            </p:cNvSpPr>
            <p:nvPr/>
          </p:nvSpPr>
          <p:spPr bwMode="auto">
            <a:xfrm flipH="1">
              <a:off x="1477" y="5094"/>
              <a:ext cx="59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5" name="Arc 259"/>
            <p:cNvSpPr>
              <a:spLocks/>
            </p:cNvSpPr>
            <p:nvPr/>
          </p:nvSpPr>
          <p:spPr bwMode="auto">
            <a:xfrm>
              <a:off x="819" y="4817"/>
              <a:ext cx="658" cy="331"/>
            </a:xfrm>
            <a:custGeom>
              <a:avLst/>
              <a:gdLst>
                <a:gd name="G0" fmla="+- 21600 0 0"/>
                <a:gd name="G1" fmla="+- 66 0 0"/>
                <a:gd name="G2" fmla="+- 21600 0 0"/>
                <a:gd name="T0" fmla="*/ 21600 w 21600"/>
                <a:gd name="T1" fmla="*/ 21666 h 21666"/>
                <a:gd name="T2" fmla="*/ 0 w 21600"/>
                <a:gd name="T3" fmla="*/ 0 h 21666"/>
                <a:gd name="T4" fmla="*/ 21600 w 21600"/>
                <a:gd name="T5" fmla="*/ 66 h 21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6" fill="none" extrusionOk="0">
                  <a:moveTo>
                    <a:pt x="21600" y="21666"/>
                  </a:moveTo>
                  <a:cubicBezTo>
                    <a:pt x="9670" y="21666"/>
                    <a:pt x="0" y="11995"/>
                    <a:pt x="0" y="66"/>
                  </a:cubicBezTo>
                  <a:cubicBezTo>
                    <a:pt x="-1" y="44"/>
                    <a:pt x="0" y="22"/>
                    <a:pt x="0" y="0"/>
                  </a:cubicBezTo>
                </a:path>
                <a:path w="21600" h="21666" stroke="0" extrusionOk="0">
                  <a:moveTo>
                    <a:pt x="21600" y="21666"/>
                  </a:moveTo>
                  <a:cubicBezTo>
                    <a:pt x="9670" y="21666"/>
                    <a:pt x="0" y="11995"/>
                    <a:pt x="0" y="66"/>
                  </a:cubicBezTo>
                  <a:cubicBezTo>
                    <a:pt x="-1" y="44"/>
                    <a:pt x="0" y="22"/>
                    <a:pt x="0" y="0"/>
                  </a:cubicBezTo>
                  <a:lnTo>
                    <a:pt x="21600" y="6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6" name="Arc 260"/>
            <p:cNvSpPr>
              <a:spLocks/>
            </p:cNvSpPr>
            <p:nvPr/>
          </p:nvSpPr>
          <p:spPr bwMode="auto">
            <a:xfrm>
              <a:off x="820" y="4771"/>
              <a:ext cx="95" cy="47"/>
            </a:xfrm>
            <a:custGeom>
              <a:avLst/>
              <a:gdLst>
                <a:gd name="G0" fmla="+- 21595 0 0"/>
                <a:gd name="G1" fmla="+- 21599 0 0"/>
                <a:gd name="G2" fmla="+- 21600 0 0"/>
                <a:gd name="T0" fmla="*/ 0 w 21595"/>
                <a:gd name="T1" fmla="*/ 21147 h 21599"/>
                <a:gd name="T2" fmla="*/ 21371 w 21595"/>
                <a:gd name="T3" fmla="*/ 0 h 21599"/>
                <a:gd name="T4" fmla="*/ 21595 w 21595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5" h="21599" fill="none" extrusionOk="0">
                  <a:moveTo>
                    <a:pt x="-1" y="21146"/>
                  </a:moveTo>
                  <a:cubicBezTo>
                    <a:pt x="243" y="9483"/>
                    <a:pt x="9705" y="121"/>
                    <a:pt x="21371" y="0"/>
                  </a:cubicBezTo>
                </a:path>
                <a:path w="21595" h="21599" stroke="0" extrusionOk="0">
                  <a:moveTo>
                    <a:pt x="-1" y="21146"/>
                  </a:moveTo>
                  <a:cubicBezTo>
                    <a:pt x="243" y="9483"/>
                    <a:pt x="9705" y="121"/>
                    <a:pt x="21371" y="0"/>
                  </a:cubicBezTo>
                  <a:lnTo>
                    <a:pt x="21595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7" name="Freeform 261"/>
            <p:cNvSpPr>
              <a:spLocks/>
            </p:cNvSpPr>
            <p:nvPr/>
          </p:nvSpPr>
          <p:spPr bwMode="auto">
            <a:xfrm>
              <a:off x="898" y="4734"/>
              <a:ext cx="38" cy="69"/>
            </a:xfrm>
            <a:custGeom>
              <a:avLst/>
              <a:gdLst>
                <a:gd name="T0" fmla="*/ 108 w 108"/>
                <a:gd name="T1" fmla="*/ 184 h 193"/>
                <a:gd name="T2" fmla="*/ 92 w 108"/>
                <a:gd name="T3" fmla="*/ 193 h 193"/>
                <a:gd name="T4" fmla="*/ 0 w 108"/>
                <a:gd name="T5" fmla="*/ 9 h 193"/>
                <a:gd name="T6" fmla="*/ 16 w 108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93">
                  <a:moveTo>
                    <a:pt x="108" y="184"/>
                  </a:moveTo>
                  <a:lnTo>
                    <a:pt x="92" y="193"/>
                  </a:lnTo>
                  <a:lnTo>
                    <a:pt x="0" y="9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8" name="Line 262"/>
            <p:cNvSpPr>
              <a:spLocks noChangeShapeType="1"/>
            </p:cNvSpPr>
            <p:nvPr/>
          </p:nvSpPr>
          <p:spPr bwMode="auto">
            <a:xfrm flipH="1">
              <a:off x="898" y="473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9" name="Arc 263"/>
            <p:cNvSpPr>
              <a:spLocks/>
            </p:cNvSpPr>
            <p:nvPr/>
          </p:nvSpPr>
          <p:spPr bwMode="auto">
            <a:xfrm>
              <a:off x="1217" y="3088"/>
              <a:ext cx="69" cy="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Arc 264"/>
            <p:cNvSpPr>
              <a:spLocks/>
            </p:cNvSpPr>
            <p:nvPr/>
          </p:nvSpPr>
          <p:spPr bwMode="auto">
            <a:xfrm>
              <a:off x="957" y="3135"/>
              <a:ext cx="330" cy="1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1" name="Arc 265"/>
            <p:cNvSpPr>
              <a:spLocks/>
            </p:cNvSpPr>
            <p:nvPr/>
          </p:nvSpPr>
          <p:spPr bwMode="auto">
            <a:xfrm>
              <a:off x="1222" y="4128"/>
              <a:ext cx="43" cy="3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2" name="Arc 266"/>
            <p:cNvSpPr>
              <a:spLocks/>
            </p:cNvSpPr>
            <p:nvPr/>
          </p:nvSpPr>
          <p:spPr bwMode="auto">
            <a:xfrm>
              <a:off x="898" y="4165"/>
              <a:ext cx="367" cy="1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3" name="Arc 267"/>
            <p:cNvSpPr>
              <a:spLocks/>
            </p:cNvSpPr>
            <p:nvPr/>
          </p:nvSpPr>
          <p:spPr bwMode="auto">
            <a:xfrm>
              <a:off x="1217" y="5168"/>
              <a:ext cx="54" cy="3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196 w 21600"/>
                <a:gd name="T1" fmla="*/ 21596 h 21596"/>
                <a:gd name="T2" fmla="*/ 0 w 21600"/>
                <a:gd name="T3" fmla="*/ 0 h 21596"/>
                <a:gd name="T4" fmla="*/ 21600 w 21600"/>
                <a:gd name="T5" fmla="*/ 0 h 2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6" fill="none" extrusionOk="0">
                  <a:moveTo>
                    <a:pt x="21195" y="21596"/>
                  </a:moveTo>
                  <a:cubicBezTo>
                    <a:pt x="9426" y="21376"/>
                    <a:pt x="0" y="11771"/>
                    <a:pt x="0" y="0"/>
                  </a:cubicBezTo>
                </a:path>
                <a:path w="21600" h="21596" stroke="0" extrusionOk="0">
                  <a:moveTo>
                    <a:pt x="21195" y="21596"/>
                  </a:moveTo>
                  <a:cubicBezTo>
                    <a:pt x="9426" y="21376"/>
                    <a:pt x="0" y="11771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4" name="Arc 268"/>
            <p:cNvSpPr>
              <a:spLocks/>
            </p:cNvSpPr>
            <p:nvPr/>
          </p:nvSpPr>
          <p:spPr bwMode="auto">
            <a:xfrm>
              <a:off x="888" y="5205"/>
              <a:ext cx="383" cy="1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5" name="Freeform 269"/>
            <p:cNvSpPr>
              <a:spLocks/>
            </p:cNvSpPr>
            <p:nvPr/>
          </p:nvSpPr>
          <p:spPr bwMode="auto">
            <a:xfrm>
              <a:off x="670" y="4032"/>
              <a:ext cx="982" cy="148"/>
            </a:xfrm>
            <a:custGeom>
              <a:avLst/>
              <a:gdLst>
                <a:gd name="T0" fmla="*/ 0 w 2775"/>
                <a:gd name="T1" fmla="*/ 240 h 417"/>
                <a:gd name="T2" fmla="*/ 34 w 2775"/>
                <a:gd name="T3" fmla="*/ 182 h 417"/>
                <a:gd name="T4" fmla="*/ 85 w 2775"/>
                <a:gd name="T5" fmla="*/ 306 h 417"/>
                <a:gd name="T6" fmla="*/ 153 w 2775"/>
                <a:gd name="T7" fmla="*/ 190 h 417"/>
                <a:gd name="T8" fmla="*/ 205 w 2775"/>
                <a:gd name="T9" fmla="*/ 314 h 417"/>
                <a:gd name="T10" fmla="*/ 273 w 2775"/>
                <a:gd name="T11" fmla="*/ 199 h 417"/>
                <a:gd name="T12" fmla="*/ 324 w 2775"/>
                <a:gd name="T13" fmla="*/ 323 h 417"/>
                <a:gd name="T14" fmla="*/ 393 w 2775"/>
                <a:gd name="T15" fmla="*/ 207 h 417"/>
                <a:gd name="T16" fmla="*/ 444 w 2775"/>
                <a:gd name="T17" fmla="*/ 331 h 417"/>
                <a:gd name="T18" fmla="*/ 512 w 2775"/>
                <a:gd name="T19" fmla="*/ 216 h 417"/>
                <a:gd name="T20" fmla="*/ 564 w 2775"/>
                <a:gd name="T21" fmla="*/ 340 h 417"/>
                <a:gd name="T22" fmla="*/ 632 w 2775"/>
                <a:gd name="T23" fmla="*/ 224 h 417"/>
                <a:gd name="T24" fmla="*/ 683 w 2775"/>
                <a:gd name="T25" fmla="*/ 348 h 417"/>
                <a:gd name="T26" fmla="*/ 752 w 2775"/>
                <a:gd name="T27" fmla="*/ 233 h 417"/>
                <a:gd name="T28" fmla="*/ 803 w 2775"/>
                <a:gd name="T29" fmla="*/ 357 h 417"/>
                <a:gd name="T30" fmla="*/ 872 w 2775"/>
                <a:gd name="T31" fmla="*/ 242 h 417"/>
                <a:gd name="T32" fmla="*/ 923 w 2775"/>
                <a:gd name="T33" fmla="*/ 366 h 417"/>
                <a:gd name="T34" fmla="*/ 991 w 2775"/>
                <a:gd name="T35" fmla="*/ 250 h 417"/>
                <a:gd name="T36" fmla="*/ 1043 w 2775"/>
                <a:gd name="T37" fmla="*/ 374 h 417"/>
                <a:gd name="T38" fmla="*/ 1111 w 2775"/>
                <a:gd name="T39" fmla="*/ 259 h 417"/>
                <a:gd name="T40" fmla="*/ 1162 w 2775"/>
                <a:gd name="T41" fmla="*/ 383 h 417"/>
                <a:gd name="T42" fmla="*/ 1231 w 2775"/>
                <a:gd name="T43" fmla="*/ 267 h 417"/>
                <a:gd name="T44" fmla="*/ 1282 w 2775"/>
                <a:gd name="T45" fmla="*/ 391 h 417"/>
                <a:gd name="T46" fmla="*/ 1350 w 2775"/>
                <a:gd name="T47" fmla="*/ 276 h 417"/>
                <a:gd name="T48" fmla="*/ 1402 w 2775"/>
                <a:gd name="T49" fmla="*/ 400 h 417"/>
                <a:gd name="T50" fmla="*/ 1470 w 2775"/>
                <a:gd name="T51" fmla="*/ 284 h 417"/>
                <a:gd name="T52" fmla="*/ 1521 w 2775"/>
                <a:gd name="T53" fmla="*/ 408 h 417"/>
                <a:gd name="T54" fmla="*/ 1590 w 2775"/>
                <a:gd name="T55" fmla="*/ 293 h 417"/>
                <a:gd name="T56" fmla="*/ 1641 w 2775"/>
                <a:gd name="T57" fmla="*/ 417 h 417"/>
                <a:gd name="T58" fmla="*/ 1675 w 2775"/>
                <a:gd name="T59" fmla="*/ 359 h 417"/>
                <a:gd name="T60" fmla="*/ 1710 w 2775"/>
                <a:gd name="T61" fmla="*/ 362 h 417"/>
                <a:gd name="T62" fmla="*/ 2775 w 2775"/>
                <a:gd name="T63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75" h="417">
                  <a:moveTo>
                    <a:pt x="0" y="240"/>
                  </a:moveTo>
                  <a:lnTo>
                    <a:pt x="34" y="182"/>
                  </a:lnTo>
                  <a:lnTo>
                    <a:pt x="85" y="306"/>
                  </a:lnTo>
                  <a:lnTo>
                    <a:pt x="153" y="190"/>
                  </a:lnTo>
                  <a:lnTo>
                    <a:pt x="205" y="314"/>
                  </a:lnTo>
                  <a:lnTo>
                    <a:pt x="273" y="199"/>
                  </a:lnTo>
                  <a:lnTo>
                    <a:pt x="324" y="323"/>
                  </a:lnTo>
                  <a:lnTo>
                    <a:pt x="393" y="207"/>
                  </a:lnTo>
                  <a:lnTo>
                    <a:pt x="444" y="331"/>
                  </a:lnTo>
                  <a:lnTo>
                    <a:pt x="512" y="216"/>
                  </a:lnTo>
                  <a:lnTo>
                    <a:pt x="564" y="340"/>
                  </a:lnTo>
                  <a:lnTo>
                    <a:pt x="632" y="224"/>
                  </a:lnTo>
                  <a:lnTo>
                    <a:pt x="683" y="348"/>
                  </a:lnTo>
                  <a:lnTo>
                    <a:pt x="752" y="233"/>
                  </a:lnTo>
                  <a:lnTo>
                    <a:pt x="803" y="357"/>
                  </a:lnTo>
                  <a:lnTo>
                    <a:pt x="872" y="242"/>
                  </a:lnTo>
                  <a:lnTo>
                    <a:pt x="923" y="366"/>
                  </a:lnTo>
                  <a:lnTo>
                    <a:pt x="991" y="250"/>
                  </a:lnTo>
                  <a:lnTo>
                    <a:pt x="1043" y="374"/>
                  </a:lnTo>
                  <a:lnTo>
                    <a:pt x="1111" y="259"/>
                  </a:lnTo>
                  <a:lnTo>
                    <a:pt x="1162" y="383"/>
                  </a:lnTo>
                  <a:lnTo>
                    <a:pt x="1231" y="267"/>
                  </a:lnTo>
                  <a:lnTo>
                    <a:pt x="1282" y="391"/>
                  </a:lnTo>
                  <a:lnTo>
                    <a:pt x="1350" y="276"/>
                  </a:lnTo>
                  <a:lnTo>
                    <a:pt x="1402" y="400"/>
                  </a:lnTo>
                  <a:lnTo>
                    <a:pt x="1470" y="284"/>
                  </a:lnTo>
                  <a:lnTo>
                    <a:pt x="1521" y="408"/>
                  </a:lnTo>
                  <a:lnTo>
                    <a:pt x="1590" y="293"/>
                  </a:lnTo>
                  <a:lnTo>
                    <a:pt x="1641" y="417"/>
                  </a:lnTo>
                  <a:lnTo>
                    <a:pt x="1675" y="359"/>
                  </a:lnTo>
                  <a:lnTo>
                    <a:pt x="1710" y="362"/>
                  </a:lnTo>
                  <a:lnTo>
                    <a:pt x="27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6" name="Freeform 270"/>
            <p:cNvSpPr>
              <a:spLocks/>
            </p:cNvSpPr>
            <p:nvPr/>
          </p:nvSpPr>
          <p:spPr bwMode="auto">
            <a:xfrm>
              <a:off x="1641" y="3995"/>
              <a:ext cx="30" cy="72"/>
            </a:xfrm>
            <a:custGeom>
              <a:avLst/>
              <a:gdLst>
                <a:gd name="T0" fmla="*/ 86 w 86"/>
                <a:gd name="T1" fmla="*/ 197 h 203"/>
                <a:gd name="T2" fmla="*/ 67 w 86"/>
                <a:gd name="T3" fmla="*/ 203 h 203"/>
                <a:gd name="T4" fmla="*/ 0 w 86"/>
                <a:gd name="T5" fmla="*/ 7 h 203"/>
                <a:gd name="T6" fmla="*/ 19 w 86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03">
                  <a:moveTo>
                    <a:pt x="86" y="197"/>
                  </a:moveTo>
                  <a:lnTo>
                    <a:pt x="67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7" name="Line 271"/>
            <p:cNvSpPr>
              <a:spLocks noChangeShapeType="1"/>
            </p:cNvSpPr>
            <p:nvPr/>
          </p:nvSpPr>
          <p:spPr bwMode="auto">
            <a:xfrm flipH="1">
              <a:off x="1641" y="3995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8" name="Freeform 272"/>
            <p:cNvSpPr>
              <a:spLocks/>
            </p:cNvSpPr>
            <p:nvPr/>
          </p:nvSpPr>
          <p:spPr bwMode="auto">
            <a:xfrm>
              <a:off x="659" y="3013"/>
              <a:ext cx="1004" cy="150"/>
            </a:xfrm>
            <a:custGeom>
              <a:avLst/>
              <a:gdLst>
                <a:gd name="T0" fmla="*/ 0 w 2836"/>
                <a:gd name="T1" fmla="*/ 226 h 425"/>
                <a:gd name="T2" fmla="*/ 34 w 2836"/>
                <a:gd name="T3" fmla="*/ 168 h 425"/>
                <a:gd name="T4" fmla="*/ 84 w 2836"/>
                <a:gd name="T5" fmla="*/ 293 h 425"/>
                <a:gd name="T6" fmla="*/ 154 w 2836"/>
                <a:gd name="T7" fmla="*/ 178 h 425"/>
                <a:gd name="T8" fmla="*/ 204 w 2836"/>
                <a:gd name="T9" fmla="*/ 303 h 425"/>
                <a:gd name="T10" fmla="*/ 274 w 2836"/>
                <a:gd name="T11" fmla="*/ 189 h 425"/>
                <a:gd name="T12" fmla="*/ 323 w 2836"/>
                <a:gd name="T13" fmla="*/ 313 h 425"/>
                <a:gd name="T14" fmla="*/ 393 w 2836"/>
                <a:gd name="T15" fmla="*/ 199 h 425"/>
                <a:gd name="T16" fmla="*/ 443 w 2836"/>
                <a:gd name="T17" fmla="*/ 323 h 425"/>
                <a:gd name="T18" fmla="*/ 513 w 2836"/>
                <a:gd name="T19" fmla="*/ 209 h 425"/>
                <a:gd name="T20" fmla="*/ 562 w 2836"/>
                <a:gd name="T21" fmla="*/ 333 h 425"/>
                <a:gd name="T22" fmla="*/ 632 w 2836"/>
                <a:gd name="T23" fmla="*/ 219 h 425"/>
                <a:gd name="T24" fmla="*/ 682 w 2836"/>
                <a:gd name="T25" fmla="*/ 344 h 425"/>
                <a:gd name="T26" fmla="*/ 752 w 2836"/>
                <a:gd name="T27" fmla="*/ 229 h 425"/>
                <a:gd name="T28" fmla="*/ 802 w 2836"/>
                <a:gd name="T29" fmla="*/ 354 h 425"/>
                <a:gd name="T30" fmla="*/ 871 w 2836"/>
                <a:gd name="T31" fmla="*/ 239 h 425"/>
                <a:gd name="T32" fmla="*/ 921 w 2836"/>
                <a:gd name="T33" fmla="*/ 364 h 425"/>
                <a:gd name="T34" fmla="*/ 991 w 2836"/>
                <a:gd name="T35" fmla="*/ 249 h 425"/>
                <a:gd name="T36" fmla="*/ 1041 w 2836"/>
                <a:gd name="T37" fmla="*/ 374 h 425"/>
                <a:gd name="T38" fmla="*/ 1111 w 2836"/>
                <a:gd name="T39" fmla="*/ 259 h 425"/>
                <a:gd name="T40" fmla="*/ 1160 w 2836"/>
                <a:gd name="T41" fmla="*/ 384 h 425"/>
                <a:gd name="T42" fmla="*/ 1230 w 2836"/>
                <a:gd name="T43" fmla="*/ 270 h 425"/>
                <a:gd name="T44" fmla="*/ 1280 w 2836"/>
                <a:gd name="T45" fmla="*/ 394 h 425"/>
                <a:gd name="T46" fmla="*/ 1350 w 2836"/>
                <a:gd name="T47" fmla="*/ 280 h 425"/>
                <a:gd name="T48" fmla="*/ 1399 w 2836"/>
                <a:gd name="T49" fmla="*/ 404 h 425"/>
                <a:gd name="T50" fmla="*/ 1469 w 2836"/>
                <a:gd name="T51" fmla="*/ 290 h 425"/>
                <a:gd name="T52" fmla="*/ 1519 w 2836"/>
                <a:gd name="T53" fmla="*/ 414 h 425"/>
                <a:gd name="T54" fmla="*/ 1589 w 2836"/>
                <a:gd name="T55" fmla="*/ 300 h 425"/>
                <a:gd name="T56" fmla="*/ 1638 w 2836"/>
                <a:gd name="T57" fmla="*/ 425 h 425"/>
                <a:gd name="T58" fmla="*/ 1708 w 2836"/>
                <a:gd name="T59" fmla="*/ 310 h 425"/>
                <a:gd name="T60" fmla="*/ 1733 w 2836"/>
                <a:gd name="T61" fmla="*/ 372 h 425"/>
                <a:gd name="T62" fmla="*/ 1770 w 2836"/>
                <a:gd name="T63" fmla="*/ 376 h 425"/>
                <a:gd name="T64" fmla="*/ 2836 w 2836"/>
                <a:gd name="T65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36" h="425">
                  <a:moveTo>
                    <a:pt x="0" y="226"/>
                  </a:moveTo>
                  <a:lnTo>
                    <a:pt x="34" y="168"/>
                  </a:lnTo>
                  <a:lnTo>
                    <a:pt x="84" y="293"/>
                  </a:lnTo>
                  <a:lnTo>
                    <a:pt x="154" y="178"/>
                  </a:lnTo>
                  <a:lnTo>
                    <a:pt x="204" y="303"/>
                  </a:lnTo>
                  <a:lnTo>
                    <a:pt x="274" y="189"/>
                  </a:lnTo>
                  <a:lnTo>
                    <a:pt x="323" y="313"/>
                  </a:lnTo>
                  <a:lnTo>
                    <a:pt x="393" y="199"/>
                  </a:lnTo>
                  <a:lnTo>
                    <a:pt x="443" y="323"/>
                  </a:lnTo>
                  <a:lnTo>
                    <a:pt x="513" y="209"/>
                  </a:lnTo>
                  <a:lnTo>
                    <a:pt x="562" y="333"/>
                  </a:lnTo>
                  <a:lnTo>
                    <a:pt x="632" y="219"/>
                  </a:lnTo>
                  <a:lnTo>
                    <a:pt x="682" y="344"/>
                  </a:lnTo>
                  <a:lnTo>
                    <a:pt x="752" y="229"/>
                  </a:lnTo>
                  <a:lnTo>
                    <a:pt x="802" y="354"/>
                  </a:lnTo>
                  <a:lnTo>
                    <a:pt x="871" y="239"/>
                  </a:lnTo>
                  <a:lnTo>
                    <a:pt x="921" y="364"/>
                  </a:lnTo>
                  <a:lnTo>
                    <a:pt x="991" y="249"/>
                  </a:lnTo>
                  <a:lnTo>
                    <a:pt x="1041" y="374"/>
                  </a:lnTo>
                  <a:lnTo>
                    <a:pt x="1111" y="259"/>
                  </a:lnTo>
                  <a:lnTo>
                    <a:pt x="1160" y="384"/>
                  </a:lnTo>
                  <a:lnTo>
                    <a:pt x="1230" y="270"/>
                  </a:lnTo>
                  <a:lnTo>
                    <a:pt x="1280" y="394"/>
                  </a:lnTo>
                  <a:lnTo>
                    <a:pt x="1350" y="280"/>
                  </a:lnTo>
                  <a:lnTo>
                    <a:pt x="1399" y="404"/>
                  </a:lnTo>
                  <a:lnTo>
                    <a:pt x="1469" y="290"/>
                  </a:lnTo>
                  <a:lnTo>
                    <a:pt x="1519" y="414"/>
                  </a:lnTo>
                  <a:lnTo>
                    <a:pt x="1589" y="300"/>
                  </a:lnTo>
                  <a:lnTo>
                    <a:pt x="1638" y="425"/>
                  </a:lnTo>
                  <a:lnTo>
                    <a:pt x="1708" y="310"/>
                  </a:lnTo>
                  <a:lnTo>
                    <a:pt x="1733" y="372"/>
                  </a:lnTo>
                  <a:lnTo>
                    <a:pt x="1770" y="376"/>
                  </a:lnTo>
                  <a:lnTo>
                    <a:pt x="283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9" name="Freeform 273"/>
            <p:cNvSpPr>
              <a:spLocks/>
            </p:cNvSpPr>
            <p:nvPr/>
          </p:nvSpPr>
          <p:spPr bwMode="auto">
            <a:xfrm>
              <a:off x="1651" y="2976"/>
              <a:ext cx="30" cy="72"/>
            </a:xfrm>
            <a:custGeom>
              <a:avLst/>
              <a:gdLst>
                <a:gd name="T0" fmla="*/ 86 w 86"/>
                <a:gd name="T1" fmla="*/ 197 h 203"/>
                <a:gd name="T2" fmla="*/ 67 w 86"/>
                <a:gd name="T3" fmla="*/ 203 h 203"/>
                <a:gd name="T4" fmla="*/ 0 w 86"/>
                <a:gd name="T5" fmla="*/ 7 h 203"/>
                <a:gd name="T6" fmla="*/ 19 w 86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03">
                  <a:moveTo>
                    <a:pt x="86" y="197"/>
                  </a:moveTo>
                  <a:lnTo>
                    <a:pt x="67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0" name="Line 274"/>
            <p:cNvSpPr>
              <a:spLocks noChangeShapeType="1"/>
            </p:cNvSpPr>
            <p:nvPr/>
          </p:nvSpPr>
          <p:spPr bwMode="auto">
            <a:xfrm flipH="1">
              <a:off x="1651" y="2976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1" name="Freeform 275"/>
            <p:cNvSpPr>
              <a:spLocks/>
            </p:cNvSpPr>
            <p:nvPr/>
          </p:nvSpPr>
          <p:spPr bwMode="auto">
            <a:xfrm>
              <a:off x="665" y="5067"/>
              <a:ext cx="1003" cy="157"/>
            </a:xfrm>
            <a:custGeom>
              <a:avLst/>
              <a:gdLst>
                <a:gd name="T0" fmla="*/ 0 w 2834"/>
                <a:gd name="T1" fmla="*/ 284 h 442"/>
                <a:gd name="T2" fmla="*/ 33 w 2834"/>
                <a:gd name="T3" fmla="*/ 225 h 442"/>
                <a:gd name="T4" fmla="*/ 86 w 2834"/>
                <a:gd name="T5" fmla="*/ 349 h 442"/>
                <a:gd name="T6" fmla="*/ 153 w 2834"/>
                <a:gd name="T7" fmla="*/ 233 h 442"/>
                <a:gd name="T8" fmla="*/ 206 w 2834"/>
                <a:gd name="T9" fmla="*/ 356 h 442"/>
                <a:gd name="T10" fmla="*/ 273 w 2834"/>
                <a:gd name="T11" fmla="*/ 240 h 442"/>
                <a:gd name="T12" fmla="*/ 325 w 2834"/>
                <a:gd name="T13" fmla="*/ 363 h 442"/>
                <a:gd name="T14" fmla="*/ 392 w 2834"/>
                <a:gd name="T15" fmla="*/ 247 h 442"/>
                <a:gd name="T16" fmla="*/ 445 w 2834"/>
                <a:gd name="T17" fmla="*/ 370 h 442"/>
                <a:gd name="T18" fmla="*/ 512 w 2834"/>
                <a:gd name="T19" fmla="*/ 254 h 442"/>
                <a:gd name="T20" fmla="*/ 565 w 2834"/>
                <a:gd name="T21" fmla="*/ 377 h 442"/>
                <a:gd name="T22" fmla="*/ 632 w 2834"/>
                <a:gd name="T23" fmla="*/ 261 h 442"/>
                <a:gd name="T24" fmla="*/ 685 w 2834"/>
                <a:gd name="T25" fmla="*/ 385 h 442"/>
                <a:gd name="T26" fmla="*/ 752 w 2834"/>
                <a:gd name="T27" fmla="*/ 268 h 442"/>
                <a:gd name="T28" fmla="*/ 804 w 2834"/>
                <a:gd name="T29" fmla="*/ 392 h 442"/>
                <a:gd name="T30" fmla="*/ 872 w 2834"/>
                <a:gd name="T31" fmla="*/ 276 h 442"/>
                <a:gd name="T32" fmla="*/ 924 w 2834"/>
                <a:gd name="T33" fmla="*/ 399 h 442"/>
                <a:gd name="T34" fmla="*/ 991 w 2834"/>
                <a:gd name="T35" fmla="*/ 283 h 442"/>
                <a:gd name="T36" fmla="*/ 1044 w 2834"/>
                <a:gd name="T37" fmla="*/ 406 h 442"/>
                <a:gd name="T38" fmla="*/ 1111 w 2834"/>
                <a:gd name="T39" fmla="*/ 290 h 442"/>
                <a:gd name="T40" fmla="*/ 1164 w 2834"/>
                <a:gd name="T41" fmla="*/ 413 h 442"/>
                <a:gd name="T42" fmla="*/ 1231 w 2834"/>
                <a:gd name="T43" fmla="*/ 297 h 442"/>
                <a:gd name="T44" fmla="*/ 1284 w 2834"/>
                <a:gd name="T45" fmla="*/ 420 h 442"/>
                <a:gd name="T46" fmla="*/ 1351 w 2834"/>
                <a:gd name="T47" fmla="*/ 304 h 442"/>
                <a:gd name="T48" fmla="*/ 1403 w 2834"/>
                <a:gd name="T49" fmla="*/ 428 h 442"/>
                <a:gd name="T50" fmla="*/ 1470 w 2834"/>
                <a:gd name="T51" fmla="*/ 311 h 442"/>
                <a:gd name="T52" fmla="*/ 1523 w 2834"/>
                <a:gd name="T53" fmla="*/ 435 h 442"/>
                <a:gd name="T54" fmla="*/ 1590 w 2834"/>
                <a:gd name="T55" fmla="*/ 319 h 442"/>
                <a:gd name="T56" fmla="*/ 1643 w 2834"/>
                <a:gd name="T57" fmla="*/ 442 h 442"/>
                <a:gd name="T58" fmla="*/ 1710 w 2834"/>
                <a:gd name="T59" fmla="*/ 326 h 442"/>
                <a:gd name="T60" fmla="*/ 1736 w 2834"/>
                <a:gd name="T61" fmla="*/ 387 h 442"/>
                <a:gd name="T62" fmla="*/ 1754 w 2834"/>
                <a:gd name="T63" fmla="*/ 389 h 442"/>
                <a:gd name="T64" fmla="*/ 2834 w 2834"/>
                <a:gd name="T65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34" h="442">
                  <a:moveTo>
                    <a:pt x="0" y="284"/>
                  </a:moveTo>
                  <a:lnTo>
                    <a:pt x="33" y="225"/>
                  </a:lnTo>
                  <a:lnTo>
                    <a:pt x="86" y="349"/>
                  </a:lnTo>
                  <a:lnTo>
                    <a:pt x="153" y="233"/>
                  </a:lnTo>
                  <a:lnTo>
                    <a:pt x="206" y="356"/>
                  </a:lnTo>
                  <a:lnTo>
                    <a:pt x="273" y="240"/>
                  </a:lnTo>
                  <a:lnTo>
                    <a:pt x="325" y="363"/>
                  </a:lnTo>
                  <a:lnTo>
                    <a:pt x="392" y="247"/>
                  </a:lnTo>
                  <a:lnTo>
                    <a:pt x="445" y="370"/>
                  </a:lnTo>
                  <a:lnTo>
                    <a:pt x="512" y="254"/>
                  </a:lnTo>
                  <a:lnTo>
                    <a:pt x="565" y="377"/>
                  </a:lnTo>
                  <a:lnTo>
                    <a:pt x="632" y="261"/>
                  </a:lnTo>
                  <a:lnTo>
                    <a:pt x="685" y="385"/>
                  </a:lnTo>
                  <a:lnTo>
                    <a:pt x="752" y="268"/>
                  </a:lnTo>
                  <a:lnTo>
                    <a:pt x="804" y="392"/>
                  </a:lnTo>
                  <a:lnTo>
                    <a:pt x="872" y="276"/>
                  </a:lnTo>
                  <a:lnTo>
                    <a:pt x="924" y="399"/>
                  </a:lnTo>
                  <a:lnTo>
                    <a:pt x="991" y="283"/>
                  </a:lnTo>
                  <a:lnTo>
                    <a:pt x="1044" y="406"/>
                  </a:lnTo>
                  <a:lnTo>
                    <a:pt x="1111" y="290"/>
                  </a:lnTo>
                  <a:lnTo>
                    <a:pt x="1164" y="413"/>
                  </a:lnTo>
                  <a:lnTo>
                    <a:pt x="1231" y="297"/>
                  </a:lnTo>
                  <a:lnTo>
                    <a:pt x="1284" y="420"/>
                  </a:lnTo>
                  <a:lnTo>
                    <a:pt x="1351" y="304"/>
                  </a:lnTo>
                  <a:lnTo>
                    <a:pt x="1403" y="428"/>
                  </a:lnTo>
                  <a:lnTo>
                    <a:pt x="1470" y="311"/>
                  </a:lnTo>
                  <a:lnTo>
                    <a:pt x="1523" y="435"/>
                  </a:lnTo>
                  <a:lnTo>
                    <a:pt x="1590" y="319"/>
                  </a:lnTo>
                  <a:lnTo>
                    <a:pt x="1643" y="442"/>
                  </a:lnTo>
                  <a:lnTo>
                    <a:pt x="1710" y="326"/>
                  </a:lnTo>
                  <a:lnTo>
                    <a:pt x="1736" y="387"/>
                  </a:lnTo>
                  <a:lnTo>
                    <a:pt x="1754" y="389"/>
                  </a:lnTo>
                  <a:lnTo>
                    <a:pt x="28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2" name="Freeform 276"/>
            <p:cNvSpPr>
              <a:spLocks/>
            </p:cNvSpPr>
            <p:nvPr/>
          </p:nvSpPr>
          <p:spPr bwMode="auto">
            <a:xfrm>
              <a:off x="1656" y="5030"/>
              <a:ext cx="31" cy="72"/>
            </a:xfrm>
            <a:custGeom>
              <a:avLst/>
              <a:gdLst>
                <a:gd name="T0" fmla="*/ 86 w 86"/>
                <a:gd name="T1" fmla="*/ 197 h 203"/>
                <a:gd name="T2" fmla="*/ 67 w 86"/>
                <a:gd name="T3" fmla="*/ 203 h 203"/>
                <a:gd name="T4" fmla="*/ 0 w 86"/>
                <a:gd name="T5" fmla="*/ 7 h 203"/>
                <a:gd name="T6" fmla="*/ 19 w 86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03">
                  <a:moveTo>
                    <a:pt x="86" y="197"/>
                  </a:moveTo>
                  <a:lnTo>
                    <a:pt x="67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3" name="Line 277"/>
            <p:cNvSpPr>
              <a:spLocks noChangeShapeType="1"/>
            </p:cNvSpPr>
            <p:nvPr/>
          </p:nvSpPr>
          <p:spPr bwMode="auto">
            <a:xfrm flipH="1">
              <a:off x="1656" y="5030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4" name="Freeform 278"/>
            <p:cNvSpPr>
              <a:spLocks/>
            </p:cNvSpPr>
            <p:nvPr/>
          </p:nvSpPr>
          <p:spPr bwMode="auto">
            <a:xfrm>
              <a:off x="1434" y="3114"/>
              <a:ext cx="250" cy="53"/>
            </a:xfrm>
            <a:custGeom>
              <a:avLst/>
              <a:gdLst>
                <a:gd name="T0" fmla="*/ 706 w 706"/>
                <a:gd name="T1" fmla="*/ 0 h 149"/>
                <a:gd name="T2" fmla="*/ 706 w 706"/>
                <a:gd name="T3" fmla="*/ 149 h 149"/>
                <a:gd name="T4" fmla="*/ 0 w 706"/>
                <a:gd name="T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6" h="149">
                  <a:moveTo>
                    <a:pt x="706" y="0"/>
                  </a:moveTo>
                  <a:lnTo>
                    <a:pt x="706" y="149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5" name="Arc 279"/>
            <p:cNvSpPr>
              <a:spLocks/>
            </p:cNvSpPr>
            <p:nvPr/>
          </p:nvSpPr>
          <p:spPr bwMode="auto">
            <a:xfrm>
              <a:off x="861" y="2727"/>
              <a:ext cx="574" cy="44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62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62" y="21599"/>
                  </a:moveTo>
                  <a:cubicBezTo>
                    <a:pt x="9647" y="21579"/>
                    <a:pt x="0" y="11914"/>
                    <a:pt x="0" y="0"/>
                  </a:cubicBezTo>
                </a:path>
                <a:path w="21600" h="21600" stroke="0" extrusionOk="0">
                  <a:moveTo>
                    <a:pt x="21562" y="21599"/>
                  </a:moveTo>
                  <a:cubicBezTo>
                    <a:pt x="9647" y="21579"/>
                    <a:pt x="0" y="1191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6" name="Freeform 280"/>
            <p:cNvSpPr>
              <a:spLocks/>
            </p:cNvSpPr>
            <p:nvPr/>
          </p:nvSpPr>
          <p:spPr bwMode="auto">
            <a:xfrm>
              <a:off x="843" y="2727"/>
              <a:ext cx="36" cy="51"/>
            </a:xfrm>
            <a:custGeom>
              <a:avLst/>
              <a:gdLst>
                <a:gd name="T0" fmla="*/ 18 w 36"/>
                <a:gd name="T1" fmla="*/ 0 h 51"/>
                <a:gd name="T2" fmla="*/ 0 w 36"/>
                <a:gd name="T3" fmla="*/ 51 h 51"/>
                <a:gd name="T4" fmla="*/ 18 w 36"/>
                <a:gd name="T5" fmla="*/ 38 h 51"/>
                <a:gd name="T6" fmla="*/ 36 w 36"/>
                <a:gd name="T7" fmla="*/ 51 h 51"/>
                <a:gd name="T8" fmla="*/ 18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6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7" name="Freeform 281"/>
            <p:cNvSpPr>
              <a:spLocks/>
            </p:cNvSpPr>
            <p:nvPr/>
          </p:nvSpPr>
          <p:spPr bwMode="auto">
            <a:xfrm>
              <a:off x="1456" y="4154"/>
              <a:ext cx="244" cy="53"/>
            </a:xfrm>
            <a:custGeom>
              <a:avLst/>
              <a:gdLst>
                <a:gd name="T0" fmla="*/ 690 w 690"/>
                <a:gd name="T1" fmla="*/ 0 h 150"/>
                <a:gd name="T2" fmla="*/ 676 w 690"/>
                <a:gd name="T3" fmla="*/ 150 h 150"/>
                <a:gd name="T4" fmla="*/ 0 w 690"/>
                <a:gd name="T5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0" h="150">
                  <a:moveTo>
                    <a:pt x="690" y="0"/>
                  </a:moveTo>
                  <a:lnTo>
                    <a:pt x="676" y="150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8" name="Arc 282"/>
            <p:cNvSpPr>
              <a:spLocks/>
            </p:cNvSpPr>
            <p:nvPr/>
          </p:nvSpPr>
          <p:spPr bwMode="auto">
            <a:xfrm>
              <a:off x="797" y="3703"/>
              <a:ext cx="659" cy="50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9" name="Freeform 283"/>
            <p:cNvSpPr>
              <a:spLocks/>
            </p:cNvSpPr>
            <p:nvPr/>
          </p:nvSpPr>
          <p:spPr bwMode="auto">
            <a:xfrm>
              <a:off x="779" y="3703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0" name="Freeform 284"/>
            <p:cNvSpPr>
              <a:spLocks/>
            </p:cNvSpPr>
            <p:nvPr/>
          </p:nvSpPr>
          <p:spPr bwMode="auto">
            <a:xfrm>
              <a:off x="1365" y="5189"/>
              <a:ext cx="330" cy="53"/>
            </a:xfrm>
            <a:custGeom>
              <a:avLst/>
              <a:gdLst>
                <a:gd name="T0" fmla="*/ 931 w 931"/>
                <a:gd name="T1" fmla="*/ 0 h 150"/>
                <a:gd name="T2" fmla="*/ 931 w 931"/>
                <a:gd name="T3" fmla="*/ 150 h 150"/>
                <a:gd name="T4" fmla="*/ 0 w 931"/>
                <a:gd name="T5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1" h="150">
                  <a:moveTo>
                    <a:pt x="931" y="0"/>
                  </a:moveTo>
                  <a:lnTo>
                    <a:pt x="931" y="150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1" name="Arc 285"/>
            <p:cNvSpPr>
              <a:spLocks/>
            </p:cNvSpPr>
            <p:nvPr/>
          </p:nvSpPr>
          <p:spPr bwMode="auto">
            <a:xfrm>
              <a:off x="750" y="4648"/>
              <a:ext cx="616" cy="5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65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65" y="21599"/>
                  </a:moveTo>
                  <a:cubicBezTo>
                    <a:pt x="9649" y="21580"/>
                    <a:pt x="0" y="11915"/>
                    <a:pt x="0" y="0"/>
                  </a:cubicBezTo>
                </a:path>
                <a:path w="21600" h="21600" stroke="0" extrusionOk="0">
                  <a:moveTo>
                    <a:pt x="21565" y="21599"/>
                  </a:moveTo>
                  <a:cubicBezTo>
                    <a:pt x="9649" y="21580"/>
                    <a:pt x="0" y="11915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2" name="Freeform 286"/>
            <p:cNvSpPr>
              <a:spLocks/>
            </p:cNvSpPr>
            <p:nvPr/>
          </p:nvSpPr>
          <p:spPr bwMode="auto">
            <a:xfrm>
              <a:off x="731" y="4648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57200" y="457200"/>
            <a:ext cx="6391275" cy="8413750"/>
            <a:chOff x="333" y="288"/>
            <a:chExt cx="4026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33" y="288"/>
              <a:ext cx="3795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60" y="315"/>
              <a:ext cx="3999" cy="5092"/>
              <a:chOff x="360" y="315"/>
              <a:chExt cx="3999" cy="5092"/>
            </a:xfrm>
          </p:grpSpPr>
          <p:sp>
            <p:nvSpPr>
              <p:cNvPr id="13382" name="Rectangle 5"/>
              <p:cNvSpPr>
                <a:spLocks noChangeArrowheads="1"/>
              </p:cNvSpPr>
              <p:nvPr/>
            </p:nvSpPr>
            <p:spPr bwMode="auto">
              <a:xfrm>
                <a:off x="360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3" name="Rectangle 6"/>
              <p:cNvSpPr>
                <a:spLocks noChangeArrowheads="1"/>
              </p:cNvSpPr>
              <p:nvPr/>
            </p:nvSpPr>
            <p:spPr bwMode="auto">
              <a:xfrm>
                <a:off x="360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4" name="Rectangle 7"/>
              <p:cNvSpPr>
                <a:spLocks noChangeArrowheads="1"/>
              </p:cNvSpPr>
              <p:nvPr/>
            </p:nvSpPr>
            <p:spPr bwMode="auto">
              <a:xfrm>
                <a:off x="360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5" name="Rectangle 8"/>
              <p:cNvSpPr>
                <a:spLocks noChangeArrowheads="1"/>
              </p:cNvSpPr>
              <p:nvPr/>
            </p:nvSpPr>
            <p:spPr bwMode="auto">
              <a:xfrm>
                <a:off x="765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6" name="Oval 9"/>
              <p:cNvSpPr>
                <a:spLocks noChangeArrowheads="1"/>
              </p:cNvSpPr>
              <p:nvPr/>
            </p:nvSpPr>
            <p:spPr bwMode="auto">
              <a:xfrm>
                <a:off x="1912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7" name="Rectangle 10"/>
              <p:cNvSpPr>
                <a:spLocks noChangeArrowheads="1"/>
              </p:cNvSpPr>
              <p:nvPr/>
            </p:nvSpPr>
            <p:spPr bwMode="auto">
              <a:xfrm>
                <a:off x="1474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8" name="Oval 11"/>
              <p:cNvSpPr>
                <a:spLocks noChangeArrowheads="1"/>
              </p:cNvSpPr>
              <p:nvPr/>
            </p:nvSpPr>
            <p:spPr bwMode="auto">
              <a:xfrm>
                <a:off x="1471" y="3921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9" name="Rectangle 12"/>
              <p:cNvSpPr>
                <a:spLocks noChangeArrowheads="1"/>
              </p:cNvSpPr>
              <p:nvPr/>
            </p:nvSpPr>
            <p:spPr bwMode="auto">
              <a:xfrm>
                <a:off x="1174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0" name="Oval 13"/>
              <p:cNvSpPr>
                <a:spLocks noChangeArrowheads="1"/>
              </p:cNvSpPr>
              <p:nvPr/>
            </p:nvSpPr>
            <p:spPr bwMode="auto">
              <a:xfrm>
                <a:off x="1323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1" name="Rectangle 14"/>
              <p:cNvSpPr>
                <a:spLocks noChangeArrowheads="1"/>
              </p:cNvSpPr>
              <p:nvPr/>
            </p:nvSpPr>
            <p:spPr bwMode="auto">
              <a:xfrm>
                <a:off x="885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2" name="Rectangle 15"/>
              <p:cNvSpPr>
                <a:spLocks noChangeArrowheads="1"/>
              </p:cNvSpPr>
              <p:nvPr/>
            </p:nvSpPr>
            <p:spPr bwMode="auto">
              <a:xfrm>
                <a:off x="1174" y="392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3" name="Line 16"/>
              <p:cNvSpPr>
                <a:spLocks noChangeShapeType="1"/>
              </p:cNvSpPr>
              <p:nvPr/>
            </p:nvSpPr>
            <p:spPr bwMode="auto">
              <a:xfrm>
                <a:off x="1174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4" name="Line 17"/>
              <p:cNvSpPr>
                <a:spLocks noChangeShapeType="1"/>
              </p:cNvSpPr>
              <p:nvPr/>
            </p:nvSpPr>
            <p:spPr bwMode="auto">
              <a:xfrm flipV="1">
                <a:off x="1174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5" name="Rectangle 18"/>
              <p:cNvSpPr>
                <a:spLocks noChangeArrowheads="1"/>
              </p:cNvSpPr>
              <p:nvPr/>
            </p:nvSpPr>
            <p:spPr bwMode="auto">
              <a:xfrm>
                <a:off x="1620" y="370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6" name="Oval 19"/>
              <p:cNvSpPr>
                <a:spLocks noChangeArrowheads="1"/>
              </p:cNvSpPr>
              <p:nvPr/>
            </p:nvSpPr>
            <p:spPr bwMode="auto">
              <a:xfrm>
                <a:off x="1025" y="392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7" name="Rectangle 20"/>
              <p:cNvSpPr>
                <a:spLocks noChangeArrowheads="1"/>
              </p:cNvSpPr>
              <p:nvPr/>
            </p:nvSpPr>
            <p:spPr bwMode="auto">
              <a:xfrm>
                <a:off x="1323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8" name="Oval 21"/>
              <p:cNvSpPr>
                <a:spLocks noChangeArrowheads="1"/>
              </p:cNvSpPr>
              <p:nvPr/>
            </p:nvSpPr>
            <p:spPr bwMode="auto">
              <a:xfrm>
                <a:off x="877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9" name="Rectangle 22"/>
              <p:cNvSpPr>
                <a:spLocks noChangeArrowheads="1"/>
              </p:cNvSpPr>
              <p:nvPr/>
            </p:nvSpPr>
            <p:spPr bwMode="auto">
              <a:xfrm>
                <a:off x="1031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0" name="Oval 23"/>
              <p:cNvSpPr>
                <a:spLocks noChangeArrowheads="1"/>
              </p:cNvSpPr>
              <p:nvPr/>
            </p:nvSpPr>
            <p:spPr bwMode="auto">
              <a:xfrm>
                <a:off x="728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1" name="Rectangle 24"/>
              <p:cNvSpPr>
                <a:spLocks noChangeArrowheads="1"/>
              </p:cNvSpPr>
              <p:nvPr/>
            </p:nvSpPr>
            <p:spPr bwMode="auto">
              <a:xfrm>
                <a:off x="734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2" name="Oval 25"/>
              <p:cNvSpPr>
                <a:spLocks noChangeArrowheads="1"/>
              </p:cNvSpPr>
              <p:nvPr/>
            </p:nvSpPr>
            <p:spPr bwMode="auto">
              <a:xfrm>
                <a:off x="1174" y="40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3" name="Rectangle 26"/>
              <p:cNvSpPr>
                <a:spLocks noChangeArrowheads="1"/>
              </p:cNvSpPr>
              <p:nvPr/>
            </p:nvSpPr>
            <p:spPr bwMode="auto">
              <a:xfrm>
                <a:off x="1918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4" name="Oval 27"/>
              <p:cNvSpPr>
                <a:spLocks noChangeArrowheads="1"/>
              </p:cNvSpPr>
              <p:nvPr/>
            </p:nvSpPr>
            <p:spPr bwMode="auto">
              <a:xfrm>
                <a:off x="1174" y="41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5" name="Rectangle 28"/>
              <p:cNvSpPr>
                <a:spLocks noChangeArrowheads="1"/>
              </p:cNvSpPr>
              <p:nvPr/>
            </p:nvSpPr>
            <p:spPr bwMode="auto">
              <a:xfrm>
                <a:off x="511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6" name="Oval 29"/>
              <p:cNvSpPr>
                <a:spLocks noChangeArrowheads="1"/>
              </p:cNvSpPr>
              <p:nvPr/>
            </p:nvSpPr>
            <p:spPr bwMode="auto">
              <a:xfrm>
                <a:off x="1620" y="40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7" name="Rectangle 30"/>
              <p:cNvSpPr>
                <a:spLocks noChangeArrowheads="1"/>
              </p:cNvSpPr>
              <p:nvPr/>
            </p:nvSpPr>
            <p:spPr bwMode="auto">
              <a:xfrm>
                <a:off x="1525" y="348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8" name="Oval 31"/>
              <p:cNvSpPr>
                <a:spLocks noChangeArrowheads="1"/>
              </p:cNvSpPr>
              <p:nvPr/>
            </p:nvSpPr>
            <p:spPr bwMode="auto">
              <a:xfrm>
                <a:off x="585" y="4032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9" name="Rectangle 32"/>
              <p:cNvSpPr>
                <a:spLocks noChangeArrowheads="1"/>
              </p:cNvSpPr>
              <p:nvPr/>
            </p:nvSpPr>
            <p:spPr bwMode="auto">
              <a:xfrm>
                <a:off x="710" y="348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0" name="Oval 33"/>
              <p:cNvSpPr>
                <a:spLocks noChangeArrowheads="1"/>
              </p:cNvSpPr>
              <p:nvPr/>
            </p:nvSpPr>
            <p:spPr bwMode="auto">
              <a:xfrm>
                <a:off x="1912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1" name="Rectangle 34"/>
              <p:cNvSpPr>
                <a:spLocks noChangeArrowheads="1"/>
              </p:cNvSpPr>
              <p:nvPr/>
            </p:nvSpPr>
            <p:spPr bwMode="auto">
              <a:xfrm>
                <a:off x="1474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2" name="Oval 35"/>
              <p:cNvSpPr>
                <a:spLocks noChangeArrowheads="1"/>
              </p:cNvSpPr>
              <p:nvPr/>
            </p:nvSpPr>
            <p:spPr bwMode="auto">
              <a:xfrm>
                <a:off x="1471" y="495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3" name="Rectangle 36"/>
              <p:cNvSpPr>
                <a:spLocks noChangeArrowheads="1"/>
              </p:cNvSpPr>
              <p:nvPr/>
            </p:nvSpPr>
            <p:spPr bwMode="auto">
              <a:xfrm>
                <a:off x="1174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4" name="Oval 37"/>
              <p:cNvSpPr>
                <a:spLocks noChangeArrowheads="1"/>
              </p:cNvSpPr>
              <p:nvPr/>
            </p:nvSpPr>
            <p:spPr bwMode="auto">
              <a:xfrm>
                <a:off x="1323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5" name="Rectangle 38"/>
              <p:cNvSpPr>
                <a:spLocks noChangeArrowheads="1"/>
              </p:cNvSpPr>
              <p:nvPr/>
            </p:nvSpPr>
            <p:spPr bwMode="auto">
              <a:xfrm>
                <a:off x="885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6" name="Rectangle 39"/>
              <p:cNvSpPr>
                <a:spLocks noChangeArrowheads="1"/>
              </p:cNvSpPr>
              <p:nvPr/>
            </p:nvSpPr>
            <p:spPr bwMode="auto">
              <a:xfrm>
                <a:off x="1174" y="495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7" name="Line 40"/>
              <p:cNvSpPr>
                <a:spLocks noChangeShapeType="1"/>
              </p:cNvSpPr>
              <p:nvPr/>
            </p:nvSpPr>
            <p:spPr bwMode="auto">
              <a:xfrm>
                <a:off x="1174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8" name="Line 41"/>
              <p:cNvSpPr>
                <a:spLocks noChangeShapeType="1"/>
              </p:cNvSpPr>
              <p:nvPr/>
            </p:nvSpPr>
            <p:spPr bwMode="auto">
              <a:xfrm flipV="1">
                <a:off x="1174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9" name="Rectangle 42"/>
              <p:cNvSpPr>
                <a:spLocks noChangeArrowheads="1"/>
              </p:cNvSpPr>
              <p:nvPr/>
            </p:nvSpPr>
            <p:spPr bwMode="auto">
              <a:xfrm>
                <a:off x="1686" y="474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0" name="Oval 43"/>
              <p:cNvSpPr>
                <a:spLocks noChangeArrowheads="1"/>
              </p:cNvSpPr>
              <p:nvPr/>
            </p:nvSpPr>
            <p:spPr bwMode="auto">
              <a:xfrm>
                <a:off x="1025" y="495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1" name="Rectangle 44"/>
              <p:cNvSpPr>
                <a:spLocks noChangeArrowheads="1"/>
              </p:cNvSpPr>
              <p:nvPr/>
            </p:nvSpPr>
            <p:spPr bwMode="auto">
              <a:xfrm>
                <a:off x="1472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2" name="Oval 45"/>
              <p:cNvSpPr>
                <a:spLocks noChangeArrowheads="1"/>
              </p:cNvSpPr>
              <p:nvPr/>
            </p:nvSpPr>
            <p:spPr bwMode="auto">
              <a:xfrm>
                <a:off x="877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3" name="Rectangle 46"/>
              <p:cNvSpPr>
                <a:spLocks noChangeArrowheads="1"/>
              </p:cNvSpPr>
              <p:nvPr/>
            </p:nvSpPr>
            <p:spPr bwMode="auto">
              <a:xfrm>
                <a:off x="1174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4" name="Oval 47"/>
              <p:cNvSpPr>
                <a:spLocks noChangeArrowheads="1"/>
              </p:cNvSpPr>
              <p:nvPr/>
            </p:nvSpPr>
            <p:spPr bwMode="auto">
              <a:xfrm>
                <a:off x="728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5" name="Rectangle 48"/>
              <p:cNvSpPr>
                <a:spLocks noChangeArrowheads="1"/>
              </p:cNvSpPr>
              <p:nvPr/>
            </p:nvSpPr>
            <p:spPr bwMode="auto">
              <a:xfrm>
                <a:off x="883" y="476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6" name="Oval 49"/>
              <p:cNvSpPr>
                <a:spLocks noChangeArrowheads="1"/>
              </p:cNvSpPr>
              <p:nvPr/>
            </p:nvSpPr>
            <p:spPr bwMode="auto">
              <a:xfrm>
                <a:off x="1174" y="504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7" name="Rectangle 50"/>
              <p:cNvSpPr>
                <a:spLocks noChangeArrowheads="1"/>
              </p:cNvSpPr>
              <p:nvPr/>
            </p:nvSpPr>
            <p:spPr bwMode="auto">
              <a:xfrm>
                <a:off x="1918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8" name="Oval 51"/>
              <p:cNvSpPr>
                <a:spLocks noChangeArrowheads="1"/>
              </p:cNvSpPr>
              <p:nvPr/>
            </p:nvSpPr>
            <p:spPr bwMode="auto">
              <a:xfrm>
                <a:off x="1174" y="51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9" name="Rectangle 52"/>
              <p:cNvSpPr>
                <a:spLocks noChangeArrowheads="1"/>
              </p:cNvSpPr>
              <p:nvPr/>
            </p:nvSpPr>
            <p:spPr bwMode="auto">
              <a:xfrm>
                <a:off x="511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0" name="Oval 53"/>
              <p:cNvSpPr>
                <a:spLocks noChangeArrowheads="1"/>
              </p:cNvSpPr>
              <p:nvPr/>
            </p:nvSpPr>
            <p:spPr bwMode="auto">
              <a:xfrm>
                <a:off x="1620" y="506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1" name="Rectangle 54"/>
              <p:cNvSpPr>
                <a:spLocks noChangeArrowheads="1"/>
              </p:cNvSpPr>
              <p:nvPr/>
            </p:nvSpPr>
            <p:spPr bwMode="auto">
              <a:xfrm>
                <a:off x="1228" y="452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2" name="Oval 55"/>
              <p:cNvSpPr>
                <a:spLocks noChangeArrowheads="1"/>
              </p:cNvSpPr>
              <p:nvPr/>
            </p:nvSpPr>
            <p:spPr bwMode="auto">
              <a:xfrm>
                <a:off x="585" y="507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3" name="Rectangle 56"/>
              <p:cNvSpPr>
                <a:spLocks noChangeArrowheads="1"/>
              </p:cNvSpPr>
              <p:nvPr/>
            </p:nvSpPr>
            <p:spPr bwMode="auto">
              <a:xfrm>
                <a:off x="636" y="482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4" name="Oval 57"/>
              <p:cNvSpPr>
                <a:spLocks noChangeArrowheads="1"/>
              </p:cNvSpPr>
              <p:nvPr/>
            </p:nvSpPr>
            <p:spPr bwMode="auto">
              <a:xfrm>
                <a:off x="1912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5" name="Rectangle 58"/>
              <p:cNvSpPr>
                <a:spLocks noChangeArrowheads="1"/>
              </p:cNvSpPr>
              <p:nvPr/>
            </p:nvSpPr>
            <p:spPr bwMode="auto">
              <a:xfrm>
                <a:off x="1474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6" name="Oval 59"/>
              <p:cNvSpPr>
                <a:spLocks noChangeArrowheads="1"/>
              </p:cNvSpPr>
              <p:nvPr/>
            </p:nvSpPr>
            <p:spPr bwMode="auto">
              <a:xfrm>
                <a:off x="1471" y="288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7" name="Rectangle 60"/>
              <p:cNvSpPr>
                <a:spLocks noChangeArrowheads="1"/>
              </p:cNvSpPr>
              <p:nvPr/>
            </p:nvSpPr>
            <p:spPr bwMode="auto">
              <a:xfrm>
                <a:off x="1251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8" name="Oval 61"/>
              <p:cNvSpPr>
                <a:spLocks noChangeArrowheads="1"/>
              </p:cNvSpPr>
              <p:nvPr/>
            </p:nvSpPr>
            <p:spPr bwMode="auto">
              <a:xfrm>
                <a:off x="1323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9" name="Rectangle 62"/>
              <p:cNvSpPr>
                <a:spLocks noChangeArrowheads="1"/>
              </p:cNvSpPr>
              <p:nvPr/>
            </p:nvSpPr>
            <p:spPr bwMode="auto">
              <a:xfrm>
                <a:off x="959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0" name="Rectangle 63"/>
              <p:cNvSpPr>
                <a:spLocks noChangeArrowheads="1"/>
              </p:cNvSpPr>
              <p:nvPr/>
            </p:nvSpPr>
            <p:spPr bwMode="auto">
              <a:xfrm>
                <a:off x="1174" y="288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1" name="Line 64"/>
              <p:cNvSpPr>
                <a:spLocks noChangeShapeType="1"/>
              </p:cNvSpPr>
              <p:nvPr/>
            </p:nvSpPr>
            <p:spPr bwMode="auto">
              <a:xfrm>
                <a:off x="1174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2" name="Line 65"/>
              <p:cNvSpPr>
                <a:spLocks noChangeShapeType="1"/>
              </p:cNvSpPr>
              <p:nvPr/>
            </p:nvSpPr>
            <p:spPr bwMode="auto">
              <a:xfrm flipV="1">
                <a:off x="1174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3" name="Rectangle 66"/>
              <p:cNvSpPr>
                <a:spLocks noChangeArrowheads="1"/>
              </p:cNvSpPr>
              <p:nvPr/>
            </p:nvSpPr>
            <p:spPr bwMode="auto">
              <a:xfrm>
                <a:off x="1620" y="268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4" name="Oval 67"/>
              <p:cNvSpPr>
                <a:spLocks noChangeArrowheads="1"/>
              </p:cNvSpPr>
              <p:nvPr/>
            </p:nvSpPr>
            <p:spPr bwMode="auto">
              <a:xfrm>
                <a:off x="1025" y="28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5" name="Rectangle 68"/>
              <p:cNvSpPr>
                <a:spLocks noChangeArrowheads="1"/>
              </p:cNvSpPr>
              <p:nvPr/>
            </p:nvSpPr>
            <p:spPr bwMode="auto">
              <a:xfrm>
                <a:off x="1323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6" name="Oval 69"/>
              <p:cNvSpPr>
                <a:spLocks noChangeArrowheads="1"/>
              </p:cNvSpPr>
              <p:nvPr/>
            </p:nvSpPr>
            <p:spPr bwMode="auto">
              <a:xfrm>
                <a:off x="877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7" name="Rectangle 70"/>
              <p:cNvSpPr>
                <a:spLocks noChangeArrowheads="1"/>
              </p:cNvSpPr>
              <p:nvPr/>
            </p:nvSpPr>
            <p:spPr bwMode="auto">
              <a:xfrm>
                <a:off x="1031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8" name="Oval 71"/>
              <p:cNvSpPr>
                <a:spLocks noChangeArrowheads="1"/>
              </p:cNvSpPr>
              <p:nvPr/>
            </p:nvSpPr>
            <p:spPr bwMode="auto">
              <a:xfrm>
                <a:off x="728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9" name="Rectangle 72"/>
              <p:cNvSpPr>
                <a:spLocks noChangeArrowheads="1"/>
              </p:cNvSpPr>
              <p:nvPr/>
            </p:nvSpPr>
            <p:spPr bwMode="auto">
              <a:xfrm>
                <a:off x="736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0" name="Oval 73"/>
              <p:cNvSpPr>
                <a:spLocks noChangeArrowheads="1"/>
              </p:cNvSpPr>
              <p:nvPr/>
            </p:nvSpPr>
            <p:spPr bwMode="auto">
              <a:xfrm>
                <a:off x="1174" y="297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1" name="Rectangle 74"/>
              <p:cNvSpPr>
                <a:spLocks noChangeArrowheads="1"/>
              </p:cNvSpPr>
              <p:nvPr/>
            </p:nvSpPr>
            <p:spPr bwMode="auto">
              <a:xfrm>
                <a:off x="1918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2" name="Oval 75"/>
              <p:cNvSpPr>
                <a:spLocks noChangeArrowheads="1"/>
              </p:cNvSpPr>
              <p:nvPr/>
            </p:nvSpPr>
            <p:spPr bwMode="auto">
              <a:xfrm>
                <a:off x="1174" y="310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3" name="Rectangle 76"/>
              <p:cNvSpPr>
                <a:spLocks noChangeArrowheads="1"/>
              </p:cNvSpPr>
              <p:nvPr/>
            </p:nvSpPr>
            <p:spPr bwMode="auto">
              <a:xfrm>
                <a:off x="585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4" name="Oval 77"/>
              <p:cNvSpPr>
                <a:spLocks noChangeArrowheads="1"/>
              </p:cNvSpPr>
              <p:nvPr/>
            </p:nvSpPr>
            <p:spPr bwMode="auto">
              <a:xfrm>
                <a:off x="1620" y="298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5" name="Rectangle 78"/>
              <p:cNvSpPr>
                <a:spLocks noChangeArrowheads="1"/>
              </p:cNvSpPr>
              <p:nvPr/>
            </p:nvSpPr>
            <p:spPr bwMode="auto">
              <a:xfrm>
                <a:off x="1228" y="245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6" name="Oval 79"/>
              <p:cNvSpPr>
                <a:spLocks noChangeArrowheads="1"/>
              </p:cNvSpPr>
              <p:nvPr/>
            </p:nvSpPr>
            <p:spPr bwMode="auto">
              <a:xfrm>
                <a:off x="580" y="2981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7" name="Rectangle 80"/>
              <p:cNvSpPr>
                <a:spLocks noChangeArrowheads="1"/>
              </p:cNvSpPr>
              <p:nvPr/>
            </p:nvSpPr>
            <p:spPr bwMode="auto">
              <a:xfrm>
                <a:off x="437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8" name="Oval 81"/>
              <p:cNvSpPr>
                <a:spLocks noChangeArrowheads="1"/>
              </p:cNvSpPr>
              <p:nvPr/>
            </p:nvSpPr>
            <p:spPr bwMode="auto">
              <a:xfrm>
                <a:off x="3380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9" name="Rectangle 82"/>
              <p:cNvSpPr>
                <a:spLocks noChangeArrowheads="1"/>
              </p:cNvSpPr>
              <p:nvPr/>
            </p:nvSpPr>
            <p:spPr bwMode="auto">
              <a:xfrm>
                <a:off x="2618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0" name="Oval 83"/>
              <p:cNvSpPr>
                <a:spLocks noChangeArrowheads="1"/>
              </p:cNvSpPr>
              <p:nvPr/>
            </p:nvSpPr>
            <p:spPr bwMode="auto">
              <a:xfrm>
                <a:off x="2610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1" name="Rectangle 84"/>
              <p:cNvSpPr>
                <a:spLocks noChangeArrowheads="1"/>
              </p:cNvSpPr>
              <p:nvPr/>
            </p:nvSpPr>
            <p:spPr bwMode="auto">
              <a:xfrm>
                <a:off x="2231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2" name="Oval 85"/>
              <p:cNvSpPr>
                <a:spLocks noChangeArrowheads="1"/>
              </p:cNvSpPr>
              <p:nvPr/>
            </p:nvSpPr>
            <p:spPr bwMode="auto">
              <a:xfrm>
                <a:off x="2355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3" name="Rectangle 86"/>
              <p:cNvSpPr>
                <a:spLocks noChangeArrowheads="1"/>
              </p:cNvSpPr>
              <p:nvPr/>
            </p:nvSpPr>
            <p:spPr bwMode="auto">
              <a:xfrm>
                <a:off x="1737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4" name="Rectangle 87"/>
              <p:cNvSpPr>
                <a:spLocks noChangeArrowheads="1"/>
              </p:cNvSpPr>
              <p:nvPr/>
            </p:nvSpPr>
            <p:spPr bwMode="auto">
              <a:xfrm>
                <a:off x="2100" y="1429"/>
                <a:ext cx="107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5" name="Line 88"/>
              <p:cNvSpPr>
                <a:spLocks noChangeShapeType="1"/>
              </p:cNvSpPr>
              <p:nvPr/>
            </p:nvSpPr>
            <p:spPr bwMode="auto">
              <a:xfrm>
                <a:off x="2100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6" name="Line 89"/>
              <p:cNvSpPr>
                <a:spLocks noChangeShapeType="1"/>
              </p:cNvSpPr>
              <p:nvPr/>
            </p:nvSpPr>
            <p:spPr bwMode="auto">
              <a:xfrm flipV="1">
                <a:off x="2100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7" name="Rectangle 90"/>
              <p:cNvSpPr>
                <a:spLocks noChangeArrowheads="1"/>
              </p:cNvSpPr>
              <p:nvPr/>
            </p:nvSpPr>
            <p:spPr bwMode="auto">
              <a:xfrm>
                <a:off x="2868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8" name="Oval 91"/>
              <p:cNvSpPr>
                <a:spLocks noChangeArrowheads="1"/>
              </p:cNvSpPr>
              <p:nvPr/>
            </p:nvSpPr>
            <p:spPr bwMode="auto">
              <a:xfrm>
                <a:off x="1840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9" name="Rectangle 92"/>
              <p:cNvSpPr>
                <a:spLocks noChangeArrowheads="1"/>
              </p:cNvSpPr>
              <p:nvPr/>
            </p:nvSpPr>
            <p:spPr bwMode="auto">
              <a:xfrm>
                <a:off x="2103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0" name="Oval 93"/>
              <p:cNvSpPr>
                <a:spLocks noChangeArrowheads="1"/>
              </p:cNvSpPr>
              <p:nvPr/>
            </p:nvSpPr>
            <p:spPr bwMode="auto">
              <a:xfrm>
                <a:off x="1586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1" name="Rectangle 94"/>
              <p:cNvSpPr>
                <a:spLocks noChangeArrowheads="1"/>
              </p:cNvSpPr>
              <p:nvPr/>
            </p:nvSpPr>
            <p:spPr bwMode="auto">
              <a:xfrm>
                <a:off x="1588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2" name="Oval 95"/>
              <p:cNvSpPr>
                <a:spLocks noChangeArrowheads="1"/>
              </p:cNvSpPr>
              <p:nvPr/>
            </p:nvSpPr>
            <p:spPr bwMode="auto">
              <a:xfrm>
                <a:off x="133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3" name="Rectangle 96"/>
              <p:cNvSpPr>
                <a:spLocks noChangeArrowheads="1"/>
              </p:cNvSpPr>
              <p:nvPr/>
            </p:nvSpPr>
            <p:spPr bwMode="auto">
              <a:xfrm>
                <a:off x="1339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4" name="Oval 97"/>
              <p:cNvSpPr>
                <a:spLocks noChangeArrowheads="1"/>
              </p:cNvSpPr>
              <p:nvPr/>
            </p:nvSpPr>
            <p:spPr bwMode="auto">
              <a:xfrm>
                <a:off x="2100" y="1588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5" name="Rectangle 98"/>
              <p:cNvSpPr>
                <a:spLocks noChangeArrowheads="1"/>
              </p:cNvSpPr>
              <p:nvPr/>
            </p:nvSpPr>
            <p:spPr bwMode="auto">
              <a:xfrm>
                <a:off x="3393" y="90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6" name="Oval 99"/>
              <p:cNvSpPr>
                <a:spLocks noChangeArrowheads="1"/>
              </p:cNvSpPr>
              <p:nvPr/>
            </p:nvSpPr>
            <p:spPr bwMode="auto">
              <a:xfrm>
                <a:off x="2100" y="1764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7" name="Rectangle 100"/>
              <p:cNvSpPr>
                <a:spLocks noChangeArrowheads="1"/>
              </p:cNvSpPr>
              <p:nvPr/>
            </p:nvSpPr>
            <p:spPr bwMode="auto">
              <a:xfrm>
                <a:off x="946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8" name="Oval 101"/>
              <p:cNvSpPr>
                <a:spLocks noChangeArrowheads="1"/>
              </p:cNvSpPr>
              <p:nvPr/>
            </p:nvSpPr>
            <p:spPr bwMode="auto">
              <a:xfrm>
                <a:off x="2838" y="160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9" name="Rectangle 102"/>
              <p:cNvSpPr>
                <a:spLocks noChangeArrowheads="1"/>
              </p:cNvSpPr>
              <p:nvPr/>
            </p:nvSpPr>
            <p:spPr bwMode="auto">
              <a:xfrm>
                <a:off x="2708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0" name="Oval 103"/>
              <p:cNvSpPr>
                <a:spLocks noChangeArrowheads="1"/>
              </p:cNvSpPr>
              <p:nvPr/>
            </p:nvSpPr>
            <p:spPr bwMode="auto">
              <a:xfrm>
                <a:off x="1076" y="1610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81" name="Rectangle 104"/>
              <p:cNvSpPr>
                <a:spLocks noChangeArrowheads="1"/>
              </p:cNvSpPr>
              <p:nvPr/>
            </p:nvSpPr>
            <p:spPr bwMode="auto">
              <a:xfrm>
                <a:off x="1299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2" name="Rectangle 105"/>
              <p:cNvSpPr>
                <a:spLocks noChangeArrowheads="1"/>
              </p:cNvSpPr>
              <p:nvPr/>
            </p:nvSpPr>
            <p:spPr bwMode="auto">
              <a:xfrm>
                <a:off x="1869" y="318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3" name="Rectangle 106"/>
              <p:cNvSpPr>
                <a:spLocks noChangeArrowheads="1"/>
              </p:cNvSpPr>
              <p:nvPr/>
            </p:nvSpPr>
            <p:spPr bwMode="auto">
              <a:xfrm>
                <a:off x="1892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4" name="Rectangle 107"/>
              <p:cNvSpPr>
                <a:spLocks noChangeArrowheads="1"/>
              </p:cNvSpPr>
              <p:nvPr/>
            </p:nvSpPr>
            <p:spPr bwMode="auto">
              <a:xfrm>
                <a:off x="1904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5" name="Rectangle 108"/>
              <p:cNvSpPr>
                <a:spLocks noChangeArrowheads="1"/>
              </p:cNvSpPr>
              <p:nvPr/>
            </p:nvSpPr>
            <p:spPr bwMode="auto">
              <a:xfrm>
                <a:off x="875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6" name="Rectangle 109"/>
              <p:cNvSpPr>
                <a:spLocks noChangeArrowheads="1"/>
              </p:cNvSpPr>
              <p:nvPr/>
            </p:nvSpPr>
            <p:spPr bwMode="auto">
              <a:xfrm>
                <a:off x="2151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7" name="Rectangle 110"/>
              <p:cNvSpPr>
                <a:spLocks noChangeArrowheads="1"/>
              </p:cNvSpPr>
              <p:nvPr/>
            </p:nvSpPr>
            <p:spPr bwMode="auto">
              <a:xfrm>
                <a:off x="2258" y="2328"/>
                <a:ext cx="14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:Arc.Crossfield.Block back @hole.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8" name="Rectangle 111"/>
              <p:cNvSpPr>
                <a:spLocks noChangeArrowheads="1"/>
              </p:cNvSpPr>
              <p:nvPr/>
            </p:nvSpPr>
            <p:spPr bwMode="auto">
              <a:xfrm>
                <a:off x="2151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9" name="Rectangle 112"/>
              <p:cNvSpPr>
                <a:spLocks noChangeArrowheads="1"/>
              </p:cNvSpPr>
              <p:nvPr/>
            </p:nvSpPr>
            <p:spPr bwMode="auto">
              <a:xfrm>
                <a:off x="2151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0" name="Rectangle 113"/>
              <p:cNvSpPr>
                <a:spLocks noChangeArrowheads="1"/>
              </p:cNvSpPr>
              <p:nvPr/>
            </p:nvSpPr>
            <p:spPr bwMode="auto">
              <a:xfrm>
                <a:off x="2268" y="2530"/>
                <a:ext cx="7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:Gap-Down-Lead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1" name="Rectangle 114"/>
              <p:cNvSpPr>
                <a:spLocks noChangeArrowheads="1"/>
              </p:cNvSpPr>
              <p:nvPr/>
            </p:nvSpPr>
            <p:spPr bwMode="auto">
              <a:xfrm>
                <a:off x="2151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2" name="Rectangle 115"/>
              <p:cNvSpPr>
                <a:spLocks noChangeArrowheads="1"/>
              </p:cNvSpPr>
              <p:nvPr/>
            </p:nvSpPr>
            <p:spPr bwMode="auto">
              <a:xfrm>
                <a:off x="2279" y="2732"/>
                <a:ext cx="68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:Gap-Down-Post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3" name="Rectangle 116"/>
              <p:cNvSpPr>
                <a:spLocks noChangeArrowheads="1"/>
              </p:cNvSpPr>
              <p:nvPr/>
            </p:nvSpPr>
            <p:spPr bwMode="auto">
              <a:xfrm>
                <a:off x="2151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4" name="Rectangle 117"/>
              <p:cNvSpPr>
                <a:spLocks noChangeArrowheads="1"/>
              </p:cNvSpPr>
              <p:nvPr/>
            </p:nvSpPr>
            <p:spPr bwMode="auto">
              <a:xfrm>
                <a:off x="2274" y="2933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5" name="Rectangle 118"/>
              <p:cNvSpPr>
                <a:spLocks noChangeArrowheads="1"/>
              </p:cNvSpPr>
              <p:nvPr/>
            </p:nvSpPr>
            <p:spPr bwMode="auto">
              <a:xfrm>
                <a:off x="2151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6" name="Rectangle 119"/>
              <p:cNvSpPr>
                <a:spLocks noChangeArrowheads="1"/>
              </p:cNvSpPr>
              <p:nvPr/>
            </p:nvSpPr>
            <p:spPr bwMode="auto">
              <a:xfrm>
                <a:off x="2268" y="3135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7" name="Rectangle 120"/>
              <p:cNvSpPr>
                <a:spLocks noChangeArrowheads="1"/>
              </p:cNvSpPr>
              <p:nvPr/>
            </p:nvSpPr>
            <p:spPr bwMode="auto">
              <a:xfrm>
                <a:off x="2151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8" name="Rectangle 121"/>
              <p:cNvSpPr>
                <a:spLocks noChangeArrowheads="1"/>
              </p:cNvSpPr>
              <p:nvPr/>
            </p:nvSpPr>
            <p:spPr bwMode="auto">
              <a:xfrm>
                <a:off x="2258" y="3337"/>
                <a:ext cx="11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Block backside chase.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9" name="Rectangle 122"/>
              <p:cNvSpPr>
                <a:spLocks noChangeArrowheads="1"/>
              </p:cNvSpPr>
              <p:nvPr/>
            </p:nvSpPr>
            <p:spPr bwMode="auto">
              <a:xfrm>
                <a:off x="2151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0" name="Rectangle 123"/>
              <p:cNvSpPr>
                <a:spLocks noChangeArrowheads="1"/>
              </p:cNvSpPr>
              <p:nvPr/>
            </p:nvSpPr>
            <p:spPr bwMode="auto">
              <a:xfrm>
                <a:off x="2252" y="3538"/>
                <a:ext cx="90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inside level 2 to 3.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1" name="Rectangle 124"/>
              <p:cNvSpPr>
                <a:spLocks noChangeArrowheads="1"/>
              </p:cNvSpPr>
              <p:nvPr/>
            </p:nvSpPr>
            <p:spPr bwMode="auto">
              <a:xfrm>
                <a:off x="2151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2" name="Rectangle 125"/>
              <p:cNvSpPr>
                <a:spLocks noChangeArrowheads="1"/>
              </p:cNvSpPr>
              <p:nvPr/>
            </p:nvSpPr>
            <p:spPr bwMode="auto">
              <a:xfrm>
                <a:off x="2274" y="3740"/>
                <a:ext cx="20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as on jet sweep. Snap ball when wing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3" name="Rectangle 126"/>
              <p:cNvSpPr>
                <a:spLocks noChangeArrowheads="1"/>
              </p:cNvSpPr>
              <p:nvPr/>
            </p:nvSpPr>
            <p:spPr bwMode="auto">
              <a:xfrm>
                <a:off x="2151" y="3841"/>
                <a:ext cx="209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is in B gap. Handoff to wing- Fake waggle. Be quick.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4" name="Rectangle 127"/>
              <p:cNvSpPr>
                <a:spLocks noChangeArrowheads="1"/>
              </p:cNvSpPr>
              <p:nvPr/>
            </p:nvSpPr>
            <p:spPr bwMode="auto">
              <a:xfrm>
                <a:off x="2151" y="4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5" name="Rectangle 128"/>
              <p:cNvSpPr>
                <a:spLocks noChangeArrowheads="1"/>
              </p:cNvSpPr>
              <p:nvPr/>
            </p:nvSpPr>
            <p:spPr bwMode="auto">
              <a:xfrm>
                <a:off x="2279" y="4043"/>
                <a:ext cx="20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motion.Receive handoff from QB. Fake outside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6" name="Rectangle 129"/>
              <p:cNvSpPr>
                <a:spLocks noChangeArrowheads="1"/>
              </p:cNvSpPr>
              <p:nvPr/>
            </p:nvSpPr>
            <p:spPr bwMode="auto">
              <a:xfrm>
                <a:off x="2151" y="4143"/>
                <a:ext cx="166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slot. You are on the 2 yd. track.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7" name="Rectangle 130"/>
              <p:cNvSpPr>
                <a:spLocks noChangeArrowheads="1"/>
              </p:cNvSpPr>
              <p:nvPr/>
            </p:nvSpPr>
            <p:spPr bwMode="auto">
              <a:xfrm>
                <a:off x="2151" y="4345"/>
                <a:ext cx="2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8" name="Rectangle 131"/>
              <p:cNvSpPr>
                <a:spLocks noChangeArrowheads="1"/>
              </p:cNvSpPr>
              <p:nvPr/>
            </p:nvSpPr>
            <p:spPr bwMode="auto">
              <a:xfrm>
                <a:off x="2295" y="4345"/>
                <a:ext cx="200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Drop step- You are on the 3 yd. track. Fake inside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09" name="Rectangle 132"/>
              <p:cNvSpPr>
                <a:spLocks noChangeArrowheads="1"/>
              </p:cNvSpPr>
              <p:nvPr/>
            </p:nvSpPr>
            <p:spPr bwMode="auto">
              <a:xfrm>
                <a:off x="2151" y="4446"/>
                <a:ext cx="160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from wing. Follow FB and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0" name="Rectangle 133"/>
              <p:cNvSpPr>
                <a:spLocks noChangeArrowheads="1"/>
              </p:cNvSpPr>
              <p:nvPr/>
            </p:nvSpPr>
            <p:spPr bwMode="auto">
              <a:xfrm>
                <a:off x="2151" y="464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1" name="Rectangle 134"/>
              <p:cNvSpPr>
                <a:spLocks noChangeArrowheads="1"/>
              </p:cNvSpPr>
              <p:nvPr/>
            </p:nvSpPr>
            <p:spPr bwMode="auto">
              <a:xfrm>
                <a:off x="2258" y="4648"/>
                <a:ext cx="183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Kick out first on or outside tackle. 1st step 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2" name="Rectangle 135"/>
              <p:cNvSpPr>
                <a:spLocks noChangeArrowheads="1"/>
              </p:cNvSpPr>
              <p:nvPr/>
            </p:nvSpPr>
            <p:spPr bwMode="auto">
              <a:xfrm>
                <a:off x="2151" y="4749"/>
                <a:ext cx="63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 @45.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3" name="Rectangle 136"/>
              <p:cNvSpPr>
                <a:spLocks noChangeArrowheads="1"/>
              </p:cNvSpPr>
              <p:nvPr/>
            </p:nvSpPr>
            <p:spPr bwMode="auto">
              <a:xfrm>
                <a:off x="2151" y="4950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4" name="Rectangle 137"/>
              <p:cNvSpPr>
                <a:spLocks noChangeArrowheads="1"/>
              </p:cNvSpPr>
              <p:nvPr/>
            </p:nvSpPr>
            <p:spPr bwMode="auto">
              <a:xfrm>
                <a:off x="1715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5" name="Rectangle 138"/>
              <p:cNvSpPr>
                <a:spLocks noChangeArrowheads="1"/>
              </p:cNvSpPr>
              <p:nvPr/>
            </p:nvSpPr>
            <p:spPr bwMode="auto">
              <a:xfrm>
                <a:off x="1986" y="315"/>
                <a:ext cx="1272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45 Jet XX Keep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516" name="Line 139"/>
              <p:cNvSpPr>
                <a:spLocks noChangeShapeType="1"/>
              </p:cNvSpPr>
              <p:nvPr/>
            </p:nvSpPr>
            <p:spPr bwMode="auto">
              <a:xfrm flipV="1">
                <a:off x="1857" y="1344"/>
                <a:ext cx="0" cy="1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7" name="Freeform 140"/>
              <p:cNvSpPr>
                <a:spLocks/>
              </p:cNvSpPr>
              <p:nvPr/>
            </p:nvSpPr>
            <p:spPr bwMode="auto">
              <a:xfrm>
                <a:off x="1821" y="1337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8" name="Line 141"/>
              <p:cNvSpPr>
                <a:spLocks noChangeShapeType="1"/>
              </p:cNvSpPr>
              <p:nvPr/>
            </p:nvSpPr>
            <p:spPr bwMode="auto">
              <a:xfrm>
                <a:off x="1821" y="133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9" name="Freeform 142"/>
              <p:cNvSpPr>
                <a:spLocks/>
              </p:cNvSpPr>
              <p:nvPr/>
            </p:nvSpPr>
            <p:spPr bwMode="auto">
              <a:xfrm>
                <a:off x="827" y="5025"/>
                <a:ext cx="685" cy="53"/>
              </a:xfrm>
              <a:custGeom>
                <a:avLst/>
                <a:gdLst>
                  <a:gd name="T0" fmla="*/ 1935 w 1935"/>
                  <a:gd name="T1" fmla="*/ 0 h 150"/>
                  <a:gd name="T2" fmla="*/ 1830 w 1935"/>
                  <a:gd name="T3" fmla="*/ 150 h 150"/>
                  <a:gd name="T4" fmla="*/ 0 w 1935"/>
                  <a:gd name="T5" fmla="*/ 134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5" h="150">
                    <a:moveTo>
                      <a:pt x="1935" y="0"/>
                    </a:moveTo>
                    <a:lnTo>
                      <a:pt x="1830" y="150"/>
                    </a:lnTo>
                    <a:lnTo>
                      <a:pt x="0" y="13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0" name="Freeform 143"/>
              <p:cNvSpPr>
                <a:spLocks/>
              </p:cNvSpPr>
              <p:nvPr/>
            </p:nvSpPr>
            <p:spPr bwMode="auto">
              <a:xfrm>
                <a:off x="820" y="5036"/>
                <a:ext cx="7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1" name="Line 144"/>
              <p:cNvSpPr>
                <a:spLocks noChangeShapeType="1"/>
              </p:cNvSpPr>
              <p:nvPr/>
            </p:nvSpPr>
            <p:spPr bwMode="auto">
              <a:xfrm>
                <a:off x="820" y="5109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2" name="Freeform 145"/>
              <p:cNvSpPr>
                <a:spLocks/>
              </p:cNvSpPr>
              <p:nvPr/>
            </p:nvSpPr>
            <p:spPr bwMode="auto">
              <a:xfrm>
                <a:off x="1145" y="4101"/>
                <a:ext cx="515" cy="37"/>
              </a:xfrm>
              <a:custGeom>
                <a:avLst/>
                <a:gdLst>
                  <a:gd name="T0" fmla="*/ 1455 w 1455"/>
                  <a:gd name="T1" fmla="*/ 0 h 105"/>
                  <a:gd name="T2" fmla="*/ 1440 w 1455"/>
                  <a:gd name="T3" fmla="*/ 105 h 105"/>
                  <a:gd name="T4" fmla="*/ 0 w 1455"/>
                  <a:gd name="T5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5" h="105">
                    <a:moveTo>
                      <a:pt x="1455" y="0"/>
                    </a:moveTo>
                    <a:lnTo>
                      <a:pt x="1440" y="105"/>
                    </a:lnTo>
                    <a:lnTo>
                      <a:pt x="0" y="1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3" name="Arc 146"/>
              <p:cNvSpPr>
                <a:spLocks/>
              </p:cNvSpPr>
              <p:nvPr/>
            </p:nvSpPr>
            <p:spPr bwMode="auto">
              <a:xfrm>
                <a:off x="774" y="3619"/>
                <a:ext cx="372" cy="52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42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42" y="21599"/>
                    </a:moveTo>
                    <a:cubicBezTo>
                      <a:pt x="9635" y="21567"/>
                      <a:pt x="0" y="11906"/>
                      <a:pt x="0" y="0"/>
                    </a:cubicBezTo>
                  </a:path>
                  <a:path w="21600" h="21600" stroke="0" extrusionOk="0">
                    <a:moveTo>
                      <a:pt x="21542" y="21599"/>
                    </a:moveTo>
                    <a:cubicBezTo>
                      <a:pt x="9635" y="21567"/>
                      <a:pt x="0" y="11906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4" name="Freeform 147"/>
              <p:cNvSpPr>
                <a:spLocks/>
              </p:cNvSpPr>
              <p:nvPr/>
            </p:nvSpPr>
            <p:spPr bwMode="auto">
              <a:xfrm>
                <a:off x="755" y="3619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5" name="Freeform 148"/>
              <p:cNvSpPr>
                <a:spLocks/>
              </p:cNvSpPr>
              <p:nvPr/>
            </p:nvSpPr>
            <p:spPr bwMode="auto">
              <a:xfrm>
                <a:off x="620" y="4070"/>
                <a:ext cx="706" cy="47"/>
              </a:xfrm>
              <a:custGeom>
                <a:avLst/>
                <a:gdLst>
                  <a:gd name="T0" fmla="*/ 0 w 1996"/>
                  <a:gd name="T1" fmla="*/ 60 h 134"/>
                  <a:gd name="T2" fmla="*/ 30 w 1996"/>
                  <a:gd name="T3" fmla="*/ 0 h 134"/>
                  <a:gd name="T4" fmla="*/ 89 w 1996"/>
                  <a:gd name="T5" fmla="*/ 120 h 134"/>
                  <a:gd name="T6" fmla="*/ 150 w 1996"/>
                  <a:gd name="T7" fmla="*/ 1 h 134"/>
                  <a:gd name="T8" fmla="*/ 209 w 1996"/>
                  <a:gd name="T9" fmla="*/ 121 h 134"/>
                  <a:gd name="T10" fmla="*/ 270 w 1996"/>
                  <a:gd name="T11" fmla="*/ 2 h 134"/>
                  <a:gd name="T12" fmla="*/ 329 w 1996"/>
                  <a:gd name="T13" fmla="*/ 122 h 134"/>
                  <a:gd name="T14" fmla="*/ 390 w 1996"/>
                  <a:gd name="T15" fmla="*/ 2 h 134"/>
                  <a:gd name="T16" fmla="*/ 449 w 1996"/>
                  <a:gd name="T17" fmla="*/ 123 h 134"/>
                  <a:gd name="T18" fmla="*/ 510 w 1996"/>
                  <a:gd name="T19" fmla="*/ 3 h 134"/>
                  <a:gd name="T20" fmla="*/ 569 w 1996"/>
                  <a:gd name="T21" fmla="*/ 124 h 134"/>
                  <a:gd name="T22" fmla="*/ 630 w 1996"/>
                  <a:gd name="T23" fmla="*/ 4 h 134"/>
                  <a:gd name="T24" fmla="*/ 689 w 1996"/>
                  <a:gd name="T25" fmla="*/ 125 h 134"/>
                  <a:gd name="T26" fmla="*/ 750 w 1996"/>
                  <a:gd name="T27" fmla="*/ 5 h 134"/>
                  <a:gd name="T28" fmla="*/ 809 w 1996"/>
                  <a:gd name="T29" fmla="*/ 126 h 134"/>
                  <a:gd name="T30" fmla="*/ 870 w 1996"/>
                  <a:gd name="T31" fmla="*/ 6 h 134"/>
                  <a:gd name="T32" fmla="*/ 929 w 1996"/>
                  <a:gd name="T33" fmla="*/ 126 h 134"/>
                  <a:gd name="T34" fmla="*/ 990 w 1996"/>
                  <a:gd name="T35" fmla="*/ 7 h 134"/>
                  <a:gd name="T36" fmla="*/ 1049 w 1996"/>
                  <a:gd name="T37" fmla="*/ 127 h 134"/>
                  <a:gd name="T38" fmla="*/ 1110 w 1996"/>
                  <a:gd name="T39" fmla="*/ 8 h 134"/>
                  <a:gd name="T40" fmla="*/ 1169 w 1996"/>
                  <a:gd name="T41" fmla="*/ 128 h 134"/>
                  <a:gd name="T42" fmla="*/ 1230 w 1996"/>
                  <a:gd name="T43" fmla="*/ 9 h 134"/>
                  <a:gd name="T44" fmla="*/ 1289 w 1996"/>
                  <a:gd name="T45" fmla="*/ 129 h 134"/>
                  <a:gd name="T46" fmla="*/ 1350 w 1996"/>
                  <a:gd name="T47" fmla="*/ 10 h 134"/>
                  <a:gd name="T48" fmla="*/ 1409 w 1996"/>
                  <a:gd name="T49" fmla="*/ 130 h 134"/>
                  <a:gd name="T50" fmla="*/ 1470 w 1996"/>
                  <a:gd name="T51" fmla="*/ 11 h 134"/>
                  <a:gd name="T52" fmla="*/ 1529 w 1996"/>
                  <a:gd name="T53" fmla="*/ 131 h 134"/>
                  <a:gd name="T54" fmla="*/ 1590 w 1996"/>
                  <a:gd name="T55" fmla="*/ 11 h 134"/>
                  <a:gd name="T56" fmla="*/ 1649 w 1996"/>
                  <a:gd name="T57" fmla="*/ 132 h 134"/>
                  <a:gd name="T58" fmla="*/ 1710 w 1996"/>
                  <a:gd name="T59" fmla="*/ 12 h 134"/>
                  <a:gd name="T60" fmla="*/ 1769 w 1996"/>
                  <a:gd name="T61" fmla="*/ 133 h 134"/>
                  <a:gd name="T62" fmla="*/ 1830 w 1996"/>
                  <a:gd name="T63" fmla="*/ 13 h 134"/>
                  <a:gd name="T64" fmla="*/ 1889 w 1996"/>
                  <a:gd name="T65" fmla="*/ 134 h 134"/>
                  <a:gd name="T66" fmla="*/ 1950 w 1996"/>
                  <a:gd name="T67" fmla="*/ 14 h 134"/>
                  <a:gd name="T68" fmla="*/ 1979 w 1996"/>
                  <a:gd name="T69" fmla="*/ 74 h 134"/>
                  <a:gd name="T70" fmla="*/ 1996 w 1996"/>
                  <a:gd name="T71" fmla="*/ 7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6" h="134">
                    <a:moveTo>
                      <a:pt x="0" y="60"/>
                    </a:moveTo>
                    <a:lnTo>
                      <a:pt x="30" y="0"/>
                    </a:lnTo>
                    <a:lnTo>
                      <a:pt x="89" y="120"/>
                    </a:lnTo>
                    <a:lnTo>
                      <a:pt x="150" y="1"/>
                    </a:lnTo>
                    <a:lnTo>
                      <a:pt x="209" y="121"/>
                    </a:lnTo>
                    <a:lnTo>
                      <a:pt x="270" y="2"/>
                    </a:lnTo>
                    <a:lnTo>
                      <a:pt x="329" y="122"/>
                    </a:lnTo>
                    <a:lnTo>
                      <a:pt x="390" y="2"/>
                    </a:lnTo>
                    <a:lnTo>
                      <a:pt x="449" y="123"/>
                    </a:lnTo>
                    <a:lnTo>
                      <a:pt x="510" y="3"/>
                    </a:lnTo>
                    <a:lnTo>
                      <a:pt x="569" y="124"/>
                    </a:lnTo>
                    <a:lnTo>
                      <a:pt x="630" y="4"/>
                    </a:lnTo>
                    <a:lnTo>
                      <a:pt x="689" y="125"/>
                    </a:lnTo>
                    <a:lnTo>
                      <a:pt x="750" y="5"/>
                    </a:lnTo>
                    <a:lnTo>
                      <a:pt x="809" y="126"/>
                    </a:lnTo>
                    <a:lnTo>
                      <a:pt x="870" y="6"/>
                    </a:lnTo>
                    <a:lnTo>
                      <a:pt x="929" y="126"/>
                    </a:lnTo>
                    <a:lnTo>
                      <a:pt x="990" y="7"/>
                    </a:lnTo>
                    <a:lnTo>
                      <a:pt x="1049" y="127"/>
                    </a:lnTo>
                    <a:lnTo>
                      <a:pt x="1110" y="8"/>
                    </a:lnTo>
                    <a:lnTo>
                      <a:pt x="1169" y="128"/>
                    </a:lnTo>
                    <a:lnTo>
                      <a:pt x="1230" y="9"/>
                    </a:lnTo>
                    <a:lnTo>
                      <a:pt x="1289" y="129"/>
                    </a:lnTo>
                    <a:lnTo>
                      <a:pt x="1350" y="10"/>
                    </a:lnTo>
                    <a:lnTo>
                      <a:pt x="1409" y="130"/>
                    </a:lnTo>
                    <a:lnTo>
                      <a:pt x="1470" y="11"/>
                    </a:lnTo>
                    <a:lnTo>
                      <a:pt x="1529" y="131"/>
                    </a:lnTo>
                    <a:lnTo>
                      <a:pt x="1590" y="11"/>
                    </a:lnTo>
                    <a:lnTo>
                      <a:pt x="1649" y="132"/>
                    </a:lnTo>
                    <a:lnTo>
                      <a:pt x="1710" y="12"/>
                    </a:lnTo>
                    <a:lnTo>
                      <a:pt x="1769" y="133"/>
                    </a:lnTo>
                    <a:lnTo>
                      <a:pt x="1830" y="13"/>
                    </a:lnTo>
                    <a:lnTo>
                      <a:pt x="1889" y="134"/>
                    </a:lnTo>
                    <a:lnTo>
                      <a:pt x="1950" y="14"/>
                    </a:lnTo>
                    <a:lnTo>
                      <a:pt x="1979" y="74"/>
                    </a:lnTo>
                    <a:lnTo>
                      <a:pt x="1996" y="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6" name="Arc 149"/>
              <p:cNvSpPr>
                <a:spLocks/>
              </p:cNvSpPr>
              <p:nvPr/>
            </p:nvSpPr>
            <p:spPr bwMode="auto">
              <a:xfrm>
                <a:off x="1326" y="3486"/>
                <a:ext cx="684" cy="6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7" name="Freeform 150"/>
              <p:cNvSpPr>
                <a:spLocks/>
              </p:cNvSpPr>
              <p:nvPr/>
            </p:nvSpPr>
            <p:spPr bwMode="auto">
              <a:xfrm>
                <a:off x="1991" y="3486"/>
                <a:ext cx="38" cy="52"/>
              </a:xfrm>
              <a:custGeom>
                <a:avLst/>
                <a:gdLst>
                  <a:gd name="T0" fmla="*/ 19 w 38"/>
                  <a:gd name="T1" fmla="*/ 0 h 52"/>
                  <a:gd name="T2" fmla="*/ 0 w 38"/>
                  <a:gd name="T3" fmla="*/ 52 h 52"/>
                  <a:gd name="T4" fmla="*/ 19 w 38"/>
                  <a:gd name="T5" fmla="*/ 39 h 52"/>
                  <a:gd name="T6" fmla="*/ 38 w 38"/>
                  <a:gd name="T7" fmla="*/ 52 h 52"/>
                  <a:gd name="T8" fmla="*/ 19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8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8" name="Freeform 151"/>
              <p:cNvSpPr>
                <a:spLocks/>
              </p:cNvSpPr>
              <p:nvPr/>
            </p:nvSpPr>
            <p:spPr bwMode="auto">
              <a:xfrm>
                <a:off x="1151" y="3051"/>
                <a:ext cx="509" cy="42"/>
              </a:xfrm>
              <a:custGeom>
                <a:avLst/>
                <a:gdLst>
                  <a:gd name="T0" fmla="*/ 1440 w 1440"/>
                  <a:gd name="T1" fmla="*/ 0 h 119"/>
                  <a:gd name="T2" fmla="*/ 1440 w 1440"/>
                  <a:gd name="T3" fmla="*/ 119 h 119"/>
                  <a:gd name="T4" fmla="*/ 0 w 1440"/>
                  <a:gd name="T5" fmla="*/ 10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0" h="119">
                    <a:moveTo>
                      <a:pt x="1440" y="0"/>
                    </a:moveTo>
                    <a:lnTo>
                      <a:pt x="1440" y="119"/>
                    </a:lnTo>
                    <a:lnTo>
                      <a:pt x="0" y="1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9" name="Arc 152"/>
              <p:cNvSpPr>
                <a:spLocks/>
              </p:cNvSpPr>
              <p:nvPr/>
            </p:nvSpPr>
            <p:spPr bwMode="auto">
              <a:xfrm>
                <a:off x="790" y="2626"/>
                <a:ext cx="361" cy="463"/>
              </a:xfrm>
              <a:custGeom>
                <a:avLst/>
                <a:gdLst>
                  <a:gd name="G0" fmla="+- 21600 0 0"/>
                  <a:gd name="G1" fmla="+- 47 0 0"/>
                  <a:gd name="G2" fmla="+- 21600 0 0"/>
                  <a:gd name="T0" fmla="*/ 21600 w 21600"/>
                  <a:gd name="T1" fmla="*/ 21647 h 21647"/>
                  <a:gd name="T2" fmla="*/ 0 w 21600"/>
                  <a:gd name="T3" fmla="*/ 0 h 21647"/>
                  <a:gd name="T4" fmla="*/ 21600 w 21600"/>
                  <a:gd name="T5" fmla="*/ 47 h 21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7" fill="none" extrusionOk="0">
                    <a:moveTo>
                      <a:pt x="21600" y="21647"/>
                    </a:moveTo>
                    <a:cubicBezTo>
                      <a:pt x="9670" y="21647"/>
                      <a:pt x="0" y="11976"/>
                      <a:pt x="0" y="47"/>
                    </a:cubicBezTo>
                    <a:cubicBezTo>
                      <a:pt x="-1" y="31"/>
                      <a:pt x="0" y="15"/>
                      <a:pt x="0" y="0"/>
                    </a:cubicBezTo>
                  </a:path>
                  <a:path w="21600" h="21647" stroke="0" extrusionOk="0">
                    <a:moveTo>
                      <a:pt x="21600" y="21647"/>
                    </a:moveTo>
                    <a:cubicBezTo>
                      <a:pt x="9670" y="21647"/>
                      <a:pt x="0" y="11976"/>
                      <a:pt x="0" y="47"/>
                    </a:cubicBezTo>
                    <a:cubicBezTo>
                      <a:pt x="-1" y="31"/>
                      <a:pt x="0" y="15"/>
                      <a:pt x="0" y="0"/>
                    </a:cubicBezTo>
                    <a:lnTo>
                      <a:pt x="21600" y="4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0" name="Freeform 153"/>
              <p:cNvSpPr>
                <a:spLocks/>
              </p:cNvSpPr>
              <p:nvPr/>
            </p:nvSpPr>
            <p:spPr bwMode="auto">
              <a:xfrm>
                <a:off x="771" y="2626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1" name="Freeform 154"/>
              <p:cNvSpPr>
                <a:spLocks/>
              </p:cNvSpPr>
              <p:nvPr/>
            </p:nvSpPr>
            <p:spPr bwMode="auto">
              <a:xfrm>
                <a:off x="615" y="3030"/>
                <a:ext cx="668" cy="57"/>
              </a:xfrm>
              <a:custGeom>
                <a:avLst/>
                <a:gdLst>
                  <a:gd name="T0" fmla="*/ 0 w 1889"/>
                  <a:gd name="T1" fmla="*/ 60 h 162"/>
                  <a:gd name="T2" fmla="*/ 31 w 1889"/>
                  <a:gd name="T3" fmla="*/ 0 h 162"/>
                  <a:gd name="T4" fmla="*/ 88 w 1889"/>
                  <a:gd name="T5" fmla="*/ 122 h 162"/>
                  <a:gd name="T6" fmla="*/ 151 w 1889"/>
                  <a:gd name="T7" fmla="*/ 3 h 162"/>
                  <a:gd name="T8" fmla="*/ 208 w 1889"/>
                  <a:gd name="T9" fmla="*/ 124 h 162"/>
                  <a:gd name="T10" fmla="*/ 271 w 1889"/>
                  <a:gd name="T11" fmla="*/ 6 h 162"/>
                  <a:gd name="T12" fmla="*/ 328 w 1889"/>
                  <a:gd name="T13" fmla="*/ 127 h 162"/>
                  <a:gd name="T14" fmla="*/ 391 w 1889"/>
                  <a:gd name="T15" fmla="*/ 9 h 162"/>
                  <a:gd name="T16" fmla="*/ 448 w 1889"/>
                  <a:gd name="T17" fmla="*/ 130 h 162"/>
                  <a:gd name="T18" fmla="*/ 511 w 1889"/>
                  <a:gd name="T19" fmla="*/ 12 h 162"/>
                  <a:gd name="T20" fmla="*/ 568 w 1889"/>
                  <a:gd name="T21" fmla="*/ 133 h 162"/>
                  <a:gd name="T22" fmla="*/ 631 w 1889"/>
                  <a:gd name="T23" fmla="*/ 15 h 162"/>
                  <a:gd name="T24" fmla="*/ 688 w 1889"/>
                  <a:gd name="T25" fmla="*/ 136 h 162"/>
                  <a:gd name="T26" fmla="*/ 751 w 1889"/>
                  <a:gd name="T27" fmla="*/ 17 h 162"/>
                  <a:gd name="T28" fmla="*/ 808 w 1889"/>
                  <a:gd name="T29" fmla="*/ 139 h 162"/>
                  <a:gd name="T30" fmla="*/ 871 w 1889"/>
                  <a:gd name="T31" fmla="*/ 20 h 162"/>
                  <a:gd name="T32" fmla="*/ 928 w 1889"/>
                  <a:gd name="T33" fmla="*/ 142 h 162"/>
                  <a:gd name="T34" fmla="*/ 991 w 1889"/>
                  <a:gd name="T35" fmla="*/ 23 h 162"/>
                  <a:gd name="T36" fmla="*/ 1048 w 1889"/>
                  <a:gd name="T37" fmla="*/ 144 h 162"/>
                  <a:gd name="T38" fmla="*/ 1111 w 1889"/>
                  <a:gd name="T39" fmla="*/ 26 h 162"/>
                  <a:gd name="T40" fmla="*/ 1168 w 1889"/>
                  <a:gd name="T41" fmla="*/ 147 h 162"/>
                  <a:gd name="T42" fmla="*/ 1231 w 1889"/>
                  <a:gd name="T43" fmla="*/ 29 h 162"/>
                  <a:gd name="T44" fmla="*/ 1288 w 1889"/>
                  <a:gd name="T45" fmla="*/ 150 h 162"/>
                  <a:gd name="T46" fmla="*/ 1351 w 1889"/>
                  <a:gd name="T47" fmla="*/ 32 h 162"/>
                  <a:gd name="T48" fmla="*/ 1408 w 1889"/>
                  <a:gd name="T49" fmla="*/ 153 h 162"/>
                  <a:gd name="T50" fmla="*/ 1470 w 1889"/>
                  <a:gd name="T51" fmla="*/ 35 h 162"/>
                  <a:gd name="T52" fmla="*/ 1528 w 1889"/>
                  <a:gd name="T53" fmla="*/ 156 h 162"/>
                  <a:gd name="T54" fmla="*/ 1590 w 1889"/>
                  <a:gd name="T55" fmla="*/ 37 h 162"/>
                  <a:gd name="T56" fmla="*/ 1648 w 1889"/>
                  <a:gd name="T57" fmla="*/ 159 h 162"/>
                  <a:gd name="T58" fmla="*/ 1710 w 1889"/>
                  <a:gd name="T59" fmla="*/ 40 h 162"/>
                  <a:gd name="T60" fmla="*/ 1768 w 1889"/>
                  <a:gd name="T61" fmla="*/ 162 h 162"/>
                  <a:gd name="T62" fmla="*/ 1830 w 1889"/>
                  <a:gd name="T63" fmla="*/ 43 h 162"/>
                  <a:gd name="T64" fmla="*/ 1859 w 1889"/>
                  <a:gd name="T65" fmla="*/ 104 h 162"/>
                  <a:gd name="T66" fmla="*/ 1889 w 1889"/>
                  <a:gd name="T67" fmla="*/ 105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89" h="162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6"/>
                    </a:lnTo>
                    <a:lnTo>
                      <a:pt x="328" y="127"/>
                    </a:lnTo>
                    <a:lnTo>
                      <a:pt x="391" y="9"/>
                    </a:lnTo>
                    <a:lnTo>
                      <a:pt x="448" y="130"/>
                    </a:lnTo>
                    <a:lnTo>
                      <a:pt x="511" y="12"/>
                    </a:lnTo>
                    <a:lnTo>
                      <a:pt x="568" y="133"/>
                    </a:lnTo>
                    <a:lnTo>
                      <a:pt x="631" y="15"/>
                    </a:lnTo>
                    <a:lnTo>
                      <a:pt x="688" y="136"/>
                    </a:lnTo>
                    <a:lnTo>
                      <a:pt x="751" y="17"/>
                    </a:lnTo>
                    <a:lnTo>
                      <a:pt x="808" y="139"/>
                    </a:lnTo>
                    <a:lnTo>
                      <a:pt x="871" y="20"/>
                    </a:lnTo>
                    <a:lnTo>
                      <a:pt x="928" y="142"/>
                    </a:lnTo>
                    <a:lnTo>
                      <a:pt x="991" y="23"/>
                    </a:lnTo>
                    <a:lnTo>
                      <a:pt x="1048" y="144"/>
                    </a:lnTo>
                    <a:lnTo>
                      <a:pt x="1111" y="26"/>
                    </a:lnTo>
                    <a:lnTo>
                      <a:pt x="1168" y="147"/>
                    </a:lnTo>
                    <a:lnTo>
                      <a:pt x="1231" y="29"/>
                    </a:lnTo>
                    <a:lnTo>
                      <a:pt x="1288" y="150"/>
                    </a:lnTo>
                    <a:lnTo>
                      <a:pt x="1351" y="32"/>
                    </a:lnTo>
                    <a:lnTo>
                      <a:pt x="1408" y="153"/>
                    </a:lnTo>
                    <a:lnTo>
                      <a:pt x="1470" y="35"/>
                    </a:lnTo>
                    <a:lnTo>
                      <a:pt x="1528" y="156"/>
                    </a:lnTo>
                    <a:lnTo>
                      <a:pt x="1590" y="37"/>
                    </a:lnTo>
                    <a:lnTo>
                      <a:pt x="1648" y="159"/>
                    </a:lnTo>
                    <a:lnTo>
                      <a:pt x="1710" y="40"/>
                    </a:lnTo>
                    <a:lnTo>
                      <a:pt x="1768" y="162"/>
                    </a:lnTo>
                    <a:lnTo>
                      <a:pt x="1830" y="43"/>
                    </a:lnTo>
                    <a:lnTo>
                      <a:pt x="1859" y="104"/>
                    </a:lnTo>
                    <a:lnTo>
                      <a:pt x="1889" y="1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2" name="Arc 155"/>
              <p:cNvSpPr>
                <a:spLocks/>
              </p:cNvSpPr>
              <p:nvPr/>
            </p:nvSpPr>
            <p:spPr bwMode="auto">
              <a:xfrm>
                <a:off x="1283" y="2616"/>
                <a:ext cx="748" cy="45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3" name="Freeform 156"/>
              <p:cNvSpPr>
                <a:spLocks/>
              </p:cNvSpPr>
              <p:nvPr/>
            </p:nvSpPr>
            <p:spPr bwMode="auto">
              <a:xfrm>
                <a:off x="2013" y="2616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8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4" name="Arc 157"/>
              <p:cNvSpPr>
                <a:spLocks/>
              </p:cNvSpPr>
              <p:nvPr/>
            </p:nvSpPr>
            <p:spPr bwMode="auto">
              <a:xfrm>
                <a:off x="1183" y="4038"/>
                <a:ext cx="90" cy="5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5" name="Arc 158"/>
              <p:cNvSpPr>
                <a:spLocks/>
              </p:cNvSpPr>
              <p:nvPr/>
            </p:nvSpPr>
            <p:spPr bwMode="auto">
              <a:xfrm>
                <a:off x="976" y="4096"/>
                <a:ext cx="298" cy="145"/>
              </a:xfrm>
              <a:custGeom>
                <a:avLst/>
                <a:gdLst>
                  <a:gd name="G0" fmla="+- 0 0 0"/>
                  <a:gd name="G1" fmla="+- 151 0 0"/>
                  <a:gd name="G2" fmla="+- 21600 0 0"/>
                  <a:gd name="T0" fmla="*/ 21599 w 21600"/>
                  <a:gd name="T1" fmla="*/ 0 h 21751"/>
                  <a:gd name="T2" fmla="*/ 0 w 21600"/>
                  <a:gd name="T3" fmla="*/ 21751 h 21751"/>
                  <a:gd name="T4" fmla="*/ 0 w 21600"/>
                  <a:gd name="T5" fmla="*/ 151 h 21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51" fill="none" extrusionOk="0">
                    <a:moveTo>
                      <a:pt x="21599" y="-1"/>
                    </a:moveTo>
                    <a:cubicBezTo>
                      <a:pt x="21599" y="50"/>
                      <a:pt x="21600" y="100"/>
                      <a:pt x="21600" y="151"/>
                    </a:cubicBezTo>
                    <a:cubicBezTo>
                      <a:pt x="21600" y="12080"/>
                      <a:pt x="11929" y="21750"/>
                      <a:pt x="0" y="21751"/>
                    </a:cubicBezTo>
                  </a:path>
                  <a:path w="21600" h="21751" stroke="0" extrusionOk="0">
                    <a:moveTo>
                      <a:pt x="21599" y="-1"/>
                    </a:moveTo>
                    <a:cubicBezTo>
                      <a:pt x="21599" y="50"/>
                      <a:pt x="21600" y="100"/>
                      <a:pt x="21600" y="151"/>
                    </a:cubicBezTo>
                    <a:cubicBezTo>
                      <a:pt x="21600" y="12080"/>
                      <a:pt x="11929" y="21750"/>
                      <a:pt x="0" y="21751"/>
                    </a:cubicBezTo>
                    <a:lnTo>
                      <a:pt x="0" y="15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6" name="Arc 159"/>
              <p:cNvSpPr>
                <a:spLocks/>
              </p:cNvSpPr>
              <p:nvPr/>
            </p:nvSpPr>
            <p:spPr bwMode="auto">
              <a:xfrm>
                <a:off x="1183" y="3008"/>
                <a:ext cx="106" cy="59"/>
              </a:xfrm>
              <a:custGeom>
                <a:avLst/>
                <a:gdLst>
                  <a:gd name="G0" fmla="+- 21600 0 0"/>
                  <a:gd name="G1" fmla="+- 367 0 0"/>
                  <a:gd name="G2" fmla="+- 21600 0 0"/>
                  <a:gd name="T0" fmla="*/ 21394 w 21600"/>
                  <a:gd name="T1" fmla="*/ 21966 h 21966"/>
                  <a:gd name="T2" fmla="*/ 3 w 21600"/>
                  <a:gd name="T3" fmla="*/ 0 h 21966"/>
                  <a:gd name="T4" fmla="*/ 21600 w 21600"/>
                  <a:gd name="T5" fmla="*/ 367 h 21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66" fill="none" extrusionOk="0">
                    <a:moveTo>
                      <a:pt x="21393" y="21966"/>
                    </a:moveTo>
                    <a:cubicBezTo>
                      <a:pt x="9545" y="21853"/>
                      <a:pt x="0" y="12215"/>
                      <a:pt x="0" y="367"/>
                    </a:cubicBezTo>
                    <a:cubicBezTo>
                      <a:pt x="-1" y="244"/>
                      <a:pt x="1" y="122"/>
                      <a:pt x="3" y="0"/>
                    </a:cubicBezTo>
                  </a:path>
                  <a:path w="21600" h="21966" stroke="0" extrusionOk="0">
                    <a:moveTo>
                      <a:pt x="21393" y="21966"/>
                    </a:moveTo>
                    <a:cubicBezTo>
                      <a:pt x="9545" y="21853"/>
                      <a:pt x="0" y="12215"/>
                      <a:pt x="0" y="367"/>
                    </a:cubicBezTo>
                    <a:cubicBezTo>
                      <a:pt x="-1" y="244"/>
                      <a:pt x="1" y="122"/>
                      <a:pt x="3" y="0"/>
                    </a:cubicBezTo>
                    <a:lnTo>
                      <a:pt x="21600" y="36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7" name="Arc 160"/>
              <p:cNvSpPr>
                <a:spLocks/>
              </p:cNvSpPr>
              <p:nvPr/>
            </p:nvSpPr>
            <p:spPr bwMode="auto">
              <a:xfrm>
                <a:off x="954" y="3067"/>
                <a:ext cx="334" cy="13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8" name="Arc 161"/>
              <p:cNvSpPr>
                <a:spLocks/>
              </p:cNvSpPr>
              <p:nvPr/>
            </p:nvSpPr>
            <p:spPr bwMode="auto">
              <a:xfrm>
                <a:off x="1188" y="5073"/>
                <a:ext cx="75" cy="6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9" name="Arc 162"/>
              <p:cNvSpPr>
                <a:spLocks/>
              </p:cNvSpPr>
              <p:nvPr/>
            </p:nvSpPr>
            <p:spPr bwMode="auto">
              <a:xfrm>
                <a:off x="991" y="5137"/>
                <a:ext cx="273" cy="149"/>
              </a:xfrm>
              <a:custGeom>
                <a:avLst/>
                <a:gdLst>
                  <a:gd name="G0" fmla="+- 80 0 0"/>
                  <a:gd name="G1" fmla="+- 0 0 0"/>
                  <a:gd name="G2" fmla="+- 21600 0 0"/>
                  <a:gd name="T0" fmla="*/ 21680 w 21680"/>
                  <a:gd name="T1" fmla="*/ 0 h 21600"/>
                  <a:gd name="T2" fmla="*/ 0 w 21680"/>
                  <a:gd name="T3" fmla="*/ 21600 h 21600"/>
                  <a:gd name="T4" fmla="*/ 80 w 2168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0" h="21600" fill="none" extrusionOk="0">
                    <a:moveTo>
                      <a:pt x="21680" y="0"/>
                    </a:moveTo>
                    <a:cubicBezTo>
                      <a:pt x="21680" y="11929"/>
                      <a:pt x="12009" y="21600"/>
                      <a:pt x="80" y="21600"/>
                    </a:cubicBezTo>
                    <a:cubicBezTo>
                      <a:pt x="53" y="21600"/>
                      <a:pt x="26" y="21599"/>
                      <a:pt x="0" y="21599"/>
                    </a:cubicBezTo>
                  </a:path>
                  <a:path w="21680" h="21600" stroke="0" extrusionOk="0">
                    <a:moveTo>
                      <a:pt x="21680" y="0"/>
                    </a:moveTo>
                    <a:cubicBezTo>
                      <a:pt x="21680" y="11929"/>
                      <a:pt x="12009" y="21600"/>
                      <a:pt x="80" y="21600"/>
                    </a:cubicBezTo>
                    <a:cubicBezTo>
                      <a:pt x="53" y="21600"/>
                      <a:pt x="26" y="21599"/>
                      <a:pt x="0" y="21599"/>
                    </a:cubicBezTo>
                    <a:lnTo>
                      <a:pt x="8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0" name="Freeform 163"/>
              <p:cNvSpPr>
                <a:spLocks/>
              </p:cNvSpPr>
              <p:nvPr/>
            </p:nvSpPr>
            <p:spPr bwMode="auto">
              <a:xfrm>
                <a:off x="1140" y="5131"/>
                <a:ext cx="515" cy="32"/>
              </a:xfrm>
              <a:custGeom>
                <a:avLst/>
                <a:gdLst>
                  <a:gd name="T0" fmla="*/ 1456 w 1456"/>
                  <a:gd name="T1" fmla="*/ 0 h 90"/>
                  <a:gd name="T2" fmla="*/ 1456 w 1456"/>
                  <a:gd name="T3" fmla="*/ 90 h 90"/>
                  <a:gd name="T4" fmla="*/ 0 w 1456"/>
                  <a:gd name="T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6" h="90">
                    <a:moveTo>
                      <a:pt x="1456" y="0"/>
                    </a:moveTo>
                    <a:lnTo>
                      <a:pt x="1456" y="90"/>
                    </a:lnTo>
                    <a:lnTo>
                      <a:pt x="0" y="9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1" name="Arc 164"/>
              <p:cNvSpPr>
                <a:spLocks/>
              </p:cNvSpPr>
              <p:nvPr/>
            </p:nvSpPr>
            <p:spPr bwMode="auto">
              <a:xfrm>
                <a:off x="742" y="4723"/>
                <a:ext cx="398" cy="44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2" name="Freeform 165"/>
              <p:cNvSpPr>
                <a:spLocks/>
              </p:cNvSpPr>
              <p:nvPr/>
            </p:nvSpPr>
            <p:spPr bwMode="auto">
              <a:xfrm>
                <a:off x="723" y="4723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3" name="Freeform 166"/>
              <p:cNvSpPr>
                <a:spLocks/>
              </p:cNvSpPr>
              <p:nvPr/>
            </p:nvSpPr>
            <p:spPr bwMode="auto">
              <a:xfrm>
                <a:off x="625" y="5110"/>
                <a:ext cx="621" cy="52"/>
              </a:xfrm>
              <a:custGeom>
                <a:avLst/>
                <a:gdLst>
                  <a:gd name="T0" fmla="*/ 0 w 1756"/>
                  <a:gd name="T1" fmla="*/ 60 h 149"/>
                  <a:gd name="T2" fmla="*/ 31 w 1756"/>
                  <a:gd name="T3" fmla="*/ 0 h 149"/>
                  <a:gd name="T4" fmla="*/ 88 w 1756"/>
                  <a:gd name="T5" fmla="*/ 121 h 149"/>
                  <a:gd name="T6" fmla="*/ 151 w 1756"/>
                  <a:gd name="T7" fmla="*/ 2 h 149"/>
                  <a:gd name="T8" fmla="*/ 208 w 1756"/>
                  <a:gd name="T9" fmla="*/ 123 h 149"/>
                  <a:gd name="T10" fmla="*/ 271 w 1756"/>
                  <a:gd name="T11" fmla="*/ 4 h 149"/>
                  <a:gd name="T12" fmla="*/ 328 w 1756"/>
                  <a:gd name="T13" fmla="*/ 125 h 149"/>
                  <a:gd name="T14" fmla="*/ 390 w 1756"/>
                  <a:gd name="T15" fmla="*/ 6 h 149"/>
                  <a:gd name="T16" fmla="*/ 448 w 1756"/>
                  <a:gd name="T17" fmla="*/ 127 h 149"/>
                  <a:gd name="T18" fmla="*/ 510 w 1756"/>
                  <a:gd name="T19" fmla="*/ 9 h 149"/>
                  <a:gd name="T20" fmla="*/ 568 w 1756"/>
                  <a:gd name="T21" fmla="*/ 130 h 149"/>
                  <a:gd name="T22" fmla="*/ 630 w 1756"/>
                  <a:gd name="T23" fmla="*/ 11 h 149"/>
                  <a:gd name="T24" fmla="*/ 688 w 1756"/>
                  <a:gd name="T25" fmla="*/ 132 h 149"/>
                  <a:gd name="T26" fmla="*/ 750 w 1756"/>
                  <a:gd name="T27" fmla="*/ 13 h 149"/>
                  <a:gd name="T28" fmla="*/ 808 w 1756"/>
                  <a:gd name="T29" fmla="*/ 134 h 149"/>
                  <a:gd name="T30" fmla="*/ 870 w 1756"/>
                  <a:gd name="T31" fmla="*/ 15 h 149"/>
                  <a:gd name="T32" fmla="*/ 928 w 1756"/>
                  <a:gd name="T33" fmla="*/ 136 h 149"/>
                  <a:gd name="T34" fmla="*/ 990 w 1756"/>
                  <a:gd name="T35" fmla="*/ 17 h 149"/>
                  <a:gd name="T36" fmla="*/ 1048 w 1756"/>
                  <a:gd name="T37" fmla="*/ 138 h 149"/>
                  <a:gd name="T38" fmla="*/ 1110 w 1756"/>
                  <a:gd name="T39" fmla="*/ 19 h 149"/>
                  <a:gd name="T40" fmla="*/ 1168 w 1756"/>
                  <a:gd name="T41" fmla="*/ 140 h 149"/>
                  <a:gd name="T42" fmla="*/ 1230 w 1756"/>
                  <a:gd name="T43" fmla="*/ 21 h 149"/>
                  <a:gd name="T44" fmla="*/ 1288 w 1756"/>
                  <a:gd name="T45" fmla="*/ 142 h 149"/>
                  <a:gd name="T46" fmla="*/ 1350 w 1756"/>
                  <a:gd name="T47" fmla="*/ 23 h 149"/>
                  <a:gd name="T48" fmla="*/ 1408 w 1756"/>
                  <a:gd name="T49" fmla="*/ 144 h 149"/>
                  <a:gd name="T50" fmla="*/ 1470 w 1756"/>
                  <a:gd name="T51" fmla="*/ 25 h 149"/>
                  <a:gd name="T52" fmla="*/ 1528 w 1756"/>
                  <a:gd name="T53" fmla="*/ 146 h 149"/>
                  <a:gd name="T54" fmla="*/ 1590 w 1756"/>
                  <a:gd name="T55" fmla="*/ 28 h 149"/>
                  <a:gd name="T56" fmla="*/ 1648 w 1756"/>
                  <a:gd name="T57" fmla="*/ 149 h 149"/>
                  <a:gd name="T58" fmla="*/ 1710 w 1756"/>
                  <a:gd name="T59" fmla="*/ 30 h 149"/>
                  <a:gd name="T60" fmla="*/ 1739 w 1756"/>
                  <a:gd name="T61" fmla="*/ 90 h 149"/>
                  <a:gd name="T62" fmla="*/ 1756 w 1756"/>
                  <a:gd name="T63" fmla="*/ 91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56" h="149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1"/>
                    </a:lnTo>
                    <a:lnTo>
                      <a:pt x="151" y="2"/>
                    </a:lnTo>
                    <a:lnTo>
                      <a:pt x="208" y="123"/>
                    </a:lnTo>
                    <a:lnTo>
                      <a:pt x="271" y="4"/>
                    </a:lnTo>
                    <a:lnTo>
                      <a:pt x="328" y="125"/>
                    </a:lnTo>
                    <a:lnTo>
                      <a:pt x="390" y="6"/>
                    </a:lnTo>
                    <a:lnTo>
                      <a:pt x="448" y="127"/>
                    </a:lnTo>
                    <a:lnTo>
                      <a:pt x="510" y="9"/>
                    </a:lnTo>
                    <a:lnTo>
                      <a:pt x="568" y="130"/>
                    </a:lnTo>
                    <a:lnTo>
                      <a:pt x="630" y="11"/>
                    </a:lnTo>
                    <a:lnTo>
                      <a:pt x="688" y="132"/>
                    </a:lnTo>
                    <a:lnTo>
                      <a:pt x="750" y="13"/>
                    </a:lnTo>
                    <a:lnTo>
                      <a:pt x="808" y="134"/>
                    </a:lnTo>
                    <a:lnTo>
                      <a:pt x="870" y="15"/>
                    </a:lnTo>
                    <a:lnTo>
                      <a:pt x="928" y="136"/>
                    </a:lnTo>
                    <a:lnTo>
                      <a:pt x="990" y="17"/>
                    </a:lnTo>
                    <a:lnTo>
                      <a:pt x="1048" y="138"/>
                    </a:lnTo>
                    <a:lnTo>
                      <a:pt x="1110" y="19"/>
                    </a:lnTo>
                    <a:lnTo>
                      <a:pt x="1168" y="140"/>
                    </a:lnTo>
                    <a:lnTo>
                      <a:pt x="1230" y="21"/>
                    </a:lnTo>
                    <a:lnTo>
                      <a:pt x="1288" y="142"/>
                    </a:lnTo>
                    <a:lnTo>
                      <a:pt x="1350" y="23"/>
                    </a:lnTo>
                    <a:lnTo>
                      <a:pt x="1408" y="144"/>
                    </a:lnTo>
                    <a:lnTo>
                      <a:pt x="1470" y="25"/>
                    </a:lnTo>
                    <a:lnTo>
                      <a:pt x="1528" y="146"/>
                    </a:lnTo>
                    <a:lnTo>
                      <a:pt x="1590" y="28"/>
                    </a:lnTo>
                    <a:lnTo>
                      <a:pt x="1648" y="149"/>
                    </a:lnTo>
                    <a:lnTo>
                      <a:pt x="1710" y="30"/>
                    </a:lnTo>
                    <a:lnTo>
                      <a:pt x="1739" y="90"/>
                    </a:lnTo>
                    <a:lnTo>
                      <a:pt x="1756" y="9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4" name="Arc 167"/>
              <p:cNvSpPr>
                <a:spLocks/>
              </p:cNvSpPr>
              <p:nvPr/>
            </p:nvSpPr>
            <p:spPr bwMode="auto">
              <a:xfrm>
                <a:off x="1246" y="4505"/>
                <a:ext cx="712" cy="638"/>
              </a:xfrm>
              <a:custGeom>
                <a:avLst/>
                <a:gdLst>
                  <a:gd name="G0" fmla="+- 30 0 0"/>
                  <a:gd name="G1" fmla="+- 34 0 0"/>
                  <a:gd name="G2" fmla="+- 21600 0 0"/>
                  <a:gd name="T0" fmla="*/ 21630 w 21630"/>
                  <a:gd name="T1" fmla="*/ 0 h 21634"/>
                  <a:gd name="T2" fmla="*/ 0 w 21630"/>
                  <a:gd name="T3" fmla="*/ 21634 h 21634"/>
                  <a:gd name="T4" fmla="*/ 30 w 21630"/>
                  <a:gd name="T5" fmla="*/ 34 h 21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0" h="21634" fill="none" extrusionOk="0">
                    <a:moveTo>
                      <a:pt x="21629" y="0"/>
                    </a:moveTo>
                    <a:cubicBezTo>
                      <a:pt x="21629" y="11"/>
                      <a:pt x="21630" y="22"/>
                      <a:pt x="21630" y="34"/>
                    </a:cubicBezTo>
                    <a:cubicBezTo>
                      <a:pt x="21630" y="11963"/>
                      <a:pt x="11959" y="21634"/>
                      <a:pt x="30" y="21634"/>
                    </a:cubicBezTo>
                    <a:cubicBezTo>
                      <a:pt x="20" y="21634"/>
                      <a:pt x="10" y="21633"/>
                      <a:pt x="0" y="21633"/>
                    </a:cubicBezTo>
                  </a:path>
                  <a:path w="21630" h="21634" stroke="0" extrusionOk="0">
                    <a:moveTo>
                      <a:pt x="21629" y="0"/>
                    </a:moveTo>
                    <a:cubicBezTo>
                      <a:pt x="21629" y="11"/>
                      <a:pt x="21630" y="22"/>
                      <a:pt x="21630" y="34"/>
                    </a:cubicBezTo>
                    <a:cubicBezTo>
                      <a:pt x="21630" y="11963"/>
                      <a:pt x="11959" y="21634"/>
                      <a:pt x="30" y="21634"/>
                    </a:cubicBezTo>
                    <a:cubicBezTo>
                      <a:pt x="20" y="21634"/>
                      <a:pt x="10" y="21633"/>
                      <a:pt x="0" y="21633"/>
                    </a:cubicBezTo>
                    <a:lnTo>
                      <a:pt x="30" y="3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5" name="Freeform 168"/>
              <p:cNvSpPr>
                <a:spLocks/>
              </p:cNvSpPr>
              <p:nvPr/>
            </p:nvSpPr>
            <p:spPr bwMode="auto">
              <a:xfrm>
                <a:off x="1939" y="4505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6" name="Arc 169"/>
              <p:cNvSpPr>
                <a:spLocks/>
              </p:cNvSpPr>
              <p:nvPr/>
            </p:nvSpPr>
            <p:spPr bwMode="auto">
              <a:xfrm>
                <a:off x="822" y="4627"/>
                <a:ext cx="356" cy="218"/>
              </a:xfrm>
              <a:custGeom>
                <a:avLst/>
                <a:gdLst>
                  <a:gd name="G0" fmla="+- 0 0 0"/>
                  <a:gd name="G1" fmla="+- 99 0 0"/>
                  <a:gd name="G2" fmla="+- 21600 0 0"/>
                  <a:gd name="T0" fmla="*/ 21600 w 21600"/>
                  <a:gd name="T1" fmla="*/ 0 h 21699"/>
                  <a:gd name="T2" fmla="*/ 0 w 21600"/>
                  <a:gd name="T3" fmla="*/ 21699 h 21699"/>
                  <a:gd name="T4" fmla="*/ 0 w 21600"/>
                  <a:gd name="T5" fmla="*/ 99 h 21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99" fill="none" extrusionOk="0">
                    <a:moveTo>
                      <a:pt x="21599" y="0"/>
                    </a:moveTo>
                    <a:cubicBezTo>
                      <a:pt x="21599" y="33"/>
                      <a:pt x="21600" y="66"/>
                      <a:pt x="21600" y="99"/>
                    </a:cubicBezTo>
                    <a:cubicBezTo>
                      <a:pt x="21600" y="12028"/>
                      <a:pt x="11929" y="21698"/>
                      <a:pt x="0" y="21699"/>
                    </a:cubicBezTo>
                  </a:path>
                  <a:path w="21600" h="21699" stroke="0" extrusionOk="0">
                    <a:moveTo>
                      <a:pt x="21599" y="0"/>
                    </a:moveTo>
                    <a:cubicBezTo>
                      <a:pt x="21599" y="33"/>
                      <a:pt x="21600" y="66"/>
                      <a:pt x="21600" y="99"/>
                    </a:cubicBezTo>
                    <a:cubicBezTo>
                      <a:pt x="21600" y="12028"/>
                      <a:pt x="11929" y="21698"/>
                      <a:pt x="0" y="21699"/>
                    </a:cubicBezTo>
                    <a:lnTo>
                      <a:pt x="0" y="9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7" name="Arc 170"/>
              <p:cNvSpPr>
                <a:spLocks/>
              </p:cNvSpPr>
              <p:nvPr/>
            </p:nvSpPr>
            <p:spPr bwMode="auto">
              <a:xfrm>
                <a:off x="1081" y="4627"/>
                <a:ext cx="192" cy="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11940 w 43200"/>
                  <a:gd name="T3" fmla="*/ 228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13418"/>
                      <a:pt x="4622" y="5939"/>
                      <a:pt x="11940" y="228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13418"/>
                      <a:pt x="4622" y="5939"/>
                      <a:pt x="11940" y="228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8" name="Freeform 171"/>
              <p:cNvSpPr>
                <a:spLocks/>
              </p:cNvSpPr>
              <p:nvPr/>
            </p:nvSpPr>
            <p:spPr bwMode="auto">
              <a:xfrm>
                <a:off x="1075" y="4591"/>
                <a:ext cx="6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9" name="Line 172"/>
              <p:cNvSpPr>
                <a:spLocks noChangeShapeType="1"/>
              </p:cNvSpPr>
              <p:nvPr/>
            </p:nvSpPr>
            <p:spPr bwMode="auto">
              <a:xfrm>
                <a:off x="1075" y="4664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0" name="Line 173"/>
              <p:cNvSpPr>
                <a:spLocks noChangeShapeType="1"/>
              </p:cNvSpPr>
              <p:nvPr/>
            </p:nvSpPr>
            <p:spPr bwMode="auto">
              <a:xfrm flipH="1" flipV="1">
                <a:off x="758" y="4977"/>
                <a:ext cx="461" cy="21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1" name="Freeform 174"/>
              <p:cNvSpPr>
                <a:spLocks/>
              </p:cNvSpPr>
              <p:nvPr/>
            </p:nvSpPr>
            <p:spPr bwMode="auto">
              <a:xfrm>
                <a:off x="737" y="4941"/>
                <a:ext cx="36" cy="69"/>
              </a:xfrm>
              <a:custGeom>
                <a:avLst/>
                <a:gdLst>
                  <a:gd name="T0" fmla="*/ 83 w 102"/>
                  <a:gd name="T1" fmla="*/ 0 h 196"/>
                  <a:gd name="T2" fmla="*/ 102 w 102"/>
                  <a:gd name="T3" fmla="*/ 8 h 196"/>
                  <a:gd name="T4" fmla="*/ 18 w 102"/>
                  <a:gd name="T5" fmla="*/ 196 h 196"/>
                  <a:gd name="T6" fmla="*/ 0 w 102"/>
                  <a:gd name="T7" fmla="*/ 18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6">
                    <a:moveTo>
                      <a:pt x="83" y="0"/>
                    </a:moveTo>
                    <a:lnTo>
                      <a:pt x="102" y="8"/>
                    </a:lnTo>
                    <a:lnTo>
                      <a:pt x="18" y="196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2" name="Line 175"/>
              <p:cNvSpPr>
                <a:spLocks noChangeShapeType="1"/>
              </p:cNvSpPr>
              <p:nvPr/>
            </p:nvSpPr>
            <p:spPr bwMode="auto">
              <a:xfrm>
                <a:off x="737" y="5008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3" name="Freeform 176"/>
              <p:cNvSpPr>
                <a:spLocks/>
              </p:cNvSpPr>
              <p:nvPr/>
            </p:nvSpPr>
            <p:spPr bwMode="auto">
              <a:xfrm>
                <a:off x="768" y="4898"/>
                <a:ext cx="75" cy="53"/>
              </a:xfrm>
              <a:custGeom>
                <a:avLst/>
                <a:gdLst>
                  <a:gd name="T0" fmla="*/ 0 w 212"/>
                  <a:gd name="T1" fmla="*/ 149 h 149"/>
                  <a:gd name="T2" fmla="*/ 212 w 212"/>
                  <a:gd name="T3" fmla="*/ 76 h 149"/>
                  <a:gd name="T4" fmla="*/ 195 w 212"/>
                  <a:gd name="T5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2" h="149">
                    <a:moveTo>
                      <a:pt x="0" y="149"/>
                    </a:moveTo>
                    <a:lnTo>
                      <a:pt x="212" y="76"/>
                    </a:lnTo>
                    <a:lnTo>
                      <a:pt x="19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4" name="Freeform 177"/>
              <p:cNvSpPr>
                <a:spLocks/>
              </p:cNvSpPr>
              <p:nvPr/>
            </p:nvSpPr>
            <p:spPr bwMode="auto">
              <a:xfrm>
                <a:off x="800" y="4884"/>
                <a:ext cx="73" cy="21"/>
              </a:xfrm>
              <a:custGeom>
                <a:avLst/>
                <a:gdLst>
                  <a:gd name="T0" fmla="*/ 201 w 205"/>
                  <a:gd name="T1" fmla="*/ 0 h 60"/>
                  <a:gd name="T2" fmla="*/ 205 w 205"/>
                  <a:gd name="T3" fmla="*/ 18 h 60"/>
                  <a:gd name="T4" fmla="*/ 4 w 205"/>
                  <a:gd name="T5" fmla="*/ 60 h 60"/>
                  <a:gd name="T6" fmla="*/ 0 w 205"/>
                  <a:gd name="T7" fmla="*/ 4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60">
                    <a:moveTo>
                      <a:pt x="201" y="0"/>
                    </a:moveTo>
                    <a:lnTo>
                      <a:pt x="205" y="18"/>
                    </a:lnTo>
                    <a:lnTo>
                      <a:pt x="4" y="60"/>
                    </a:lnTo>
                    <a:lnTo>
                      <a:pt x="0" y="4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5" name="Line 178"/>
              <p:cNvSpPr>
                <a:spLocks noChangeShapeType="1"/>
              </p:cNvSpPr>
              <p:nvPr/>
            </p:nvSpPr>
            <p:spPr bwMode="auto">
              <a:xfrm>
                <a:off x="800" y="4899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6" name="Freeform 179"/>
              <p:cNvSpPr>
                <a:spLocks/>
              </p:cNvSpPr>
              <p:nvPr/>
            </p:nvSpPr>
            <p:spPr bwMode="auto">
              <a:xfrm>
                <a:off x="1756" y="4579"/>
                <a:ext cx="53" cy="202"/>
              </a:xfrm>
              <a:custGeom>
                <a:avLst/>
                <a:gdLst>
                  <a:gd name="T0" fmla="*/ 150 w 150"/>
                  <a:gd name="T1" fmla="*/ 570 h 570"/>
                  <a:gd name="T2" fmla="*/ 135 w 150"/>
                  <a:gd name="T3" fmla="*/ 0 h 570"/>
                  <a:gd name="T4" fmla="*/ 0 w 150"/>
                  <a:gd name="T5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570">
                    <a:moveTo>
                      <a:pt x="150" y="570"/>
                    </a:moveTo>
                    <a:lnTo>
                      <a:pt x="135" y="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7" name="Freeform 180"/>
              <p:cNvSpPr>
                <a:spLocks/>
              </p:cNvSpPr>
              <p:nvPr/>
            </p:nvSpPr>
            <p:spPr bwMode="auto">
              <a:xfrm>
                <a:off x="1749" y="4543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8" name="Line 181"/>
              <p:cNvSpPr>
                <a:spLocks noChangeShapeType="1"/>
              </p:cNvSpPr>
              <p:nvPr/>
            </p:nvSpPr>
            <p:spPr bwMode="auto">
              <a:xfrm>
                <a:off x="1749" y="4615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9" name="Line 182"/>
              <p:cNvSpPr>
                <a:spLocks noChangeShapeType="1"/>
              </p:cNvSpPr>
              <p:nvPr/>
            </p:nvSpPr>
            <p:spPr bwMode="auto">
              <a:xfrm flipH="1" flipV="1">
                <a:off x="1809" y="4802"/>
                <a:ext cx="138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0" name="Freeform 183"/>
              <p:cNvSpPr>
                <a:spLocks/>
              </p:cNvSpPr>
              <p:nvPr/>
            </p:nvSpPr>
            <p:spPr bwMode="auto">
              <a:xfrm>
                <a:off x="1777" y="4772"/>
                <a:ext cx="59" cy="54"/>
              </a:xfrm>
              <a:custGeom>
                <a:avLst/>
                <a:gdLst>
                  <a:gd name="T0" fmla="*/ 155 w 167"/>
                  <a:gd name="T1" fmla="*/ 0 h 153"/>
                  <a:gd name="T2" fmla="*/ 167 w 167"/>
                  <a:gd name="T3" fmla="*/ 15 h 153"/>
                  <a:gd name="T4" fmla="*/ 13 w 167"/>
                  <a:gd name="T5" fmla="*/ 153 h 153"/>
                  <a:gd name="T6" fmla="*/ 0 w 167"/>
                  <a:gd name="T7" fmla="*/ 138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153">
                    <a:moveTo>
                      <a:pt x="155" y="0"/>
                    </a:moveTo>
                    <a:lnTo>
                      <a:pt x="167" y="15"/>
                    </a:lnTo>
                    <a:lnTo>
                      <a:pt x="13" y="153"/>
                    </a:lnTo>
                    <a:lnTo>
                      <a:pt x="0" y="13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1" name="Line 184"/>
              <p:cNvSpPr>
                <a:spLocks noChangeShapeType="1"/>
              </p:cNvSpPr>
              <p:nvPr/>
            </p:nvSpPr>
            <p:spPr bwMode="auto">
              <a:xfrm>
                <a:off x="1777" y="4821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2" name="Freeform 185"/>
              <p:cNvSpPr>
                <a:spLocks/>
              </p:cNvSpPr>
              <p:nvPr/>
            </p:nvSpPr>
            <p:spPr bwMode="auto">
              <a:xfrm>
                <a:off x="917" y="4908"/>
                <a:ext cx="74" cy="54"/>
              </a:xfrm>
              <a:custGeom>
                <a:avLst/>
                <a:gdLst>
                  <a:gd name="T0" fmla="*/ 0 w 209"/>
                  <a:gd name="T1" fmla="*/ 150 h 150"/>
                  <a:gd name="T2" fmla="*/ 209 w 209"/>
                  <a:gd name="T3" fmla="*/ 89 h 150"/>
                  <a:gd name="T4" fmla="*/ 209 w 209"/>
                  <a:gd name="T5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150">
                    <a:moveTo>
                      <a:pt x="0" y="150"/>
                    </a:moveTo>
                    <a:lnTo>
                      <a:pt x="209" y="89"/>
                    </a:lnTo>
                    <a:lnTo>
                      <a:pt x="20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3" name="Freeform 186"/>
              <p:cNvSpPr>
                <a:spLocks/>
              </p:cNvSpPr>
              <p:nvPr/>
            </p:nvSpPr>
            <p:spPr bwMode="auto">
              <a:xfrm>
                <a:off x="955" y="4902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4" name="Line 187"/>
              <p:cNvSpPr>
                <a:spLocks noChangeShapeType="1"/>
              </p:cNvSpPr>
              <p:nvPr/>
            </p:nvSpPr>
            <p:spPr bwMode="auto">
              <a:xfrm>
                <a:off x="955" y="490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5" name="Freeform 188"/>
              <p:cNvSpPr>
                <a:spLocks/>
              </p:cNvSpPr>
              <p:nvPr/>
            </p:nvSpPr>
            <p:spPr bwMode="auto">
              <a:xfrm>
                <a:off x="1087" y="4898"/>
                <a:ext cx="64" cy="58"/>
              </a:xfrm>
              <a:custGeom>
                <a:avLst/>
                <a:gdLst>
                  <a:gd name="T0" fmla="*/ 0 w 180"/>
                  <a:gd name="T1" fmla="*/ 165 h 165"/>
                  <a:gd name="T2" fmla="*/ 180 w 180"/>
                  <a:gd name="T3" fmla="*/ 30 h 165"/>
                  <a:gd name="T4" fmla="*/ 180 w 180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" h="165">
                    <a:moveTo>
                      <a:pt x="0" y="165"/>
                    </a:moveTo>
                    <a:lnTo>
                      <a:pt x="180" y="30"/>
                    </a:lnTo>
                    <a:lnTo>
                      <a:pt x="18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6" name="Freeform 189"/>
              <p:cNvSpPr>
                <a:spLocks/>
              </p:cNvSpPr>
              <p:nvPr/>
            </p:nvSpPr>
            <p:spPr bwMode="auto">
              <a:xfrm>
                <a:off x="1115" y="4891"/>
                <a:ext cx="72" cy="7"/>
              </a:xfrm>
              <a:custGeom>
                <a:avLst/>
                <a:gdLst>
                  <a:gd name="T0" fmla="*/ 204 w 204"/>
                  <a:gd name="T1" fmla="*/ 0 h 18"/>
                  <a:gd name="T2" fmla="*/ 204 w 204"/>
                  <a:gd name="T3" fmla="*/ 18 h 18"/>
                  <a:gd name="T4" fmla="*/ 0 w 204"/>
                  <a:gd name="T5" fmla="*/ 18 h 18"/>
                  <a:gd name="T6" fmla="*/ 0 w 20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8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7" name="Line 190"/>
              <p:cNvSpPr>
                <a:spLocks noChangeShapeType="1"/>
              </p:cNvSpPr>
              <p:nvPr/>
            </p:nvSpPr>
            <p:spPr bwMode="auto">
              <a:xfrm>
                <a:off x="1115" y="489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8" name="Freeform 191"/>
              <p:cNvSpPr>
                <a:spLocks/>
              </p:cNvSpPr>
              <p:nvPr/>
            </p:nvSpPr>
            <p:spPr bwMode="auto">
              <a:xfrm>
                <a:off x="1214" y="4898"/>
                <a:ext cx="64" cy="58"/>
              </a:xfrm>
              <a:custGeom>
                <a:avLst/>
                <a:gdLst>
                  <a:gd name="T0" fmla="*/ 0 w 179"/>
                  <a:gd name="T1" fmla="*/ 165 h 165"/>
                  <a:gd name="T2" fmla="*/ 179 w 179"/>
                  <a:gd name="T3" fmla="*/ 59 h 165"/>
                  <a:gd name="T4" fmla="*/ 179 w 179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9" h="165">
                    <a:moveTo>
                      <a:pt x="0" y="165"/>
                    </a:moveTo>
                    <a:lnTo>
                      <a:pt x="179" y="59"/>
                    </a:lnTo>
                    <a:lnTo>
                      <a:pt x="17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9" name="Freeform 192"/>
              <p:cNvSpPr>
                <a:spLocks/>
              </p:cNvSpPr>
              <p:nvPr/>
            </p:nvSpPr>
            <p:spPr bwMode="auto">
              <a:xfrm>
                <a:off x="1242" y="4891"/>
                <a:ext cx="72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0" name="Line 193"/>
              <p:cNvSpPr>
                <a:spLocks noChangeShapeType="1"/>
              </p:cNvSpPr>
              <p:nvPr/>
            </p:nvSpPr>
            <p:spPr bwMode="auto">
              <a:xfrm>
                <a:off x="1242" y="489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1" name="Freeform 194"/>
              <p:cNvSpPr>
                <a:spLocks/>
              </p:cNvSpPr>
              <p:nvPr/>
            </p:nvSpPr>
            <p:spPr bwMode="auto">
              <a:xfrm>
                <a:off x="1368" y="4892"/>
                <a:ext cx="133" cy="70"/>
              </a:xfrm>
              <a:custGeom>
                <a:avLst/>
                <a:gdLst>
                  <a:gd name="T0" fmla="*/ 0 w 375"/>
                  <a:gd name="T1" fmla="*/ 196 h 196"/>
                  <a:gd name="T2" fmla="*/ 360 w 375"/>
                  <a:gd name="T3" fmla="*/ 106 h 196"/>
                  <a:gd name="T4" fmla="*/ 375 w 375"/>
                  <a:gd name="T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5" h="196">
                    <a:moveTo>
                      <a:pt x="0" y="196"/>
                    </a:moveTo>
                    <a:lnTo>
                      <a:pt x="360" y="106"/>
                    </a:lnTo>
                    <a:lnTo>
                      <a:pt x="3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2" name="Freeform 195"/>
              <p:cNvSpPr>
                <a:spLocks/>
              </p:cNvSpPr>
              <p:nvPr/>
            </p:nvSpPr>
            <p:spPr bwMode="auto">
              <a:xfrm>
                <a:off x="1464" y="4881"/>
                <a:ext cx="74" cy="15"/>
              </a:xfrm>
              <a:custGeom>
                <a:avLst/>
                <a:gdLst>
                  <a:gd name="T0" fmla="*/ 207 w 207"/>
                  <a:gd name="T1" fmla="*/ 25 h 44"/>
                  <a:gd name="T2" fmla="*/ 205 w 207"/>
                  <a:gd name="T3" fmla="*/ 44 h 44"/>
                  <a:gd name="T4" fmla="*/ 0 w 207"/>
                  <a:gd name="T5" fmla="*/ 19 h 44"/>
                  <a:gd name="T6" fmla="*/ 2 w 207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44">
                    <a:moveTo>
                      <a:pt x="207" y="25"/>
                    </a:moveTo>
                    <a:lnTo>
                      <a:pt x="205" y="44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3" name="Line 196"/>
              <p:cNvSpPr>
                <a:spLocks noChangeShapeType="1"/>
              </p:cNvSpPr>
              <p:nvPr/>
            </p:nvSpPr>
            <p:spPr bwMode="auto">
              <a:xfrm flipH="1">
                <a:off x="1464" y="4881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4" name="Arc 197"/>
              <p:cNvSpPr>
                <a:spLocks/>
              </p:cNvSpPr>
              <p:nvPr/>
            </p:nvSpPr>
            <p:spPr bwMode="auto">
              <a:xfrm>
                <a:off x="800" y="3576"/>
                <a:ext cx="319" cy="272"/>
              </a:xfrm>
              <a:custGeom>
                <a:avLst/>
                <a:gdLst>
                  <a:gd name="G0" fmla="+- 0 0 0"/>
                  <a:gd name="G1" fmla="+- 80 0 0"/>
                  <a:gd name="G2" fmla="+- 21600 0 0"/>
                  <a:gd name="T0" fmla="*/ 21600 w 21600"/>
                  <a:gd name="T1" fmla="*/ 0 h 21680"/>
                  <a:gd name="T2" fmla="*/ 0 w 21600"/>
                  <a:gd name="T3" fmla="*/ 21680 h 21680"/>
                  <a:gd name="T4" fmla="*/ 0 w 21600"/>
                  <a:gd name="T5" fmla="*/ 80 h 21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0" fill="none" extrusionOk="0">
                    <a:moveTo>
                      <a:pt x="21599" y="0"/>
                    </a:moveTo>
                    <a:cubicBezTo>
                      <a:pt x="21599" y="26"/>
                      <a:pt x="21600" y="53"/>
                      <a:pt x="21600" y="80"/>
                    </a:cubicBezTo>
                    <a:cubicBezTo>
                      <a:pt x="21600" y="12009"/>
                      <a:pt x="11929" y="21679"/>
                      <a:pt x="0" y="21680"/>
                    </a:cubicBezTo>
                  </a:path>
                  <a:path w="21600" h="21680" stroke="0" extrusionOk="0">
                    <a:moveTo>
                      <a:pt x="21599" y="0"/>
                    </a:moveTo>
                    <a:cubicBezTo>
                      <a:pt x="21599" y="26"/>
                      <a:pt x="21600" y="53"/>
                      <a:pt x="21600" y="80"/>
                    </a:cubicBezTo>
                    <a:cubicBezTo>
                      <a:pt x="21600" y="12009"/>
                      <a:pt x="11929" y="21679"/>
                      <a:pt x="0" y="21680"/>
                    </a:cubicBezTo>
                    <a:lnTo>
                      <a:pt x="0" y="8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5" name="Arc 198"/>
              <p:cNvSpPr>
                <a:spLocks/>
              </p:cNvSpPr>
              <p:nvPr/>
            </p:nvSpPr>
            <p:spPr bwMode="auto">
              <a:xfrm>
                <a:off x="1076" y="3576"/>
                <a:ext cx="86" cy="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11940 w 43200"/>
                  <a:gd name="T3" fmla="*/ 228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13418"/>
                      <a:pt x="4622" y="5939"/>
                      <a:pt x="11940" y="228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13418"/>
                      <a:pt x="4622" y="5939"/>
                      <a:pt x="11940" y="228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6" name="Freeform 199"/>
              <p:cNvSpPr>
                <a:spLocks/>
              </p:cNvSpPr>
              <p:nvPr/>
            </p:nvSpPr>
            <p:spPr bwMode="auto">
              <a:xfrm>
                <a:off x="1069" y="3540"/>
                <a:ext cx="7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7" name="Line 200"/>
              <p:cNvSpPr>
                <a:spLocks noChangeShapeType="1"/>
              </p:cNvSpPr>
              <p:nvPr/>
            </p:nvSpPr>
            <p:spPr bwMode="auto">
              <a:xfrm>
                <a:off x="1069" y="3613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8" name="Line 201"/>
              <p:cNvSpPr>
                <a:spLocks noChangeShapeType="1"/>
              </p:cNvSpPr>
              <p:nvPr/>
            </p:nvSpPr>
            <p:spPr bwMode="auto">
              <a:xfrm flipH="1" flipV="1">
                <a:off x="811" y="3958"/>
                <a:ext cx="403" cy="2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9" name="Freeform 202"/>
              <p:cNvSpPr>
                <a:spLocks/>
              </p:cNvSpPr>
              <p:nvPr/>
            </p:nvSpPr>
            <p:spPr bwMode="auto">
              <a:xfrm>
                <a:off x="789" y="3923"/>
                <a:ext cx="39" cy="68"/>
              </a:xfrm>
              <a:custGeom>
                <a:avLst/>
                <a:gdLst>
                  <a:gd name="T0" fmla="*/ 92 w 109"/>
                  <a:gd name="T1" fmla="*/ 0 h 192"/>
                  <a:gd name="T2" fmla="*/ 109 w 109"/>
                  <a:gd name="T3" fmla="*/ 8 h 192"/>
                  <a:gd name="T4" fmla="*/ 17 w 109"/>
                  <a:gd name="T5" fmla="*/ 192 h 192"/>
                  <a:gd name="T6" fmla="*/ 0 w 109"/>
                  <a:gd name="T7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92" y="0"/>
                    </a:moveTo>
                    <a:lnTo>
                      <a:pt x="109" y="8"/>
                    </a:lnTo>
                    <a:lnTo>
                      <a:pt x="17" y="192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80" name="Line 203"/>
              <p:cNvSpPr>
                <a:spLocks noChangeShapeType="1"/>
              </p:cNvSpPr>
              <p:nvPr/>
            </p:nvSpPr>
            <p:spPr bwMode="auto">
              <a:xfrm>
                <a:off x="789" y="3988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81" name="Line 204"/>
              <p:cNvSpPr>
                <a:spLocks noChangeShapeType="1"/>
              </p:cNvSpPr>
              <p:nvPr/>
            </p:nvSpPr>
            <p:spPr bwMode="auto">
              <a:xfrm flipH="1" flipV="1">
                <a:off x="843" y="2912"/>
                <a:ext cx="361" cy="2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819" y="2877"/>
              <a:ext cx="43" cy="67"/>
            </a:xfrm>
            <a:custGeom>
              <a:avLst/>
              <a:gdLst>
                <a:gd name="T0" fmla="*/ 104 w 121"/>
                <a:gd name="T1" fmla="*/ 0 h 191"/>
                <a:gd name="T2" fmla="*/ 121 w 121"/>
                <a:gd name="T3" fmla="*/ 11 h 191"/>
                <a:gd name="T4" fmla="*/ 16 w 121"/>
                <a:gd name="T5" fmla="*/ 191 h 191"/>
                <a:gd name="T6" fmla="*/ 0 w 121"/>
                <a:gd name="T7" fmla="*/ 18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91">
                  <a:moveTo>
                    <a:pt x="104" y="0"/>
                  </a:moveTo>
                  <a:lnTo>
                    <a:pt x="121" y="11"/>
                  </a:lnTo>
                  <a:lnTo>
                    <a:pt x="16" y="191"/>
                  </a:lnTo>
                  <a:lnTo>
                    <a:pt x="0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819" y="2940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V="1">
              <a:off x="1071" y="38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035" y="387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1035" y="38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681" y="3565"/>
              <a:ext cx="32" cy="192"/>
            </a:xfrm>
            <a:custGeom>
              <a:avLst/>
              <a:gdLst>
                <a:gd name="T0" fmla="*/ 91 w 91"/>
                <a:gd name="T1" fmla="*/ 541 h 541"/>
                <a:gd name="T2" fmla="*/ 91 w 91"/>
                <a:gd name="T3" fmla="*/ 0 h 541"/>
                <a:gd name="T4" fmla="*/ 0 w 91"/>
                <a:gd name="T5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541">
                  <a:moveTo>
                    <a:pt x="91" y="541"/>
                  </a:moveTo>
                  <a:lnTo>
                    <a:pt x="91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674" y="3529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1674" y="360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 flipV="1">
              <a:off x="1724" y="3762"/>
              <a:ext cx="239" cy="1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698" y="3727"/>
              <a:ext cx="46" cy="66"/>
            </a:xfrm>
            <a:custGeom>
              <a:avLst/>
              <a:gdLst>
                <a:gd name="T0" fmla="*/ 112 w 129"/>
                <a:gd name="T1" fmla="*/ 0 h 186"/>
                <a:gd name="T2" fmla="*/ 129 w 129"/>
                <a:gd name="T3" fmla="*/ 10 h 186"/>
                <a:gd name="T4" fmla="*/ 16 w 129"/>
                <a:gd name="T5" fmla="*/ 186 h 186"/>
                <a:gd name="T6" fmla="*/ 0 w 129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86">
                  <a:moveTo>
                    <a:pt x="112" y="0"/>
                  </a:moveTo>
                  <a:lnTo>
                    <a:pt x="129" y="10"/>
                  </a:lnTo>
                  <a:lnTo>
                    <a:pt x="16" y="186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1698" y="378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822" y="3985"/>
              <a:ext cx="690" cy="37"/>
            </a:xfrm>
            <a:custGeom>
              <a:avLst/>
              <a:gdLst>
                <a:gd name="T0" fmla="*/ 1950 w 1950"/>
                <a:gd name="T1" fmla="*/ 0 h 105"/>
                <a:gd name="T2" fmla="*/ 1770 w 1950"/>
                <a:gd name="T3" fmla="*/ 105 h 105"/>
                <a:gd name="T4" fmla="*/ 0 w 1950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0" h="105">
                  <a:moveTo>
                    <a:pt x="1950" y="0"/>
                  </a:moveTo>
                  <a:lnTo>
                    <a:pt x="1770" y="105"/>
                  </a:lnTo>
                  <a:lnTo>
                    <a:pt x="0" y="1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815" y="3985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815" y="405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V="1">
              <a:off x="768" y="3873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732" y="386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732" y="386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V="1">
              <a:off x="917" y="3873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881" y="386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881" y="386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V="1">
              <a:off x="1219" y="3884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183" y="387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1183" y="387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363" y="3868"/>
              <a:ext cx="106" cy="53"/>
            </a:xfrm>
            <a:custGeom>
              <a:avLst/>
              <a:gdLst>
                <a:gd name="T0" fmla="*/ 0 w 299"/>
                <a:gd name="T1" fmla="*/ 150 h 150"/>
                <a:gd name="T2" fmla="*/ 299 w 299"/>
                <a:gd name="T3" fmla="*/ 75 h 150"/>
                <a:gd name="T4" fmla="*/ 299 w 299"/>
                <a:gd name="T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9" h="150">
                  <a:moveTo>
                    <a:pt x="0" y="150"/>
                  </a:moveTo>
                  <a:lnTo>
                    <a:pt x="299" y="75"/>
                  </a:lnTo>
                  <a:lnTo>
                    <a:pt x="29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432" y="386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2" name="Line 231"/>
            <p:cNvSpPr>
              <a:spLocks noChangeShapeType="1"/>
            </p:cNvSpPr>
            <p:nvPr/>
          </p:nvSpPr>
          <p:spPr bwMode="auto">
            <a:xfrm>
              <a:off x="1432" y="386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3" name="Freeform 232"/>
            <p:cNvSpPr>
              <a:spLocks/>
            </p:cNvSpPr>
            <p:nvPr/>
          </p:nvSpPr>
          <p:spPr bwMode="auto">
            <a:xfrm>
              <a:off x="832" y="2950"/>
              <a:ext cx="680" cy="42"/>
            </a:xfrm>
            <a:custGeom>
              <a:avLst/>
              <a:gdLst>
                <a:gd name="T0" fmla="*/ 1921 w 1921"/>
                <a:gd name="T1" fmla="*/ 0 h 119"/>
                <a:gd name="T2" fmla="*/ 1727 w 1921"/>
                <a:gd name="T3" fmla="*/ 119 h 119"/>
                <a:gd name="T4" fmla="*/ 0 w 1921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1" h="119">
                  <a:moveTo>
                    <a:pt x="1921" y="0"/>
                  </a:moveTo>
                  <a:lnTo>
                    <a:pt x="1727" y="119"/>
                  </a:lnTo>
                  <a:lnTo>
                    <a:pt x="0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5" name="Freeform 233"/>
            <p:cNvSpPr>
              <a:spLocks/>
            </p:cNvSpPr>
            <p:nvPr/>
          </p:nvSpPr>
          <p:spPr bwMode="auto">
            <a:xfrm>
              <a:off x="825" y="2956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6" name="Line 234"/>
            <p:cNvSpPr>
              <a:spLocks noChangeShapeType="1"/>
            </p:cNvSpPr>
            <p:nvPr/>
          </p:nvSpPr>
          <p:spPr bwMode="auto">
            <a:xfrm>
              <a:off x="825" y="302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" name="Freeform 235"/>
            <p:cNvSpPr>
              <a:spLocks/>
            </p:cNvSpPr>
            <p:nvPr/>
          </p:nvSpPr>
          <p:spPr bwMode="auto">
            <a:xfrm>
              <a:off x="1649" y="2573"/>
              <a:ext cx="64" cy="170"/>
            </a:xfrm>
            <a:custGeom>
              <a:avLst/>
              <a:gdLst>
                <a:gd name="T0" fmla="*/ 181 w 181"/>
                <a:gd name="T1" fmla="*/ 481 h 481"/>
                <a:gd name="T2" fmla="*/ 181 w 181"/>
                <a:gd name="T3" fmla="*/ 0 h 481"/>
                <a:gd name="T4" fmla="*/ 0 w 181"/>
                <a:gd name="T5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1" h="481">
                  <a:moveTo>
                    <a:pt x="181" y="481"/>
                  </a:moveTo>
                  <a:lnTo>
                    <a:pt x="181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8" name="Freeform 236"/>
            <p:cNvSpPr>
              <a:spLocks/>
            </p:cNvSpPr>
            <p:nvPr/>
          </p:nvSpPr>
          <p:spPr bwMode="auto">
            <a:xfrm>
              <a:off x="1643" y="2537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9" name="Line 237"/>
            <p:cNvSpPr>
              <a:spLocks noChangeShapeType="1"/>
            </p:cNvSpPr>
            <p:nvPr/>
          </p:nvSpPr>
          <p:spPr bwMode="auto">
            <a:xfrm>
              <a:off x="1643" y="2609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0" name="Line 238"/>
            <p:cNvSpPr>
              <a:spLocks noChangeShapeType="1"/>
            </p:cNvSpPr>
            <p:nvPr/>
          </p:nvSpPr>
          <p:spPr bwMode="auto">
            <a:xfrm flipH="1" flipV="1">
              <a:off x="1734" y="2743"/>
              <a:ext cx="224" cy="1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1" name="Freeform 239"/>
            <p:cNvSpPr>
              <a:spLocks/>
            </p:cNvSpPr>
            <p:nvPr/>
          </p:nvSpPr>
          <p:spPr bwMode="auto">
            <a:xfrm>
              <a:off x="1710" y="2708"/>
              <a:ext cx="43" cy="67"/>
            </a:xfrm>
            <a:custGeom>
              <a:avLst/>
              <a:gdLst>
                <a:gd name="T0" fmla="*/ 105 w 121"/>
                <a:gd name="T1" fmla="*/ 0 h 190"/>
                <a:gd name="T2" fmla="*/ 121 w 121"/>
                <a:gd name="T3" fmla="*/ 10 h 190"/>
                <a:gd name="T4" fmla="*/ 17 w 121"/>
                <a:gd name="T5" fmla="*/ 190 h 190"/>
                <a:gd name="T6" fmla="*/ 0 w 121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90">
                  <a:moveTo>
                    <a:pt x="105" y="0"/>
                  </a:moveTo>
                  <a:lnTo>
                    <a:pt x="121" y="10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2" name="Line 240"/>
            <p:cNvSpPr>
              <a:spLocks noChangeShapeType="1"/>
            </p:cNvSpPr>
            <p:nvPr/>
          </p:nvSpPr>
          <p:spPr bwMode="auto">
            <a:xfrm>
              <a:off x="1710" y="277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3" name="Freeform 241"/>
            <p:cNvSpPr>
              <a:spLocks/>
            </p:cNvSpPr>
            <p:nvPr/>
          </p:nvSpPr>
          <p:spPr bwMode="auto">
            <a:xfrm>
              <a:off x="1373" y="2833"/>
              <a:ext cx="91" cy="59"/>
            </a:xfrm>
            <a:custGeom>
              <a:avLst/>
              <a:gdLst>
                <a:gd name="T0" fmla="*/ 0 w 255"/>
                <a:gd name="T1" fmla="*/ 165 h 165"/>
                <a:gd name="T2" fmla="*/ 255 w 255"/>
                <a:gd name="T3" fmla="*/ 59 h 165"/>
                <a:gd name="T4" fmla="*/ 255 w 255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165">
                  <a:moveTo>
                    <a:pt x="0" y="165"/>
                  </a:moveTo>
                  <a:lnTo>
                    <a:pt x="255" y="59"/>
                  </a:lnTo>
                  <a:lnTo>
                    <a:pt x="25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4" name="Freeform 242"/>
            <p:cNvSpPr>
              <a:spLocks/>
            </p:cNvSpPr>
            <p:nvPr/>
          </p:nvSpPr>
          <p:spPr bwMode="auto">
            <a:xfrm>
              <a:off x="1427" y="2826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5" name="Line 243"/>
            <p:cNvSpPr>
              <a:spLocks noChangeShapeType="1"/>
            </p:cNvSpPr>
            <p:nvPr/>
          </p:nvSpPr>
          <p:spPr bwMode="auto">
            <a:xfrm>
              <a:off x="1427" y="28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6" name="Freeform 244"/>
            <p:cNvSpPr>
              <a:spLocks/>
            </p:cNvSpPr>
            <p:nvPr/>
          </p:nvSpPr>
          <p:spPr bwMode="auto">
            <a:xfrm>
              <a:off x="1241" y="2849"/>
              <a:ext cx="47" cy="32"/>
            </a:xfrm>
            <a:custGeom>
              <a:avLst/>
              <a:gdLst>
                <a:gd name="T0" fmla="*/ 0 w 134"/>
                <a:gd name="T1" fmla="*/ 90 h 90"/>
                <a:gd name="T2" fmla="*/ 134 w 134"/>
                <a:gd name="T3" fmla="*/ 46 h 90"/>
                <a:gd name="T4" fmla="*/ 134 w 134"/>
                <a:gd name="T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90">
                  <a:moveTo>
                    <a:pt x="0" y="90"/>
                  </a:moveTo>
                  <a:lnTo>
                    <a:pt x="134" y="46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7" name="Freeform 245"/>
            <p:cNvSpPr>
              <a:spLocks/>
            </p:cNvSpPr>
            <p:nvPr/>
          </p:nvSpPr>
          <p:spPr bwMode="auto">
            <a:xfrm>
              <a:off x="1252" y="284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8" name="Line 246"/>
            <p:cNvSpPr>
              <a:spLocks noChangeShapeType="1"/>
            </p:cNvSpPr>
            <p:nvPr/>
          </p:nvSpPr>
          <p:spPr bwMode="auto">
            <a:xfrm>
              <a:off x="1252" y="28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9" name="Arc 247"/>
            <p:cNvSpPr>
              <a:spLocks/>
            </p:cNvSpPr>
            <p:nvPr/>
          </p:nvSpPr>
          <p:spPr bwMode="auto">
            <a:xfrm>
              <a:off x="779" y="2536"/>
              <a:ext cx="314" cy="3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0" name="Arc 248"/>
            <p:cNvSpPr>
              <a:spLocks/>
            </p:cNvSpPr>
            <p:nvPr/>
          </p:nvSpPr>
          <p:spPr bwMode="auto">
            <a:xfrm>
              <a:off x="1023" y="2536"/>
              <a:ext cx="138" cy="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43200"/>
                <a:gd name="T1" fmla="*/ 0 h 43200"/>
                <a:gd name="T2" fmla="*/ 11940 w 43200"/>
                <a:gd name="T3" fmla="*/ 228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18"/>
                    <a:pt x="4622" y="5939"/>
                    <a:pt x="11940" y="2280"/>
                  </a:cubicBezTo>
                </a:path>
                <a:path w="43200" h="43200" stroke="0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18"/>
                    <a:pt x="4622" y="5939"/>
                    <a:pt x="11940" y="228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1" name="Freeform 249"/>
            <p:cNvSpPr>
              <a:spLocks/>
            </p:cNvSpPr>
            <p:nvPr/>
          </p:nvSpPr>
          <p:spPr bwMode="auto">
            <a:xfrm>
              <a:off x="1017" y="2499"/>
              <a:ext cx="6" cy="73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2" name="Line 250"/>
            <p:cNvSpPr>
              <a:spLocks noChangeShapeType="1"/>
            </p:cNvSpPr>
            <p:nvPr/>
          </p:nvSpPr>
          <p:spPr bwMode="auto">
            <a:xfrm>
              <a:off x="1017" y="2572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Freeform 251"/>
            <p:cNvSpPr>
              <a:spLocks/>
            </p:cNvSpPr>
            <p:nvPr/>
          </p:nvSpPr>
          <p:spPr bwMode="auto">
            <a:xfrm>
              <a:off x="779" y="2838"/>
              <a:ext cx="0" cy="49"/>
            </a:xfrm>
            <a:custGeom>
              <a:avLst/>
              <a:gdLst>
                <a:gd name="T0" fmla="*/ 136 h 136"/>
                <a:gd name="T1" fmla="*/ 14 h 136"/>
                <a:gd name="T2" fmla="*/ 0 h 1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6">
                  <a:moveTo>
                    <a:pt x="0" y="136"/>
                  </a:moveTo>
                  <a:lnTo>
                    <a:pt x="0" y="1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Freeform 252"/>
            <p:cNvSpPr>
              <a:spLocks/>
            </p:cNvSpPr>
            <p:nvPr/>
          </p:nvSpPr>
          <p:spPr bwMode="auto">
            <a:xfrm>
              <a:off x="742" y="2832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Line 253"/>
            <p:cNvSpPr>
              <a:spLocks noChangeShapeType="1"/>
            </p:cNvSpPr>
            <p:nvPr/>
          </p:nvSpPr>
          <p:spPr bwMode="auto">
            <a:xfrm>
              <a:off x="742" y="283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Line 254"/>
            <p:cNvSpPr>
              <a:spLocks noChangeShapeType="1"/>
            </p:cNvSpPr>
            <p:nvPr/>
          </p:nvSpPr>
          <p:spPr bwMode="auto">
            <a:xfrm flipV="1">
              <a:off x="933" y="2849"/>
              <a:ext cx="37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Freeform 255"/>
            <p:cNvSpPr>
              <a:spLocks/>
            </p:cNvSpPr>
            <p:nvPr/>
          </p:nvSpPr>
          <p:spPr bwMode="auto">
            <a:xfrm>
              <a:off x="947" y="2817"/>
              <a:ext cx="52" cy="59"/>
            </a:xfrm>
            <a:custGeom>
              <a:avLst/>
              <a:gdLst>
                <a:gd name="T0" fmla="*/ 149 w 149"/>
                <a:gd name="T1" fmla="*/ 155 h 167"/>
                <a:gd name="T2" fmla="*/ 134 w 149"/>
                <a:gd name="T3" fmla="*/ 167 h 167"/>
                <a:gd name="T4" fmla="*/ 0 w 149"/>
                <a:gd name="T5" fmla="*/ 13 h 167"/>
                <a:gd name="T6" fmla="*/ 15 w 149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67">
                  <a:moveTo>
                    <a:pt x="149" y="155"/>
                  </a:moveTo>
                  <a:lnTo>
                    <a:pt x="134" y="167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Line 256"/>
            <p:cNvSpPr>
              <a:spLocks noChangeShapeType="1"/>
            </p:cNvSpPr>
            <p:nvPr/>
          </p:nvSpPr>
          <p:spPr bwMode="auto">
            <a:xfrm flipH="1">
              <a:off x="947" y="2817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Line 257"/>
            <p:cNvSpPr>
              <a:spLocks noChangeShapeType="1"/>
            </p:cNvSpPr>
            <p:nvPr/>
          </p:nvSpPr>
          <p:spPr bwMode="auto">
            <a:xfrm flipV="1">
              <a:off x="1071" y="2849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Freeform 258"/>
            <p:cNvSpPr>
              <a:spLocks/>
            </p:cNvSpPr>
            <p:nvPr/>
          </p:nvSpPr>
          <p:spPr bwMode="auto">
            <a:xfrm>
              <a:off x="1035" y="284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Line 259"/>
            <p:cNvSpPr>
              <a:spLocks noChangeShapeType="1"/>
            </p:cNvSpPr>
            <p:nvPr/>
          </p:nvSpPr>
          <p:spPr bwMode="auto">
            <a:xfrm>
              <a:off x="1035" y="28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Freeform 260"/>
            <p:cNvSpPr>
              <a:spLocks/>
            </p:cNvSpPr>
            <p:nvPr/>
          </p:nvSpPr>
          <p:spPr bwMode="auto">
            <a:xfrm>
              <a:off x="1647" y="1299"/>
              <a:ext cx="90" cy="130"/>
            </a:xfrm>
            <a:custGeom>
              <a:avLst/>
              <a:gdLst>
                <a:gd name="T0" fmla="*/ 0 w 255"/>
                <a:gd name="T1" fmla="*/ 366 h 366"/>
                <a:gd name="T2" fmla="*/ 0 w 255"/>
                <a:gd name="T3" fmla="*/ 182 h 366"/>
                <a:gd name="T4" fmla="*/ 255 w 255"/>
                <a:gd name="T5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366">
                  <a:moveTo>
                    <a:pt x="0" y="366"/>
                  </a:moveTo>
                  <a:lnTo>
                    <a:pt x="0" y="182"/>
                  </a:lnTo>
                  <a:lnTo>
                    <a:pt x="25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3" name="Freeform 261"/>
            <p:cNvSpPr>
              <a:spLocks/>
            </p:cNvSpPr>
            <p:nvPr/>
          </p:nvSpPr>
          <p:spPr bwMode="auto">
            <a:xfrm>
              <a:off x="1716" y="1266"/>
              <a:ext cx="49" cy="63"/>
            </a:xfrm>
            <a:custGeom>
              <a:avLst/>
              <a:gdLst>
                <a:gd name="T0" fmla="*/ 138 w 138"/>
                <a:gd name="T1" fmla="*/ 168 h 178"/>
                <a:gd name="T2" fmla="*/ 121 w 138"/>
                <a:gd name="T3" fmla="*/ 178 h 178"/>
                <a:gd name="T4" fmla="*/ 0 w 138"/>
                <a:gd name="T5" fmla="*/ 11 h 178"/>
                <a:gd name="T6" fmla="*/ 16 w 138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38" y="168"/>
                  </a:moveTo>
                  <a:lnTo>
                    <a:pt x="121" y="178"/>
                  </a:lnTo>
                  <a:lnTo>
                    <a:pt x="0" y="11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Line 262"/>
            <p:cNvSpPr>
              <a:spLocks noChangeShapeType="1"/>
            </p:cNvSpPr>
            <p:nvPr/>
          </p:nvSpPr>
          <p:spPr bwMode="auto">
            <a:xfrm flipH="1">
              <a:off x="1716" y="126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Line 263"/>
            <p:cNvSpPr>
              <a:spLocks noChangeShapeType="1"/>
            </p:cNvSpPr>
            <p:nvPr/>
          </p:nvSpPr>
          <p:spPr bwMode="auto">
            <a:xfrm flipV="1">
              <a:off x="1857" y="1174"/>
              <a:ext cx="195" cy="1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Freeform 264"/>
            <p:cNvSpPr>
              <a:spLocks/>
            </p:cNvSpPr>
            <p:nvPr/>
          </p:nvSpPr>
          <p:spPr bwMode="auto">
            <a:xfrm>
              <a:off x="2029" y="1141"/>
              <a:ext cx="50" cy="62"/>
            </a:xfrm>
            <a:custGeom>
              <a:avLst/>
              <a:gdLst>
                <a:gd name="T0" fmla="*/ 140 w 140"/>
                <a:gd name="T1" fmla="*/ 163 h 176"/>
                <a:gd name="T2" fmla="*/ 125 w 140"/>
                <a:gd name="T3" fmla="*/ 176 h 176"/>
                <a:gd name="T4" fmla="*/ 0 w 140"/>
                <a:gd name="T5" fmla="*/ 13 h 176"/>
                <a:gd name="T6" fmla="*/ 15 w 140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6">
                  <a:moveTo>
                    <a:pt x="140" y="163"/>
                  </a:moveTo>
                  <a:lnTo>
                    <a:pt x="125" y="176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Line 265"/>
            <p:cNvSpPr>
              <a:spLocks noChangeShapeType="1"/>
            </p:cNvSpPr>
            <p:nvPr/>
          </p:nvSpPr>
          <p:spPr bwMode="auto">
            <a:xfrm flipH="1">
              <a:off x="2029" y="1141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Line 266"/>
            <p:cNvSpPr>
              <a:spLocks noChangeShapeType="1"/>
            </p:cNvSpPr>
            <p:nvPr/>
          </p:nvSpPr>
          <p:spPr bwMode="auto">
            <a:xfrm flipV="1">
              <a:off x="2156" y="1344"/>
              <a:ext cx="96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Freeform 267"/>
            <p:cNvSpPr>
              <a:spLocks/>
            </p:cNvSpPr>
            <p:nvPr/>
          </p:nvSpPr>
          <p:spPr bwMode="auto">
            <a:xfrm>
              <a:off x="2228" y="1311"/>
              <a:ext cx="53" cy="61"/>
            </a:xfrm>
            <a:custGeom>
              <a:avLst/>
              <a:gdLst>
                <a:gd name="T0" fmla="*/ 148 w 148"/>
                <a:gd name="T1" fmla="*/ 159 h 171"/>
                <a:gd name="T2" fmla="*/ 134 w 148"/>
                <a:gd name="T3" fmla="*/ 171 h 171"/>
                <a:gd name="T4" fmla="*/ 0 w 148"/>
                <a:gd name="T5" fmla="*/ 12 h 171"/>
                <a:gd name="T6" fmla="*/ 15 w 148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48" y="159"/>
                  </a:moveTo>
                  <a:lnTo>
                    <a:pt x="134" y="171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Line 268"/>
            <p:cNvSpPr>
              <a:spLocks noChangeShapeType="1"/>
            </p:cNvSpPr>
            <p:nvPr/>
          </p:nvSpPr>
          <p:spPr bwMode="auto">
            <a:xfrm flipH="1">
              <a:off x="2228" y="1311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Freeform 269"/>
            <p:cNvSpPr>
              <a:spLocks/>
            </p:cNvSpPr>
            <p:nvPr/>
          </p:nvSpPr>
          <p:spPr bwMode="auto">
            <a:xfrm>
              <a:off x="1467" y="1329"/>
              <a:ext cx="670" cy="450"/>
            </a:xfrm>
            <a:custGeom>
              <a:avLst/>
              <a:gdLst>
                <a:gd name="T0" fmla="*/ 1892 w 1892"/>
                <a:gd name="T1" fmla="*/ 1271 h 1271"/>
                <a:gd name="T2" fmla="*/ 763 w 1892"/>
                <a:gd name="T3" fmla="*/ 311 h 1271"/>
                <a:gd name="T4" fmla="*/ 0 w 1892"/>
                <a:gd name="T5" fmla="*/ 0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2" h="1271">
                  <a:moveTo>
                    <a:pt x="1892" y="1271"/>
                  </a:moveTo>
                  <a:lnTo>
                    <a:pt x="763" y="31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2" name="Freeform 270"/>
            <p:cNvSpPr>
              <a:spLocks/>
            </p:cNvSpPr>
            <p:nvPr/>
          </p:nvSpPr>
          <p:spPr bwMode="auto">
            <a:xfrm>
              <a:off x="1447" y="1293"/>
              <a:ext cx="34" cy="70"/>
            </a:xfrm>
            <a:custGeom>
              <a:avLst/>
              <a:gdLst>
                <a:gd name="T0" fmla="*/ 75 w 94"/>
                <a:gd name="T1" fmla="*/ 0 h 198"/>
                <a:gd name="T2" fmla="*/ 94 w 94"/>
                <a:gd name="T3" fmla="*/ 6 h 198"/>
                <a:gd name="T4" fmla="*/ 19 w 94"/>
                <a:gd name="T5" fmla="*/ 198 h 198"/>
                <a:gd name="T6" fmla="*/ 0 w 94"/>
                <a:gd name="T7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75" y="0"/>
                  </a:moveTo>
                  <a:lnTo>
                    <a:pt x="94" y="6"/>
                  </a:lnTo>
                  <a:lnTo>
                    <a:pt x="19" y="198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3" name="Line 271"/>
            <p:cNvSpPr>
              <a:spLocks noChangeShapeType="1"/>
            </p:cNvSpPr>
            <p:nvPr/>
          </p:nvSpPr>
          <p:spPr bwMode="auto">
            <a:xfrm>
              <a:off x="1447" y="1361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4" name="Arc 272"/>
            <p:cNvSpPr>
              <a:spLocks/>
            </p:cNvSpPr>
            <p:nvPr/>
          </p:nvSpPr>
          <p:spPr bwMode="auto">
            <a:xfrm>
              <a:off x="2117" y="1649"/>
              <a:ext cx="90" cy="90"/>
            </a:xfrm>
            <a:custGeom>
              <a:avLst/>
              <a:gdLst>
                <a:gd name="G0" fmla="+- 21600 0 0"/>
                <a:gd name="G1" fmla="+- 241 0 0"/>
                <a:gd name="G2" fmla="+- 21600 0 0"/>
                <a:gd name="T0" fmla="*/ 21600 w 21600"/>
                <a:gd name="T1" fmla="*/ 21841 h 21841"/>
                <a:gd name="T2" fmla="*/ 1 w 21600"/>
                <a:gd name="T3" fmla="*/ 0 h 21841"/>
                <a:gd name="T4" fmla="*/ 21600 w 21600"/>
                <a:gd name="T5" fmla="*/ 241 h 2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41" fill="none" extrusionOk="0">
                  <a:moveTo>
                    <a:pt x="21600" y="21841"/>
                  </a:moveTo>
                  <a:cubicBezTo>
                    <a:pt x="9670" y="21841"/>
                    <a:pt x="0" y="12170"/>
                    <a:pt x="0" y="241"/>
                  </a:cubicBezTo>
                  <a:cubicBezTo>
                    <a:pt x="-1" y="160"/>
                    <a:pt x="0" y="80"/>
                    <a:pt x="1" y="0"/>
                  </a:cubicBezTo>
                </a:path>
                <a:path w="21600" h="21841" stroke="0" extrusionOk="0">
                  <a:moveTo>
                    <a:pt x="21600" y="21841"/>
                  </a:moveTo>
                  <a:cubicBezTo>
                    <a:pt x="9670" y="21841"/>
                    <a:pt x="0" y="12170"/>
                    <a:pt x="0" y="241"/>
                  </a:cubicBezTo>
                  <a:cubicBezTo>
                    <a:pt x="-1" y="160"/>
                    <a:pt x="0" y="80"/>
                    <a:pt x="1" y="0"/>
                  </a:cubicBezTo>
                  <a:lnTo>
                    <a:pt x="21600" y="24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5" name="Arc 273"/>
            <p:cNvSpPr>
              <a:spLocks/>
            </p:cNvSpPr>
            <p:nvPr/>
          </p:nvSpPr>
          <p:spPr bwMode="auto">
            <a:xfrm>
              <a:off x="1493" y="1739"/>
              <a:ext cx="699" cy="3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6" name="Freeform 274"/>
            <p:cNvSpPr>
              <a:spLocks/>
            </p:cNvSpPr>
            <p:nvPr/>
          </p:nvSpPr>
          <p:spPr bwMode="auto">
            <a:xfrm>
              <a:off x="1147" y="1697"/>
              <a:ext cx="1015" cy="43"/>
            </a:xfrm>
            <a:custGeom>
              <a:avLst/>
              <a:gdLst>
                <a:gd name="T0" fmla="*/ 0 w 2867"/>
                <a:gd name="T1" fmla="*/ 60 h 120"/>
                <a:gd name="T2" fmla="*/ 30 w 2867"/>
                <a:gd name="T3" fmla="*/ 0 h 120"/>
                <a:gd name="T4" fmla="*/ 90 w 2867"/>
                <a:gd name="T5" fmla="*/ 120 h 120"/>
                <a:gd name="T6" fmla="*/ 150 w 2867"/>
                <a:gd name="T7" fmla="*/ 0 h 120"/>
                <a:gd name="T8" fmla="*/ 210 w 2867"/>
                <a:gd name="T9" fmla="*/ 120 h 120"/>
                <a:gd name="T10" fmla="*/ 270 w 2867"/>
                <a:gd name="T11" fmla="*/ 0 h 120"/>
                <a:gd name="T12" fmla="*/ 330 w 2867"/>
                <a:gd name="T13" fmla="*/ 120 h 120"/>
                <a:gd name="T14" fmla="*/ 390 w 2867"/>
                <a:gd name="T15" fmla="*/ 0 h 120"/>
                <a:gd name="T16" fmla="*/ 450 w 2867"/>
                <a:gd name="T17" fmla="*/ 120 h 120"/>
                <a:gd name="T18" fmla="*/ 510 w 2867"/>
                <a:gd name="T19" fmla="*/ 0 h 120"/>
                <a:gd name="T20" fmla="*/ 570 w 2867"/>
                <a:gd name="T21" fmla="*/ 120 h 120"/>
                <a:gd name="T22" fmla="*/ 630 w 2867"/>
                <a:gd name="T23" fmla="*/ 0 h 120"/>
                <a:gd name="T24" fmla="*/ 690 w 2867"/>
                <a:gd name="T25" fmla="*/ 120 h 120"/>
                <a:gd name="T26" fmla="*/ 750 w 2867"/>
                <a:gd name="T27" fmla="*/ 0 h 120"/>
                <a:gd name="T28" fmla="*/ 810 w 2867"/>
                <a:gd name="T29" fmla="*/ 120 h 120"/>
                <a:gd name="T30" fmla="*/ 870 w 2867"/>
                <a:gd name="T31" fmla="*/ 0 h 120"/>
                <a:gd name="T32" fmla="*/ 930 w 2867"/>
                <a:gd name="T33" fmla="*/ 120 h 120"/>
                <a:gd name="T34" fmla="*/ 990 w 2867"/>
                <a:gd name="T35" fmla="*/ 0 h 120"/>
                <a:gd name="T36" fmla="*/ 1050 w 2867"/>
                <a:gd name="T37" fmla="*/ 120 h 120"/>
                <a:gd name="T38" fmla="*/ 1110 w 2867"/>
                <a:gd name="T39" fmla="*/ 0 h 120"/>
                <a:gd name="T40" fmla="*/ 1170 w 2867"/>
                <a:gd name="T41" fmla="*/ 120 h 120"/>
                <a:gd name="T42" fmla="*/ 1230 w 2867"/>
                <a:gd name="T43" fmla="*/ 0 h 120"/>
                <a:gd name="T44" fmla="*/ 1290 w 2867"/>
                <a:gd name="T45" fmla="*/ 120 h 120"/>
                <a:gd name="T46" fmla="*/ 1350 w 2867"/>
                <a:gd name="T47" fmla="*/ 0 h 120"/>
                <a:gd name="T48" fmla="*/ 1410 w 2867"/>
                <a:gd name="T49" fmla="*/ 120 h 120"/>
                <a:gd name="T50" fmla="*/ 1470 w 2867"/>
                <a:gd name="T51" fmla="*/ 0 h 120"/>
                <a:gd name="T52" fmla="*/ 1530 w 2867"/>
                <a:gd name="T53" fmla="*/ 120 h 120"/>
                <a:gd name="T54" fmla="*/ 1590 w 2867"/>
                <a:gd name="T55" fmla="*/ 0 h 120"/>
                <a:gd name="T56" fmla="*/ 1650 w 2867"/>
                <a:gd name="T57" fmla="*/ 120 h 120"/>
                <a:gd name="T58" fmla="*/ 1710 w 2867"/>
                <a:gd name="T59" fmla="*/ 0 h 120"/>
                <a:gd name="T60" fmla="*/ 1770 w 2867"/>
                <a:gd name="T61" fmla="*/ 120 h 120"/>
                <a:gd name="T62" fmla="*/ 1830 w 2867"/>
                <a:gd name="T63" fmla="*/ 0 h 120"/>
                <a:gd name="T64" fmla="*/ 1890 w 2867"/>
                <a:gd name="T65" fmla="*/ 120 h 120"/>
                <a:gd name="T66" fmla="*/ 1950 w 2867"/>
                <a:gd name="T67" fmla="*/ 0 h 120"/>
                <a:gd name="T68" fmla="*/ 2010 w 2867"/>
                <a:gd name="T69" fmla="*/ 120 h 120"/>
                <a:gd name="T70" fmla="*/ 2070 w 2867"/>
                <a:gd name="T71" fmla="*/ 0 h 120"/>
                <a:gd name="T72" fmla="*/ 2130 w 2867"/>
                <a:gd name="T73" fmla="*/ 120 h 120"/>
                <a:gd name="T74" fmla="*/ 2190 w 2867"/>
                <a:gd name="T75" fmla="*/ 0 h 120"/>
                <a:gd name="T76" fmla="*/ 2250 w 2867"/>
                <a:gd name="T77" fmla="*/ 120 h 120"/>
                <a:gd name="T78" fmla="*/ 2310 w 2867"/>
                <a:gd name="T79" fmla="*/ 0 h 120"/>
                <a:gd name="T80" fmla="*/ 2370 w 2867"/>
                <a:gd name="T81" fmla="*/ 120 h 120"/>
                <a:gd name="T82" fmla="*/ 2430 w 2867"/>
                <a:gd name="T83" fmla="*/ 0 h 120"/>
                <a:gd name="T84" fmla="*/ 2490 w 2867"/>
                <a:gd name="T85" fmla="*/ 120 h 120"/>
                <a:gd name="T86" fmla="*/ 2550 w 2867"/>
                <a:gd name="T87" fmla="*/ 0 h 120"/>
                <a:gd name="T88" fmla="*/ 2610 w 2867"/>
                <a:gd name="T89" fmla="*/ 120 h 120"/>
                <a:gd name="T90" fmla="*/ 2670 w 2867"/>
                <a:gd name="T91" fmla="*/ 0 h 120"/>
                <a:gd name="T92" fmla="*/ 2730 w 2867"/>
                <a:gd name="T93" fmla="*/ 120 h 120"/>
                <a:gd name="T94" fmla="*/ 2790 w 2867"/>
                <a:gd name="T95" fmla="*/ 0 h 120"/>
                <a:gd name="T96" fmla="*/ 2820 w 2867"/>
                <a:gd name="T97" fmla="*/ 60 h 120"/>
                <a:gd name="T98" fmla="*/ 2867 w 2867"/>
                <a:gd name="T99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67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310" y="0"/>
                  </a:lnTo>
                  <a:lnTo>
                    <a:pt x="2370" y="120"/>
                  </a:lnTo>
                  <a:lnTo>
                    <a:pt x="2430" y="0"/>
                  </a:lnTo>
                  <a:lnTo>
                    <a:pt x="2490" y="120"/>
                  </a:lnTo>
                  <a:lnTo>
                    <a:pt x="2550" y="0"/>
                  </a:lnTo>
                  <a:lnTo>
                    <a:pt x="2610" y="120"/>
                  </a:lnTo>
                  <a:lnTo>
                    <a:pt x="2670" y="0"/>
                  </a:lnTo>
                  <a:lnTo>
                    <a:pt x="2730" y="120"/>
                  </a:lnTo>
                  <a:lnTo>
                    <a:pt x="2790" y="0"/>
                  </a:lnTo>
                  <a:lnTo>
                    <a:pt x="2820" y="60"/>
                  </a:lnTo>
                  <a:lnTo>
                    <a:pt x="2867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7" name="Line 275"/>
            <p:cNvSpPr>
              <a:spLocks noChangeShapeType="1"/>
            </p:cNvSpPr>
            <p:nvPr/>
          </p:nvSpPr>
          <p:spPr bwMode="auto">
            <a:xfrm flipH="1">
              <a:off x="2156" y="1719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8" name="Freeform 276"/>
            <p:cNvSpPr>
              <a:spLocks/>
            </p:cNvSpPr>
            <p:nvPr/>
          </p:nvSpPr>
          <p:spPr bwMode="auto">
            <a:xfrm>
              <a:off x="2191" y="1739"/>
              <a:ext cx="315" cy="0"/>
            </a:xfrm>
            <a:custGeom>
              <a:avLst/>
              <a:gdLst>
                <a:gd name="T0" fmla="*/ 0 w 890"/>
                <a:gd name="T1" fmla="*/ 890 w 890"/>
                <a:gd name="T2" fmla="*/ 863 w 890"/>
                <a:gd name="T3" fmla="*/ 819 w 89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890">
                  <a:moveTo>
                    <a:pt x="0" y="0"/>
                  </a:moveTo>
                  <a:lnTo>
                    <a:pt x="890" y="0"/>
                  </a:lnTo>
                  <a:lnTo>
                    <a:pt x="863" y="0"/>
                  </a:lnTo>
                  <a:lnTo>
                    <a:pt x="8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9" name="Line 277"/>
            <p:cNvSpPr>
              <a:spLocks noChangeShapeType="1"/>
            </p:cNvSpPr>
            <p:nvPr/>
          </p:nvSpPr>
          <p:spPr bwMode="auto">
            <a:xfrm>
              <a:off x="2898" y="1712"/>
              <a:ext cx="0" cy="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0" name="Arc 278"/>
            <p:cNvSpPr>
              <a:spLocks/>
            </p:cNvSpPr>
            <p:nvPr/>
          </p:nvSpPr>
          <p:spPr bwMode="auto">
            <a:xfrm>
              <a:off x="1528" y="1250"/>
              <a:ext cx="1370" cy="55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1" name="Freeform 279"/>
            <p:cNvSpPr>
              <a:spLocks/>
            </p:cNvSpPr>
            <p:nvPr/>
          </p:nvSpPr>
          <p:spPr bwMode="auto">
            <a:xfrm>
              <a:off x="1510" y="1250"/>
              <a:ext cx="36" cy="52"/>
            </a:xfrm>
            <a:custGeom>
              <a:avLst/>
              <a:gdLst>
                <a:gd name="T0" fmla="*/ 18 w 36"/>
                <a:gd name="T1" fmla="*/ 0 h 52"/>
                <a:gd name="T2" fmla="*/ 0 w 36"/>
                <a:gd name="T3" fmla="*/ 52 h 52"/>
                <a:gd name="T4" fmla="*/ 18 w 36"/>
                <a:gd name="T5" fmla="*/ 39 h 52"/>
                <a:gd name="T6" fmla="*/ 36 w 36"/>
                <a:gd name="T7" fmla="*/ 52 h 52"/>
                <a:gd name="T8" fmla="*/ 18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6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2" name="Line 280"/>
            <p:cNvSpPr>
              <a:spLocks noChangeShapeType="1"/>
            </p:cNvSpPr>
            <p:nvPr/>
          </p:nvSpPr>
          <p:spPr bwMode="auto">
            <a:xfrm flipH="1">
              <a:off x="2552" y="1532"/>
              <a:ext cx="101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3" name="Arc 281"/>
            <p:cNvSpPr>
              <a:spLocks/>
            </p:cNvSpPr>
            <p:nvPr/>
          </p:nvSpPr>
          <p:spPr bwMode="auto">
            <a:xfrm>
              <a:off x="1634" y="1214"/>
              <a:ext cx="919" cy="37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76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76" y="21599"/>
                  </a:moveTo>
                  <a:cubicBezTo>
                    <a:pt x="9656" y="21586"/>
                    <a:pt x="0" y="11919"/>
                    <a:pt x="0" y="0"/>
                  </a:cubicBezTo>
                </a:path>
                <a:path w="21600" h="21600" stroke="0" extrusionOk="0">
                  <a:moveTo>
                    <a:pt x="21576" y="21599"/>
                  </a:moveTo>
                  <a:cubicBezTo>
                    <a:pt x="9656" y="21586"/>
                    <a:pt x="0" y="1191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4" name="Freeform 282"/>
            <p:cNvSpPr>
              <a:spLocks/>
            </p:cNvSpPr>
            <p:nvPr/>
          </p:nvSpPr>
          <p:spPr bwMode="auto">
            <a:xfrm>
              <a:off x="1597" y="120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5" name="Line 283"/>
            <p:cNvSpPr>
              <a:spLocks noChangeShapeType="1"/>
            </p:cNvSpPr>
            <p:nvPr/>
          </p:nvSpPr>
          <p:spPr bwMode="auto">
            <a:xfrm>
              <a:off x="1597" y="120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6" name="Line 284"/>
            <p:cNvSpPr>
              <a:spLocks noChangeShapeType="1"/>
            </p:cNvSpPr>
            <p:nvPr/>
          </p:nvSpPr>
          <p:spPr bwMode="auto">
            <a:xfrm flipH="1" flipV="1">
              <a:off x="3157" y="1250"/>
              <a:ext cx="282" cy="18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7" name="Freeform 285"/>
            <p:cNvSpPr>
              <a:spLocks/>
            </p:cNvSpPr>
            <p:nvPr/>
          </p:nvSpPr>
          <p:spPr bwMode="auto">
            <a:xfrm>
              <a:off x="3132" y="1216"/>
              <a:ext cx="44" cy="66"/>
            </a:xfrm>
            <a:custGeom>
              <a:avLst/>
              <a:gdLst>
                <a:gd name="T0" fmla="*/ 109 w 125"/>
                <a:gd name="T1" fmla="*/ 0 h 186"/>
                <a:gd name="T2" fmla="*/ 125 w 125"/>
                <a:gd name="T3" fmla="*/ 11 h 186"/>
                <a:gd name="T4" fmla="*/ 17 w 125"/>
                <a:gd name="T5" fmla="*/ 186 h 186"/>
                <a:gd name="T6" fmla="*/ 0 w 125"/>
                <a:gd name="T7" fmla="*/ 17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09" y="0"/>
                  </a:moveTo>
                  <a:lnTo>
                    <a:pt x="125" y="11"/>
                  </a:lnTo>
                  <a:lnTo>
                    <a:pt x="17" y="186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8" name="Line 286"/>
            <p:cNvSpPr>
              <a:spLocks noChangeShapeType="1"/>
            </p:cNvSpPr>
            <p:nvPr/>
          </p:nvSpPr>
          <p:spPr bwMode="auto">
            <a:xfrm>
              <a:off x="3132" y="127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9" name="Line 287"/>
            <p:cNvSpPr>
              <a:spLocks noChangeShapeType="1"/>
            </p:cNvSpPr>
            <p:nvPr/>
          </p:nvSpPr>
          <p:spPr bwMode="auto">
            <a:xfrm flipV="1">
              <a:off x="3157" y="1054"/>
              <a:ext cx="0" cy="19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0" name="Freeform 288"/>
            <p:cNvSpPr>
              <a:spLocks/>
            </p:cNvSpPr>
            <p:nvPr/>
          </p:nvSpPr>
          <p:spPr bwMode="auto">
            <a:xfrm>
              <a:off x="3121" y="104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1" name="Line 289"/>
            <p:cNvSpPr>
              <a:spLocks noChangeShapeType="1"/>
            </p:cNvSpPr>
            <p:nvPr/>
          </p:nvSpPr>
          <p:spPr bwMode="auto">
            <a:xfrm>
              <a:off x="3121" y="104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2" name="Arc 290"/>
            <p:cNvSpPr>
              <a:spLocks/>
            </p:cNvSpPr>
            <p:nvPr/>
          </p:nvSpPr>
          <p:spPr bwMode="auto">
            <a:xfrm>
              <a:off x="2494" y="1399"/>
              <a:ext cx="739" cy="341"/>
            </a:xfrm>
            <a:custGeom>
              <a:avLst/>
              <a:gdLst>
                <a:gd name="G0" fmla="+- 0 0 0"/>
                <a:gd name="G1" fmla="+- 64 0 0"/>
                <a:gd name="G2" fmla="+- 21600 0 0"/>
                <a:gd name="T0" fmla="*/ 21600 w 21600"/>
                <a:gd name="T1" fmla="*/ 0 h 21664"/>
                <a:gd name="T2" fmla="*/ 0 w 21600"/>
                <a:gd name="T3" fmla="*/ 21664 h 21664"/>
                <a:gd name="T4" fmla="*/ 0 w 21600"/>
                <a:gd name="T5" fmla="*/ 64 h 21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4" fill="none" extrusionOk="0">
                  <a:moveTo>
                    <a:pt x="21599" y="0"/>
                  </a:moveTo>
                  <a:cubicBezTo>
                    <a:pt x="21599" y="21"/>
                    <a:pt x="21600" y="42"/>
                    <a:pt x="21600" y="64"/>
                  </a:cubicBezTo>
                  <a:cubicBezTo>
                    <a:pt x="21600" y="11993"/>
                    <a:pt x="11929" y="21663"/>
                    <a:pt x="0" y="21664"/>
                  </a:cubicBezTo>
                </a:path>
                <a:path w="21600" h="21664" stroke="0" extrusionOk="0">
                  <a:moveTo>
                    <a:pt x="21599" y="0"/>
                  </a:moveTo>
                  <a:cubicBezTo>
                    <a:pt x="21599" y="21"/>
                    <a:pt x="21600" y="42"/>
                    <a:pt x="21600" y="64"/>
                  </a:cubicBezTo>
                  <a:cubicBezTo>
                    <a:pt x="21600" y="11993"/>
                    <a:pt x="11929" y="21663"/>
                    <a:pt x="0" y="21664"/>
                  </a:cubicBezTo>
                  <a:lnTo>
                    <a:pt x="0" y="6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3" name="Freeform 291"/>
            <p:cNvSpPr>
              <a:spLocks/>
            </p:cNvSpPr>
            <p:nvPr/>
          </p:nvSpPr>
          <p:spPr bwMode="auto">
            <a:xfrm>
              <a:off x="3213" y="1399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4" name="Arc 292"/>
            <p:cNvSpPr>
              <a:spLocks/>
            </p:cNvSpPr>
            <p:nvPr/>
          </p:nvSpPr>
          <p:spPr bwMode="auto">
            <a:xfrm>
              <a:off x="1246" y="1129"/>
              <a:ext cx="133" cy="4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5" name="Arc 293"/>
            <p:cNvSpPr>
              <a:spLocks/>
            </p:cNvSpPr>
            <p:nvPr/>
          </p:nvSpPr>
          <p:spPr bwMode="auto">
            <a:xfrm>
              <a:off x="1246" y="816"/>
              <a:ext cx="681" cy="313"/>
            </a:xfrm>
            <a:custGeom>
              <a:avLst/>
              <a:gdLst>
                <a:gd name="G0" fmla="+- 32 0 0"/>
                <a:gd name="G1" fmla="+- 0 0 0"/>
                <a:gd name="G2" fmla="+- 21600 0 0"/>
                <a:gd name="T0" fmla="*/ 21632 w 21632"/>
                <a:gd name="T1" fmla="*/ 0 h 21600"/>
                <a:gd name="T2" fmla="*/ 0 w 21632"/>
                <a:gd name="T3" fmla="*/ 21600 h 21600"/>
                <a:gd name="T4" fmla="*/ 32 w 2163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2" h="21600" fill="none" extrusionOk="0">
                  <a:moveTo>
                    <a:pt x="21632" y="0"/>
                  </a:moveTo>
                  <a:cubicBezTo>
                    <a:pt x="21632" y="11929"/>
                    <a:pt x="11961" y="21600"/>
                    <a:pt x="32" y="21600"/>
                  </a:cubicBezTo>
                  <a:cubicBezTo>
                    <a:pt x="21" y="21600"/>
                    <a:pt x="10" y="21599"/>
                    <a:pt x="0" y="21599"/>
                  </a:cubicBezTo>
                </a:path>
                <a:path w="21632" h="21600" stroke="0" extrusionOk="0">
                  <a:moveTo>
                    <a:pt x="21632" y="0"/>
                  </a:moveTo>
                  <a:cubicBezTo>
                    <a:pt x="21632" y="11929"/>
                    <a:pt x="11961" y="21600"/>
                    <a:pt x="32" y="21600"/>
                  </a:cubicBezTo>
                  <a:cubicBezTo>
                    <a:pt x="21" y="21600"/>
                    <a:pt x="10" y="21599"/>
                    <a:pt x="0" y="21599"/>
                  </a:cubicBezTo>
                  <a:lnTo>
                    <a:pt x="32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6" name="Arc 294"/>
            <p:cNvSpPr>
              <a:spLocks/>
            </p:cNvSpPr>
            <p:nvPr/>
          </p:nvSpPr>
          <p:spPr bwMode="auto">
            <a:xfrm>
              <a:off x="1884" y="789"/>
              <a:ext cx="42" cy="2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7" name="Freeform 295"/>
            <p:cNvSpPr>
              <a:spLocks/>
            </p:cNvSpPr>
            <p:nvPr/>
          </p:nvSpPr>
          <p:spPr bwMode="auto">
            <a:xfrm>
              <a:off x="1858" y="754"/>
              <a:ext cx="45" cy="66"/>
            </a:xfrm>
            <a:custGeom>
              <a:avLst/>
              <a:gdLst>
                <a:gd name="T0" fmla="*/ 109 w 126"/>
                <a:gd name="T1" fmla="*/ 0 h 186"/>
                <a:gd name="T2" fmla="*/ 126 w 126"/>
                <a:gd name="T3" fmla="*/ 11 h 186"/>
                <a:gd name="T4" fmla="*/ 17 w 126"/>
                <a:gd name="T5" fmla="*/ 186 h 186"/>
                <a:gd name="T6" fmla="*/ 0 w 126"/>
                <a:gd name="T7" fmla="*/ 17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6">
                  <a:moveTo>
                    <a:pt x="109" y="0"/>
                  </a:moveTo>
                  <a:lnTo>
                    <a:pt x="126" y="11"/>
                  </a:lnTo>
                  <a:lnTo>
                    <a:pt x="17" y="186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8" name="Line 296"/>
            <p:cNvSpPr>
              <a:spLocks noChangeShapeType="1"/>
            </p:cNvSpPr>
            <p:nvPr/>
          </p:nvSpPr>
          <p:spPr bwMode="auto">
            <a:xfrm>
              <a:off x="1858" y="817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9" name="Freeform 297"/>
            <p:cNvSpPr>
              <a:spLocks/>
            </p:cNvSpPr>
            <p:nvPr/>
          </p:nvSpPr>
          <p:spPr bwMode="auto">
            <a:xfrm>
              <a:off x="2425" y="1351"/>
              <a:ext cx="218" cy="75"/>
            </a:xfrm>
            <a:custGeom>
              <a:avLst/>
              <a:gdLst>
                <a:gd name="T0" fmla="*/ 0 w 615"/>
                <a:gd name="T1" fmla="*/ 211 h 211"/>
                <a:gd name="T2" fmla="*/ 615 w 615"/>
                <a:gd name="T3" fmla="*/ 90 h 211"/>
                <a:gd name="T4" fmla="*/ 615 w 615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5" h="211">
                  <a:moveTo>
                    <a:pt x="0" y="211"/>
                  </a:moveTo>
                  <a:lnTo>
                    <a:pt x="615" y="90"/>
                  </a:lnTo>
                  <a:lnTo>
                    <a:pt x="6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80" name="Freeform 298"/>
            <p:cNvSpPr>
              <a:spLocks/>
            </p:cNvSpPr>
            <p:nvPr/>
          </p:nvSpPr>
          <p:spPr bwMode="auto">
            <a:xfrm>
              <a:off x="2606" y="1345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81" name="Line 299"/>
            <p:cNvSpPr>
              <a:spLocks noChangeShapeType="1"/>
            </p:cNvSpPr>
            <p:nvPr/>
          </p:nvSpPr>
          <p:spPr bwMode="auto">
            <a:xfrm>
              <a:off x="6424" y="2986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6200" y="381000"/>
            <a:ext cx="6829425" cy="8431213"/>
            <a:chOff x="222" y="240"/>
            <a:chExt cx="4302" cy="531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2" y="240"/>
              <a:ext cx="3906" cy="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56" y="24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14" y="244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56" y="23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14" y="23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56" y="23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14" y="23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56" y="22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14" y="223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56" y="2164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0" y="214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76" y="214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6" y="20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14" y="20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56" y="20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14" y="20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56" y="19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14" y="19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56" y="18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14" y="188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56" y="1814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0" y="179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76" y="179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6" y="17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14" y="174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56" y="16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14" y="16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56" y="16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8" name="Line 32"/>
            <p:cNvSpPr>
              <a:spLocks noChangeShapeType="1"/>
            </p:cNvSpPr>
            <p:nvPr/>
          </p:nvSpPr>
          <p:spPr bwMode="auto">
            <a:xfrm>
              <a:off x="3914" y="16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9" name="Line 33"/>
            <p:cNvSpPr>
              <a:spLocks noChangeShapeType="1"/>
            </p:cNvSpPr>
            <p:nvPr/>
          </p:nvSpPr>
          <p:spPr bwMode="auto">
            <a:xfrm>
              <a:off x="256" y="15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1" name="Line 34"/>
            <p:cNvSpPr>
              <a:spLocks noChangeShapeType="1"/>
            </p:cNvSpPr>
            <p:nvPr/>
          </p:nvSpPr>
          <p:spPr bwMode="auto">
            <a:xfrm>
              <a:off x="3914" y="15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2" name="Line 35"/>
            <p:cNvSpPr>
              <a:spLocks noChangeShapeType="1"/>
            </p:cNvSpPr>
            <p:nvPr/>
          </p:nvSpPr>
          <p:spPr bwMode="auto">
            <a:xfrm>
              <a:off x="256" y="1464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3" name="Line 36"/>
            <p:cNvSpPr>
              <a:spLocks noChangeShapeType="1"/>
            </p:cNvSpPr>
            <p:nvPr/>
          </p:nvSpPr>
          <p:spPr bwMode="auto">
            <a:xfrm>
              <a:off x="1640" y="14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4" name="Line 37"/>
            <p:cNvSpPr>
              <a:spLocks noChangeShapeType="1"/>
            </p:cNvSpPr>
            <p:nvPr/>
          </p:nvSpPr>
          <p:spPr bwMode="auto">
            <a:xfrm>
              <a:off x="2576" y="14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5" name="Line 38"/>
            <p:cNvSpPr>
              <a:spLocks noChangeShapeType="1"/>
            </p:cNvSpPr>
            <p:nvPr/>
          </p:nvSpPr>
          <p:spPr bwMode="auto">
            <a:xfrm>
              <a:off x="256" y="1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6" name="Line 39"/>
            <p:cNvSpPr>
              <a:spLocks noChangeShapeType="1"/>
            </p:cNvSpPr>
            <p:nvPr/>
          </p:nvSpPr>
          <p:spPr bwMode="auto">
            <a:xfrm>
              <a:off x="3914" y="13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7" name="Line 40"/>
            <p:cNvSpPr>
              <a:spLocks noChangeShapeType="1"/>
            </p:cNvSpPr>
            <p:nvPr/>
          </p:nvSpPr>
          <p:spPr bwMode="auto">
            <a:xfrm>
              <a:off x="256" y="13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8" name="Line 41"/>
            <p:cNvSpPr>
              <a:spLocks noChangeShapeType="1"/>
            </p:cNvSpPr>
            <p:nvPr/>
          </p:nvSpPr>
          <p:spPr bwMode="auto">
            <a:xfrm>
              <a:off x="3914" y="132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9" name="Line 42"/>
            <p:cNvSpPr>
              <a:spLocks noChangeShapeType="1"/>
            </p:cNvSpPr>
            <p:nvPr/>
          </p:nvSpPr>
          <p:spPr bwMode="auto">
            <a:xfrm>
              <a:off x="256" y="12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0" name="Line 43"/>
            <p:cNvSpPr>
              <a:spLocks noChangeShapeType="1"/>
            </p:cNvSpPr>
            <p:nvPr/>
          </p:nvSpPr>
          <p:spPr bwMode="auto">
            <a:xfrm>
              <a:off x="3914" y="12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1" name="Line 44"/>
            <p:cNvSpPr>
              <a:spLocks noChangeShapeType="1"/>
            </p:cNvSpPr>
            <p:nvPr/>
          </p:nvSpPr>
          <p:spPr bwMode="auto">
            <a:xfrm>
              <a:off x="256" y="11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2" name="Line 45"/>
            <p:cNvSpPr>
              <a:spLocks noChangeShapeType="1"/>
            </p:cNvSpPr>
            <p:nvPr/>
          </p:nvSpPr>
          <p:spPr bwMode="auto">
            <a:xfrm>
              <a:off x="3914" y="118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3" name="Line 46"/>
            <p:cNvSpPr>
              <a:spLocks noChangeShapeType="1"/>
            </p:cNvSpPr>
            <p:nvPr/>
          </p:nvSpPr>
          <p:spPr bwMode="auto">
            <a:xfrm>
              <a:off x="256" y="1109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4" name="Line 47"/>
            <p:cNvSpPr>
              <a:spLocks noChangeShapeType="1"/>
            </p:cNvSpPr>
            <p:nvPr/>
          </p:nvSpPr>
          <p:spPr bwMode="auto">
            <a:xfrm>
              <a:off x="1640" y="108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Line 48"/>
            <p:cNvSpPr>
              <a:spLocks noChangeShapeType="1"/>
            </p:cNvSpPr>
            <p:nvPr/>
          </p:nvSpPr>
          <p:spPr bwMode="auto">
            <a:xfrm>
              <a:off x="2576" y="108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6" name="Line 49"/>
            <p:cNvSpPr>
              <a:spLocks noChangeShapeType="1"/>
            </p:cNvSpPr>
            <p:nvPr/>
          </p:nvSpPr>
          <p:spPr bwMode="auto">
            <a:xfrm>
              <a:off x="256" y="10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Line 50"/>
            <p:cNvSpPr>
              <a:spLocks noChangeShapeType="1"/>
            </p:cNvSpPr>
            <p:nvPr/>
          </p:nvSpPr>
          <p:spPr bwMode="auto">
            <a:xfrm>
              <a:off x="3914" y="10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8" name="Line 51"/>
            <p:cNvSpPr>
              <a:spLocks noChangeShapeType="1"/>
            </p:cNvSpPr>
            <p:nvPr/>
          </p:nvSpPr>
          <p:spPr bwMode="auto">
            <a:xfrm>
              <a:off x="256" y="9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Line 52"/>
            <p:cNvSpPr>
              <a:spLocks noChangeShapeType="1"/>
            </p:cNvSpPr>
            <p:nvPr/>
          </p:nvSpPr>
          <p:spPr bwMode="auto">
            <a:xfrm>
              <a:off x="3914" y="9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0" name="Line 53"/>
            <p:cNvSpPr>
              <a:spLocks noChangeShapeType="1"/>
            </p:cNvSpPr>
            <p:nvPr/>
          </p:nvSpPr>
          <p:spPr bwMode="auto">
            <a:xfrm>
              <a:off x="256" y="9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1" name="Line 54"/>
            <p:cNvSpPr>
              <a:spLocks noChangeShapeType="1"/>
            </p:cNvSpPr>
            <p:nvPr/>
          </p:nvSpPr>
          <p:spPr bwMode="auto">
            <a:xfrm>
              <a:off x="3914" y="9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Line 55"/>
            <p:cNvSpPr>
              <a:spLocks noChangeShapeType="1"/>
            </p:cNvSpPr>
            <p:nvPr/>
          </p:nvSpPr>
          <p:spPr bwMode="auto">
            <a:xfrm>
              <a:off x="256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Line 56"/>
            <p:cNvSpPr>
              <a:spLocks noChangeShapeType="1"/>
            </p:cNvSpPr>
            <p:nvPr/>
          </p:nvSpPr>
          <p:spPr bwMode="auto">
            <a:xfrm>
              <a:off x="3914" y="8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4" name="Line 57"/>
            <p:cNvSpPr>
              <a:spLocks noChangeShapeType="1"/>
            </p:cNvSpPr>
            <p:nvPr/>
          </p:nvSpPr>
          <p:spPr bwMode="auto">
            <a:xfrm>
              <a:off x="256" y="759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5" name="Line 58"/>
            <p:cNvSpPr>
              <a:spLocks noChangeShapeType="1"/>
            </p:cNvSpPr>
            <p:nvPr/>
          </p:nvSpPr>
          <p:spPr bwMode="auto">
            <a:xfrm>
              <a:off x="1640" y="7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6" name="Line 59"/>
            <p:cNvSpPr>
              <a:spLocks noChangeShapeType="1"/>
            </p:cNvSpPr>
            <p:nvPr/>
          </p:nvSpPr>
          <p:spPr bwMode="auto">
            <a:xfrm>
              <a:off x="2576" y="7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7" name="Line 60"/>
            <p:cNvSpPr>
              <a:spLocks noChangeShapeType="1"/>
            </p:cNvSpPr>
            <p:nvPr/>
          </p:nvSpPr>
          <p:spPr bwMode="auto">
            <a:xfrm>
              <a:off x="256" y="6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8" name="Line 61"/>
            <p:cNvSpPr>
              <a:spLocks noChangeShapeType="1"/>
            </p:cNvSpPr>
            <p:nvPr/>
          </p:nvSpPr>
          <p:spPr bwMode="auto">
            <a:xfrm>
              <a:off x="3914" y="6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9" name="Line 62"/>
            <p:cNvSpPr>
              <a:spLocks noChangeShapeType="1"/>
            </p:cNvSpPr>
            <p:nvPr/>
          </p:nvSpPr>
          <p:spPr bwMode="auto">
            <a:xfrm>
              <a:off x="256" y="62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0" name="Line 63"/>
            <p:cNvSpPr>
              <a:spLocks noChangeShapeType="1"/>
            </p:cNvSpPr>
            <p:nvPr/>
          </p:nvSpPr>
          <p:spPr bwMode="auto">
            <a:xfrm>
              <a:off x="3914" y="62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1" name="Line 64"/>
            <p:cNvSpPr>
              <a:spLocks noChangeShapeType="1"/>
            </p:cNvSpPr>
            <p:nvPr/>
          </p:nvSpPr>
          <p:spPr bwMode="auto">
            <a:xfrm>
              <a:off x="256" y="5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2" name="Line 65"/>
            <p:cNvSpPr>
              <a:spLocks noChangeShapeType="1"/>
            </p:cNvSpPr>
            <p:nvPr/>
          </p:nvSpPr>
          <p:spPr bwMode="auto">
            <a:xfrm>
              <a:off x="3914" y="54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3" name="Line 66"/>
            <p:cNvSpPr>
              <a:spLocks noChangeShapeType="1"/>
            </p:cNvSpPr>
            <p:nvPr/>
          </p:nvSpPr>
          <p:spPr bwMode="auto">
            <a:xfrm>
              <a:off x="256" y="4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4" name="Line 67"/>
            <p:cNvSpPr>
              <a:spLocks noChangeShapeType="1"/>
            </p:cNvSpPr>
            <p:nvPr/>
          </p:nvSpPr>
          <p:spPr bwMode="auto">
            <a:xfrm>
              <a:off x="3914" y="47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5" name="Rectangle 68"/>
            <p:cNvSpPr>
              <a:spLocks noChangeArrowheads="1"/>
            </p:cNvSpPr>
            <p:nvPr/>
          </p:nvSpPr>
          <p:spPr bwMode="auto">
            <a:xfrm>
              <a:off x="249" y="412"/>
              <a:ext cx="3714" cy="210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6" name="Oval 69"/>
            <p:cNvSpPr>
              <a:spLocks noChangeArrowheads="1"/>
            </p:cNvSpPr>
            <p:nvPr/>
          </p:nvSpPr>
          <p:spPr bwMode="auto">
            <a:xfrm>
              <a:off x="1234" y="1962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7" name="Rectangle 70"/>
            <p:cNvSpPr>
              <a:spLocks noChangeArrowheads="1"/>
            </p:cNvSpPr>
            <p:nvPr/>
          </p:nvSpPr>
          <p:spPr bwMode="auto">
            <a:xfrm>
              <a:off x="1738" y="1713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8" name="Oval 71"/>
            <p:cNvSpPr>
              <a:spLocks noChangeArrowheads="1"/>
            </p:cNvSpPr>
            <p:nvPr/>
          </p:nvSpPr>
          <p:spPr bwMode="auto">
            <a:xfrm>
              <a:off x="1515" y="1973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9" name="Rectangle 72"/>
            <p:cNvSpPr>
              <a:spLocks noChangeArrowheads="1"/>
            </p:cNvSpPr>
            <p:nvPr/>
          </p:nvSpPr>
          <p:spPr bwMode="auto">
            <a:xfrm>
              <a:off x="2125" y="171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0" name="Oval 73"/>
            <p:cNvSpPr>
              <a:spLocks noChangeArrowheads="1"/>
            </p:cNvSpPr>
            <p:nvPr/>
          </p:nvSpPr>
          <p:spPr bwMode="auto">
            <a:xfrm>
              <a:off x="1748" y="1962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1" name="Rectangle 74"/>
            <p:cNvSpPr>
              <a:spLocks noChangeArrowheads="1"/>
            </p:cNvSpPr>
            <p:nvPr/>
          </p:nvSpPr>
          <p:spPr bwMode="auto">
            <a:xfrm>
              <a:off x="2554" y="1713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2" name="Rectangle 75"/>
            <p:cNvSpPr>
              <a:spLocks noChangeArrowheads="1"/>
            </p:cNvSpPr>
            <p:nvPr/>
          </p:nvSpPr>
          <p:spPr bwMode="auto">
            <a:xfrm>
              <a:off x="1987" y="1962"/>
              <a:ext cx="127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3" name="Line 76"/>
            <p:cNvSpPr>
              <a:spLocks noChangeShapeType="1"/>
            </p:cNvSpPr>
            <p:nvPr/>
          </p:nvSpPr>
          <p:spPr bwMode="auto">
            <a:xfrm>
              <a:off x="1987" y="1962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4" name="Line 77"/>
            <p:cNvSpPr>
              <a:spLocks noChangeShapeType="1"/>
            </p:cNvSpPr>
            <p:nvPr/>
          </p:nvSpPr>
          <p:spPr bwMode="auto">
            <a:xfrm flipV="1">
              <a:off x="1987" y="1962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5" name="Rectangle 78"/>
            <p:cNvSpPr>
              <a:spLocks noChangeArrowheads="1"/>
            </p:cNvSpPr>
            <p:nvPr/>
          </p:nvSpPr>
          <p:spPr bwMode="auto">
            <a:xfrm>
              <a:off x="1409" y="152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6" name="Oval 79"/>
            <p:cNvSpPr>
              <a:spLocks noChangeArrowheads="1"/>
            </p:cNvSpPr>
            <p:nvPr/>
          </p:nvSpPr>
          <p:spPr bwMode="auto">
            <a:xfrm>
              <a:off x="2226" y="196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7" name="Rectangle 80"/>
            <p:cNvSpPr>
              <a:spLocks noChangeArrowheads="1"/>
            </p:cNvSpPr>
            <p:nvPr/>
          </p:nvSpPr>
          <p:spPr bwMode="auto">
            <a:xfrm>
              <a:off x="1992" y="152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8" name="Oval 81"/>
            <p:cNvSpPr>
              <a:spLocks noChangeArrowheads="1"/>
            </p:cNvSpPr>
            <p:nvPr/>
          </p:nvSpPr>
          <p:spPr bwMode="auto">
            <a:xfrm>
              <a:off x="2480" y="196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9" name="Rectangle 82"/>
            <p:cNvSpPr>
              <a:spLocks noChangeArrowheads="1"/>
            </p:cNvSpPr>
            <p:nvPr/>
          </p:nvSpPr>
          <p:spPr bwMode="auto">
            <a:xfrm>
              <a:off x="2660" y="152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0" name="Oval 83"/>
            <p:cNvSpPr>
              <a:spLocks noChangeArrowheads="1"/>
            </p:cNvSpPr>
            <p:nvPr/>
          </p:nvSpPr>
          <p:spPr bwMode="auto">
            <a:xfrm>
              <a:off x="3445" y="196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1" name="Rectangle 84"/>
            <p:cNvSpPr>
              <a:spLocks noChangeArrowheads="1"/>
            </p:cNvSpPr>
            <p:nvPr/>
          </p:nvSpPr>
          <p:spPr bwMode="auto">
            <a:xfrm>
              <a:off x="1160" y="1729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2" name="Oval 85"/>
            <p:cNvSpPr>
              <a:spLocks noChangeArrowheads="1"/>
            </p:cNvSpPr>
            <p:nvPr/>
          </p:nvSpPr>
          <p:spPr bwMode="auto">
            <a:xfrm>
              <a:off x="1987" y="208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3" name="Rectangle 86"/>
            <p:cNvSpPr>
              <a:spLocks noChangeArrowheads="1"/>
            </p:cNvSpPr>
            <p:nvPr/>
          </p:nvSpPr>
          <p:spPr bwMode="auto">
            <a:xfrm>
              <a:off x="720" y="145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4" name="Oval 87"/>
            <p:cNvSpPr>
              <a:spLocks noChangeArrowheads="1"/>
            </p:cNvSpPr>
            <p:nvPr/>
          </p:nvSpPr>
          <p:spPr bwMode="auto">
            <a:xfrm>
              <a:off x="1987" y="237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5" name="Rectangle 88"/>
            <p:cNvSpPr>
              <a:spLocks noChangeArrowheads="1"/>
            </p:cNvSpPr>
            <p:nvPr/>
          </p:nvSpPr>
          <p:spPr bwMode="auto">
            <a:xfrm>
              <a:off x="3582" y="146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6" name="Oval 89"/>
            <p:cNvSpPr>
              <a:spLocks noChangeArrowheads="1"/>
            </p:cNvSpPr>
            <p:nvPr/>
          </p:nvSpPr>
          <p:spPr bwMode="auto">
            <a:xfrm>
              <a:off x="932" y="217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7" name="Freeform 90"/>
            <p:cNvSpPr>
              <a:spLocks/>
            </p:cNvSpPr>
            <p:nvPr/>
          </p:nvSpPr>
          <p:spPr bwMode="auto">
            <a:xfrm>
              <a:off x="993" y="2174"/>
              <a:ext cx="66" cy="127"/>
            </a:xfrm>
            <a:custGeom>
              <a:avLst/>
              <a:gdLst>
                <a:gd name="T0" fmla="*/ 0 w 188"/>
                <a:gd name="T1" fmla="*/ 360 h 361"/>
                <a:gd name="T2" fmla="*/ 8 w 188"/>
                <a:gd name="T3" fmla="*/ 361 h 361"/>
                <a:gd name="T4" fmla="*/ 188 w 188"/>
                <a:gd name="T5" fmla="*/ 181 h 361"/>
                <a:gd name="T6" fmla="*/ 8 w 188"/>
                <a:gd name="T7" fmla="*/ 1 h 361"/>
                <a:gd name="T8" fmla="*/ 0 w 188"/>
                <a:gd name="T9" fmla="*/ 1 h 361"/>
                <a:gd name="T10" fmla="*/ 0 w 188"/>
                <a:gd name="T11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361">
                  <a:moveTo>
                    <a:pt x="0" y="360"/>
                  </a:moveTo>
                  <a:cubicBezTo>
                    <a:pt x="3" y="360"/>
                    <a:pt x="5" y="361"/>
                    <a:pt x="8" y="361"/>
                  </a:cubicBezTo>
                  <a:cubicBezTo>
                    <a:pt x="107" y="361"/>
                    <a:pt x="188" y="280"/>
                    <a:pt x="188" y="181"/>
                  </a:cubicBezTo>
                  <a:cubicBezTo>
                    <a:pt x="188" y="81"/>
                    <a:pt x="107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8" name="Rectangle 91"/>
            <p:cNvSpPr>
              <a:spLocks noChangeArrowheads="1"/>
            </p:cNvSpPr>
            <p:nvPr/>
          </p:nvSpPr>
          <p:spPr bwMode="auto">
            <a:xfrm>
              <a:off x="1486" y="1051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9" name="Oval 92"/>
            <p:cNvSpPr>
              <a:spLocks noChangeArrowheads="1"/>
            </p:cNvSpPr>
            <p:nvPr/>
          </p:nvSpPr>
          <p:spPr bwMode="auto">
            <a:xfrm>
              <a:off x="2872" y="216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0" name="Freeform 93"/>
            <p:cNvSpPr>
              <a:spLocks/>
            </p:cNvSpPr>
            <p:nvPr/>
          </p:nvSpPr>
          <p:spPr bwMode="auto">
            <a:xfrm>
              <a:off x="2872" y="2164"/>
              <a:ext cx="61" cy="126"/>
            </a:xfrm>
            <a:custGeom>
              <a:avLst/>
              <a:gdLst>
                <a:gd name="T0" fmla="*/ 173 w 173"/>
                <a:gd name="T1" fmla="*/ 0 h 359"/>
                <a:gd name="T2" fmla="*/ 1 w 173"/>
                <a:gd name="T3" fmla="*/ 179 h 359"/>
                <a:gd name="T4" fmla="*/ 173 w 173"/>
                <a:gd name="T5" fmla="*/ 359 h 359"/>
                <a:gd name="T6" fmla="*/ 173 w 173"/>
                <a:gd name="T7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359">
                  <a:moveTo>
                    <a:pt x="173" y="0"/>
                  </a:moveTo>
                  <a:cubicBezTo>
                    <a:pt x="76" y="4"/>
                    <a:pt x="1" y="83"/>
                    <a:pt x="1" y="179"/>
                  </a:cubicBezTo>
                  <a:cubicBezTo>
                    <a:pt x="0" y="276"/>
                    <a:pt x="77" y="355"/>
                    <a:pt x="173" y="359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1" name="Rectangle 94"/>
            <p:cNvSpPr>
              <a:spLocks noChangeArrowheads="1"/>
            </p:cNvSpPr>
            <p:nvPr/>
          </p:nvSpPr>
          <p:spPr bwMode="auto">
            <a:xfrm>
              <a:off x="2469" y="1051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2" name="Rectangle 95"/>
            <p:cNvSpPr>
              <a:spLocks noChangeArrowheads="1"/>
            </p:cNvSpPr>
            <p:nvPr/>
          </p:nvSpPr>
          <p:spPr bwMode="auto">
            <a:xfrm>
              <a:off x="309" y="2581"/>
              <a:ext cx="31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3" name="Rectangle 96"/>
            <p:cNvSpPr>
              <a:spLocks noChangeArrowheads="1"/>
            </p:cNvSpPr>
            <p:nvPr/>
          </p:nvSpPr>
          <p:spPr bwMode="auto">
            <a:xfrm>
              <a:off x="1542" y="266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4" name="Rectangle 97"/>
            <p:cNvSpPr>
              <a:spLocks noChangeArrowheads="1"/>
            </p:cNvSpPr>
            <p:nvPr/>
          </p:nvSpPr>
          <p:spPr bwMode="auto">
            <a:xfrm>
              <a:off x="1813" y="266"/>
              <a:ext cx="151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45 Jet XX Pass Lt.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5" name="Rectangle 98"/>
            <p:cNvSpPr>
              <a:spLocks noChangeArrowheads="1"/>
            </p:cNvSpPr>
            <p:nvPr/>
          </p:nvSpPr>
          <p:spPr bwMode="auto">
            <a:xfrm>
              <a:off x="311" y="2826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6" name="Rectangle 99"/>
            <p:cNvSpPr>
              <a:spLocks noChangeArrowheads="1"/>
            </p:cNvSpPr>
            <p:nvPr/>
          </p:nvSpPr>
          <p:spPr bwMode="auto">
            <a:xfrm>
              <a:off x="428" y="2826"/>
              <a:ext cx="44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7" name="Rectangle 100"/>
            <p:cNvSpPr>
              <a:spLocks noChangeArrowheads="1"/>
            </p:cNvSpPr>
            <p:nvPr/>
          </p:nvSpPr>
          <p:spPr bwMode="auto">
            <a:xfrm>
              <a:off x="311" y="302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8" name="Rectangle 101"/>
            <p:cNvSpPr>
              <a:spLocks noChangeArrowheads="1"/>
            </p:cNvSpPr>
            <p:nvPr/>
          </p:nvSpPr>
          <p:spPr bwMode="auto">
            <a:xfrm>
              <a:off x="439" y="3028"/>
              <a:ext cx="66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9" name="Rectangle 102"/>
            <p:cNvSpPr>
              <a:spLocks noChangeArrowheads="1"/>
            </p:cNvSpPr>
            <p:nvPr/>
          </p:nvSpPr>
          <p:spPr bwMode="auto">
            <a:xfrm>
              <a:off x="311" y="322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0" name="Rectangle 103"/>
            <p:cNvSpPr>
              <a:spLocks noChangeArrowheads="1"/>
            </p:cNvSpPr>
            <p:nvPr/>
          </p:nvSpPr>
          <p:spPr bwMode="auto">
            <a:xfrm>
              <a:off x="433" y="3229"/>
              <a:ext cx="68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1" name="Rectangle 104"/>
            <p:cNvSpPr>
              <a:spLocks noChangeArrowheads="1"/>
            </p:cNvSpPr>
            <p:nvPr/>
          </p:nvSpPr>
          <p:spPr bwMode="auto">
            <a:xfrm>
              <a:off x="311" y="343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2" name="Rectangle 105"/>
            <p:cNvSpPr>
              <a:spLocks noChangeArrowheads="1"/>
            </p:cNvSpPr>
            <p:nvPr/>
          </p:nvSpPr>
          <p:spPr bwMode="auto">
            <a:xfrm>
              <a:off x="428" y="3430"/>
              <a:ext cx="5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3" name="Rectangle 106"/>
            <p:cNvSpPr>
              <a:spLocks noChangeArrowheads="1"/>
            </p:cNvSpPr>
            <p:nvPr/>
          </p:nvSpPr>
          <p:spPr bwMode="auto">
            <a:xfrm>
              <a:off x="311" y="3632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4" name="Rectangle 107"/>
            <p:cNvSpPr>
              <a:spLocks noChangeArrowheads="1"/>
            </p:cNvSpPr>
            <p:nvPr/>
          </p:nvSpPr>
          <p:spPr bwMode="auto">
            <a:xfrm>
              <a:off x="417" y="3632"/>
              <a:ext cx="66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 Down-On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5" name="Rectangle 108"/>
            <p:cNvSpPr>
              <a:spLocks noChangeArrowheads="1"/>
            </p:cNvSpPr>
            <p:nvPr/>
          </p:nvSpPr>
          <p:spPr bwMode="auto">
            <a:xfrm>
              <a:off x="311" y="383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6" name="Rectangle 109"/>
            <p:cNvSpPr>
              <a:spLocks noChangeArrowheads="1"/>
            </p:cNvSpPr>
            <p:nvPr/>
          </p:nvSpPr>
          <p:spPr bwMode="auto">
            <a:xfrm>
              <a:off x="417" y="3833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7" name="Rectangle 110"/>
            <p:cNvSpPr>
              <a:spLocks noChangeArrowheads="1"/>
            </p:cNvSpPr>
            <p:nvPr/>
          </p:nvSpPr>
          <p:spPr bwMode="auto">
            <a:xfrm>
              <a:off x="311" y="4035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8" name="Rectangle 111"/>
            <p:cNvSpPr>
              <a:spLocks noChangeArrowheads="1"/>
            </p:cNvSpPr>
            <p:nvPr/>
          </p:nvSpPr>
          <p:spPr bwMode="auto">
            <a:xfrm>
              <a:off x="412" y="4035"/>
              <a:ext cx="179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deep diagonal reading opposite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9" name="Rectangle 112"/>
            <p:cNvSpPr>
              <a:spLocks noChangeArrowheads="1"/>
            </p:cNvSpPr>
            <p:nvPr/>
          </p:nvSpPr>
          <p:spPr bwMode="auto">
            <a:xfrm>
              <a:off x="311" y="423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0" name="Rectangle 113"/>
            <p:cNvSpPr>
              <a:spLocks noChangeArrowheads="1"/>
            </p:cNvSpPr>
            <p:nvPr/>
          </p:nvSpPr>
          <p:spPr bwMode="auto">
            <a:xfrm>
              <a:off x="433" y="4236"/>
              <a:ext cx="318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as on JetXX. Set up behind PST. Accept pitch from wing. SE/Slot.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1" name="Rectangle 114"/>
            <p:cNvSpPr>
              <a:spLocks noChangeArrowheads="1"/>
            </p:cNvSpPr>
            <p:nvPr/>
          </p:nvSpPr>
          <p:spPr bwMode="auto">
            <a:xfrm>
              <a:off x="311" y="4437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2" name="Rectangle 115"/>
            <p:cNvSpPr>
              <a:spLocks noChangeArrowheads="1"/>
            </p:cNvSpPr>
            <p:nvPr/>
          </p:nvSpPr>
          <p:spPr bwMode="auto">
            <a:xfrm>
              <a:off x="439" y="4437"/>
              <a:ext cx="40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:Jet XX technique. You are on the 3yd. track. Lateral to QB. Slow down to make a good pitch. Block 1st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3" name="Rectangle 116"/>
            <p:cNvSpPr>
              <a:spLocks noChangeArrowheads="1"/>
            </p:cNvSpPr>
            <p:nvPr/>
          </p:nvSpPr>
          <p:spPr bwMode="auto">
            <a:xfrm>
              <a:off x="311" y="4538"/>
              <a:ext cx="53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4" name="Rectangle 117"/>
            <p:cNvSpPr>
              <a:spLocks noChangeArrowheads="1"/>
            </p:cNvSpPr>
            <p:nvPr/>
          </p:nvSpPr>
          <p:spPr bwMode="auto">
            <a:xfrm>
              <a:off x="311" y="473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5" name="Rectangle 118"/>
            <p:cNvSpPr>
              <a:spLocks noChangeArrowheads="1"/>
            </p:cNvSpPr>
            <p:nvPr/>
          </p:nvSpPr>
          <p:spPr bwMode="auto">
            <a:xfrm>
              <a:off x="428" y="4739"/>
              <a:ext cx="302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.Jet XX technique. You are on the 2 yd. track. Run a circle down the sideline.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6" name="Rectangle 119"/>
            <p:cNvSpPr>
              <a:spLocks noChangeArrowheads="1"/>
            </p:cNvSpPr>
            <p:nvPr/>
          </p:nvSpPr>
          <p:spPr bwMode="auto">
            <a:xfrm>
              <a:off x="311" y="4941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7" name="Rectangle 120"/>
            <p:cNvSpPr>
              <a:spLocks noChangeArrowheads="1"/>
            </p:cNvSpPr>
            <p:nvPr/>
          </p:nvSpPr>
          <p:spPr bwMode="auto">
            <a:xfrm>
              <a:off x="417" y="4941"/>
              <a:ext cx="29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B gap to D gap. 1st step crossover @45. Aim for outside foot of PSG.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8" name="Rectangle 121"/>
            <p:cNvSpPr>
              <a:spLocks noChangeArrowheads="1"/>
            </p:cNvSpPr>
            <p:nvPr/>
          </p:nvSpPr>
          <p:spPr bwMode="auto">
            <a:xfrm>
              <a:off x="311" y="5142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9" name="Line 122"/>
            <p:cNvSpPr>
              <a:spLocks noChangeShapeType="1"/>
            </p:cNvSpPr>
            <p:nvPr/>
          </p:nvSpPr>
          <p:spPr bwMode="auto">
            <a:xfrm flipV="1">
              <a:off x="1631" y="2502"/>
              <a:ext cx="39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0" name="Line 123"/>
            <p:cNvSpPr>
              <a:spLocks noChangeShapeType="1"/>
            </p:cNvSpPr>
            <p:nvPr/>
          </p:nvSpPr>
          <p:spPr bwMode="auto">
            <a:xfrm flipV="1">
              <a:off x="1706" y="2445"/>
              <a:ext cx="40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1" name="Line 124"/>
            <p:cNvSpPr>
              <a:spLocks noChangeShapeType="1"/>
            </p:cNvSpPr>
            <p:nvPr/>
          </p:nvSpPr>
          <p:spPr bwMode="auto">
            <a:xfrm flipV="1">
              <a:off x="1781" y="2388"/>
              <a:ext cx="40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2" name="Line 125"/>
            <p:cNvSpPr>
              <a:spLocks noChangeShapeType="1"/>
            </p:cNvSpPr>
            <p:nvPr/>
          </p:nvSpPr>
          <p:spPr bwMode="auto">
            <a:xfrm flipV="1">
              <a:off x="1857" y="2331"/>
              <a:ext cx="38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3" name="Line 126"/>
            <p:cNvSpPr>
              <a:spLocks noChangeShapeType="1"/>
            </p:cNvSpPr>
            <p:nvPr/>
          </p:nvSpPr>
          <p:spPr bwMode="auto">
            <a:xfrm flipV="1">
              <a:off x="1631" y="2531"/>
              <a:ext cx="1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4" name="Freeform 127"/>
            <p:cNvSpPr>
              <a:spLocks/>
            </p:cNvSpPr>
            <p:nvPr/>
          </p:nvSpPr>
          <p:spPr bwMode="auto">
            <a:xfrm>
              <a:off x="1022" y="2277"/>
              <a:ext cx="1261" cy="43"/>
            </a:xfrm>
            <a:custGeom>
              <a:avLst/>
              <a:gdLst>
                <a:gd name="T0" fmla="*/ 0 w 3570"/>
                <a:gd name="T1" fmla="*/ 60 h 120"/>
                <a:gd name="T2" fmla="*/ 30 w 3570"/>
                <a:gd name="T3" fmla="*/ 0 h 120"/>
                <a:gd name="T4" fmla="*/ 90 w 3570"/>
                <a:gd name="T5" fmla="*/ 120 h 120"/>
                <a:gd name="T6" fmla="*/ 150 w 3570"/>
                <a:gd name="T7" fmla="*/ 0 h 120"/>
                <a:gd name="T8" fmla="*/ 210 w 3570"/>
                <a:gd name="T9" fmla="*/ 120 h 120"/>
                <a:gd name="T10" fmla="*/ 270 w 3570"/>
                <a:gd name="T11" fmla="*/ 0 h 120"/>
                <a:gd name="T12" fmla="*/ 330 w 3570"/>
                <a:gd name="T13" fmla="*/ 120 h 120"/>
                <a:gd name="T14" fmla="*/ 390 w 3570"/>
                <a:gd name="T15" fmla="*/ 0 h 120"/>
                <a:gd name="T16" fmla="*/ 450 w 3570"/>
                <a:gd name="T17" fmla="*/ 120 h 120"/>
                <a:gd name="T18" fmla="*/ 510 w 3570"/>
                <a:gd name="T19" fmla="*/ 0 h 120"/>
                <a:gd name="T20" fmla="*/ 570 w 3570"/>
                <a:gd name="T21" fmla="*/ 120 h 120"/>
                <a:gd name="T22" fmla="*/ 630 w 3570"/>
                <a:gd name="T23" fmla="*/ 0 h 120"/>
                <a:gd name="T24" fmla="*/ 690 w 3570"/>
                <a:gd name="T25" fmla="*/ 120 h 120"/>
                <a:gd name="T26" fmla="*/ 750 w 3570"/>
                <a:gd name="T27" fmla="*/ 0 h 120"/>
                <a:gd name="T28" fmla="*/ 810 w 3570"/>
                <a:gd name="T29" fmla="*/ 120 h 120"/>
                <a:gd name="T30" fmla="*/ 870 w 3570"/>
                <a:gd name="T31" fmla="*/ 0 h 120"/>
                <a:gd name="T32" fmla="*/ 930 w 3570"/>
                <a:gd name="T33" fmla="*/ 120 h 120"/>
                <a:gd name="T34" fmla="*/ 990 w 3570"/>
                <a:gd name="T35" fmla="*/ 0 h 120"/>
                <a:gd name="T36" fmla="*/ 1050 w 3570"/>
                <a:gd name="T37" fmla="*/ 120 h 120"/>
                <a:gd name="T38" fmla="*/ 1110 w 3570"/>
                <a:gd name="T39" fmla="*/ 0 h 120"/>
                <a:gd name="T40" fmla="*/ 1170 w 3570"/>
                <a:gd name="T41" fmla="*/ 120 h 120"/>
                <a:gd name="T42" fmla="*/ 1230 w 3570"/>
                <a:gd name="T43" fmla="*/ 0 h 120"/>
                <a:gd name="T44" fmla="*/ 1290 w 3570"/>
                <a:gd name="T45" fmla="*/ 120 h 120"/>
                <a:gd name="T46" fmla="*/ 1350 w 3570"/>
                <a:gd name="T47" fmla="*/ 0 h 120"/>
                <a:gd name="T48" fmla="*/ 1410 w 3570"/>
                <a:gd name="T49" fmla="*/ 120 h 120"/>
                <a:gd name="T50" fmla="*/ 1470 w 3570"/>
                <a:gd name="T51" fmla="*/ 0 h 120"/>
                <a:gd name="T52" fmla="*/ 1530 w 3570"/>
                <a:gd name="T53" fmla="*/ 120 h 120"/>
                <a:gd name="T54" fmla="*/ 1590 w 3570"/>
                <a:gd name="T55" fmla="*/ 0 h 120"/>
                <a:gd name="T56" fmla="*/ 1650 w 3570"/>
                <a:gd name="T57" fmla="*/ 120 h 120"/>
                <a:gd name="T58" fmla="*/ 1710 w 3570"/>
                <a:gd name="T59" fmla="*/ 0 h 120"/>
                <a:gd name="T60" fmla="*/ 1770 w 3570"/>
                <a:gd name="T61" fmla="*/ 120 h 120"/>
                <a:gd name="T62" fmla="*/ 1830 w 3570"/>
                <a:gd name="T63" fmla="*/ 0 h 120"/>
                <a:gd name="T64" fmla="*/ 1890 w 3570"/>
                <a:gd name="T65" fmla="*/ 120 h 120"/>
                <a:gd name="T66" fmla="*/ 1950 w 3570"/>
                <a:gd name="T67" fmla="*/ 0 h 120"/>
                <a:gd name="T68" fmla="*/ 2010 w 3570"/>
                <a:gd name="T69" fmla="*/ 120 h 120"/>
                <a:gd name="T70" fmla="*/ 2070 w 3570"/>
                <a:gd name="T71" fmla="*/ 0 h 120"/>
                <a:gd name="T72" fmla="*/ 2130 w 3570"/>
                <a:gd name="T73" fmla="*/ 120 h 120"/>
                <a:gd name="T74" fmla="*/ 2190 w 3570"/>
                <a:gd name="T75" fmla="*/ 0 h 120"/>
                <a:gd name="T76" fmla="*/ 2250 w 3570"/>
                <a:gd name="T77" fmla="*/ 120 h 120"/>
                <a:gd name="T78" fmla="*/ 2310 w 3570"/>
                <a:gd name="T79" fmla="*/ 0 h 120"/>
                <a:gd name="T80" fmla="*/ 2370 w 3570"/>
                <a:gd name="T81" fmla="*/ 120 h 120"/>
                <a:gd name="T82" fmla="*/ 2430 w 3570"/>
                <a:gd name="T83" fmla="*/ 0 h 120"/>
                <a:gd name="T84" fmla="*/ 2490 w 3570"/>
                <a:gd name="T85" fmla="*/ 120 h 120"/>
                <a:gd name="T86" fmla="*/ 2550 w 3570"/>
                <a:gd name="T87" fmla="*/ 0 h 120"/>
                <a:gd name="T88" fmla="*/ 2580 w 3570"/>
                <a:gd name="T89" fmla="*/ 60 h 120"/>
                <a:gd name="T90" fmla="*/ 2625 w 3570"/>
                <a:gd name="T91" fmla="*/ 60 h 120"/>
                <a:gd name="T92" fmla="*/ 3570 w 3570"/>
                <a:gd name="T9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70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310" y="0"/>
                  </a:lnTo>
                  <a:lnTo>
                    <a:pt x="2370" y="120"/>
                  </a:lnTo>
                  <a:lnTo>
                    <a:pt x="2430" y="0"/>
                  </a:lnTo>
                  <a:lnTo>
                    <a:pt x="2490" y="120"/>
                  </a:lnTo>
                  <a:lnTo>
                    <a:pt x="2550" y="0"/>
                  </a:lnTo>
                  <a:lnTo>
                    <a:pt x="2580" y="60"/>
                  </a:lnTo>
                  <a:lnTo>
                    <a:pt x="2625" y="60"/>
                  </a:lnTo>
                  <a:lnTo>
                    <a:pt x="357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5" name="Arc 128"/>
            <p:cNvSpPr>
              <a:spLocks/>
            </p:cNvSpPr>
            <p:nvPr/>
          </p:nvSpPr>
          <p:spPr bwMode="auto">
            <a:xfrm>
              <a:off x="2283" y="688"/>
              <a:ext cx="1076" cy="16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6" name="Freeform 129"/>
            <p:cNvSpPr>
              <a:spLocks/>
            </p:cNvSpPr>
            <p:nvPr/>
          </p:nvSpPr>
          <p:spPr bwMode="auto">
            <a:xfrm>
              <a:off x="3341" y="688"/>
              <a:ext cx="36" cy="52"/>
            </a:xfrm>
            <a:custGeom>
              <a:avLst/>
              <a:gdLst>
                <a:gd name="T0" fmla="*/ 18 w 36"/>
                <a:gd name="T1" fmla="*/ 0 h 52"/>
                <a:gd name="T2" fmla="*/ 0 w 36"/>
                <a:gd name="T3" fmla="*/ 52 h 52"/>
                <a:gd name="T4" fmla="*/ 18 w 36"/>
                <a:gd name="T5" fmla="*/ 38 h 52"/>
                <a:gd name="T6" fmla="*/ 36 w 36"/>
                <a:gd name="T7" fmla="*/ 52 h 52"/>
                <a:gd name="T8" fmla="*/ 18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6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7" name="Freeform 130"/>
            <p:cNvSpPr>
              <a:spLocks/>
            </p:cNvSpPr>
            <p:nvPr/>
          </p:nvSpPr>
          <p:spPr bwMode="auto">
            <a:xfrm>
              <a:off x="1033" y="2081"/>
              <a:ext cx="1897" cy="250"/>
            </a:xfrm>
            <a:custGeom>
              <a:avLst/>
              <a:gdLst>
                <a:gd name="T0" fmla="*/ 5354 w 5369"/>
                <a:gd name="T1" fmla="*/ 571 h 707"/>
                <a:gd name="T2" fmla="*/ 5369 w 5369"/>
                <a:gd name="T3" fmla="*/ 707 h 707"/>
                <a:gd name="T4" fmla="*/ 1770 w 5369"/>
                <a:gd name="T5" fmla="*/ 707 h 707"/>
                <a:gd name="T6" fmla="*/ 0 w 5369"/>
                <a:gd name="T7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9" h="707">
                  <a:moveTo>
                    <a:pt x="5354" y="571"/>
                  </a:moveTo>
                  <a:lnTo>
                    <a:pt x="5369" y="707"/>
                  </a:lnTo>
                  <a:lnTo>
                    <a:pt x="1770" y="70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8" name="Freeform 131"/>
            <p:cNvSpPr>
              <a:spLocks/>
            </p:cNvSpPr>
            <p:nvPr/>
          </p:nvSpPr>
          <p:spPr bwMode="auto">
            <a:xfrm>
              <a:off x="1013" y="2045"/>
              <a:ext cx="33" cy="70"/>
            </a:xfrm>
            <a:custGeom>
              <a:avLst/>
              <a:gdLst>
                <a:gd name="T0" fmla="*/ 75 w 94"/>
                <a:gd name="T1" fmla="*/ 0 h 198"/>
                <a:gd name="T2" fmla="*/ 94 w 94"/>
                <a:gd name="T3" fmla="*/ 6 h 198"/>
                <a:gd name="T4" fmla="*/ 19 w 94"/>
                <a:gd name="T5" fmla="*/ 198 h 198"/>
                <a:gd name="T6" fmla="*/ 0 w 94"/>
                <a:gd name="T7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75" y="0"/>
                  </a:moveTo>
                  <a:lnTo>
                    <a:pt x="94" y="6"/>
                  </a:lnTo>
                  <a:lnTo>
                    <a:pt x="19" y="198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9" name="Line 132"/>
            <p:cNvSpPr>
              <a:spLocks noChangeShapeType="1"/>
            </p:cNvSpPr>
            <p:nvPr/>
          </p:nvSpPr>
          <p:spPr bwMode="auto">
            <a:xfrm>
              <a:off x="1013" y="2113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0" name="Line 133"/>
            <p:cNvSpPr>
              <a:spLocks noChangeShapeType="1"/>
            </p:cNvSpPr>
            <p:nvPr/>
          </p:nvSpPr>
          <p:spPr bwMode="auto">
            <a:xfrm flipV="1">
              <a:off x="2293" y="1891"/>
              <a:ext cx="79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1" name="Freeform 134"/>
            <p:cNvSpPr>
              <a:spLocks/>
            </p:cNvSpPr>
            <p:nvPr/>
          </p:nvSpPr>
          <p:spPr bwMode="auto">
            <a:xfrm>
              <a:off x="2347" y="1860"/>
              <a:ext cx="56" cy="57"/>
            </a:xfrm>
            <a:custGeom>
              <a:avLst/>
              <a:gdLst>
                <a:gd name="T0" fmla="*/ 156 w 156"/>
                <a:gd name="T1" fmla="*/ 151 h 163"/>
                <a:gd name="T2" fmla="*/ 142 w 156"/>
                <a:gd name="T3" fmla="*/ 163 h 163"/>
                <a:gd name="T4" fmla="*/ 0 w 156"/>
                <a:gd name="T5" fmla="*/ 13 h 163"/>
                <a:gd name="T6" fmla="*/ 14 w 156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63">
                  <a:moveTo>
                    <a:pt x="156" y="151"/>
                  </a:moveTo>
                  <a:lnTo>
                    <a:pt x="142" y="163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2" name="Line 135"/>
            <p:cNvSpPr>
              <a:spLocks noChangeShapeType="1"/>
            </p:cNvSpPr>
            <p:nvPr/>
          </p:nvSpPr>
          <p:spPr bwMode="auto">
            <a:xfrm flipH="1">
              <a:off x="2347" y="1860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3" name="Line 136"/>
            <p:cNvSpPr>
              <a:spLocks noChangeShapeType="1"/>
            </p:cNvSpPr>
            <p:nvPr/>
          </p:nvSpPr>
          <p:spPr bwMode="auto">
            <a:xfrm flipV="1">
              <a:off x="2558" y="1906"/>
              <a:ext cx="64" cy="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4" name="Freeform 137"/>
            <p:cNvSpPr>
              <a:spLocks/>
            </p:cNvSpPr>
            <p:nvPr/>
          </p:nvSpPr>
          <p:spPr bwMode="auto">
            <a:xfrm>
              <a:off x="2596" y="1875"/>
              <a:ext cx="57" cy="57"/>
            </a:xfrm>
            <a:custGeom>
              <a:avLst/>
              <a:gdLst>
                <a:gd name="T0" fmla="*/ 161 w 161"/>
                <a:gd name="T1" fmla="*/ 146 h 161"/>
                <a:gd name="T2" fmla="*/ 146 w 161"/>
                <a:gd name="T3" fmla="*/ 161 h 161"/>
                <a:gd name="T4" fmla="*/ 0 w 161"/>
                <a:gd name="T5" fmla="*/ 15 h 161"/>
                <a:gd name="T6" fmla="*/ 15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6"/>
                  </a:moveTo>
                  <a:lnTo>
                    <a:pt x="146" y="16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5" name="Line 138"/>
            <p:cNvSpPr>
              <a:spLocks noChangeShapeType="1"/>
            </p:cNvSpPr>
            <p:nvPr/>
          </p:nvSpPr>
          <p:spPr bwMode="auto">
            <a:xfrm flipH="1">
              <a:off x="2596" y="1875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6" name="Arc 139"/>
            <p:cNvSpPr>
              <a:spLocks/>
            </p:cNvSpPr>
            <p:nvPr/>
          </p:nvSpPr>
          <p:spPr bwMode="auto">
            <a:xfrm>
              <a:off x="1991" y="2166"/>
              <a:ext cx="116" cy="1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" name="Arc 140"/>
            <p:cNvSpPr>
              <a:spLocks/>
            </p:cNvSpPr>
            <p:nvPr/>
          </p:nvSpPr>
          <p:spPr bwMode="auto">
            <a:xfrm>
              <a:off x="1578" y="2267"/>
              <a:ext cx="530" cy="2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8" name="Line 141"/>
            <p:cNvSpPr>
              <a:spLocks noChangeShapeType="1"/>
            </p:cNvSpPr>
            <p:nvPr/>
          </p:nvSpPr>
          <p:spPr bwMode="auto">
            <a:xfrm flipV="1">
              <a:off x="2039" y="1880"/>
              <a:ext cx="95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9" name="Freeform 142"/>
            <p:cNvSpPr>
              <a:spLocks/>
            </p:cNvSpPr>
            <p:nvPr/>
          </p:nvSpPr>
          <p:spPr bwMode="auto">
            <a:xfrm>
              <a:off x="2110" y="1847"/>
              <a:ext cx="53" cy="61"/>
            </a:xfrm>
            <a:custGeom>
              <a:avLst/>
              <a:gdLst>
                <a:gd name="T0" fmla="*/ 148 w 148"/>
                <a:gd name="T1" fmla="*/ 158 h 171"/>
                <a:gd name="T2" fmla="*/ 134 w 148"/>
                <a:gd name="T3" fmla="*/ 171 h 171"/>
                <a:gd name="T4" fmla="*/ 0 w 148"/>
                <a:gd name="T5" fmla="*/ 12 h 171"/>
                <a:gd name="T6" fmla="*/ 14 w 148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48" y="158"/>
                  </a:moveTo>
                  <a:lnTo>
                    <a:pt x="134" y="171"/>
                  </a:lnTo>
                  <a:lnTo>
                    <a:pt x="0" y="12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0" name="Line 143"/>
            <p:cNvSpPr>
              <a:spLocks noChangeShapeType="1"/>
            </p:cNvSpPr>
            <p:nvPr/>
          </p:nvSpPr>
          <p:spPr bwMode="auto">
            <a:xfrm flipH="1">
              <a:off x="2110" y="184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1" name="Line 144"/>
            <p:cNvSpPr>
              <a:spLocks noChangeShapeType="1"/>
            </p:cNvSpPr>
            <p:nvPr/>
          </p:nvSpPr>
          <p:spPr bwMode="auto">
            <a:xfrm flipV="1">
              <a:off x="1827" y="1886"/>
              <a:ext cx="0" cy="8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2" name="Freeform 145"/>
            <p:cNvSpPr>
              <a:spLocks/>
            </p:cNvSpPr>
            <p:nvPr/>
          </p:nvSpPr>
          <p:spPr bwMode="auto">
            <a:xfrm>
              <a:off x="1791" y="187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3" name="Line 146"/>
            <p:cNvSpPr>
              <a:spLocks noChangeShapeType="1"/>
            </p:cNvSpPr>
            <p:nvPr/>
          </p:nvSpPr>
          <p:spPr bwMode="auto">
            <a:xfrm>
              <a:off x="1791" y="187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4" name="Line 147"/>
            <p:cNvSpPr>
              <a:spLocks noChangeShapeType="1"/>
            </p:cNvSpPr>
            <p:nvPr/>
          </p:nvSpPr>
          <p:spPr bwMode="auto">
            <a:xfrm flipV="1">
              <a:off x="1583" y="1822"/>
              <a:ext cx="149" cy="1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5" name="Freeform 148"/>
            <p:cNvSpPr>
              <a:spLocks/>
            </p:cNvSpPr>
            <p:nvPr/>
          </p:nvSpPr>
          <p:spPr bwMode="auto">
            <a:xfrm>
              <a:off x="1706" y="1791"/>
              <a:ext cx="56" cy="57"/>
            </a:xfrm>
            <a:custGeom>
              <a:avLst/>
              <a:gdLst>
                <a:gd name="T0" fmla="*/ 160 w 160"/>
                <a:gd name="T1" fmla="*/ 146 h 161"/>
                <a:gd name="T2" fmla="*/ 146 w 160"/>
                <a:gd name="T3" fmla="*/ 161 h 161"/>
                <a:gd name="T4" fmla="*/ 0 w 160"/>
                <a:gd name="T5" fmla="*/ 14 h 161"/>
                <a:gd name="T6" fmla="*/ 14 w 160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1">
                  <a:moveTo>
                    <a:pt x="160" y="146"/>
                  </a:moveTo>
                  <a:lnTo>
                    <a:pt x="146" y="161"/>
                  </a:lnTo>
                  <a:lnTo>
                    <a:pt x="0" y="14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6" name="Line 149"/>
            <p:cNvSpPr>
              <a:spLocks noChangeShapeType="1"/>
            </p:cNvSpPr>
            <p:nvPr/>
          </p:nvSpPr>
          <p:spPr bwMode="auto">
            <a:xfrm flipH="1">
              <a:off x="1706" y="179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7" name="Line 150"/>
            <p:cNvSpPr>
              <a:spLocks noChangeShapeType="1"/>
            </p:cNvSpPr>
            <p:nvPr/>
          </p:nvSpPr>
          <p:spPr bwMode="auto">
            <a:xfrm flipV="1">
              <a:off x="1297" y="1901"/>
              <a:ext cx="0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8" name="Freeform 151"/>
            <p:cNvSpPr>
              <a:spLocks/>
            </p:cNvSpPr>
            <p:nvPr/>
          </p:nvSpPr>
          <p:spPr bwMode="auto">
            <a:xfrm>
              <a:off x="1260" y="189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9" name="Line 152"/>
            <p:cNvSpPr>
              <a:spLocks noChangeShapeType="1"/>
            </p:cNvSpPr>
            <p:nvPr/>
          </p:nvSpPr>
          <p:spPr bwMode="auto">
            <a:xfrm>
              <a:off x="1260" y="189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0" name="Freeform 153"/>
            <p:cNvSpPr>
              <a:spLocks/>
            </p:cNvSpPr>
            <p:nvPr/>
          </p:nvSpPr>
          <p:spPr bwMode="auto">
            <a:xfrm>
              <a:off x="1477" y="1906"/>
              <a:ext cx="551" cy="462"/>
            </a:xfrm>
            <a:custGeom>
              <a:avLst/>
              <a:gdLst>
                <a:gd name="T0" fmla="*/ 1561 w 1561"/>
                <a:gd name="T1" fmla="*/ 1306 h 1306"/>
                <a:gd name="T2" fmla="*/ 0 w 1561"/>
                <a:gd name="T3" fmla="*/ 165 h 1306"/>
                <a:gd name="T4" fmla="*/ 0 w 1561"/>
                <a:gd name="T5" fmla="*/ 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1" h="1306">
                  <a:moveTo>
                    <a:pt x="1561" y="1306"/>
                  </a:moveTo>
                  <a:lnTo>
                    <a:pt x="0" y="16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1" name="Freeform 154"/>
            <p:cNvSpPr>
              <a:spLocks/>
            </p:cNvSpPr>
            <p:nvPr/>
          </p:nvSpPr>
          <p:spPr bwMode="auto">
            <a:xfrm>
              <a:off x="1440" y="1900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2" name="Line 155"/>
            <p:cNvSpPr>
              <a:spLocks noChangeShapeType="1"/>
            </p:cNvSpPr>
            <p:nvPr/>
          </p:nvSpPr>
          <p:spPr bwMode="auto">
            <a:xfrm>
              <a:off x="1440" y="190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3" name="Freeform 156"/>
            <p:cNvSpPr>
              <a:spLocks/>
            </p:cNvSpPr>
            <p:nvPr/>
          </p:nvSpPr>
          <p:spPr bwMode="auto">
            <a:xfrm>
              <a:off x="1328" y="688"/>
              <a:ext cx="2179" cy="1271"/>
            </a:xfrm>
            <a:custGeom>
              <a:avLst/>
              <a:gdLst>
                <a:gd name="T0" fmla="*/ 6165 w 6165"/>
                <a:gd name="T1" fmla="*/ 3599 h 3599"/>
                <a:gd name="T2" fmla="*/ 6061 w 6165"/>
                <a:gd name="T3" fmla="*/ 3179 h 3599"/>
                <a:gd name="T4" fmla="*/ 0 w 6165"/>
                <a:gd name="T5" fmla="*/ 0 h 3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65" h="3599">
                  <a:moveTo>
                    <a:pt x="6165" y="3599"/>
                  </a:moveTo>
                  <a:lnTo>
                    <a:pt x="6061" y="317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4" name="Freeform 157"/>
            <p:cNvSpPr>
              <a:spLocks/>
            </p:cNvSpPr>
            <p:nvPr/>
          </p:nvSpPr>
          <p:spPr bwMode="auto">
            <a:xfrm>
              <a:off x="1328" y="688"/>
              <a:ext cx="55" cy="41"/>
            </a:xfrm>
            <a:custGeom>
              <a:avLst/>
              <a:gdLst>
                <a:gd name="T0" fmla="*/ 0 w 55"/>
                <a:gd name="T1" fmla="*/ 0 h 41"/>
                <a:gd name="T2" fmla="*/ 37 w 55"/>
                <a:gd name="T3" fmla="*/ 41 h 41"/>
                <a:gd name="T4" fmla="*/ 34 w 55"/>
                <a:gd name="T5" fmla="*/ 18 h 41"/>
                <a:gd name="T6" fmla="*/ 55 w 55"/>
                <a:gd name="T7" fmla="*/ 7 h 41"/>
                <a:gd name="T8" fmla="*/ 0 w 5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0" y="0"/>
                  </a:moveTo>
                  <a:lnTo>
                    <a:pt x="37" y="41"/>
                  </a:lnTo>
                  <a:lnTo>
                    <a:pt x="34" y="18"/>
                  </a:lnTo>
                  <a:lnTo>
                    <a:pt x="55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81000"/>
            <a:ext cx="6410325" cy="8489950"/>
            <a:chOff x="319" y="240"/>
            <a:chExt cx="4038" cy="534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9" y="240"/>
              <a:ext cx="3857" cy="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46" y="267"/>
              <a:ext cx="4011" cy="5137"/>
              <a:chOff x="346" y="267"/>
              <a:chExt cx="4011" cy="5137"/>
            </a:xfrm>
          </p:grpSpPr>
          <p:sp>
            <p:nvSpPr>
              <p:cNvPr id="11314" name="Rectangle 5"/>
              <p:cNvSpPr>
                <a:spLocks noChangeArrowheads="1"/>
              </p:cNvSpPr>
              <p:nvPr/>
            </p:nvSpPr>
            <p:spPr bwMode="auto">
              <a:xfrm>
                <a:off x="346" y="4371"/>
                <a:ext cx="1776" cy="100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5" name="Rectangle 6"/>
              <p:cNvSpPr>
                <a:spLocks noChangeArrowheads="1"/>
              </p:cNvSpPr>
              <p:nvPr/>
            </p:nvSpPr>
            <p:spPr bwMode="auto">
              <a:xfrm>
                <a:off x="346" y="2282"/>
                <a:ext cx="1776" cy="100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6" name="Rectangle 7"/>
              <p:cNvSpPr>
                <a:spLocks noChangeArrowheads="1"/>
              </p:cNvSpPr>
              <p:nvPr/>
            </p:nvSpPr>
            <p:spPr bwMode="auto">
              <a:xfrm>
                <a:off x="346" y="3326"/>
                <a:ext cx="1776" cy="100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7" name="Rectangle 8"/>
              <p:cNvSpPr>
                <a:spLocks noChangeArrowheads="1"/>
              </p:cNvSpPr>
              <p:nvPr/>
            </p:nvSpPr>
            <p:spPr bwMode="auto">
              <a:xfrm>
                <a:off x="755" y="416"/>
                <a:ext cx="3076" cy="1738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8" name="Oval 9"/>
              <p:cNvSpPr>
                <a:spLocks noChangeArrowheads="1"/>
              </p:cNvSpPr>
              <p:nvPr/>
            </p:nvSpPr>
            <p:spPr bwMode="auto">
              <a:xfrm>
                <a:off x="1912" y="390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9" name="Rectangle 10"/>
              <p:cNvSpPr>
                <a:spLocks noChangeArrowheads="1"/>
              </p:cNvSpPr>
              <p:nvPr/>
            </p:nvSpPr>
            <p:spPr bwMode="auto">
              <a:xfrm>
                <a:off x="1470" y="378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0" name="Oval 11"/>
              <p:cNvSpPr>
                <a:spLocks noChangeArrowheads="1"/>
              </p:cNvSpPr>
              <p:nvPr/>
            </p:nvSpPr>
            <p:spPr bwMode="auto">
              <a:xfrm>
                <a:off x="1468" y="3906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1" name="Rectangle 12"/>
              <p:cNvSpPr>
                <a:spLocks noChangeArrowheads="1"/>
              </p:cNvSpPr>
              <p:nvPr/>
            </p:nvSpPr>
            <p:spPr bwMode="auto">
              <a:xfrm>
                <a:off x="1168" y="3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2" name="Oval 13"/>
              <p:cNvSpPr>
                <a:spLocks noChangeArrowheads="1"/>
              </p:cNvSpPr>
              <p:nvPr/>
            </p:nvSpPr>
            <p:spPr bwMode="auto">
              <a:xfrm>
                <a:off x="1318" y="3906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3" name="Rectangle 14"/>
              <p:cNvSpPr>
                <a:spLocks noChangeArrowheads="1"/>
              </p:cNvSpPr>
              <p:nvPr/>
            </p:nvSpPr>
            <p:spPr bwMode="auto">
              <a:xfrm>
                <a:off x="876" y="378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4" name="Rectangle 15"/>
              <p:cNvSpPr>
                <a:spLocks noChangeArrowheads="1"/>
              </p:cNvSpPr>
              <p:nvPr/>
            </p:nvSpPr>
            <p:spPr bwMode="auto">
              <a:xfrm>
                <a:off x="1168" y="3906"/>
                <a:ext cx="61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5" name="Line 16"/>
              <p:cNvSpPr>
                <a:spLocks noChangeShapeType="1"/>
              </p:cNvSpPr>
              <p:nvPr/>
            </p:nvSpPr>
            <p:spPr bwMode="auto">
              <a:xfrm>
                <a:off x="1168" y="3906"/>
                <a:ext cx="61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6" name="Line 17"/>
              <p:cNvSpPr>
                <a:spLocks noChangeShapeType="1"/>
              </p:cNvSpPr>
              <p:nvPr/>
            </p:nvSpPr>
            <p:spPr bwMode="auto">
              <a:xfrm flipV="1">
                <a:off x="1168" y="3906"/>
                <a:ext cx="61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7" name="Rectangle 18"/>
              <p:cNvSpPr>
                <a:spLocks noChangeArrowheads="1"/>
              </p:cNvSpPr>
              <p:nvPr/>
            </p:nvSpPr>
            <p:spPr bwMode="auto">
              <a:xfrm>
                <a:off x="1618" y="3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8" name="Oval 19"/>
              <p:cNvSpPr>
                <a:spLocks noChangeArrowheads="1"/>
              </p:cNvSpPr>
              <p:nvPr/>
            </p:nvSpPr>
            <p:spPr bwMode="auto">
              <a:xfrm>
                <a:off x="1018" y="390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9" name="Rectangle 20"/>
              <p:cNvSpPr>
                <a:spLocks noChangeArrowheads="1"/>
              </p:cNvSpPr>
              <p:nvPr/>
            </p:nvSpPr>
            <p:spPr bwMode="auto">
              <a:xfrm>
                <a:off x="1318" y="369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0" name="Oval 21"/>
              <p:cNvSpPr>
                <a:spLocks noChangeArrowheads="1"/>
              </p:cNvSpPr>
              <p:nvPr/>
            </p:nvSpPr>
            <p:spPr bwMode="auto">
              <a:xfrm>
                <a:off x="868" y="390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1" name="Rectangle 22"/>
              <p:cNvSpPr>
                <a:spLocks noChangeArrowheads="1"/>
              </p:cNvSpPr>
              <p:nvPr/>
            </p:nvSpPr>
            <p:spPr bwMode="auto">
              <a:xfrm>
                <a:off x="1023" y="369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2" name="Oval 23"/>
              <p:cNvSpPr>
                <a:spLocks noChangeArrowheads="1"/>
              </p:cNvSpPr>
              <p:nvPr/>
            </p:nvSpPr>
            <p:spPr bwMode="auto">
              <a:xfrm>
                <a:off x="718" y="390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3" name="Rectangle 24"/>
              <p:cNvSpPr>
                <a:spLocks noChangeArrowheads="1"/>
              </p:cNvSpPr>
              <p:nvPr/>
            </p:nvSpPr>
            <p:spPr bwMode="auto">
              <a:xfrm>
                <a:off x="724" y="3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4" name="Oval 25"/>
              <p:cNvSpPr>
                <a:spLocks noChangeArrowheads="1"/>
              </p:cNvSpPr>
              <p:nvPr/>
            </p:nvSpPr>
            <p:spPr bwMode="auto">
              <a:xfrm>
                <a:off x="1168" y="399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5" name="Rectangle 26"/>
              <p:cNvSpPr>
                <a:spLocks noChangeArrowheads="1"/>
              </p:cNvSpPr>
              <p:nvPr/>
            </p:nvSpPr>
            <p:spPr bwMode="auto">
              <a:xfrm>
                <a:off x="1918" y="369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6" name="Oval 27"/>
              <p:cNvSpPr>
                <a:spLocks noChangeArrowheads="1"/>
              </p:cNvSpPr>
              <p:nvPr/>
            </p:nvSpPr>
            <p:spPr bwMode="auto">
              <a:xfrm>
                <a:off x="1168" y="409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7" name="Rectangle 28"/>
              <p:cNvSpPr>
                <a:spLocks noChangeArrowheads="1"/>
              </p:cNvSpPr>
              <p:nvPr/>
            </p:nvSpPr>
            <p:spPr bwMode="auto">
              <a:xfrm>
                <a:off x="499" y="369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8" name="Oval 29"/>
              <p:cNvSpPr>
                <a:spLocks noChangeArrowheads="1"/>
              </p:cNvSpPr>
              <p:nvPr/>
            </p:nvSpPr>
            <p:spPr bwMode="auto">
              <a:xfrm>
                <a:off x="1618" y="3954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9" name="Rectangle 30"/>
              <p:cNvSpPr>
                <a:spLocks noChangeArrowheads="1"/>
              </p:cNvSpPr>
              <p:nvPr/>
            </p:nvSpPr>
            <p:spPr bwMode="auto">
              <a:xfrm>
                <a:off x="1522" y="346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0" name="Oval 31"/>
              <p:cNvSpPr>
                <a:spLocks noChangeArrowheads="1"/>
              </p:cNvSpPr>
              <p:nvPr/>
            </p:nvSpPr>
            <p:spPr bwMode="auto">
              <a:xfrm>
                <a:off x="573" y="395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1" name="Rectangle 32"/>
              <p:cNvSpPr>
                <a:spLocks noChangeArrowheads="1"/>
              </p:cNvSpPr>
              <p:nvPr/>
            </p:nvSpPr>
            <p:spPr bwMode="auto">
              <a:xfrm>
                <a:off x="699" y="346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2" name="Oval 33"/>
              <p:cNvSpPr>
                <a:spLocks noChangeArrowheads="1"/>
              </p:cNvSpPr>
              <p:nvPr/>
            </p:nvSpPr>
            <p:spPr bwMode="auto">
              <a:xfrm>
                <a:off x="1912" y="495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3" name="Rectangle 34"/>
              <p:cNvSpPr>
                <a:spLocks noChangeArrowheads="1"/>
              </p:cNvSpPr>
              <p:nvPr/>
            </p:nvSpPr>
            <p:spPr bwMode="auto">
              <a:xfrm>
                <a:off x="1470" y="482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4" name="Oval 35"/>
              <p:cNvSpPr>
                <a:spLocks noChangeArrowheads="1"/>
              </p:cNvSpPr>
              <p:nvPr/>
            </p:nvSpPr>
            <p:spPr bwMode="auto">
              <a:xfrm>
                <a:off x="1468" y="49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5" name="Rectangle 36"/>
              <p:cNvSpPr>
                <a:spLocks noChangeArrowheads="1"/>
              </p:cNvSpPr>
              <p:nvPr/>
            </p:nvSpPr>
            <p:spPr bwMode="auto">
              <a:xfrm>
                <a:off x="1168" y="48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6" name="Oval 37"/>
              <p:cNvSpPr>
                <a:spLocks noChangeArrowheads="1"/>
              </p:cNvSpPr>
              <p:nvPr/>
            </p:nvSpPr>
            <p:spPr bwMode="auto">
              <a:xfrm>
                <a:off x="1318" y="49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7" name="Rectangle 38"/>
              <p:cNvSpPr>
                <a:spLocks noChangeArrowheads="1"/>
              </p:cNvSpPr>
              <p:nvPr/>
            </p:nvSpPr>
            <p:spPr bwMode="auto">
              <a:xfrm>
                <a:off x="876" y="482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8" name="Rectangle 39"/>
              <p:cNvSpPr>
                <a:spLocks noChangeArrowheads="1"/>
              </p:cNvSpPr>
              <p:nvPr/>
            </p:nvSpPr>
            <p:spPr bwMode="auto">
              <a:xfrm>
                <a:off x="1168" y="4950"/>
                <a:ext cx="61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9" name="Line 40"/>
              <p:cNvSpPr>
                <a:spLocks noChangeShapeType="1"/>
              </p:cNvSpPr>
              <p:nvPr/>
            </p:nvSpPr>
            <p:spPr bwMode="auto">
              <a:xfrm>
                <a:off x="1168" y="4950"/>
                <a:ext cx="61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0" name="Line 41"/>
              <p:cNvSpPr>
                <a:spLocks noChangeShapeType="1"/>
              </p:cNvSpPr>
              <p:nvPr/>
            </p:nvSpPr>
            <p:spPr bwMode="auto">
              <a:xfrm flipV="1">
                <a:off x="1168" y="4950"/>
                <a:ext cx="61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1" name="Rectangle 42"/>
              <p:cNvSpPr>
                <a:spLocks noChangeArrowheads="1"/>
              </p:cNvSpPr>
              <p:nvPr/>
            </p:nvSpPr>
            <p:spPr bwMode="auto">
              <a:xfrm>
                <a:off x="1594" y="475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2" name="Oval 43"/>
              <p:cNvSpPr>
                <a:spLocks noChangeArrowheads="1"/>
              </p:cNvSpPr>
              <p:nvPr/>
            </p:nvSpPr>
            <p:spPr bwMode="auto">
              <a:xfrm>
                <a:off x="1018" y="495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3" name="Rectangle 44"/>
              <p:cNvSpPr>
                <a:spLocks noChangeArrowheads="1"/>
              </p:cNvSpPr>
              <p:nvPr/>
            </p:nvSpPr>
            <p:spPr bwMode="auto">
              <a:xfrm>
                <a:off x="1468" y="473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4" name="Oval 45"/>
              <p:cNvSpPr>
                <a:spLocks noChangeArrowheads="1"/>
              </p:cNvSpPr>
              <p:nvPr/>
            </p:nvSpPr>
            <p:spPr bwMode="auto">
              <a:xfrm>
                <a:off x="868" y="495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5" name="Rectangle 46"/>
              <p:cNvSpPr>
                <a:spLocks noChangeArrowheads="1"/>
              </p:cNvSpPr>
              <p:nvPr/>
            </p:nvSpPr>
            <p:spPr bwMode="auto">
              <a:xfrm>
                <a:off x="1168" y="473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6" name="Oval 47"/>
              <p:cNvSpPr>
                <a:spLocks noChangeArrowheads="1"/>
              </p:cNvSpPr>
              <p:nvPr/>
            </p:nvSpPr>
            <p:spPr bwMode="auto">
              <a:xfrm>
                <a:off x="718" y="495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7" name="Rectangle 48"/>
              <p:cNvSpPr>
                <a:spLocks noChangeArrowheads="1"/>
              </p:cNvSpPr>
              <p:nvPr/>
            </p:nvSpPr>
            <p:spPr bwMode="auto">
              <a:xfrm>
                <a:off x="874" y="47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8" name="Oval 49"/>
              <p:cNvSpPr>
                <a:spLocks noChangeArrowheads="1"/>
              </p:cNvSpPr>
              <p:nvPr/>
            </p:nvSpPr>
            <p:spPr bwMode="auto">
              <a:xfrm>
                <a:off x="1168" y="5041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9" name="Rectangle 50"/>
              <p:cNvSpPr>
                <a:spLocks noChangeArrowheads="1"/>
              </p:cNvSpPr>
              <p:nvPr/>
            </p:nvSpPr>
            <p:spPr bwMode="auto">
              <a:xfrm>
                <a:off x="1918" y="466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0" name="Oval 51"/>
              <p:cNvSpPr>
                <a:spLocks noChangeArrowheads="1"/>
              </p:cNvSpPr>
              <p:nvPr/>
            </p:nvSpPr>
            <p:spPr bwMode="auto">
              <a:xfrm>
                <a:off x="1168" y="5148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1" name="Rectangle 52"/>
              <p:cNvSpPr>
                <a:spLocks noChangeArrowheads="1"/>
              </p:cNvSpPr>
              <p:nvPr/>
            </p:nvSpPr>
            <p:spPr bwMode="auto">
              <a:xfrm>
                <a:off x="499" y="466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2" name="Oval 53"/>
              <p:cNvSpPr>
                <a:spLocks noChangeArrowheads="1"/>
              </p:cNvSpPr>
              <p:nvPr/>
            </p:nvSpPr>
            <p:spPr bwMode="auto">
              <a:xfrm>
                <a:off x="1618" y="4998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3" name="Rectangle 54"/>
              <p:cNvSpPr>
                <a:spLocks noChangeArrowheads="1"/>
              </p:cNvSpPr>
              <p:nvPr/>
            </p:nvSpPr>
            <p:spPr bwMode="auto">
              <a:xfrm>
                <a:off x="1222" y="4514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4" name="Oval 55"/>
              <p:cNvSpPr>
                <a:spLocks noChangeArrowheads="1"/>
              </p:cNvSpPr>
              <p:nvPr/>
            </p:nvSpPr>
            <p:spPr bwMode="auto">
              <a:xfrm>
                <a:off x="573" y="499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5" name="Rectangle 56"/>
              <p:cNvSpPr>
                <a:spLocks noChangeArrowheads="1"/>
              </p:cNvSpPr>
              <p:nvPr/>
            </p:nvSpPr>
            <p:spPr bwMode="auto">
              <a:xfrm>
                <a:off x="624" y="481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6" name="Oval 57"/>
              <p:cNvSpPr>
                <a:spLocks noChangeArrowheads="1"/>
              </p:cNvSpPr>
              <p:nvPr/>
            </p:nvSpPr>
            <p:spPr bwMode="auto">
              <a:xfrm>
                <a:off x="1987" y="286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7" name="Rectangle 58"/>
              <p:cNvSpPr>
                <a:spLocks noChangeArrowheads="1"/>
              </p:cNvSpPr>
              <p:nvPr/>
            </p:nvSpPr>
            <p:spPr bwMode="auto">
              <a:xfrm>
                <a:off x="1545" y="27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8" name="Oval 59"/>
              <p:cNvSpPr>
                <a:spLocks noChangeArrowheads="1"/>
              </p:cNvSpPr>
              <p:nvPr/>
            </p:nvSpPr>
            <p:spPr bwMode="auto">
              <a:xfrm>
                <a:off x="1543" y="2861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9" name="Rectangle 60"/>
              <p:cNvSpPr>
                <a:spLocks noChangeArrowheads="1"/>
              </p:cNvSpPr>
              <p:nvPr/>
            </p:nvSpPr>
            <p:spPr bwMode="auto">
              <a:xfrm>
                <a:off x="1321" y="27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0" name="Oval 61"/>
              <p:cNvSpPr>
                <a:spLocks noChangeArrowheads="1"/>
              </p:cNvSpPr>
              <p:nvPr/>
            </p:nvSpPr>
            <p:spPr bwMode="auto">
              <a:xfrm>
                <a:off x="1393" y="2861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1" name="Rectangle 62"/>
              <p:cNvSpPr>
                <a:spLocks noChangeArrowheads="1"/>
              </p:cNvSpPr>
              <p:nvPr/>
            </p:nvSpPr>
            <p:spPr bwMode="auto">
              <a:xfrm>
                <a:off x="1026" y="27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2" name="Rectangle 63"/>
              <p:cNvSpPr>
                <a:spLocks noChangeArrowheads="1"/>
              </p:cNvSpPr>
              <p:nvPr/>
            </p:nvSpPr>
            <p:spPr bwMode="auto">
              <a:xfrm>
                <a:off x="1243" y="2861"/>
                <a:ext cx="61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3" name="Line 64"/>
              <p:cNvSpPr>
                <a:spLocks noChangeShapeType="1"/>
              </p:cNvSpPr>
              <p:nvPr/>
            </p:nvSpPr>
            <p:spPr bwMode="auto">
              <a:xfrm>
                <a:off x="1243" y="2861"/>
                <a:ext cx="61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4" name="Line 65"/>
              <p:cNvSpPr>
                <a:spLocks noChangeShapeType="1"/>
              </p:cNvSpPr>
              <p:nvPr/>
            </p:nvSpPr>
            <p:spPr bwMode="auto">
              <a:xfrm flipV="1">
                <a:off x="1243" y="2861"/>
                <a:ext cx="61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5" name="Rectangle 66"/>
              <p:cNvSpPr>
                <a:spLocks noChangeArrowheads="1"/>
              </p:cNvSpPr>
              <p:nvPr/>
            </p:nvSpPr>
            <p:spPr bwMode="auto">
              <a:xfrm>
                <a:off x="1693" y="273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6" name="Oval 67"/>
              <p:cNvSpPr>
                <a:spLocks noChangeArrowheads="1"/>
              </p:cNvSpPr>
              <p:nvPr/>
            </p:nvSpPr>
            <p:spPr bwMode="auto">
              <a:xfrm>
                <a:off x="1093" y="2861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7" name="Rectangle 68"/>
              <p:cNvSpPr>
                <a:spLocks noChangeArrowheads="1"/>
              </p:cNvSpPr>
              <p:nvPr/>
            </p:nvSpPr>
            <p:spPr bwMode="auto">
              <a:xfrm>
                <a:off x="1393" y="265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8" name="Oval 69"/>
              <p:cNvSpPr>
                <a:spLocks noChangeArrowheads="1"/>
              </p:cNvSpPr>
              <p:nvPr/>
            </p:nvSpPr>
            <p:spPr bwMode="auto">
              <a:xfrm>
                <a:off x="943" y="286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9" name="Rectangle 70"/>
              <p:cNvSpPr>
                <a:spLocks noChangeArrowheads="1"/>
              </p:cNvSpPr>
              <p:nvPr/>
            </p:nvSpPr>
            <p:spPr bwMode="auto">
              <a:xfrm>
                <a:off x="1098" y="265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0" name="Oval 71"/>
              <p:cNvSpPr>
                <a:spLocks noChangeArrowheads="1"/>
              </p:cNvSpPr>
              <p:nvPr/>
            </p:nvSpPr>
            <p:spPr bwMode="auto">
              <a:xfrm>
                <a:off x="793" y="286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1" name="Rectangle 72"/>
              <p:cNvSpPr>
                <a:spLocks noChangeArrowheads="1"/>
              </p:cNvSpPr>
              <p:nvPr/>
            </p:nvSpPr>
            <p:spPr bwMode="auto">
              <a:xfrm>
                <a:off x="801" y="27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2" name="Oval 73"/>
              <p:cNvSpPr>
                <a:spLocks noChangeArrowheads="1"/>
              </p:cNvSpPr>
              <p:nvPr/>
            </p:nvSpPr>
            <p:spPr bwMode="auto">
              <a:xfrm>
                <a:off x="1243" y="295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3" name="Rectangle 74"/>
              <p:cNvSpPr>
                <a:spLocks noChangeArrowheads="1"/>
              </p:cNvSpPr>
              <p:nvPr/>
            </p:nvSpPr>
            <p:spPr bwMode="auto">
              <a:xfrm>
                <a:off x="1993" y="25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4" name="Oval 75"/>
              <p:cNvSpPr>
                <a:spLocks noChangeArrowheads="1"/>
              </p:cNvSpPr>
              <p:nvPr/>
            </p:nvSpPr>
            <p:spPr bwMode="auto">
              <a:xfrm>
                <a:off x="1243" y="3054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5" name="Rectangle 76"/>
              <p:cNvSpPr>
                <a:spLocks noChangeArrowheads="1"/>
              </p:cNvSpPr>
              <p:nvPr/>
            </p:nvSpPr>
            <p:spPr bwMode="auto">
              <a:xfrm>
                <a:off x="649" y="265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6" name="Oval 77"/>
              <p:cNvSpPr>
                <a:spLocks noChangeArrowheads="1"/>
              </p:cNvSpPr>
              <p:nvPr/>
            </p:nvSpPr>
            <p:spPr bwMode="auto">
              <a:xfrm>
                <a:off x="1693" y="2958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7" name="Rectangle 78"/>
              <p:cNvSpPr>
                <a:spLocks noChangeArrowheads="1"/>
              </p:cNvSpPr>
              <p:nvPr/>
            </p:nvSpPr>
            <p:spPr bwMode="auto">
              <a:xfrm>
                <a:off x="1297" y="242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8" name="Oval 79"/>
              <p:cNvSpPr>
                <a:spLocks noChangeArrowheads="1"/>
              </p:cNvSpPr>
              <p:nvPr/>
            </p:nvSpPr>
            <p:spPr bwMode="auto">
              <a:xfrm>
                <a:off x="643" y="294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9" name="Rectangle 80"/>
              <p:cNvSpPr>
                <a:spLocks noChangeArrowheads="1"/>
              </p:cNvSpPr>
              <p:nvPr/>
            </p:nvSpPr>
            <p:spPr bwMode="auto">
              <a:xfrm>
                <a:off x="499" y="25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0" name="Oval 81"/>
              <p:cNvSpPr>
                <a:spLocks noChangeArrowheads="1"/>
              </p:cNvSpPr>
              <p:nvPr/>
            </p:nvSpPr>
            <p:spPr bwMode="auto">
              <a:xfrm>
                <a:off x="3468" y="1391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1" name="Rectangle 82"/>
              <p:cNvSpPr>
                <a:spLocks noChangeArrowheads="1"/>
              </p:cNvSpPr>
              <p:nvPr/>
            </p:nvSpPr>
            <p:spPr bwMode="auto">
              <a:xfrm>
                <a:off x="2700" y="1175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2" name="Oval 83"/>
              <p:cNvSpPr>
                <a:spLocks noChangeArrowheads="1"/>
              </p:cNvSpPr>
              <p:nvPr/>
            </p:nvSpPr>
            <p:spPr bwMode="auto">
              <a:xfrm>
                <a:off x="2692" y="1391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3" name="Rectangle 84"/>
              <p:cNvSpPr>
                <a:spLocks noChangeArrowheads="1"/>
              </p:cNvSpPr>
              <p:nvPr/>
            </p:nvSpPr>
            <p:spPr bwMode="auto">
              <a:xfrm>
                <a:off x="2320" y="1191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4" name="Oval 85"/>
              <p:cNvSpPr>
                <a:spLocks noChangeArrowheads="1"/>
              </p:cNvSpPr>
              <p:nvPr/>
            </p:nvSpPr>
            <p:spPr bwMode="auto">
              <a:xfrm>
                <a:off x="2435" y="1391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5" name="Rectangle 86"/>
              <p:cNvSpPr>
                <a:spLocks noChangeArrowheads="1"/>
              </p:cNvSpPr>
              <p:nvPr/>
            </p:nvSpPr>
            <p:spPr bwMode="auto">
              <a:xfrm>
                <a:off x="1891" y="1218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6" name="Rectangle 87"/>
              <p:cNvSpPr>
                <a:spLocks noChangeArrowheads="1"/>
              </p:cNvSpPr>
              <p:nvPr/>
            </p:nvSpPr>
            <p:spPr bwMode="auto">
              <a:xfrm>
                <a:off x="2172" y="1391"/>
                <a:ext cx="107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7" name="Line 88"/>
              <p:cNvSpPr>
                <a:spLocks noChangeShapeType="1"/>
              </p:cNvSpPr>
              <p:nvPr/>
            </p:nvSpPr>
            <p:spPr bwMode="auto">
              <a:xfrm>
                <a:off x="2172" y="1391"/>
                <a:ext cx="102" cy="10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8" name="Line 89"/>
              <p:cNvSpPr>
                <a:spLocks noChangeShapeType="1"/>
              </p:cNvSpPr>
              <p:nvPr/>
            </p:nvSpPr>
            <p:spPr bwMode="auto">
              <a:xfrm flipV="1">
                <a:off x="2172" y="1391"/>
                <a:ext cx="102" cy="10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9" name="Rectangle 90"/>
              <p:cNvSpPr>
                <a:spLocks noChangeArrowheads="1"/>
              </p:cNvSpPr>
              <p:nvPr/>
            </p:nvSpPr>
            <p:spPr bwMode="auto">
              <a:xfrm>
                <a:off x="2952" y="104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0" name="Oval 91"/>
              <p:cNvSpPr>
                <a:spLocks noChangeArrowheads="1"/>
              </p:cNvSpPr>
              <p:nvPr/>
            </p:nvSpPr>
            <p:spPr bwMode="auto">
              <a:xfrm>
                <a:off x="1915" y="1391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1" name="Rectangle 92"/>
              <p:cNvSpPr>
                <a:spLocks noChangeArrowheads="1"/>
              </p:cNvSpPr>
              <p:nvPr/>
            </p:nvSpPr>
            <p:spPr bwMode="auto">
              <a:xfrm>
                <a:off x="2175" y="102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2" name="Oval 93"/>
              <p:cNvSpPr>
                <a:spLocks noChangeArrowheads="1"/>
              </p:cNvSpPr>
              <p:nvPr/>
            </p:nvSpPr>
            <p:spPr bwMode="auto">
              <a:xfrm>
                <a:off x="1658" y="1391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3" name="Rectangle 94"/>
              <p:cNvSpPr>
                <a:spLocks noChangeArrowheads="1"/>
              </p:cNvSpPr>
              <p:nvPr/>
            </p:nvSpPr>
            <p:spPr bwMode="auto">
              <a:xfrm>
                <a:off x="1661" y="102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4" name="Oval 95"/>
              <p:cNvSpPr>
                <a:spLocks noChangeArrowheads="1"/>
              </p:cNvSpPr>
              <p:nvPr/>
            </p:nvSpPr>
            <p:spPr bwMode="auto">
              <a:xfrm>
                <a:off x="1401" y="1391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5" name="Rectangle 96"/>
              <p:cNvSpPr>
                <a:spLocks noChangeArrowheads="1"/>
              </p:cNvSpPr>
              <p:nvPr/>
            </p:nvSpPr>
            <p:spPr bwMode="auto">
              <a:xfrm>
                <a:off x="1409" y="1175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6" name="Oval 97"/>
              <p:cNvSpPr>
                <a:spLocks noChangeArrowheads="1"/>
              </p:cNvSpPr>
              <p:nvPr/>
            </p:nvSpPr>
            <p:spPr bwMode="auto">
              <a:xfrm>
                <a:off x="2172" y="1552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7" name="Rectangle 98"/>
              <p:cNvSpPr>
                <a:spLocks noChangeArrowheads="1"/>
              </p:cNvSpPr>
              <p:nvPr/>
            </p:nvSpPr>
            <p:spPr bwMode="auto">
              <a:xfrm>
                <a:off x="3471" y="102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8" name="Oval 99"/>
              <p:cNvSpPr>
                <a:spLocks noChangeArrowheads="1"/>
              </p:cNvSpPr>
              <p:nvPr/>
            </p:nvSpPr>
            <p:spPr bwMode="auto">
              <a:xfrm>
                <a:off x="2172" y="1836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9" name="Rectangle 100"/>
              <p:cNvSpPr>
                <a:spLocks noChangeArrowheads="1"/>
              </p:cNvSpPr>
              <p:nvPr/>
            </p:nvSpPr>
            <p:spPr bwMode="auto">
              <a:xfrm>
                <a:off x="1013" y="102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0" name="Oval 101"/>
              <p:cNvSpPr>
                <a:spLocks noChangeArrowheads="1"/>
              </p:cNvSpPr>
              <p:nvPr/>
            </p:nvSpPr>
            <p:spPr bwMode="auto">
              <a:xfrm>
                <a:off x="2922" y="1579"/>
                <a:ext cx="107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1" name="Rectangle 102"/>
              <p:cNvSpPr>
                <a:spLocks noChangeArrowheads="1"/>
              </p:cNvSpPr>
              <p:nvPr/>
            </p:nvSpPr>
            <p:spPr bwMode="auto">
              <a:xfrm>
                <a:off x="2791" y="634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2" name="Oval 103"/>
              <p:cNvSpPr>
                <a:spLocks noChangeArrowheads="1"/>
              </p:cNvSpPr>
              <p:nvPr/>
            </p:nvSpPr>
            <p:spPr bwMode="auto">
              <a:xfrm>
                <a:off x="1144" y="1590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3" name="Rectangle 104"/>
              <p:cNvSpPr>
                <a:spLocks noChangeArrowheads="1"/>
              </p:cNvSpPr>
              <p:nvPr/>
            </p:nvSpPr>
            <p:spPr bwMode="auto">
              <a:xfrm>
                <a:off x="1369" y="634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4" name="Rectangle 105"/>
              <p:cNvSpPr>
                <a:spLocks noChangeArrowheads="1"/>
              </p:cNvSpPr>
              <p:nvPr/>
            </p:nvSpPr>
            <p:spPr bwMode="auto">
              <a:xfrm>
                <a:off x="498" y="308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5" name="Rectangle 106"/>
              <p:cNvSpPr>
                <a:spLocks noChangeArrowheads="1"/>
              </p:cNvSpPr>
              <p:nvPr/>
            </p:nvSpPr>
            <p:spPr bwMode="auto">
              <a:xfrm>
                <a:off x="1892" y="528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6" name="Rectangle 107"/>
              <p:cNvSpPr>
                <a:spLocks noChangeArrowheads="1"/>
              </p:cNvSpPr>
              <p:nvPr/>
            </p:nvSpPr>
            <p:spPr bwMode="auto">
              <a:xfrm>
                <a:off x="1904" y="4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7" name="Rectangle 108"/>
              <p:cNvSpPr>
                <a:spLocks noChangeArrowheads="1"/>
              </p:cNvSpPr>
              <p:nvPr/>
            </p:nvSpPr>
            <p:spPr bwMode="auto">
              <a:xfrm>
                <a:off x="866" y="196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8" name="Rectangle 109"/>
              <p:cNvSpPr>
                <a:spLocks noChangeArrowheads="1"/>
              </p:cNvSpPr>
              <p:nvPr/>
            </p:nvSpPr>
            <p:spPr bwMode="auto">
              <a:xfrm>
                <a:off x="2154" y="2299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9" name="Rectangle 110"/>
              <p:cNvSpPr>
                <a:spLocks noChangeArrowheads="1"/>
              </p:cNvSpPr>
              <p:nvPr/>
            </p:nvSpPr>
            <p:spPr bwMode="auto">
              <a:xfrm>
                <a:off x="2261" y="2299"/>
                <a:ext cx="8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:On-Influence Right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0" name="Rectangle 111"/>
              <p:cNvSpPr>
                <a:spLocks noChangeArrowheads="1"/>
              </p:cNvSpPr>
              <p:nvPr/>
            </p:nvSpPr>
            <p:spPr bwMode="auto">
              <a:xfrm>
                <a:off x="2154" y="2400"/>
                <a:ext cx="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1" name="Rectangle 112"/>
              <p:cNvSpPr>
                <a:spLocks noChangeArrowheads="1"/>
              </p:cNvSpPr>
              <p:nvPr/>
            </p:nvSpPr>
            <p:spPr bwMode="auto">
              <a:xfrm>
                <a:off x="2154" y="2502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2" name="Rectangle 113"/>
              <p:cNvSpPr>
                <a:spLocks noChangeArrowheads="1"/>
              </p:cNvSpPr>
              <p:nvPr/>
            </p:nvSpPr>
            <p:spPr bwMode="auto">
              <a:xfrm>
                <a:off x="2261" y="2502"/>
                <a:ext cx="64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3" name="Rectangle 114"/>
              <p:cNvSpPr>
                <a:spLocks noChangeArrowheads="1"/>
              </p:cNvSpPr>
              <p:nvPr/>
            </p:nvSpPr>
            <p:spPr bwMode="auto">
              <a:xfrm>
                <a:off x="2154" y="270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4" name="Rectangle 115"/>
              <p:cNvSpPr>
                <a:spLocks noChangeArrowheads="1"/>
              </p:cNvSpPr>
              <p:nvPr/>
            </p:nvSpPr>
            <p:spPr bwMode="auto">
              <a:xfrm>
                <a:off x="2272" y="2706"/>
                <a:ext cx="198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:Gap-On-Lead.Whammy 2 tech.Pull and KO vs. a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5" name="Rectangle 116"/>
              <p:cNvSpPr>
                <a:spLocks noChangeArrowheads="1"/>
              </p:cNvSpPr>
              <p:nvPr/>
            </p:nvSpPr>
            <p:spPr bwMode="auto">
              <a:xfrm>
                <a:off x="2154" y="2808"/>
                <a:ext cx="4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3and7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6" name="Rectangle 117"/>
              <p:cNvSpPr>
                <a:spLocks noChangeArrowheads="1"/>
              </p:cNvSpPr>
              <p:nvPr/>
            </p:nvSpPr>
            <p:spPr bwMode="auto">
              <a:xfrm>
                <a:off x="2154" y="301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7" name="Rectangle 118"/>
              <p:cNvSpPr>
                <a:spLocks noChangeArrowheads="1"/>
              </p:cNvSpPr>
              <p:nvPr/>
            </p:nvSpPr>
            <p:spPr bwMode="auto">
              <a:xfrm>
                <a:off x="2277" y="3011"/>
                <a:ext cx="117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8" name="Rectangle 119"/>
              <p:cNvSpPr>
                <a:spLocks noChangeArrowheads="1"/>
              </p:cNvSpPr>
              <p:nvPr/>
            </p:nvSpPr>
            <p:spPr bwMode="auto">
              <a:xfrm>
                <a:off x="2154" y="321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9" name="Rectangle 120"/>
              <p:cNvSpPr>
                <a:spLocks noChangeArrowheads="1"/>
              </p:cNvSpPr>
              <p:nvPr/>
            </p:nvSpPr>
            <p:spPr bwMode="auto">
              <a:xfrm>
                <a:off x="2282" y="3215"/>
                <a:ext cx="2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0" name="Rectangle 121"/>
              <p:cNvSpPr>
                <a:spLocks noChangeArrowheads="1"/>
              </p:cNvSpPr>
              <p:nvPr/>
            </p:nvSpPr>
            <p:spPr bwMode="auto">
              <a:xfrm>
                <a:off x="2154" y="3418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1" name="Rectangle 122"/>
              <p:cNvSpPr>
                <a:spLocks noChangeArrowheads="1"/>
              </p:cNvSpPr>
              <p:nvPr/>
            </p:nvSpPr>
            <p:spPr bwMode="auto">
              <a:xfrm>
                <a:off x="2272" y="3418"/>
                <a:ext cx="2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2" name="Rectangle 123"/>
              <p:cNvSpPr>
                <a:spLocks noChangeArrowheads="1"/>
              </p:cNvSpPr>
              <p:nvPr/>
            </p:nvSpPr>
            <p:spPr bwMode="auto">
              <a:xfrm>
                <a:off x="2154" y="3622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3" name="Rectangle 124"/>
              <p:cNvSpPr>
                <a:spLocks noChangeArrowheads="1"/>
              </p:cNvSpPr>
              <p:nvPr/>
            </p:nvSpPr>
            <p:spPr bwMode="auto">
              <a:xfrm>
                <a:off x="2256" y="3622"/>
                <a:ext cx="125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:Crossfield-Block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4" name="Rectangle 125"/>
              <p:cNvSpPr>
                <a:spLocks noChangeArrowheads="1"/>
              </p:cNvSpPr>
              <p:nvPr/>
            </p:nvSpPr>
            <p:spPr bwMode="auto">
              <a:xfrm>
                <a:off x="2154" y="382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5" name="Rectangle 126"/>
              <p:cNvSpPr>
                <a:spLocks noChangeArrowheads="1"/>
              </p:cNvSpPr>
              <p:nvPr/>
            </p:nvSpPr>
            <p:spPr bwMode="auto">
              <a:xfrm>
                <a:off x="2277" y="3825"/>
                <a:ext cx="20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deep on midline-HO to wing.Bootleg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6" name="Rectangle 127"/>
              <p:cNvSpPr>
                <a:spLocks noChangeArrowheads="1"/>
              </p:cNvSpPr>
              <p:nvPr/>
            </p:nvSpPr>
            <p:spPr bwMode="auto">
              <a:xfrm>
                <a:off x="2154" y="3927"/>
                <a:ext cx="171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away.Snap ball when Jet Back is over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7" name="Rectangle 128"/>
              <p:cNvSpPr>
                <a:spLocks noChangeArrowheads="1"/>
              </p:cNvSpPr>
              <p:nvPr/>
            </p:nvSpPr>
            <p:spPr bwMode="auto">
              <a:xfrm>
                <a:off x="2154" y="413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8" name="Rectangle 129"/>
              <p:cNvSpPr>
                <a:spLocks noChangeArrowheads="1"/>
              </p:cNvSpPr>
              <p:nvPr/>
            </p:nvSpPr>
            <p:spPr bwMode="auto">
              <a:xfrm>
                <a:off x="2272" y="4130"/>
                <a:ext cx="8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1st outside 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9" name="Rectangle 130"/>
              <p:cNvSpPr>
                <a:spLocks noChangeArrowheads="1"/>
              </p:cNvSpPr>
              <p:nvPr/>
            </p:nvSpPr>
            <p:spPr bwMode="auto">
              <a:xfrm>
                <a:off x="2154" y="433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0" name="Rectangle 131"/>
              <p:cNvSpPr>
                <a:spLocks noChangeArrowheads="1"/>
              </p:cNvSpPr>
              <p:nvPr/>
            </p:nvSpPr>
            <p:spPr bwMode="auto">
              <a:xfrm>
                <a:off x="2282" y="4334"/>
                <a:ext cx="183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Carrier.Jet motion.Aim point 4 ft behind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1" name="Rectangle 132"/>
              <p:cNvSpPr>
                <a:spLocks noChangeArrowheads="1"/>
              </p:cNvSpPr>
              <p:nvPr/>
            </p:nvSpPr>
            <p:spPr bwMode="auto">
              <a:xfrm>
                <a:off x="2154" y="4436"/>
                <a:ext cx="177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QB.Loseground 1yd.Square Cut.Follow FB 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2" name="Rectangle 133"/>
              <p:cNvSpPr>
                <a:spLocks noChangeArrowheads="1"/>
              </p:cNvSpPr>
              <p:nvPr/>
            </p:nvSpPr>
            <p:spPr bwMode="auto">
              <a:xfrm>
                <a:off x="2154" y="4639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3" name="Rectangle 134"/>
              <p:cNvSpPr>
                <a:spLocks noChangeArrowheads="1"/>
              </p:cNvSpPr>
              <p:nvPr/>
            </p:nvSpPr>
            <p:spPr bwMode="auto">
              <a:xfrm>
                <a:off x="2261" y="4639"/>
                <a:ext cx="209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:Lateral step.Crossover@45.Lead on 1st LB playside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4" name="Rectangle 135"/>
              <p:cNvSpPr>
                <a:spLocks noChangeArrowheads="1"/>
              </p:cNvSpPr>
              <p:nvPr/>
            </p:nvSpPr>
            <p:spPr bwMode="auto">
              <a:xfrm>
                <a:off x="2154" y="4741"/>
                <a:ext cx="49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 gap area.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5" name="Rectangle 136"/>
              <p:cNvSpPr>
                <a:spLocks noChangeArrowheads="1"/>
              </p:cNvSpPr>
              <p:nvPr/>
            </p:nvSpPr>
            <p:spPr bwMode="auto">
              <a:xfrm>
                <a:off x="2154" y="4944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6" name="Rectangle 137"/>
              <p:cNvSpPr>
                <a:spLocks noChangeArrowheads="1"/>
              </p:cNvSpPr>
              <p:nvPr/>
            </p:nvSpPr>
            <p:spPr bwMode="auto">
              <a:xfrm>
                <a:off x="1714" y="267"/>
                <a:ext cx="400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7" name="Rectangle 138"/>
              <p:cNvSpPr>
                <a:spLocks noChangeArrowheads="1"/>
              </p:cNvSpPr>
              <p:nvPr/>
            </p:nvSpPr>
            <p:spPr bwMode="auto">
              <a:xfrm>
                <a:off x="2050" y="267"/>
                <a:ext cx="1053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45 Jet Lead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8" name="Line 139"/>
              <p:cNvSpPr>
                <a:spLocks noChangeShapeType="1"/>
              </p:cNvSpPr>
              <p:nvPr/>
            </p:nvSpPr>
            <p:spPr bwMode="auto">
              <a:xfrm flipV="1">
                <a:off x="1460" y="1308"/>
                <a:ext cx="0" cy="8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9" name="Freeform 140"/>
              <p:cNvSpPr>
                <a:spLocks/>
              </p:cNvSpPr>
              <p:nvPr/>
            </p:nvSpPr>
            <p:spPr bwMode="auto">
              <a:xfrm>
                <a:off x="1423" y="1301"/>
                <a:ext cx="73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0" name="Line 141"/>
              <p:cNvSpPr>
                <a:spLocks noChangeShapeType="1"/>
              </p:cNvSpPr>
              <p:nvPr/>
            </p:nvSpPr>
            <p:spPr bwMode="auto">
              <a:xfrm>
                <a:off x="1423" y="130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1" name="Freeform 142"/>
              <p:cNvSpPr>
                <a:spLocks/>
              </p:cNvSpPr>
              <p:nvPr/>
            </p:nvSpPr>
            <p:spPr bwMode="auto">
              <a:xfrm>
                <a:off x="1000" y="4731"/>
                <a:ext cx="658" cy="411"/>
              </a:xfrm>
              <a:custGeom>
                <a:avLst/>
                <a:gdLst>
                  <a:gd name="T0" fmla="*/ 1845 w 1845"/>
                  <a:gd name="T1" fmla="*/ 930 h 1153"/>
                  <a:gd name="T2" fmla="*/ 1823 w 1845"/>
                  <a:gd name="T3" fmla="*/ 993 h 1153"/>
                  <a:gd name="T4" fmla="*/ 1747 w 1845"/>
                  <a:gd name="T5" fmla="*/ 882 h 1153"/>
                  <a:gd name="T6" fmla="*/ 1704 w 1845"/>
                  <a:gd name="T7" fmla="*/ 1009 h 1153"/>
                  <a:gd name="T8" fmla="*/ 1628 w 1845"/>
                  <a:gd name="T9" fmla="*/ 898 h 1153"/>
                  <a:gd name="T10" fmla="*/ 1585 w 1845"/>
                  <a:gd name="T11" fmla="*/ 1025 h 1153"/>
                  <a:gd name="T12" fmla="*/ 1509 w 1845"/>
                  <a:gd name="T13" fmla="*/ 914 h 1153"/>
                  <a:gd name="T14" fmla="*/ 1466 w 1845"/>
                  <a:gd name="T15" fmla="*/ 1041 h 1153"/>
                  <a:gd name="T16" fmla="*/ 1391 w 1845"/>
                  <a:gd name="T17" fmla="*/ 930 h 1153"/>
                  <a:gd name="T18" fmla="*/ 1347 w 1845"/>
                  <a:gd name="T19" fmla="*/ 1057 h 1153"/>
                  <a:gd name="T20" fmla="*/ 1272 w 1845"/>
                  <a:gd name="T21" fmla="*/ 946 h 1153"/>
                  <a:gd name="T22" fmla="*/ 1228 w 1845"/>
                  <a:gd name="T23" fmla="*/ 1073 h 1153"/>
                  <a:gd name="T24" fmla="*/ 1153 w 1845"/>
                  <a:gd name="T25" fmla="*/ 962 h 1153"/>
                  <a:gd name="T26" fmla="*/ 1109 w 1845"/>
                  <a:gd name="T27" fmla="*/ 1089 h 1153"/>
                  <a:gd name="T28" fmla="*/ 1034 w 1845"/>
                  <a:gd name="T29" fmla="*/ 978 h 1153"/>
                  <a:gd name="T30" fmla="*/ 990 w 1845"/>
                  <a:gd name="T31" fmla="*/ 1105 h 1153"/>
                  <a:gd name="T32" fmla="*/ 915 w 1845"/>
                  <a:gd name="T33" fmla="*/ 994 h 1153"/>
                  <a:gd name="T34" fmla="*/ 871 w 1845"/>
                  <a:gd name="T35" fmla="*/ 1121 h 1153"/>
                  <a:gd name="T36" fmla="*/ 796 w 1845"/>
                  <a:gd name="T37" fmla="*/ 1010 h 1153"/>
                  <a:gd name="T38" fmla="*/ 752 w 1845"/>
                  <a:gd name="T39" fmla="*/ 1137 h 1153"/>
                  <a:gd name="T40" fmla="*/ 677 w 1845"/>
                  <a:gd name="T41" fmla="*/ 1026 h 1153"/>
                  <a:gd name="T42" fmla="*/ 634 w 1845"/>
                  <a:gd name="T43" fmla="*/ 1153 h 1153"/>
                  <a:gd name="T44" fmla="*/ 558 w 1845"/>
                  <a:gd name="T45" fmla="*/ 1042 h 1153"/>
                  <a:gd name="T46" fmla="*/ 536 w 1845"/>
                  <a:gd name="T47" fmla="*/ 1106 h 1153"/>
                  <a:gd name="T48" fmla="*/ 509 w 1845"/>
                  <a:gd name="T49" fmla="*/ 1110 h 1153"/>
                  <a:gd name="T50" fmla="*/ 14 w 1845"/>
                  <a:gd name="T51" fmla="*/ 1066 h 1153"/>
                  <a:gd name="T52" fmla="*/ 0 w 1845"/>
                  <a:gd name="T53" fmla="*/ 0 h 1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45" h="1153">
                    <a:moveTo>
                      <a:pt x="1845" y="930"/>
                    </a:moveTo>
                    <a:lnTo>
                      <a:pt x="1823" y="993"/>
                    </a:lnTo>
                    <a:lnTo>
                      <a:pt x="1747" y="882"/>
                    </a:lnTo>
                    <a:lnTo>
                      <a:pt x="1704" y="1009"/>
                    </a:lnTo>
                    <a:lnTo>
                      <a:pt x="1628" y="898"/>
                    </a:lnTo>
                    <a:lnTo>
                      <a:pt x="1585" y="1025"/>
                    </a:lnTo>
                    <a:lnTo>
                      <a:pt x="1509" y="914"/>
                    </a:lnTo>
                    <a:lnTo>
                      <a:pt x="1466" y="1041"/>
                    </a:lnTo>
                    <a:lnTo>
                      <a:pt x="1391" y="930"/>
                    </a:lnTo>
                    <a:lnTo>
                      <a:pt x="1347" y="1057"/>
                    </a:lnTo>
                    <a:lnTo>
                      <a:pt x="1272" y="946"/>
                    </a:lnTo>
                    <a:lnTo>
                      <a:pt x="1228" y="1073"/>
                    </a:lnTo>
                    <a:lnTo>
                      <a:pt x="1153" y="962"/>
                    </a:lnTo>
                    <a:lnTo>
                      <a:pt x="1109" y="1089"/>
                    </a:lnTo>
                    <a:lnTo>
                      <a:pt x="1034" y="978"/>
                    </a:lnTo>
                    <a:lnTo>
                      <a:pt x="990" y="1105"/>
                    </a:lnTo>
                    <a:lnTo>
                      <a:pt x="915" y="994"/>
                    </a:lnTo>
                    <a:lnTo>
                      <a:pt x="871" y="1121"/>
                    </a:lnTo>
                    <a:lnTo>
                      <a:pt x="796" y="1010"/>
                    </a:lnTo>
                    <a:lnTo>
                      <a:pt x="752" y="1137"/>
                    </a:lnTo>
                    <a:lnTo>
                      <a:pt x="677" y="1026"/>
                    </a:lnTo>
                    <a:lnTo>
                      <a:pt x="634" y="1153"/>
                    </a:lnTo>
                    <a:lnTo>
                      <a:pt x="558" y="1042"/>
                    </a:lnTo>
                    <a:lnTo>
                      <a:pt x="536" y="1106"/>
                    </a:lnTo>
                    <a:lnTo>
                      <a:pt x="509" y="1110"/>
                    </a:lnTo>
                    <a:lnTo>
                      <a:pt x="14" y="106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2" name="Freeform 143"/>
              <p:cNvSpPr>
                <a:spLocks/>
              </p:cNvSpPr>
              <p:nvPr/>
            </p:nvSpPr>
            <p:spPr bwMode="auto">
              <a:xfrm>
                <a:off x="981" y="4731"/>
                <a:ext cx="38" cy="52"/>
              </a:xfrm>
              <a:custGeom>
                <a:avLst/>
                <a:gdLst>
                  <a:gd name="T0" fmla="*/ 19 w 38"/>
                  <a:gd name="T1" fmla="*/ 0 h 52"/>
                  <a:gd name="T2" fmla="*/ 0 w 38"/>
                  <a:gd name="T3" fmla="*/ 52 h 52"/>
                  <a:gd name="T4" fmla="*/ 19 w 38"/>
                  <a:gd name="T5" fmla="*/ 38 h 52"/>
                  <a:gd name="T6" fmla="*/ 38 w 38"/>
                  <a:gd name="T7" fmla="*/ 52 h 52"/>
                  <a:gd name="T8" fmla="*/ 19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8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3" name="Freeform 144"/>
              <p:cNvSpPr>
                <a:spLocks/>
              </p:cNvSpPr>
              <p:nvPr/>
            </p:nvSpPr>
            <p:spPr bwMode="auto">
              <a:xfrm>
                <a:off x="978" y="3654"/>
                <a:ext cx="680" cy="447"/>
              </a:xfrm>
              <a:custGeom>
                <a:avLst/>
                <a:gdLst>
                  <a:gd name="T0" fmla="*/ 1906 w 1906"/>
                  <a:gd name="T1" fmla="*/ 1005 h 1252"/>
                  <a:gd name="T2" fmla="*/ 1885 w 1906"/>
                  <a:gd name="T3" fmla="*/ 1068 h 1252"/>
                  <a:gd name="T4" fmla="*/ 1807 w 1906"/>
                  <a:gd name="T5" fmla="*/ 959 h 1252"/>
                  <a:gd name="T6" fmla="*/ 1766 w 1906"/>
                  <a:gd name="T7" fmla="*/ 1087 h 1252"/>
                  <a:gd name="T8" fmla="*/ 1689 w 1906"/>
                  <a:gd name="T9" fmla="*/ 977 h 1252"/>
                  <a:gd name="T10" fmla="*/ 1648 w 1906"/>
                  <a:gd name="T11" fmla="*/ 1105 h 1252"/>
                  <a:gd name="T12" fmla="*/ 1570 w 1906"/>
                  <a:gd name="T13" fmla="*/ 996 h 1252"/>
                  <a:gd name="T14" fmla="*/ 1529 w 1906"/>
                  <a:gd name="T15" fmla="*/ 1123 h 1252"/>
                  <a:gd name="T16" fmla="*/ 1452 w 1906"/>
                  <a:gd name="T17" fmla="*/ 1014 h 1252"/>
                  <a:gd name="T18" fmla="*/ 1411 w 1906"/>
                  <a:gd name="T19" fmla="*/ 1142 h 1252"/>
                  <a:gd name="T20" fmla="*/ 1333 w 1906"/>
                  <a:gd name="T21" fmla="*/ 1032 h 1252"/>
                  <a:gd name="T22" fmla="*/ 1292 w 1906"/>
                  <a:gd name="T23" fmla="*/ 1160 h 1252"/>
                  <a:gd name="T24" fmla="*/ 1214 w 1906"/>
                  <a:gd name="T25" fmla="*/ 1051 h 1252"/>
                  <a:gd name="T26" fmla="*/ 1174 w 1906"/>
                  <a:gd name="T27" fmla="*/ 1178 h 1252"/>
                  <a:gd name="T28" fmla="*/ 1096 w 1906"/>
                  <a:gd name="T29" fmla="*/ 1069 h 1252"/>
                  <a:gd name="T30" fmla="*/ 1055 w 1906"/>
                  <a:gd name="T31" fmla="*/ 1197 h 1252"/>
                  <a:gd name="T32" fmla="*/ 977 w 1906"/>
                  <a:gd name="T33" fmla="*/ 1087 h 1252"/>
                  <a:gd name="T34" fmla="*/ 936 w 1906"/>
                  <a:gd name="T35" fmla="*/ 1215 h 1252"/>
                  <a:gd name="T36" fmla="*/ 859 w 1906"/>
                  <a:gd name="T37" fmla="*/ 1106 h 1252"/>
                  <a:gd name="T38" fmla="*/ 818 w 1906"/>
                  <a:gd name="T39" fmla="*/ 1234 h 1252"/>
                  <a:gd name="T40" fmla="*/ 740 w 1906"/>
                  <a:gd name="T41" fmla="*/ 1124 h 1252"/>
                  <a:gd name="T42" fmla="*/ 699 w 1906"/>
                  <a:gd name="T43" fmla="*/ 1252 h 1252"/>
                  <a:gd name="T44" fmla="*/ 660 w 1906"/>
                  <a:gd name="T45" fmla="*/ 1197 h 1252"/>
                  <a:gd name="T46" fmla="*/ 646 w 1906"/>
                  <a:gd name="T47" fmla="*/ 1200 h 1252"/>
                  <a:gd name="T48" fmla="*/ 61 w 1906"/>
                  <a:gd name="T49" fmla="*/ 1244 h 1252"/>
                  <a:gd name="T50" fmla="*/ 0 w 1906"/>
                  <a:gd name="T51" fmla="*/ 0 h 1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06" h="1252">
                    <a:moveTo>
                      <a:pt x="1906" y="1005"/>
                    </a:moveTo>
                    <a:lnTo>
                      <a:pt x="1885" y="1068"/>
                    </a:lnTo>
                    <a:lnTo>
                      <a:pt x="1807" y="959"/>
                    </a:lnTo>
                    <a:lnTo>
                      <a:pt x="1766" y="1087"/>
                    </a:lnTo>
                    <a:lnTo>
                      <a:pt x="1689" y="977"/>
                    </a:lnTo>
                    <a:lnTo>
                      <a:pt x="1648" y="1105"/>
                    </a:lnTo>
                    <a:lnTo>
                      <a:pt x="1570" y="996"/>
                    </a:lnTo>
                    <a:lnTo>
                      <a:pt x="1529" y="1123"/>
                    </a:lnTo>
                    <a:lnTo>
                      <a:pt x="1452" y="1014"/>
                    </a:lnTo>
                    <a:lnTo>
                      <a:pt x="1411" y="1142"/>
                    </a:lnTo>
                    <a:lnTo>
                      <a:pt x="1333" y="1032"/>
                    </a:lnTo>
                    <a:lnTo>
                      <a:pt x="1292" y="1160"/>
                    </a:lnTo>
                    <a:lnTo>
                      <a:pt x="1214" y="1051"/>
                    </a:lnTo>
                    <a:lnTo>
                      <a:pt x="1174" y="1178"/>
                    </a:lnTo>
                    <a:lnTo>
                      <a:pt x="1096" y="1069"/>
                    </a:lnTo>
                    <a:lnTo>
                      <a:pt x="1055" y="1197"/>
                    </a:lnTo>
                    <a:lnTo>
                      <a:pt x="977" y="1087"/>
                    </a:lnTo>
                    <a:lnTo>
                      <a:pt x="936" y="1215"/>
                    </a:lnTo>
                    <a:lnTo>
                      <a:pt x="859" y="1106"/>
                    </a:lnTo>
                    <a:lnTo>
                      <a:pt x="818" y="1234"/>
                    </a:lnTo>
                    <a:lnTo>
                      <a:pt x="740" y="1124"/>
                    </a:lnTo>
                    <a:lnTo>
                      <a:pt x="699" y="1252"/>
                    </a:lnTo>
                    <a:lnTo>
                      <a:pt x="660" y="1197"/>
                    </a:lnTo>
                    <a:lnTo>
                      <a:pt x="646" y="1200"/>
                    </a:lnTo>
                    <a:lnTo>
                      <a:pt x="61" y="124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4" name="Freeform 145"/>
              <p:cNvSpPr>
                <a:spLocks/>
              </p:cNvSpPr>
              <p:nvPr/>
            </p:nvSpPr>
            <p:spPr bwMode="auto">
              <a:xfrm>
                <a:off x="961" y="3654"/>
                <a:ext cx="39" cy="53"/>
              </a:xfrm>
              <a:custGeom>
                <a:avLst/>
                <a:gdLst>
                  <a:gd name="T0" fmla="*/ 17 w 39"/>
                  <a:gd name="T1" fmla="*/ 0 h 53"/>
                  <a:gd name="T2" fmla="*/ 0 w 39"/>
                  <a:gd name="T3" fmla="*/ 53 h 53"/>
                  <a:gd name="T4" fmla="*/ 18 w 39"/>
                  <a:gd name="T5" fmla="*/ 39 h 53"/>
                  <a:gd name="T6" fmla="*/ 39 w 39"/>
                  <a:gd name="T7" fmla="*/ 52 h 53"/>
                  <a:gd name="T8" fmla="*/ 17 w 39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3">
                    <a:moveTo>
                      <a:pt x="17" y="0"/>
                    </a:moveTo>
                    <a:lnTo>
                      <a:pt x="0" y="53"/>
                    </a:lnTo>
                    <a:lnTo>
                      <a:pt x="18" y="39"/>
                    </a:lnTo>
                    <a:lnTo>
                      <a:pt x="39" y="5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5" name="Freeform 146"/>
              <p:cNvSpPr>
                <a:spLocks/>
              </p:cNvSpPr>
              <p:nvPr/>
            </p:nvSpPr>
            <p:spPr bwMode="auto">
              <a:xfrm>
                <a:off x="908" y="2599"/>
                <a:ext cx="825" cy="498"/>
              </a:xfrm>
              <a:custGeom>
                <a:avLst/>
                <a:gdLst>
                  <a:gd name="T0" fmla="*/ 2309 w 2309"/>
                  <a:gd name="T1" fmla="*/ 1170 h 1394"/>
                  <a:gd name="T2" fmla="*/ 2283 w 2309"/>
                  <a:gd name="T3" fmla="*/ 1232 h 1394"/>
                  <a:gd name="T4" fmla="*/ 2214 w 2309"/>
                  <a:gd name="T5" fmla="*/ 1117 h 1394"/>
                  <a:gd name="T6" fmla="*/ 2164 w 2309"/>
                  <a:gd name="T7" fmla="*/ 1241 h 1394"/>
                  <a:gd name="T8" fmla="*/ 2094 w 2309"/>
                  <a:gd name="T9" fmla="*/ 1126 h 1394"/>
                  <a:gd name="T10" fmla="*/ 2044 w 2309"/>
                  <a:gd name="T11" fmla="*/ 1250 h 1394"/>
                  <a:gd name="T12" fmla="*/ 1975 w 2309"/>
                  <a:gd name="T13" fmla="*/ 1135 h 1394"/>
                  <a:gd name="T14" fmla="*/ 1924 w 2309"/>
                  <a:gd name="T15" fmla="*/ 1260 h 1394"/>
                  <a:gd name="T16" fmla="*/ 1855 w 2309"/>
                  <a:gd name="T17" fmla="*/ 1145 h 1394"/>
                  <a:gd name="T18" fmla="*/ 1805 w 2309"/>
                  <a:gd name="T19" fmla="*/ 1269 h 1394"/>
                  <a:gd name="T20" fmla="*/ 1736 w 2309"/>
                  <a:gd name="T21" fmla="*/ 1154 h 1394"/>
                  <a:gd name="T22" fmla="*/ 1685 w 2309"/>
                  <a:gd name="T23" fmla="*/ 1278 h 1394"/>
                  <a:gd name="T24" fmla="*/ 1616 w 2309"/>
                  <a:gd name="T25" fmla="*/ 1163 h 1394"/>
                  <a:gd name="T26" fmla="*/ 1565 w 2309"/>
                  <a:gd name="T27" fmla="*/ 1288 h 1394"/>
                  <a:gd name="T28" fmla="*/ 1496 w 2309"/>
                  <a:gd name="T29" fmla="*/ 1173 h 1394"/>
                  <a:gd name="T30" fmla="*/ 1446 w 2309"/>
                  <a:gd name="T31" fmla="*/ 1297 h 1394"/>
                  <a:gd name="T32" fmla="*/ 1377 w 2309"/>
                  <a:gd name="T33" fmla="*/ 1182 h 1394"/>
                  <a:gd name="T34" fmla="*/ 1326 w 2309"/>
                  <a:gd name="T35" fmla="*/ 1306 h 1394"/>
                  <a:gd name="T36" fmla="*/ 1257 w 2309"/>
                  <a:gd name="T37" fmla="*/ 1191 h 1394"/>
                  <a:gd name="T38" fmla="*/ 1207 w 2309"/>
                  <a:gd name="T39" fmla="*/ 1315 h 1394"/>
                  <a:gd name="T40" fmla="*/ 1172 w 2309"/>
                  <a:gd name="T41" fmla="*/ 1258 h 1394"/>
                  <a:gd name="T42" fmla="*/ 1153 w 2309"/>
                  <a:gd name="T43" fmla="*/ 1260 h 1394"/>
                  <a:gd name="T44" fmla="*/ 209 w 2309"/>
                  <a:gd name="T45" fmla="*/ 1394 h 1394"/>
                  <a:gd name="T46" fmla="*/ 0 w 2309"/>
                  <a:gd name="T47" fmla="*/ 0 h 1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09" h="1394">
                    <a:moveTo>
                      <a:pt x="2309" y="1170"/>
                    </a:moveTo>
                    <a:lnTo>
                      <a:pt x="2283" y="1232"/>
                    </a:lnTo>
                    <a:lnTo>
                      <a:pt x="2214" y="1117"/>
                    </a:lnTo>
                    <a:lnTo>
                      <a:pt x="2164" y="1241"/>
                    </a:lnTo>
                    <a:lnTo>
                      <a:pt x="2094" y="1126"/>
                    </a:lnTo>
                    <a:lnTo>
                      <a:pt x="2044" y="1250"/>
                    </a:lnTo>
                    <a:lnTo>
                      <a:pt x="1975" y="1135"/>
                    </a:lnTo>
                    <a:lnTo>
                      <a:pt x="1924" y="1260"/>
                    </a:lnTo>
                    <a:lnTo>
                      <a:pt x="1855" y="1145"/>
                    </a:lnTo>
                    <a:lnTo>
                      <a:pt x="1805" y="1269"/>
                    </a:lnTo>
                    <a:lnTo>
                      <a:pt x="1736" y="1154"/>
                    </a:lnTo>
                    <a:lnTo>
                      <a:pt x="1685" y="1278"/>
                    </a:lnTo>
                    <a:lnTo>
                      <a:pt x="1616" y="1163"/>
                    </a:lnTo>
                    <a:lnTo>
                      <a:pt x="1565" y="1288"/>
                    </a:lnTo>
                    <a:lnTo>
                      <a:pt x="1496" y="1173"/>
                    </a:lnTo>
                    <a:lnTo>
                      <a:pt x="1446" y="1297"/>
                    </a:lnTo>
                    <a:lnTo>
                      <a:pt x="1377" y="1182"/>
                    </a:lnTo>
                    <a:lnTo>
                      <a:pt x="1326" y="1306"/>
                    </a:lnTo>
                    <a:lnTo>
                      <a:pt x="1257" y="1191"/>
                    </a:lnTo>
                    <a:lnTo>
                      <a:pt x="1207" y="1315"/>
                    </a:lnTo>
                    <a:lnTo>
                      <a:pt x="1172" y="1258"/>
                    </a:lnTo>
                    <a:lnTo>
                      <a:pt x="1153" y="1260"/>
                    </a:lnTo>
                    <a:lnTo>
                      <a:pt x="209" y="139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6" name="Freeform 147"/>
              <p:cNvSpPr>
                <a:spLocks/>
              </p:cNvSpPr>
              <p:nvPr/>
            </p:nvSpPr>
            <p:spPr bwMode="auto">
              <a:xfrm>
                <a:off x="898" y="2599"/>
                <a:ext cx="37" cy="55"/>
              </a:xfrm>
              <a:custGeom>
                <a:avLst/>
                <a:gdLst>
                  <a:gd name="T0" fmla="*/ 10 w 37"/>
                  <a:gd name="T1" fmla="*/ 0 h 55"/>
                  <a:gd name="T2" fmla="*/ 0 w 37"/>
                  <a:gd name="T3" fmla="*/ 55 h 55"/>
                  <a:gd name="T4" fmla="*/ 15 w 37"/>
                  <a:gd name="T5" fmla="*/ 38 h 55"/>
                  <a:gd name="T6" fmla="*/ 37 w 37"/>
                  <a:gd name="T7" fmla="*/ 49 h 55"/>
                  <a:gd name="T8" fmla="*/ 10 w 3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10" y="0"/>
                    </a:moveTo>
                    <a:lnTo>
                      <a:pt x="0" y="55"/>
                    </a:lnTo>
                    <a:lnTo>
                      <a:pt x="15" y="38"/>
                    </a:lnTo>
                    <a:lnTo>
                      <a:pt x="37" y="4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7" name="Arc 148"/>
              <p:cNvSpPr>
                <a:spLocks/>
              </p:cNvSpPr>
              <p:nvPr/>
            </p:nvSpPr>
            <p:spPr bwMode="auto">
              <a:xfrm>
                <a:off x="1176" y="5074"/>
                <a:ext cx="66" cy="48"/>
              </a:xfrm>
              <a:custGeom>
                <a:avLst/>
                <a:gdLst>
                  <a:gd name="G0" fmla="+- 335 0 0"/>
                  <a:gd name="G1" fmla="+- 0 0 0"/>
                  <a:gd name="G2" fmla="+- 21600 0 0"/>
                  <a:gd name="T0" fmla="*/ 21935 w 21935"/>
                  <a:gd name="T1" fmla="*/ 0 h 21600"/>
                  <a:gd name="T2" fmla="*/ 0 w 21935"/>
                  <a:gd name="T3" fmla="*/ 21597 h 21600"/>
                  <a:gd name="T4" fmla="*/ 335 w 2193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35" h="21600" fill="none" extrusionOk="0">
                    <a:moveTo>
                      <a:pt x="21935" y="0"/>
                    </a:moveTo>
                    <a:cubicBezTo>
                      <a:pt x="21935" y="11929"/>
                      <a:pt x="12264" y="21600"/>
                      <a:pt x="335" y="21600"/>
                    </a:cubicBezTo>
                    <a:cubicBezTo>
                      <a:pt x="223" y="21600"/>
                      <a:pt x="111" y="21599"/>
                      <a:pt x="-1" y="21597"/>
                    </a:cubicBezTo>
                  </a:path>
                  <a:path w="21935" h="21600" stroke="0" extrusionOk="0">
                    <a:moveTo>
                      <a:pt x="21935" y="0"/>
                    </a:moveTo>
                    <a:cubicBezTo>
                      <a:pt x="21935" y="11929"/>
                      <a:pt x="12264" y="21600"/>
                      <a:pt x="335" y="21600"/>
                    </a:cubicBezTo>
                    <a:cubicBezTo>
                      <a:pt x="223" y="21600"/>
                      <a:pt x="111" y="21599"/>
                      <a:pt x="-1" y="21597"/>
                    </a:cubicBezTo>
                    <a:lnTo>
                      <a:pt x="335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8" name="Arc 149"/>
              <p:cNvSpPr>
                <a:spLocks/>
              </p:cNvSpPr>
              <p:nvPr/>
            </p:nvSpPr>
            <p:spPr bwMode="auto">
              <a:xfrm>
                <a:off x="1176" y="5122"/>
                <a:ext cx="295" cy="10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9" name="Freeform 150"/>
              <p:cNvSpPr>
                <a:spLocks/>
              </p:cNvSpPr>
              <p:nvPr/>
            </p:nvSpPr>
            <p:spPr bwMode="auto">
              <a:xfrm>
                <a:off x="1419" y="5205"/>
                <a:ext cx="52" cy="38"/>
              </a:xfrm>
              <a:custGeom>
                <a:avLst/>
                <a:gdLst>
                  <a:gd name="T0" fmla="*/ 52 w 52"/>
                  <a:gd name="T1" fmla="*/ 19 h 38"/>
                  <a:gd name="T2" fmla="*/ 0 w 52"/>
                  <a:gd name="T3" fmla="*/ 0 h 38"/>
                  <a:gd name="T4" fmla="*/ 13 w 52"/>
                  <a:gd name="T5" fmla="*/ 19 h 38"/>
                  <a:gd name="T6" fmla="*/ 0 w 52"/>
                  <a:gd name="T7" fmla="*/ 38 h 38"/>
                  <a:gd name="T8" fmla="*/ 52 w 52"/>
                  <a:gd name="T9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8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8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0" name="Arc 151"/>
              <p:cNvSpPr>
                <a:spLocks/>
              </p:cNvSpPr>
              <p:nvPr/>
            </p:nvSpPr>
            <p:spPr bwMode="auto">
              <a:xfrm>
                <a:off x="1181" y="4040"/>
                <a:ext cx="61" cy="44"/>
              </a:xfrm>
              <a:custGeom>
                <a:avLst/>
                <a:gdLst>
                  <a:gd name="G0" fmla="+- 367 0 0"/>
                  <a:gd name="G1" fmla="+- 0 0 0"/>
                  <a:gd name="G2" fmla="+- 21600 0 0"/>
                  <a:gd name="T0" fmla="*/ 21967 w 21967"/>
                  <a:gd name="T1" fmla="*/ 0 h 21600"/>
                  <a:gd name="T2" fmla="*/ 0 w 21967"/>
                  <a:gd name="T3" fmla="*/ 21597 h 21600"/>
                  <a:gd name="T4" fmla="*/ 367 w 2196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67" h="21600" fill="none" extrusionOk="0">
                    <a:moveTo>
                      <a:pt x="21967" y="0"/>
                    </a:moveTo>
                    <a:cubicBezTo>
                      <a:pt x="21967" y="11929"/>
                      <a:pt x="12296" y="21600"/>
                      <a:pt x="367" y="21600"/>
                    </a:cubicBezTo>
                    <a:cubicBezTo>
                      <a:pt x="244" y="21600"/>
                      <a:pt x="122" y="21598"/>
                      <a:pt x="0" y="21596"/>
                    </a:cubicBezTo>
                  </a:path>
                  <a:path w="21967" h="21600" stroke="0" extrusionOk="0">
                    <a:moveTo>
                      <a:pt x="21967" y="0"/>
                    </a:moveTo>
                    <a:cubicBezTo>
                      <a:pt x="21967" y="11929"/>
                      <a:pt x="12296" y="21600"/>
                      <a:pt x="367" y="21600"/>
                    </a:cubicBezTo>
                    <a:cubicBezTo>
                      <a:pt x="244" y="21600"/>
                      <a:pt x="122" y="21598"/>
                      <a:pt x="0" y="21596"/>
                    </a:cubicBezTo>
                    <a:lnTo>
                      <a:pt x="36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1" name="Arc 152"/>
              <p:cNvSpPr>
                <a:spLocks/>
              </p:cNvSpPr>
              <p:nvPr/>
            </p:nvSpPr>
            <p:spPr bwMode="auto">
              <a:xfrm>
                <a:off x="1181" y="4083"/>
                <a:ext cx="247" cy="11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2" name="Freeform 153"/>
              <p:cNvSpPr>
                <a:spLocks/>
              </p:cNvSpPr>
              <p:nvPr/>
            </p:nvSpPr>
            <p:spPr bwMode="auto">
              <a:xfrm>
                <a:off x="1376" y="4182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3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3" name="Arc 154"/>
              <p:cNvSpPr>
                <a:spLocks/>
              </p:cNvSpPr>
              <p:nvPr/>
            </p:nvSpPr>
            <p:spPr bwMode="auto">
              <a:xfrm>
                <a:off x="1288" y="2974"/>
                <a:ext cx="27" cy="6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4" name="Arc 155"/>
              <p:cNvSpPr>
                <a:spLocks/>
              </p:cNvSpPr>
              <p:nvPr/>
            </p:nvSpPr>
            <p:spPr bwMode="auto">
              <a:xfrm>
                <a:off x="1288" y="3038"/>
                <a:ext cx="193" cy="12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5" name="Freeform 156"/>
              <p:cNvSpPr>
                <a:spLocks/>
              </p:cNvSpPr>
              <p:nvPr/>
            </p:nvSpPr>
            <p:spPr bwMode="auto">
              <a:xfrm>
                <a:off x="1428" y="3142"/>
                <a:ext cx="53" cy="38"/>
              </a:xfrm>
              <a:custGeom>
                <a:avLst/>
                <a:gdLst>
                  <a:gd name="T0" fmla="*/ 53 w 53"/>
                  <a:gd name="T1" fmla="*/ 19 h 38"/>
                  <a:gd name="T2" fmla="*/ 0 w 53"/>
                  <a:gd name="T3" fmla="*/ 0 h 38"/>
                  <a:gd name="T4" fmla="*/ 14 w 53"/>
                  <a:gd name="T5" fmla="*/ 19 h 38"/>
                  <a:gd name="T6" fmla="*/ 0 w 53"/>
                  <a:gd name="T7" fmla="*/ 38 h 38"/>
                  <a:gd name="T8" fmla="*/ 53 w 53"/>
                  <a:gd name="T9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8">
                    <a:moveTo>
                      <a:pt x="53" y="19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0" y="38"/>
                    </a:lnTo>
                    <a:lnTo>
                      <a:pt x="53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6" name="Arc 157"/>
              <p:cNvSpPr>
                <a:spLocks/>
              </p:cNvSpPr>
              <p:nvPr/>
            </p:nvSpPr>
            <p:spPr bwMode="auto">
              <a:xfrm>
                <a:off x="1396" y="4913"/>
                <a:ext cx="102" cy="1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387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387" y="21598"/>
                    </a:moveTo>
                    <a:cubicBezTo>
                      <a:pt x="9541" y="21482"/>
                      <a:pt x="0" y="11846"/>
                      <a:pt x="0" y="0"/>
                    </a:cubicBezTo>
                  </a:path>
                  <a:path w="21600" h="21599" stroke="0" extrusionOk="0">
                    <a:moveTo>
                      <a:pt x="21387" y="21598"/>
                    </a:moveTo>
                    <a:cubicBezTo>
                      <a:pt x="9541" y="21482"/>
                      <a:pt x="0" y="11846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7" name="Freeform 158"/>
              <p:cNvSpPr>
                <a:spLocks/>
              </p:cNvSpPr>
              <p:nvPr/>
            </p:nvSpPr>
            <p:spPr bwMode="auto">
              <a:xfrm>
                <a:off x="1359" y="4906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8" name="Line 159"/>
              <p:cNvSpPr>
                <a:spLocks noChangeShapeType="1"/>
              </p:cNvSpPr>
              <p:nvPr/>
            </p:nvSpPr>
            <p:spPr bwMode="auto">
              <a:xfrm>
                <a:off x="1359" y="490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9" name="Arc 160"/>
              <p:cNvSpPr>
                <a:spLocks/>
              </p:cNvSpPr>
              <p:nvPr/>
            </p:nvSpPr>
            <p:spPr bwMode="auto">
              <a:xfrm>
                <a:off x="1267" y="4945"/>
                <a:ext cx="102" cy="7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0" name="Freeform 161"/>
              <p:cNvSpPr>
                <a:spLocks/>
              </p:cNvSpPr>
              <p:nvPr/>
            </p:nvSpPr>
            <p:spPr bwMode="auto">
              <a:xfrm>
                <a:off x="1231" y="4938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1" name="Line 162"/>
              <p:cNvSpPr>
                <a:spLocks noChangeShapeType="1"/>
              </p:cNvSpPr>
              <p:nvPr/>
            </p:nvSpPr>
            <p:spPr bwMode="auto">
              <a:xfrm>
                <a:off x="1231" y="493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2" name="Freeform 163"/>
              <p:cNvSpPr>
                <a:spLocks/>
              </p:cNvSpPr>
              <p:nvPr/>
            </p:nvSpPr>
            <p:spPr bwMode="auto">
              <a:xfrm>
                <a:off x="978" y="4833"/>
                <a:ext cx="235" cy="374"/>
              </a:xfrm>
              <a:custGeom>
                <a:avLst/>
                <a:gdLst>
                  <a:gd name="T0" fmla="*/ 660 w 660"/>
                  <a:gd name="T1" fmla="*/ 1049 h 1049"/>
                  <a:gd name="T2" fmla="*/ 495 w 660"/>
                  <a:gd name="T3" fmla="*/ 1049 h 1049"/>
                  <a:gd name="T4" fmla="*/ 0 w 660"/>
                  <a:gd name="T5" fmla="*/ 0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0" h="1049">
                    <a:moveTo>
                      <a:pt x="660" y="1049"/>
                    </a:moveTo>
                    <a:lnTo>
                      <a:pt x="495" y="104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3" name="Freeform 164"/>
              <p:cNvSpPr>
                <a:spLocks/>
              </p:cNvSpPr>
              <p:nvPr/>
            </p:nvSpPr>
            <p:spPr bwMode="auto">
              <a:xfrm>
                <a:off x="941" y="4811"/>
                <a:ext cx="70" cy="37"/>
              </a:xfrm>
              <a:custGeom>
                <a:avLst/>
                <a:gdLst>
                  <a:gd name="T0" fmla="*/ 189 w 197"/>
                  <a:gd name="T1" fmla="*/ 0 h 106"/>
                  <a:gd name="T2" fmla="*/ 197 w 197"/>
                  <a:gd name="T3" fmla="*/ 18 h 106"/>
                  <a:gd name="T4" fmla="*/ 9 w 197"/>
                  <a:gd name="T5" fmla="*/ 106 h 106"/>
                  <a:gd name="T6" fmla="*/ 0 w 197"/>
                  <a:gd name="T7" fmla="*/ 87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106">
                    <a:moveTo>
                      <a:pt x="189" y="0"/>
                    </a:moveTo>
                    <a:lnTo>
                      <a:pt x="197" y="18"/>
                    </a:lnTo>
                    <a:lnTo>
                      <a:pt x="9" y="106"/>
                    </a:lnTo>
                    <a:lnTo>
                      <a:pt x="0" y="8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4" name="Line 165"/>
              <p:cNvSpPr>
                <a:spLocks noChangeShapeType="1"/>
              </p:cNvSpPr>
              <p:nvPr/>
            </p:nvSpPr>
            <p:spPr bwMode="auto">
              <a:xfrm>
                <a:off x="941" y="4842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5" name="Line 166"/>
              <p:cNvSpPr>
                <a:spLocks noChangeShapeType="1"/>
              </p:cNvSpPr>
              <p:nvPr/>
            </p:nvSpPr>
            <p:spPr bwMode="auto">
              <a:xfrm flipV="1">
                <a:off x="1155" y="4795"/>
                <a:ext cx="21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6" name="Freeform 167"/>
              <p:cNvSpPr>
                <a:spLocks/>
              </p:cNvSpPr>
              <p:nvPr/>
            </p:nvSpPr>
            <p:spPr bwMode="auto">
              <a:xfrm>
                <a:off x="1142" y="4774"/>
                <a:ext cx="71" cy="34"/>
              </a:xfrm>
              <a:custGeom>
                <a:avLst/>
                <a:gdLst>
                  <a:gd name="T0" fmla="*/ 198 w 198"/>
                  <a:gd name="T1" fmla="*/ 75 h 94"/>
                  <a:gd name="T2" fmla="*/ 192 w 198"/>
                  <a:gd name="T3" fmla="*/ 94 h 94"/>
                  <a:gd name="T4" fmla="*/ 0 w 198"/>
                  <a:gd name="T5" fmla="*/ 19 h 94"/>
                  <a:gd name="T6" fmla="*/ 6 w 198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8" h="94">
                    <a:moveTo>
                      <a:pt x="198" y="75"/>
                    </a:moveTo>
                    <a:lnTo>
                      <a:pt x="192" y="94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7" name="Line 168"/>
              <p:cNvSpPr>
                <a:spLocks noChangeShapeType="1"/>
              </p:cNvSpPr>
              <p:nvPr/>
            </p:nvSpPr>
            <p:spPr bwMode="auto">
              <a:xfrm flipH="1">
                <a:off x="1142" y="4774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8" name="Line 169"/>
              <p:cNvSpPr>
                <a:spLocks noChangeShapeType="1"/>
              </p:cNvSpPr>
              <p:nvPr/>
            </p:nvSpPr>
            <p:spPr bwMode="auto">
              <a:xfrm flipV="1">
                <a:off x="1074" y="4859"/>
                <a:ext cx="70" cy="8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9" name="Freeform 170"/>
              <p:cNvSpPr>
                <a:spLocks/>
              </p:cNvSpPr>
              <p:nvPr/>
            </p:nvSpPr>
            <p:spPr bwMode="auto">
              <a:xfrm>
                <a:off x="1116" y="4831"/>
                <a:ext cx="61" cy="52"/>
              </a:xfrm>
              <a:custGeom>
                <a:avLst/>
                <a:gdLst>
                  <a:gd name="T0" fmla="*/ 171 w 171"/>
                  <a:gd name="T1" fmla="*/ 130 h 144"/>
                  <a:gd name="T2" fmla="*/ 158 w 171"/>
                  <a:gd name="T3" fmla="*/ 144 h 144"/>
                  <a:gd name="T4" fmla="*/ 0 w 171"/>
                  <a:gd name="T5" fmla="*/ 15 h 144"/>
                  <a:gd name="T6" fmla="*/ 12 w 171"/>
                  <a:gd name="T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44">
                    <a:moveTo>
                      <a:pt x="171" y="130"/>
                    </a:moveTo>
                    <a:lnTo>
                      <a:pt x="158" y="144"/>
                    </a:lnTo>
                    <a:lnTo>
                      <a:pt x="0" y="15"/>
                    </a:lnTo>
                    <a:lnTo>
                      <a:pt x="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0" name="Line 171"/>
              <p:cNvSpPr>
                <a:spLocks noChangeShapeType="1"/>
              </p:cNvSpPr>
              <p:nvPr/>
            </p:nvSpPr>
            <p:spPr bwMode="auto">
              <a:xfrm flipH="1">
                <a:off x="1116" y="4831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1" name="Line 172"/>
              <p:cNvSpPr>
                <a:spLocks noChangeShapeType="1"/>
              </p:cNvSpPr>
              <p:nvPr/>
            </p:nvSpPr>
            <p:spPr bwMode="auto">
              <a:xfrm flipV="1">
                <a:off x="1208" y="4924"/>
                <a:ext cx="0" cy="2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2" name="Freeform 173"/>
              <p:cNvSpPr>
                <a:spLocks/>
              </p:cNvSpPr>
              <p:nvPr/>
            </p:nvSpPr>
            <p:spPr bwMode="auto">
              <a:xfrm>
                <a:off x="1172" y="4917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3" name="Line 174"/>
              <p:cNvSpPr>
                <a:spLocks noChangeShapeType="1"/>
              </p:cNvSpPr>
              <p:nvPr/>
            </p:nvSpPr>
            <p:spPr bwMode="auto">
              <a:xfrm>
                <a:off x="1172" y="491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4" name="Line 175"/>
              <p:cNvSpPr>
                <a:spLocks noChangeShapeType="1"/>
              </p:cNvSpPr>
              <p:nvPr/>
            </p:nvSpPr>
            <p:spPr bwMode="auto">
              <a:xfrm flipV="1">
                <a:off x="908" y="4913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5" name="Freeform 176"/>
              <p:cNvSpPr>
                <a:spLocks/>
              </p:cNvSpPr>
              <p:nvPr/>
            </p:nvSpPr>
            <p:spPr bwMode="auto">
              <a:xfrm>
                <a:off x="872" y="4906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6" name="Line 177"/>
              <p:cNvSpPr>
                <a:spLocks noChangeShapeType="1"/>
              </p:cNvSpPr>
              <p:nvPr/>
            </p:nvSpPr>
            <p:spPr bwMode="auto">
              <a:xfrm>
                <a:off x="872" y="490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7" name="Freeform 178"/>
              <p:cNvSpPr>
                <a:spLocks/>
              </p:cNvSpPr>
              <p:nvPr/>
            </p:nvSpPr>
            <p:spPr bwMode="auto">
              <a:xfrm>
                <a:off x="1080" y="4560"/>
                <a:ext cx="878" cy="396"/>
              </a:xfrm>
              <a:custGeom>
                <a:avLst/>
                <a:gdLst>
                  <a:gd name="T0" fmla="*/ 2460 w 2460"/>
                  <a:gd name="T1" fmla="*/ 1110 h 1110"/>
                  <a:gd name="T2" fmla="*/ 0 w 2460"/>
                  <a:gd name="T3" fmla="*/ 76 h 1110"/>
                  <a:gd name="T4" fmla="*/ 0 w 2460"/>
                  <a:gd name="T5" fmla="*/ 0 h 1110"/>
                  <a:gd name="T6" fmla="*/ 134 w 2460"/>
                  <a:gd name="T7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60" h="1110">
                    <a:moveTo>
                      <a:pt x="2460" y="1110"/>
                    </a:moveTo>
                    <a:lnTo>
                      <a:pt x="0" y="76"/>
                    </a:lnTo>
                    <a:lnTo>
                      <a:pt x="0" y="0"/>
                    </a:lnTo>
                    <a:lnTo>
                      <a:pt x="13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8" name="Freeform 179"/>
              <p:cNvSpPr>
                <a:spLocks/>
              </p:cNvSpPr>
              <p:nvPr/>
            </p:nvSpPr>
            <p:spPr bwMode="auto">
              <a:xfrm>
                <a:off x="1128" y="4523"/>
                <a:ext cx="7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9" name="Line 180"/>
              <p:cNvSpPr>
                <a:spLocks noChangeShapeType="1"/>
              </p:cNvSpPr>
              <p:nvPr/>
            </p:nvSpPr>
            <p:spPr bwMode="auto">
              <a:xfrm flipH="1">
                <a:off x="1128" y="4523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0" name="Line 181"/>
              <p:cNvSpPr>
                <a:spLocks noChangeShapeType="1"/>
              </p:cNvSpPr>
              <p:nvPr/>
            </p:nvSpPr>
            <p:spPr bwMode="auto">
              <a:xfrm flipH="1" flipV="1">
                <a:off x="555" y="4763"/>
                <a:ext cx="53" cy="23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1" name="Freeform 182"/>
              <p:cNvSpPr>
                <a:spLocks/>
              </p:cNvSpPr>
              <p:nvPr/>
            </p:nvSpPr>
            <p:spPr bwMode="auto">
              <a:xfrm>
                <a:off x="517" y="4748"/>
                <a:ext cx="73" cy="23"/>
              </a:xfrm>
              <a:custGeom>
                <a:avLst/>
                <a:gdLst>
                  <a:gd name="T0" fmla="*/ 201 w 205"/>
                  <a:gd name="T1" fmla="*/ 0 h 65"/>
                  <a:gd name="T2" fmla="*/ 205 w 205"/>
                  <a:gd name="T3" fmla="*/ 19 h 65"/>
                  <a:gd name="T4" fmla="*/ 5 w 205"/>
                  <a:gd name="T5" fmla="*/ 65 h 65"/>
                  <a:gd name="T6" fmla="*/ 0 w 205"/>
                  <a:gd name="T7" fmla="*/ 4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65">
                    <a:moveTo>
                      <a:pt x="201" y="0"/>
                    </a:moveTo>
                    <a:lnTo>
                      <a:pt x="205" y="19"/>
                    </a:lnTo>
                    <a:lnTo>
                      <a:pt x="5" y="65"/>
                    </a:lnTo>
                    <a:lnTo>
                      <a:pt x="0" y="4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2" name="Line 183"/>
              <p:cNvSpPr>
                <a:spLocks noChangeShapeType="1"/>
              </p:cNvSpPr>
              <p:nvPr/>
            </p:nvSpPr>
            <p:spPr bwMode="auto">
              <a:xfrm>
                <a:off x="517" y="4764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3" name="Line 184"/>
              <p:cNvSpPr>
                <a:spLocks noChangeShapeType="1"/>
              </p:cNvSpPr>
              <p:nvPr/>
            </p:nvSpPr>
            <p:spPr bwMode="auto">
              <a:xfrm flipH="1" flipV="1">
                <a:off x="731" y="4902"/>
                <a:ext cx="22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4" name="Freeform 185"/>
              <p:cNvSpPr>
                <a:spLocks/>
              </p:cNvSpPr>
              <p:nvPr/>
            </p:nvSpPr>
            <p:spPr bwMode="auto">
              <a:xfrm>
                <a:off x="695" y="4881"/>
                <a:ext cx="70" cy="36"/>
              </a:xfrm>
              <a:custGeom>
                <a:avLst/>
                <a:gdLst>
                  <a:gd name="T0" fmla="*/ 188 w 196"/>
                  <a:gd name="T1" fmla="*/ 0 h 102"/>
                  <a:gd name="T2" fmla="*/ 196 w 196"/>
                  <a:gd name="T3" fmla="*/ 19 h 102"/>
                  <a:gd name="T4" fmla="*/ 8 w 196"/>
                  <a:gd name="T5" fmla="*/ 102 h 102"/>
                  <a:gd name="T6" fmla="*/ 0 w 196"/>
                  <a:gd name="T7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6" h="102">
                    <a:moveTo>
                      <a:pt x="188" y="0"/>
                    </a:moveTo>
                    <a:lnTo>
                      <a:pt x="196" y="19"/>
                    </a:lnTo>
                    <a:lnTo>
                      <a:pt x="8" y="102"/>
                    </a:lnTo>
                    <a:lnTo>
                      <a:pt x="0" y="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5" name="Line 186"/>
              <p:cNvSpPr>
                <a:spLocks noChangeShapeType="1"/>
              </p:cNvSpPr>
              <p:nvPr/>
            </p:nvSpPr>
            <p:spPr bwMode="auto">
              <a:xfrm>
                <a:off x="695" y="4910"/>
                <a:ext cx="3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6" name="Freeform 187"/>
              <p:cNvSpPr>
                <a:spLocks/>
              </p:cNvSpPr>
              <p:nvPr/>
            </p:nvSpPr>
            <p:spPr bwMode="auto">
              <a:xfrm>
                <a:off x="1058" y="3761"/>
                <a:ext cx="145" cy="343"/>
              </a:xfrm>
              <a:custGeom>
                <a:avLst/>
                <a:gdLst>
                  <a:gd name="T0" fmla="*/ 405 w 405"/>
                  <a:gd name="T1" fmla="*/ 961 h 961"/>
                  <a:gd name="T2" fmla="*/ 150 w 405"/>
                  <a:gd name="T3" fmla="*/ 945 h 961"/>
                  <a:gd name="T4" fmla="*/ 0 w 405"/>
                  <a:gd name="T5" fmla="*/ 0 h 9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5" h="961">
                    <a:moveTo>
                      <a:pt x="405" y="961"/>
                    </a:moveTo>
                    <a:lnTo>
                      <a:pt x="150" y="94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7" name="Freeform 188"/>
              <p:cNvSpPr>
                <a:spLocks/>
              </p:cNvSpPr>
              <p:nvPr/>
            </p:nvSpPr>
            <p:spPr bwMode="auto">
              <a:xfrm>
                <a:off x="1021" y="3749"/>
                <a:ext cx="74" cy="18"/>
              </a:xfrm>
              <a:custGeom>
                <a:avLst/>
                <a:gdLst>
                  <a:gd name="T0" fmla="*/ 205 w 207"/>
                  <a:gd name="T1" fmla="*/ 0 h 48"/>
                  <a:gd name="T2" fmla="*/ 207 w 207"/>
                  <a:gd name="T3" fmla="*/ 18 h 48"/>
                  <a:gd name="T4" fmla="*/ 2 w 207"/>
                  <a:gd name="T5" fmla="*/ 48 h 48"/>
                  <a:gd name="T6" fmla="*/ 0 w 207"/>
                  <a:gd name="T7" fmla="*/ 2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48">
                    <a:moveTo>
                      <a:pt x="205" y="0"/>
                    </a:moveTo>
                    <a:lnTo>
                      <a:pt x="207" y="18"/>
                    </a:lnTo>
                    <a:lnTo>
                      <a:pt x="2" y="48"/>
                    </a:lnTo>
                    <a:lnTo>
                      <a:pt x="0" y="2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8" name="Line 189"/>
              <p:cNvSpPr>
                <a:spLocks noChangeShapeType="1"/>
              </p:cNvSpPr>
              <p:nvPr/>
            </p:nvSpPr>
            <p:spPr bwMode="auto">
              <a:xfrm>
                <a:off x="1021" y="3760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9" name="Line 190"/>
              <p:cNvSpPr>
                <a:spLocks noChangeShapeType="1"/>
              </p:cNvSpPr>
              <p:nvPr/>
            </p:nvSpPr>
            <p:spPr bwMode="auto">
              <a:xfrm flipV="1">
                <a:off x="1171" y="3734"/>
                <a:ext cx="64" cy="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0" name="Freeform 191"/>
              <p:cNvSpPr>
                <a:spLocks/>
              </p:cNvSpPr>
              <p:nvPr/>
            </p:nvSpPr>
            <p:spPr bwMode="auto">
              <a:xfrm>
                <a:off x="1211" y="3702"/>
                <a:ext cx="53" cy="61"/>
              </a:xfrm>
              <a:custGeom>
                <a:avLst/>
                <a:gdLst>
                  <a:gd name="T0" fmla="*/ 148 w 148"/>
                  <a:gd name="T1" fmla="*/ 159 h 171"/>
                  <a:gd name="T2" fmla="*/ 134 w 148"/>
                  <a:gd name="T3" fmla="*/ 171 h 171"/>
                  <a:gd name="T4" fmla="*/ 0 w 148"/>
                  <a:gd name="T5" fmla="*/ 12 h 171"/>
                  <a:gd name="T6" fmla="*/ 15 w 148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71">
                    <a:moveTo>
                      <a:pt x="148" y="159"/>
                    </a:moveTo>
                    <a:lnTo>
                      <a:pt x="134" y="171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1" name="Line 192"/>
              <p:cNvSpPr>
                <a:spLocks noChangeShapeType="1"/>
              </p:cNvSpPr>
              <p:nvPr/>
            </p:nvSpPr>
            <p:spPr bwMode="auto">
              <a:xfrm flipH="1">
                <a:off x="1211" y="3702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2" name="Line 193"/>
              <p:cNvSpPr>
                <a:spLocks noChangeShapeType="1"/>
              </p:cNvSpPr>
              <p:nvPr/>
            </p:nvSpPr>
            <p:spPr bwMode="auto">
              <a:xfrm flipV="1">
                <a:off x="1048" y="3825"/>
                <a:ext cx="107" cy="7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3" name="Freeform 194"/>
              <p:cNvSpPr>
                <a:spLocks/>
              </p:cNvSpPr>
              <p:nvPr/>
            </p:nvSpPr>
            <p:spPr bwMode="auto">
              <a:xfrm>
                <a:off x="1134" y="3792"/>
                <a:ext cx="47" cy="63"/>
              </a:xfrm>
              <a:custGeom>
                <a:avLst/>
                <a:gdLst>
                  <a:gd name="T0" fmla="*/ 133 w 133"/>
                  <a:gd name="T1" fmla="*/ 167 h 177"/>
                  <a:gd name="T2" fmla="*/ 117 w 133"/>
                  <a:gd name="T3" fmla="*/ 177 h 177"/>
                  <a:gd name="T4" fmla="*/ 0 w 133"/>
                  <a:gd name="T5" fmla="*/ 10 h 177"/>
                  <a:gd name="T6" fmla="*/ 16 w 133"/>
                  <a:gd name="T7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77">
                    <a:moveTo>
                      <a:pt x="133" y="167"/>
                    </a:moveTo>
                    <a:lnTo>
                      <a:pt x="117" y="177"/>
                    </a:lnTo>
                    <a:lnTo>
                      <a:pt x="0" y="10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4" name="Line 195"/>
              <p:cNvSpPr>
                <a:spLocks noChangeShapeType="1"/>
              </p:cNvSpPr>
              <p:nvPr/>
            </p:nvSpPr>
            <p:spPr bwMode="auto">
              <a:xfrm flipH="1">
                <a:off x="1134" y="379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5" name="Line 196"/>
              <p:cNvSpPr>
                <a:spLocks noChangeShapeType="1"/>
              </p:cNvSpPr>
              <p:nvPr/>
            </p:nvSpPr>
            <p:spPr bwMode="auto">
              <a:xfrm flipV="1">
                <a:off x="1203" y="3874"/>
                <a:ext cx="0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6" name="Freeform 197"/>
              <p:cNvSpPr>
                <a:spLocks/>
              </p:cNvSpPr>
              <p:nvPr/>
            </p:nvSpPr>
            <p:spPr bwMode="auto">
              <a:xfrm>
                <a:off x="1167" y="3867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7" name="Line 198"/>
              <p:cNvSpPr>
                <a:spLocks noChangeShapeType="1"/>
              </p:cNvSpPr>
              <p:nvPr/>
            </p:nvSpPr>
            <p:spPr bwMode="auto">
              <a:xfrm>
                <a:off x="1167" y="386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8" name="Line 199"/>
              <p:cNvSpPr>
                <a:spLocks noChangeShapeType="1"/>
              </p:cNvSpPr>
              <p:nvPr/>
            </p:nvSpPr>
            <p:spPr bwMode="auto">
              <a:xfrm flipV="1">
                <a:off x="758" y="3858"/>
                <a:ext cx="0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9" name="Freeform 200"/>
              <p:cNvSpPr>
                <a:spLocks/>
              </p:cNvSpPr>
              <p:nvPr/>
            </p:nvSpPr>
            <p:spPr bwMode="auto">
              <a:xfrm>
                <a:off x="722" y="3851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0" name="Line 201"/>
              <p:cNvSpPr>
                <a:spLocks noChangeShapeType="1"/>
              </p:cNvSpPr>
              <p:nvPr/>
            </p:nvSpPr>
            <p:spPr bwMode="auto">
              <a:xfrm>
                <a:off x="722" y="385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1" name="Line 202"/>
              <p:cNvSpPr>
                <a:spLocks noChangeShapeType="1"/>
              </p:cNvSpPr>
              <p:nvPr/>
            </p:nvSpPr>
            <p:spPr bwMode="auto">
              <a:xfrm flipV="1">
                <a:off x="913" y="3858"/>
                <a:ext cx="0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2" name="Freeform 203"/>
              <p:cNvSpPr>
                <a:spLocks/>
              </p:cNvSpPr>
              <p:nvPr/>
            </p:nvSpPr>
            <p:spPr bwMode="auto">
              <a:xfrm>
                <a:off x="877" y="3851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3" name="Line 204"/>
              <p:cNvSpPr>
                <a:spLocks noChangeShapeType="1"/>
              </p:cNvSpPr>
              <p:nvPr/>
            </p:nvSpPr>
            <p:spPr bwMode="auto">
              <a:xfrm>
                <a:off x="877" y="385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101" y="3499"/>
              <a:ext cx="846" cy="412"/>
            </a:xfrm>
            <a:custGeom>
              <a:avLst/>
              <a:gdLst>
                <a:gd name="T0" fmla="*/ 2370 w 2370"/>
                <a:gd name="T1" fmla="*/ 1154 h 1154"/>
                <a:gd name="T2" fmla="*/ 0 w 2370"/>
                <a:gd name="T3" fmla="*/ 120 h 1154"/>
                <a:gd name="T4" fmla="*/ 0 w 2370"/>
                <a:gd name="T5" fmla="*/ 0 h 1154"/>
                <a:gd name="T6" fmla="*/ 90 w 2370"/>
                <a:gd name="T7" fmla="*/ 0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70" h="1154">
                  <a:moveTo>
                    <a:pt x="2370" y="1154"/>
                  </a:moveTo>
                  <a:lnTo>
                    <a:pt x="0" y="120"/>
                  </a:lnTo>
                  <a:lnTo>
                    <a:pt x="0" y="0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133" y="3463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H="1">
              <a:off x="1133" y="3463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09"/>
            <p:cNvSpPr>
              <a:spLocks/>
            </p:cNvSpPr>
            <p:nvPr/>
          </p:nvSpPr>
          <p:spPr bwMode="auto">
            <a:xfrm>
              <a:off x="544" y="3778"/>
              <a:ext cx="70" cy="24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507" y="3761"/>
              <a:ext cx="73" cy="26"/>
            </a:xfrm>
            <a:custGeom>
              <a:avLst/>
              <a:gdLst>
                <a:gd name="T0" fmla="*/ 201 w 205"/>
                <a:gd name="T1" fmla="*/ 0 h 73"/>
                <a:gd name="T2" fmla="*/ 205 w 205"/>
                <a:gd name="T3" fmla="*/ 19 h 73"/>
                <a:gd name="T4" fmla="*/ 4 w 205"/>
                <a:gd name="T5" fmla="*/ 73 h 73"/>
                <a:gd name="T6" fmla="*/ 0 w 205"/>
                <a:gd name="T7" fmla="*/ 5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73">
                  <a:moveTo>
                    <a:pt x="201" y="0"/>
                  </a:moveTo>
                  <a:lnTo>
                    <a:pt x="205" y="19"/>
                  </a:lnTo>
                  <a:lnTo>
                    <a:pt x="4" y="73"/>
                  </a:lnTo>
                  <a:lnTo>
                    <a:pt x="0" y="5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507" y="3780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2"/>
            <p:cNvSpPr>
              <a:spLocks/>
            </p:cNvSpPr>
            <p:nvPr/>
          </p:nvSpPr>
          <p:spPr bwMode="auto">
            <a:xfrm>
              <a:off x="1267" y="3895"/>
              <a:ext cx="96" cy="76"/>
            </a:xfrm>
            <a:custGeom>
              <a:avLst/>
              <a:gdLst>
                <a:gd name="G0" fmla="+- 21600 0 0"/>
                <a:gd name="G1" fmla="+- 290 0 0"/>
                <a:gd name="G2" fmla="+- 21600 0 0"/>
                <a:gd name="T0" fmla="*/ 21600 w 21600"/>
                <a:gd name="T1" fmla="*/ 21890 h 21890"/>
                <a:gd name="T2" fmla="*/ 2 w 21600"/>
                <a:gd name="T3" fmla="*/ 0 h 21890"/>
                <a:gd name="T4" fmla="*/ 21600 w 21600"/>
                <a:gd name="T5" fmla="*/ 290 h 2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90" fill="none" extrusionOk="0">
                  <a:moveTo>
                    <a:pt x="21600" y="21890"/>
                  </a:moveTo>
                  <a:cubicBezTo>
                    <a:pt x="9670" y="21890"/>
                    <a:pt x="0" y="12219"/>
                    <a:pt x="0" y="290"/>
                  </a:cubicBezTo>
                  <a:cubicBezTo>
                    <a:pt x="-1" y="193"/>
                    <a:pt x="0" y="96"/>
                    <a:pt x="1" y="-1"/>
                  </a:cubicBezTo>
                </a:path>
                <a:path w="21600" h="21890" stroke="0" extrusionOk="0">
                  <a:moveTo>
                    <a:pt x="21600" y="21890"/>
                  </a:moveTo>
                  <a:cubicBezTo>
                    <a:pt x="9670" y="21890"/>
                    <a:pt x="0" y="12219"/>
                    <a:pt x="0" y="290"/>
                  </a:cubicBezTo>
                  <a:cubicBezTo>
                    <a:pt x="-1" y="193"/>
                    <a:pt x="0" y="96"/>
                    <a:pt x="1" y="-1"/>
                  </a:cubicBezTo>
                  <a:lnTo>
                    <a:pt x="21600" y="29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231" y="3889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>
              <a:off x="1231" y="388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5"/>
            <p:cNvSpPr>
              <a:spLocks/>
            </p:cNvSpPr>
            <p:nvPr/>
          </p:nvSpPr>
          <p:spPr bwMode="auto">
            <a:xfrm>
              <a:off x="1428" y="3879"/>
              <a:ext cx="81" cy="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32 w 21600"/>
                <a:gd name="T1" fmla="*/ 21598 h 21598"/>
                <a:gd name="T2" fmla="*/ 0 w 21600"/>
                <a:gd name="T3" fmla="*/ 0 h 21598"/>
                <a:gd name="T4" fmla="*/ 2160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331" y="21598"/>
                  </a:moveTo>
                  <a:cubicBezTo>
                    <a:pt x="9508" y="21451"/>
                    <a:pt x="0" y="11824"/>
                    <a:pt x="0" y="0"/>
                  </a:cubicBezTo>
                </a:path>
                <a:path w="21600" h="21598" stroke="0" extrusionOk="0">
                  <a:moveTo>
                    <a:pt x="21331" y="21598"/>
                  </a:moveTo>
                  <a:cubicBezTo>
                    <a:pt x="9508" y="21451"/>
                    <a:pt x="0" y="1182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391" y="387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>
              <a:off x="1391" y="38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8"/>
            <p:cNvSpPr>
              <a:spLocks/>
            </p:cNvSpPr>
            <p:nvPr/>
          </p:nvSpPr>
          <p:spPr bwMode="auto">
            <a:xfrm>
              <a:off x="565" y="2658"/>
              <a:ext cx="113" cy="343"/>
            </a:xfrm>
            <a:custGeom>
              <a:avLst/>
              <a:gdLst>
                <a:gd name="G0" fmla="+- 21600 0 0"/>
                <a:gd name="G1" fmla="+- 63 0 0"/>
                <a:gd name="G2" fmla="+- 21600 0 0"/>
                <a:gd name="T0" fmla="*/ 21600 w 21600"/>
                <a:gd name="T1" fmla="*/ 21663 h 21663"/>
                <a:gd name="T2" fmla="*/ 0 w 21600"/>
                <a:gd name="T3" fmla="*/ 0 h 21663"/>
                <a:gd name="T4" fmla="*/ 21600 w 21600"/>
                <a:gd name="T5" fmla="*/ 63 h 2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3" fill="none" extrusionOk="0">
                  <a:moveTo>
                    <a:pt x="21600" y="21663"/>
                  </a:moveTo>
                  <a:cubicBezTo>
                    <a:pt x="9670" y="21663"/>
                    <a:pt x="0" y="11992"/>
                    <a:pt x="0" y="63"/>
                  </a:cubicBezTo>
                  <a:cubicBezTo>
                    <a:pt x="-1" y="42"/>
                    <a:pt x="0" y="21"/>
                    <a:pt x="0" y="0"/>
                  </a:cubicBezTo>
                </a:path>
                <a:path w="21600" h="21663" stroke="0" extrusionOk="0">
                  <a:moveTo>
                    <a:pt x="21600" y="21663"/>
                  </a:moveTo>
                  <a:cubicBezTo>
                    <a:pt x="9670" y="21663"/>
                    <a:pt x="0" y="11992"/>
                    <a:pt x="0" y="63"/>
                  </a:cubicBezTo>
                  <a:cubicBezTo>
                    <a:pt x="-1" y="42"/>
                    <a:pt x="0" y="21"/>
                    <a:pt x="0" y="0"/>
                  </a:cubicBezTo>
                  <a:lnTo>
                    <a:pt x="21600" y="6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529" y="265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>
              <a:off x="529" y="26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1"/>
            <p:cNvSpPr>
              <a:spLocks/>
            </p:cNvSpPr>
            <p:nvPr/>
          </p:nvSpPr>
          <p:spPr bwMode="auto">
            <a:xfrm>
              <a:off x="710" y="2744"/>
              <a:ext cx="123" cy="18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673" y="273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>
              <a:off x="673" y="27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4"/>
            <p:cNvSpPr>
              <a:spLocks/>
            </p:cNvSpPr>
            <p:nvPr/>
          </p:nvSpPr>
          <p:spPr bwMode="auto">
            <a:xfrm>
              <a:off x="1497" y="2824"/>
              <a:ext cx="86" cy="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460" y="2817"/>
              <a:ext cx="74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>
              <a:off x="1460" y="28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7"/>
            <p:cNvSpPr>
              <a:spLocks/>
            </p:cNvSpPr>
            <p:nvPr/>
          </p:nvSpPr>
          <p:spPr bwMode="auto">
            <a:xfrm>
              <a:off x="1347" y="2846"/>
              <a:ext cx="91" cy="7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311" y="283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>
              <a:off x="1311" y="28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961" y="2701"/>
              <a:ext cx="317" cy="359"/>
            </a:xfrm>
            <a:custGeom>
              <a:avLst/>
              <a:gdLst>
                <a:gd name="T0" fmla="*/ 886 w 886"/>
                <a:gd name="T1" fmla="*/ 1005 h 1005"/>
                <a:gd name="T2" fmla="*/ 646 w 886"/>
                <a:gd name="T3" fmla="*/ 976 h 1005"/>
                <a:gd name="T4" fmla="*/ 0 w 886"/>
                <a:gd name="T5" fmla="*/ 180 h 1005"/>
                <a:gd name="T6" fmla="*/ 0 w 886"/>
                <a:gd name="T7" fmla="*/ 15 h 1005"/>
                <a:gd name="T8" fmla="*/ 90 w 886"/>
                <a:gd name="T9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6" h="1005">
                  <a:moveTo>
                    <a:pt x="886" y="1005"/>
                  </a:moveTo>
                  <a:lnTo>
                    <a:pt x="646" y="976"/>
                  </a:lnTo>
                  <a:lnTo>
                    <a:pt x="0" y="180"/>
                  </a:lnTo>
                  <a:lnTo>
                    <a:pt x="0" y="15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Freeform 231"/>
            <p:cNvSpPr>
              <a:spLocks/>
            </p:cNvSpPr>
            <p:nvPr/>
          </p:nvSpPr>
          <p:spPr bwMode="auto">
            <a:xfrm>
              <a:off x="987" y="2664"/>
              <a:ext cx="19" cy="73"/>
            </a:xfrm>
            <a:custGeom>
              <a:avLst/>
              <a:gdLst>
                <a:gd name="T0" fmla="*/ 52 w 52"/>
                <a:gd name="T1" fmla="*/ 204 h 206"/>
                <a:gd name="T2" fmla="*/ 34 w 52"/>
                <a:gd name="T3" fmla="*/ 206 h 206"/>
                <a:gd name="T4" fmla="*/ 0 w 52"/>
                <a:gd name="T5" fmla="*/ 2 h 206"/>
                <a:gd name="T6" fmla="*/ 19 w 52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06">
                  <a:moveTo>
                    <a:pt x="52" y="204"/>
                  </a:moveTo>
                  <a:lnTo>
                    <a:pt x="34" y="206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Line 232"/>
            <p:cNvSpPr>
              <a:spLocks noChangeShapeType="1"/>
            </p:cNvSpPr>
            <p:nvPr/>
          </p:nvSpPr>
          <p:spPr bwMode="auto">
            <a:xfrm flipH="1">
              <a:off x="987" y="266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Freeform 233"/>
            <p:cNvSpPr>
              <a:spLocks/>
            </p:cNvSpPr>
            <p:nvPr/>
          </p:nvSpPr>
          <p:spPr bwMode="auto">
            <a:xfrm>
              <a:off x="1143" y="2497"/>
              <a:ext cx="885" cy="354"/>
            </a:xfrm>
            <a:custGeom>
              <a:avLst/>
              <a:gdLst>
                <a:gd name="T0" fmla="*/ 2477 w 2477"/>
                <a:gd name="T1" fmla="*/ 990 h 990"/>
                <a:gd name="T2" fmla="*/ 0 w 2477"/>
                <a:gd name="T3" fmla="*/ 121 h 990"/>
                <a:gd name="T4" fmla="*/ 0 w 2477"/>
                <a:gd name="T5" fmla="*/ 16 h 990"/>
                <a:gd name="T6" fmla="*/ 165 w 2477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7" h="990">
                  <a:moveTo>
                    <a:pt x="2477" y="990"/>
                  </a:moveTo>
                  <a:lnTo>
                    <a:pt x="0" y="121"/>
                  </a:lnTo>
                  <a:lnTo>
                    <a:pt x="0" y="16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Freeform 234"/>
            <p:cNvSpPr>
              <a:spLocks/>
            </p:cNvSpPr>
            <p:nvPr/>
          </p:nvSpPr>
          <p:spPr bwMode="auto">
            <a:xfrm>
              <a:off x="1199" y="2460"/>
              <a:ext cx="14" cy="74"/>
            </a:xfrm>
            <a:custGeom>
              <a:avLst/>
              <a:gdLst>
                <a:gd name="T0" fmla="*/ 39 w 39"/>
                <a:gd name="T1" fmla="*/ 205 h 207"/>
                <a:gd name="T2" fmla="*/ 20 w 39"/>
                <a:gd name="T3" fmla="*/ 207 h 207"/>
                <a:gd name="T4" fmla="*/ 0 w 39"/>
                <a:gd name="T5" fmla="*/ 2 h 207"/>
                <a:gd name="T6" fmla="*/ 18 w 39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07">
                  <a:moveTo>
                    <a:pt x="39" y="205"/>
                  </a:moveTo>
                  <a:lnTo>
                    <a:pt x="20" y="207"/>
                  </a:lnTo>
                  <a:lnTo>
                    <a:pt x="0" y="2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Line 235"/>
            <p:cNvSpPr>
              <a:spLocks noChangeShapeType="1"/>
            </p:cNvSpPr>
            <p:nvPr/>
          </p:nvSpPr>
          <p:spPr bwMode="auto">
            <a:xfrm flipH="1">
              <a:off x="1199" y="2460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Freeform 236"/>
            <p:cNvSpPr>
              <a:spLocks/>
            </p:cNvSpPr>
            <p:nvPr/>
          </p:nvSpPr>
          <p:spPr bwMode="auto">
            <a:xfrm>
              <a:off x="1283" y="2814"/>
              <a:ext cx="32" cy="48"/>
            </a:xfrm>
            <a:custGeom>
              <a:avLst/>
              <a:gdLst>
                <a:gd name="T0" fmla="*/ 0 w 90"/>
                <a:gd name="T1" fmla="*/ 136 h 136"/>
                <a:gd name="T2" fmla="*/ 0 w 90"/>
                <a:gd name="T3" fmla="*/ 44 h 136"/>
                <a:gd name="T4" fmla="*/ 90 w 90"/>
                <a:gd name="T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36">
                  <a:moveTo>
                    <a:pt x="0" y="136"/>
                  </a:moveTo>
                  <a:lnTo>
                    <a:pt x="0" y="44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Freeform 237"/>
            <p:cNvSpPr>
              <a:spLocks/>
            </p:cNvSpPr>
            <p:nvPr/>
          </p:nvSpPr>
          <p:spPr bwMode="auto">
            <a:xfrm>
              <a:off x="1299" y="2778"/>
              <a:ext cx="38" cy="68"/>
            </a:xfrm>
            <a:custGeom>
              <a:avLst/>
              <a:gdLst>
                <a:gd name="T0" fmla="*/ 104 w 104"/>
                <a:gd name="T1" fmla="*/ 184 h 193"/>
                <a:gd name="T2" fmla="*/ 87 w 104"/>
                <a:gd name="T3" fmla="*/ 193 h 193"/>
                <a:gd name="T4" fmla="*/ 0 w 104"/>
                <a:gd name="T5" fmla="*/ 9 h 193"/>
                <a:gd name="T6" fmla="*/ 16 w 104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193">
                  <a:moveTo>
                    <a:pt x="104" y="184"/>
                  </a:moveTo>
                  <a:lnTo>
                    <a:pt x="87" y="193"/>
                  </a:lnTo>
                  <a:lnTo>
                    <a:pt x="0" y="9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Line 238"/>
            <p:cNvSpPr>
              <a:spLocks noChangeShapeType="1"/>
            </p:cNvSpPr>
            <p:nvPr/>
          </p:nvSpPr>
          <p:spPr bwMode="auto">
            <a:xfrm flipH="1">
              <a:off x="1299" y="277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Freeform 239"/>
            <p:cNvSpPr>
              <a:spLocks/>
            </p:cNvSpPr>
            <p:nvPr/>
          </p:nvSpPr>
          <p:spPr bwMode="auto">
            <a:xfrm>
              <a:off x="892" y="2819"/>
              <a:ext cx="241" cy="134"/>
            </a:xfrm>
            <a:custGeom>
              <a:avLst/>
              <a:gdLst>
                <a:gd name="T0" fmla="*/ 675 w 675"/>
                <a:gd name="T1" fmla="*/ 270 h 377"/>
                <a:gd name="T2" fmla="*/ 539 w 675"/>
                <a:gd name="T3" fmla="*/ 377 h 377"/>
                <a:gd name="T4" fmla="*/ 0 w 675"/>
                <a:gd name="T5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5" h="377">
                  <a:moveTo>
                    <a:pt x="675" y="270"/>
                  </a:moveTo>
                  <a:lnTo>
                    <a:pt x="539" y="3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Freeform 240"/>
            <p:cNvSpPr>
              <a:spLocks/>
            </p:cNvSpPr>
            <p:nvPr/>
          </p:nvSpPr>
          <p:spPr bwMode="auto">
            <a:xfrm>
              <a:off x="865" y="2784"/>
              <a:ext cx="48" cy="65"/>
            </a:xfrm>
            <a:custGeom>
              <a:avLst/>
              <a:gdLst>
                <a:gd name="T0" fmla="*/ 117 w 134"/>
                <a:gd name="T1" fmla="*/ 0 h 182"/>
                <a:gd name="T2" fmla="*/ 134 w 134"/>
                <a:gd name="T3" fmla="*/ 11 h 182"/>
                <a:gd name="T4" fmla="*/ 17 w 134"/>
                <a:gd name="T5" fmla="*/ 182 h 182"/>
                <a:gd name="T6" fmla="*/ 0 w 134"/>
                <a:gd name="T7" fmla="*/ 17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17" y="0"/>
                  </a:moveTo>
                  <a:lnTo>
                    <a:pt x="134" y="11"/>
                  </a:lnTo>
                  <a:lnTo>
                    <a:pt x="17" y="182"/>
                  </a:lnTo>
                  <a:lnTo>
                    <a:pt x="0" y="17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Line 241"/>
            <p:cNvSpPr>
              <a:spLocks noChangeShapeType="1"/>
            </p:cNvSpPr>
            <p:nvPr/>
          </p:nvSpPr>
          <p:spPr bwMode="auto">
            <a:xfrm>
              <a:off x="865" y="284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Line 242"/>
            <p:cNvSpPr>
              <a:spLocks noChangeShapeType="1"/>
            </p:cNvSpPr>
            <p:nvPr/>
          </p:nvSpPr>
          <p:spPr bwMode="auto">
            <a:xfrm flipV="1">
              <a:off x="988" y="2819"/>
              <a:ext cx="59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Freeform 243"/>
            <p:cNvSpPr>
              <a:spLocks/>
            </p:cNvSpPr>
            <p:nvPr/>
          </p:nvSpPr>
          <p:spPr bwMode="auto">
            <a:xfrm>
              <a:off x="1028" y="2784"/>
              <a:ext cx="44" cy="66"/>
            </a:xfrm>
            <a:custGeom>
              <a:avLst/>
              <a:gdLst>
                <a:gd name="T0" fmla="*/ 125 w 125"/>
                <a:gd name="T1" fmla="*/ 176 h 186"/>
                <a:gd name="T2" fmla="*/ 109 w 125"/>
                <a:gd name="T3" fmla="*/ 186 h 186"/>
                <a:gd name="T4" fmla="*/ 0 w 125"/>
                <a:gd name="T5" fmla="*/ 11 h 186"/>
                <a:gd name="T6" fmla="*/ 17 w 125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25" y="176"/>
                  </a:moveTo>
                  <a:lnTo>
                    <a:pt x="109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Line 244"/>
            <p:cNvSpPr>
              <a:spLocks noChangeShapeType="1"/>
            </p:cNvSpPr>
            <p:nvPr/>
          </p:nvSpPr>
          <p:spPr bwMode="auto">
            <a:xfrm flipH="1">
              <a:off x="1028" y="278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Freeform 245"/>
            <p:cNvSpPr>
              <a:spLocks/>
            </p:cNvSpPr>
            <p:nvPr/>
          </p:nvSpPr>
          <p:spPr bwMode="auto">
            <a:xfrm>
              <a:off x="1155" y="1125"/>
              <a:ext cx="58" cy="456"/>
            </a:xfrm>
            <a:custGeom>
              <a:avLst/>
              <a:gdLst>
                <a:gd name="T0" fmla="*/ 151 w 165"/>
                <a:gd name="T1" fmla="*/ 1275 h 1275"/>
                <a:gd name="T2" fmla="*/ 165 w 165"/>
                <a:gd name="T3" fmla="*/ 151 h 1275"/>
                <a:gd name="T4" fmla="*/ 0 w 165"/>
                <a:gd name="T5" fmla="*/ 0 h 1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1275">
                  <a:moveTo>
                    <a:pt x="151" y="1275"/>
                  </a:moveTo>
                  <a:lnTo>
                    <a:pt x="165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Freeform 246"/>
            <p:cNvSpPr>
              <a:spLocks/>
            </p:cNvSpPr>
            <p:nvPr/>
          </p:nvSpPr>
          <p:spPr bwMode="auto">
            <a:xfrm>
              <a:off x="1125" y="1094"/>
              <a:ext cx="54" cy="58"/>
            </a:xfrm>
            <a:custGeom>
              <a:avLst/>
              <a:gdLst>
                <a:gd name="T0" fmla="*/ 138 w 152"/>
                <a:gd name="T1" fmla="*/ 0 h 163"/>
                <a:gd name="T2" fmla="*/ 152 w 152"/>
                <a:gd name="T3" fmla="*/ 13 h 163"/>
                <a:gd name="T4" fmla="*/ 14 w 152"/>
                <a:gd name="T5" fmla="*/ 163 h 163"/>
                <a:gd name="T6" fmla="*/ 0 w 152"/>
                <a:gd name="T7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63">
                  <a:moveTo>
                    <a:pt x="138" y="0"/>
                  </a:moveTo>
                  <a:lnTo>
                    <a:pt x="152" y="13"/>
                  </a:lnTo>
                  <a:lnTo>
                    <a:pt x="14" y="163"/>
                  </a:lnTo>
                  <a:lnTo>
                    <a:pt x="0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Line 247"/>
            <p:cNvSpPr>
              <a:spLocks noChangeShapeType="1"/>
            </p:cNvSpPr>
            <p:nvPr/>
          </p:nvSpPr>
          <p:spPr bwMode="auto">
            <a:xfrm>
              <a:off x="1125" y="1148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Line 248"/>
            <p:cNvSpPr>
              <a:spLocks noChangeShapeType="1"/>
            </p:cNvSpPr>
            <p:nvPr/>
          </p:nvSpPr>
          <p:spPr bwMode="auto">
            <a:xfrm flipV="1">
              <a:off x="1187" y="847"/>
              <a:ext cx="219" cy="3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Freeform 249"/>
            <p:cNvSpPr>
              <a:spLocks/>
            </p:cNvSpPr>
            <p:nvPr/>
          </p:nvSpPr>
          <p:spPr bwMode="auto">
            <a:xfrm>
              <a:off x="1376" y="819"/>
              <a:ext cx="64" cy="50"/>
            </a:xfrm>
            <a:custGeom>
              <a:avLst/>
              <a:gdLst>
                <a:gd name="T0" fmla="*/ 178 w 178"/>
                <a:gd name="T1" fmla="*/ 121 h 138"/>
                <a:gd name="T2" fmla="*/ 167 w 178"/>
                <a:gd name="T3" fmla="*/ 138 h 138"/>
                <a:gd name="T4" fmla="*/ 0 w 178"/>
                <a:gd name="T5" fmla="*/ 17 h 138"/>
                <a:gd name="T6" fmla="*/ 10 w 17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38">
                  <a:moveTo>
                    <a:pt x="178" y="121"/>
                  </a:moveTo>
                  <a:lnTo>
                    <a:pt x="167" y="138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Line 250"/>
            <p:cNvSpPr>
              <a:spLocks noChangeShapeType="1"/>
            </p:cNvSpPr>
            <p:nvPr/>
          </p:nvSpPr>
          <p:spPr bwMode="auto">
            <a:xfrm flipH="1">
              <a:off x="1376" y="819"/>
              <a:ext cx="4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Line 251"/>
            <p:cNvSpPr>
              <a:spLocks noChangeShapeType="1"/>
            </p:cNvSpPr>
            <p:nvPr/>
          </p:nvSpPr>
          <p:spPr bwMode="auto">
            <a:xfrm flipV="1">
              <a:off x="1979" y="134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Freeform 252"/>
            <p:cNvSpPr>
              <a:spLocks/>
            </p:cNvSpPr>
            <p:nvPr/>
          </p:nvSpPr>
          <p:spPr bwMode="auto">
            <a:xfrm>
              <a:off x="1943" y="133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Line 253"/>
            <p:cNvSpPr>
              <a:spLocks noChangeShapeType="1"/>
            </p:cNvSpPr>
            <p:nvPr/>
          </p:nvSpPr>
          <p:spPr bwMode="auto">
            <a:xfrm>
              <a:off x="1943" y="133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Line 254"/>
            <p:cNvSpPr>
              <a:spLocks noChangeShapeType="1"/>
            </p:cNvSpPr>
            <p:nvPr/>
          </p:nvSpPr>
          <p:spPr bwMode="auto">
            <a:xfrm flipV="1">
              <a:off x="1723" y="1270"/>
              <a:ext cx="176" cy="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Freeform 255"/>
            <p:cNvSpPr>
              <a:spLocks/>
            </p:cNvSpPr>
            <p:nvPr/>
          </p:nvSpPr>
          <p:spPr bwMode="auto">
            <a:xfrm>
              <a:off x="1880" y="1235"/>
              <a:ext cx="45" cy="66"/>
            </a:xfrm>
            <a:custGeom>
              <a:avLst/>
              <a:gdLst>
                <a:gd name="T0" fmla="*/ 125 w 125"/>
                <a:gd name="T1" fmla="*/ 176 h 186"/>
                <a:gd name="T2" fmla="*/ 108 w 125"/>
                <a:gd name="T3" fmla="*/ 186 h 186"/>
                <a:gd name="T4" fmla="*/ 0 w 125"/>
                <a:gd name="T5" fmla="*/ 11 h 186"/>
                <a:gd name="T6" fmla="*/ 16 w 125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25" y="176"/>
                  </a:moveTo>
                  <a:lnTo>
                    <a:pt x="108" y="186"/>
                  </a:lnTo>
                  <a:lnTo>
                    <a:pt x="0" y="11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Line 256"/>
            <p:cNvSpPr>
              <a:spLocks noChangeShapeType="1"/>
            </p:cNvSpPr>
            <p:nvPr/>
          </p:nvSpPr>
          <p:spPr bwMode="auto">
            <a:xfrm flipH="1">
              <a:off x="1880" y="123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Arc 257"/>
            <p:cNvSpPr>
              <a:spLocks/>
            </p:cNvSpPr>
            <p:nvPr/>
          </p:nvSpPr>
          <p:spPr bwMode="auto">
            <a:xfrm>
              <a:off x="1894" y="1099"/>
              <a:ext cx="236" cy="16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08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706"/>
                    <a:pt x="9614" y="50"/>
                    <a:pt x="21508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706"/>
                    <a:pt x="9614" y="50"/>
                    <a:pt x="21508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Freeform 258"/>
            <p:cNvSpPr>
              <a:spLocks/>
            </p:cNvSpPr>
            <p:nvPr/>
          </p:nvSpPr>
          <p:spPr bwMode="auto">
            <a:xfrm>
              <a:off x="2129" y="1062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Line 259"/>
            <p:cNvSpPr>
              <a:spLocks noChangeShapeType="1"/>
            </p:cNvSpPr>
            <p:nvPr/>
          </p:nvSpPr>
          <p:spPr bwMode="auto">
            <a:xfrm flipH="1">
              <a:off x="2129" y="1062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Arc 260"/>
            <p:cNvSpPr>
              <a:spLocks/>
            </p:cNvSpPr>
            <p:nvPr/>
          </p:nvSpPr>
          <p:spPr bwMode="auto">
            <a:xfrm>
              <a:off x="2360" y="1334"/>
              <a:ext cx="139" cy="162"/>
            </a:xfrm>
            <a:custGeom>
              <a:avLst/>
              <a:gdLst>
                <a:gd name="G0" fmla="+- 21600 0 0"/>
                <a:gd name="G1" fmla="+- 135 0 0"/>
                <a:gd name="G2" fmla="+- 21600 0 0"/>
                <a:gd name="T0" fmla="*/ 21600 w 21600"/>
                <a:gd name="T1" fmla="*/ 21735 h 21735"/>
                <a:gd name="T2" fmla="*/ 0 w 21600"/>
                <a:gd name="T3" fmla="*/ 0 h 21735"/>
                <a:gd name="T4" fmla="*/ 21600 w 21600"/>
                <a:gd name="T5" fmla="*/ 135 h 21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5" fill="none" extrusionOk="0">
                  <a:moveTo>
                    <a:pt x="21600" y="21735"/>
                  </a:moveTo>
                  <a:cubicBezTo>
                    <a:pt x="9670" y="21735"/>
                    <a:pt x="0" y="12064"/>
                    <a:pt x="0" y="135"/>
                  </a:cubicBezTo>
                  <a:cubicBezTo>
                    <a:pt x="-1" y="90"/>
                    <a:pt x="0" y="45"/>
                    <a:pt x="0" y="0"/>
                  </a:cubicBezTo>
                </a:path>
                <a:path w="21600" h="21735" stroke="0" extrusionOk="0">
                  <a:moveTo>
                    <a:pt x="21600" y="21735"/>
                  </a:moveTo>
                  <a:cubicBezTo>
                    <a:pt x="9670" y="21735"/>
                    <a:pt x="0" y="12064"/>
                    <a:pt x="0" y="135"/>
                  </a:cubicBezTo>
                  <a:cubicBezTo>
                    <a:pt x="-1" y="90"/>
                    <a:pt x="0" y="45"/>
                    <a:pt x="0" y="0"/>
                  </a:cubicBezTo>
                  <a:lnTo>
                    <a:pt x="21600" y="13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Freeform 261"/>
            <p:cNvSpPr>
              <a:spLocks/>
            </p:cNvSpPr>
            <p:nvPr/>
          </p:nvSpPr>
          <p:spPr bwMode="auto">
            <a:xfrm>
              <a:off x="2323" y="132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Line 262"/>
            <p:cNvSpPr>
              <a:spLocks noChangeShapeType="1"/>
            </p:cNvSpPr>
            <p:nvPr/>
          </p:nvSpPr>
          <p:spPr bwMode="auto">
            <a:xfrm>
              <a:off x="2323" y="132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Arc 263"/>
            <p:cNvSpPr>
              <a:spLocks/>
            </p:cNvSpPr>
            <p:nvPr/>
          </p:nvSpPr>
          <p:spPr bwMode="auto">
            <a:xfrm>
              <a:off x="2596" y="1340"/>
              <a:ext cx="150" cy="15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Freeform 264"/>
            <p:cNvSpPr>
              <a:spLocks/>
            </p:cNvSpPr>
            <p:nvPr/>
          </p:nvSpPr>
          <p:spPr bwMode="auto">
            <a:xfrm>
              <a:off x="2559" y="1333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Line 265"/>
            <p:cNvSpPr>
              <a:spLocks noChangeShapeType="1"/>
            </p:cNvSpPr>
            <p:nvPr/>
          </p:nvSpPr>
          <p:spPr bwMode="auto">
            <a:xfrm>
              <a:off x="2559" y="133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Line 266"/>
            <p:cNvSpPr>
              <a:spLocks noChangeShapeType="1"/>
            </p:cNvSpPr>
            <p:nvPr/>
          </p:nvSpPr>
          <p:spPr bwMode="auto">
            <a:xfrm flipV="1">
              <a:off x="2231" y="1334"/>
              <a:ext cx="0" cy="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Freeform 267"/>
            <p:cNvSpPr>
              <a:spLocks/>
            </p:cNvSpPr>
            <p:nvPr/>
          </p:nvSpPr>
          <p:spPr bwMode="auto">
            <a:xfrm>
              <a:off x="2195" y="132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Line 268"/>
            <p:cNvSpPr>
              <a:spLocks noChangeShapeType="1"/>
            </p:cNvSpPr>
            <p:nvPr/>
          </p:nvSpPr>
          <p:spPr bwMode="auto">
            <a:xfrm>
              <a:off x="2195" y="132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3" name="Freeform 269"/>
            <p:cNvSpPr>
              <a:spLocks/>
            </p:cNvSpPr>
            <p:nvPr/>
          </p:nvSpPr>
          <p:spPr bwMode="auto">
            <a:xfrm>
              <a:off x="2467" y="761"/>
              <a:ext cx="1060" cy="627"/>
            </a:xfrm>
            <a:custGeom>
              <a:avLst/>
              <a:gdLst>
                <a:gd name="T0" fmla="*/ 2969 w 2969"/>
                <a:gd name="T1" fmla="*/ 1756 h 1756"/>
                <a:gd name="T2" fmla="*/ 0 w 2969"/>
                <a:gd name="T3" fmla="*/ 270 h 1756"/>
                <a:gd name="T4" fmla="*/ 0 w 2969"/>
                <a:gd name="T5" fmla="*/ 0 h 1756"/>
                <a:gd name="T6" fmla="*/ 269 w 2969"/>
                <a:gd name="T7" fmla="*/ 0 h 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9" h="1756">
                  <a:moveTo>
                    <a:pt x="2969" y="1756"/>
                  </a:moveTo>
                  <a:lnTo>
                    <a:pt x="0" y="270"/>
                  </a:lnTo>
                  <a:lnTo>
                    <a:pt x="0" y="0"/>
                  </a:lnTo>
                  <a:lnTo>
                    <a:pt x="2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4" name="Freeform 270"/>
            <p:cNvSpPr>
              <a:spLocks/>
            </p:cNvSpPr>
            <p:nvPr/>
          </p:nvSpPr>
          <p:spPr bwMode="auto">
            <a:xfrm>
              <a:off x="2563" y="725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5" name="Line 271"/>
            <p:cNvSpPr>
              <a:spLocks noChangeShapeType="1"/>
            </p:cNvSpPr>
            <p:nvPr/>
          </p:nvSpPr>
          <p:spPr bwMode="auto">
            <a:xfrm flipH="1">
              <a:off x="2563" y="725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6" name="Freeform 272"/>
            <p:cNvSpPr>
              <a:spLocks/>
            </p:cNvSpPr>
            <p:nvPr/>
          </p:nvSpPr>
          <p:spPr bwMode="auto">
            <a:xfrm>
              <a:off x="1669" y="1222"/>
              <a:ext cx="1291" cy="632"/>
            </a:xfrm>
            <a:custGeom>
              <a:avLst/>
              <a:gdLst>
                <a:gd name="T0" fmla="*/ 3616 w 3616"/>
                <a:gd name="T1" fmla="*/ 1260 h 1770"/>
                <a:gd name="T2" fmla="*/ 3594 w 3616"/>
                <a:gd name="T3" fmla="*/ 1323 h 1770"/>
                <a:gd name="T4" fmla="*/ 3518 w 3616"/>
                <a:gd name="T5" fmla="*/ 1213 h 1770"/>
                <a:gd name="T6" fmla="*/ 3476 w 3616"/>
                <a:gd name="T7" fmla="*/ 1340 h 1770"/>
                <a:gd name="T8" fmla="*/ 3399 w 3616"/>
                <a:gd name="T9" fmla="*/ 1230 h 1770"/>
                <a:gd name="T10" fmla="*/ 3357 w 3616"/>
                <a:gd name="T11" fmla="*/ 1357 h 1770"/>
                <a:gd name="T12" fmla="*/ 3280 w 3616"/>
                <a:gd name="T13" fmla="*/ 1247 h 1770"/>
                <a:gd name="T14" fmla="*/ 3238 w 3616"/>
                <a:gd name="T15" fmla="*/ 1374 h 1770"/>
                <a:gd name="T16" fmla="*/ 3162 w 3616"/>
                <a:gd name="T17" fmla="*/ 1264 h 1770"/>
                <a:gd name="T18" fmla="*/ 3119 w 3616"/>
                <a:gd name="T19" fmla="*/ 1392 h 1770"/>
                <a:gd name="T20" fmla="*/ 3043 w 3616"/>
                <a:gd name="T21" fmla="*/ 1281 h 1770"/>
                <a:gd name="T22" fmla="*/ 3001 w 3616"/>
                <a:gd name="T23" fmla="*/ 1409 h 1770"/>
                <a:gd name="T24" fmla="*/ 2924 w 3616"/>
                <a:gd name="T25" fmla="*/ 1298 h 1770"/>
                <a:gd name="T26" fmla="*/ 2882 w 3616"/>
                <a:gd name="T27" fmla="*/ 1426 h 1770"/>
                <a:gd name="T28" fmla="*/ 2805 w 3616"/>
                <a:gd name="T29" fmla="*/ 1316 h 1770"/>
                <a:gd name="T30" fmla="*/ 2763 w 3616"/>
                <a:gd name="T31" fmla="*/ 1443 h 1770"/>
                <a:gd name="T32" fmla="*/ 2686 w 3616"/>
                <a:gd name="T33" fmla="*/ 1333 h 1770"/>
                <a:gd name="T34" fmla="*/ 2644 w 3616"/>
                <a:gd name="T35" fmla="*/ 1460 h 1770"/>
                <a:gd name="T36" fmla="*/ 2568 w 3616"/>
                <a:gd name="T37" fmla="*/ 1350 h 1770"/>
                <a:gd name="T38" fmla="*/ 2525 w 3616"/>
                <a:gd name="T39" fmla="*/ 1477 h 1770"/>
                <a:gd name="T40" fmla="*/ 2449 w 3616"/>
                <a:gd name="T41" fmla="*/ 1367 h 1770"/>
                <a:gd name="T42" fmla="*/ 2407 w 3616"/>
                <a:gd name="T43" fmla="*/ 1494 h 1770"/>
                <a:gd name="T44" fmla="*/ 2330 w 3616"/>
                <a:gd name="T45" fmla="*/ 1384 h 1770"/>
                <a:gd name="T46" fmla="*/ 2288 w 3616"/>
                <a:gd name="T47" fmla="*/ 1511 h 1770"/>
                <a:gd name="T48" fmla="*/ 2211 w 3616"/>
                <a:gd name="T49" fmla="*/ 1401 h 1770"/>
                <a:gd name="T50" fmla="*/ 2169 w 3616"/>
                <a:gd name="T51" fmla="*/ 1528 h 1770"/>
                <a:gd name="T52" fmla="*/ 2093 w 3616"/>
                <a:gd name="T53" fmla="*/ 1418 h 1770"/>
                <a:gd name="T54" fmla="*/ 2050 w 3616"/>
                <a:gd name="T55" fmla="*/ 1545 h 1770"/>
                <a:gd name="T56" fmla="*/ 1974 w 3616"/>
                <a:gd name="T57" fmla="*/ 1435 h 1770"/>
                <a:gd name="T58" fmla="*/ 1932 w 3616"/>
                <a:gd name="T59" fmla="*/ 1563 h 1770"/>
                <a:gd name="T60" fmla="*/ 1855 w 3616"/>
                <a:gd name="T61" fmla="*/ 1452 h 1770"/>
                <a:gd name="T62" fmla="*/ 1813 w 3616"/>
                <a:gd name="T63" fmla="*/ 1580 h 1770"/>
                <a:gd name="T64" fmla="*/ 1775 w 3616"/>
                <a:gd name="T65" fmla="*/ 1525 h 1770"/>
                <a:gd name="T66" fmla="*/ 1741 w 3616"/>
                <a:gd name="T67" fmla="*/ 1530 h 1770"/>
                <a:gd name="T68" fmla="*/ 151 w 3616"/>
                <a:gd name="T69" fmla="*/ 1770 h 1770"/>
                <a:gd name="T70" fmla="*/ 0 w 3616"/>
                <a:gd name="T71" fmla="*/ 0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16" h="1770">
                  <a:moveTo>
                    <a:pt x="3616" y="1260"/>
                  </a:moveTo>
                  <a:lnTo>
                    <a:pt x="3594" y="1323"/>
                  </a:lnTo>
                  <a:lnTo>
                    <a:pt x="3518" y="1213"/>
                  </a:lnTo>
                  <a:lnTo>
                    <a:pt x="3476" y="1340"/>
                  </a:lnTo>
                  <a:lnTo>
                    <a:pt x="3399" y="1230"/>
                  </a:lnTo>
                  <a:lnTo>
                    <a:pt x="3357" y="1357"/>
                  </a:lnTo>
                  <a:lnTo>
                    <a:pt x="3280" y="1247"/>
                  </a:lnTo>
                  <a:lnTo>
                    <a:pt x="3238" y="1374"/>
                  </a:lnTo>
                  <a:lnTo>
                    <a:pt x="3162" y="1264"/>
                  </a:lnTo>
                  <a:lnTo>
                    <a:pt x="3119" y="1392"/>
                  </a:lnTo>
                  <a:lnTo>
                    <a:pt x="3043" y="1281"/>
                  </a:lnTo>
                  <a:lnTo>
                    <a:pt x="3001" y="1409"/>
                  </a:lnTo>
                  <a:lnTo>
                    <a:pt x="2924" y="1298"/>
                  </a:lnTo>
                  <a:lnTo>
                    <a:pt x="2882" y="1426"/>
                  </a:lnTo>
                  <a:lnTo>
                    <a:pt x="2805" y="1316"/>
                  </a:lnTo>
                  <a:lnTo>
                    <a:pt x="2763" y="1443"/>
                  </a:lnTo>
                  <a:lnTo>
                    <a:pt x="2686" y="1333"/>
                  </a:lnTo>
                  <a:lnTo>
                    <a:pt x="2644" y="1460"/>
                  </a:lnTo>
                  <a:lnTo>
                    <a:pt x="2568" y="1350"/>
                  </a:lnTo>
                  <a:lnTo>
                    <a:pt x="2525" y="1477"/>
                  </a:lnTo>
                  <a:lnTo>
                    <a:pt x="2449" y="1367"/>
                  </a:lnTo>
                  <a:lnTo>
                    <a:pt x="2407" y="1494"/>
                  </a:lnTo>
                  <a:lnTo>
                    <a:pt x="2330" y="1384"/>
                  </a:lnTo>
                  <a:lnTo>
                    <a:pt x="2288" y="1511"/>
                  </a:lnTo>
                  <a:lnTo>
                    <a:pt x="2211" y="1401"/>
                  </a:lnTo>
                  <a:lnTo>
                    <a:pt x="2169" y="1528"/>
                  </a:lnTo>
                  <a:lnTo>
                    <a:pt x="2093" y="1418"/>
                  </a:lnTo>
                  <a:lnTo>
                    <a:pt x="2050" y="1545"/>
                  </a:lnTo>
                  <a:lnTo>
                    <a:pt x="1974" y="1435"/>
                  </a:lnTo>
                  <a:lnTo>
                    <a:pt x="1932" y="1563"/>
                  </a:lnTo>
                  <a:lnTo>
                    <a:pt x="1855" y="1452"/>
                  </a:lnTo>
                  <a:lnTo>
                    <a:pt x="1813" y="1580"/>
                  </a:lnTo>
                  <a:lnTo>
                    <a:pt x="1775" y="1525"/>
                  </a:lnTo>
                  <a:lnTo>
                    <a:pt x="1741" y="1530"/>
                  </a:lnTo>
                  <a:lnTo>
                    <a:pt x="151" y="177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7" name="Freeform 273"/>
            <p:cNvSpPr>
              <a:spLocks/>
            </p:cNvSpPr>
            <p:nvPr/>
          </p:nvSpPr>
          <p:spPr bwMode="auto">
            <a:xfrm>
              <a:off x="1655" y="1222"/>
              <a:ext cx="37" cy="53"/>
            </a:xfrm>
            <a:custGeom>
              <a:avLst/>
              <a:gdLst>
                <a:gd name="T0" fmla="*/ 14 w 37"/>
                <a:gd name="T1" fmla="*/ 0 h 53"/>
                <a:gd name="T2" fmla="*/ 0 w 37"/>
                <a:gd name="T3" fmla="*/ 53 h 53"/>
                <a:gd name="T4" fmla="*/ 17 w 37"/>
                <a:gd name="T5" fmla="*/ 38 h 53"/>
                <a:gd name="T6" fmla="*/ 37 w 37"/>
                <a:gd name="T7" fmla="*/ 51 h 53"/>
                <a:gd name="T8" fmla="*/ 14 w 3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14" y="0"/>
                  </a:moveTo>
                  <a:lnTo>
                    <a:pt x="0" y="53"/>
                  </a:lnTo>
                  <a:lnTo>
                    <a:pt x="17" y="38"/>
                  </a:lnTo>
                  <a:lnTo>
                    <a:pt x="37" y="5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8" name="Freeform 274"/>
            <p:cNvSpPr>
              <a:spLocks/>
            </p:cNvSpPr>
            <p:nvPr/>
          </p:nvSpPr>
          <p:spPr bwMode="auto">
            <a:xfrm>
              <a:off x="1749" y="1174"/>
              <a:ext cx="461" cy="669"/>
            </a:xfrm>
            <a:custGeom>
              <a:avLst/>
              <a:gdLst>
                <a:gd name="T0" fmla="*/ 1289 w 1289"/>
                <a:gd name="T1" fmla="*/ 1875 h 1875"/>
                <a:gd name="T2" fmla="*/ 899 w 1289"/>
                <a:gd name="T3" fmla="*/ 1829 h 1875"/>
                <a:gd name="T4" fmla="*/ 0 w 1289"/>
                <a:gd name="T5" fmla="*/ 0 h 1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9" h="1875">
                  <a:moveTo>
                    <a:pt x="1289" y="1875"/>
                  </a:moveTo>
                  <a:lnTo>
                    <a:pt x="899" y="182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9" name="Freeform 275"/>
            <p:cNvSpPr>
              <a:spLocks/>
            </p:cNvSpPr>
            <p:nvPr/>
          </p:nvSpPr>
          <p:spPr bwMode="auto">
            <a:xfrm>
              <a:off x="1714" y="1152"/>
              <a:ext cx="68" cy="38"/>
            </a:xfrm>
            <a:custGeom>
              <a:avLst/>
              <a:gdLst>
                <a:gd name="T0" fmla="*/ 184 w 192"/>
                <a:gd name="T1" fmla="*/ 0 h 109"/>
                <a:gd name="T2" fmla="*/ 192 w 192"/>
                <a:gd name="T3" fmla="*/ 17 h 109"/>
                <a:gd name="T4" fmla="*/ 8 w 192"/>
                <a:gd name="T5" fmla="*/ 109 h 109"/>
                <a:gd name="T6" fmla="*/ 0 w 192"/>
                <a:gd name="T7" fmla="*/ 9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09">
                  <a:moveTo>
                    <a:pt x="184" y="0"/>
                  </a:moveTo>
                  <a:lnTo>
                    <a:pt x="192" y="17"/>
                  </a:lnTo>
                  <a:lnTo>
                    <a:pt x="8" y="109"/>
                  </a:lnTo>
                  <a:lnTo>
                    <a:pt x="0" y="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Line 276"/>
            <p:cNvSpPr>
              <a:spLocks noChangeShapeType="1"/>
            </p:cNvSpPr>
            <p:nvPr/>
          </p:nvSpPr>
          <p:spPr bwMode="auto">
            <a:xfrm>
              <a:off x="1714" y="1184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1" name="Arc 277"/>
            <p:cNvSpPr>
              <a:spLocks/>
            </p:cNvSpPr>
            <p:nvPr/>
          </p:nvSpPr>
          <p:spPr bwMode="auto">
            <a:xfrm>
              <a:off x="2269" y="1651"/>
              <a:ext cx="32" cy="10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9"/>
                <a:gd name="T1" fmla="*/ 0 h 21600"/>
                <a:gd name="T2" fmla="*/ 21599 w 21599"/>
                <a:gd name="T3" fmla="*/ 21397 h 21600"/>
                <a:gd name="T4" fmla="*/ 0 w 2159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-1" y="0"/>
                  </a:moveTo>
                  <a:cubicBezTo>
                    <a:pt x="11850" y="0"/>
                    <a:pt x="21487" y="9547"/>
                    <a:pt x="21599" y="21396"/>
                  </a:cubicBezTo>
                </a:path>
                <a:path w="21599" h="21600" stroke="0" extrusionOk="0">
                  <a:moveTo>
                    <a:pt x="-1" y="0"/>
                  </a:moveTo>
                  <a:cubicBezTo>
                    <a:pt x="11850" y="0"/>
                    <a:pt x="21487" y="9547"/>
                    <a:pt x="21599" y="2139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2" name="Arc 278"/>
            <p:cNvSpPr>
              <a:spLocks/>
            </p:cNvSpPr>
            <p:nvPr/>
          </p:nvSpPr>
          <p:spPr bwMode="auto">
            <a:xfrm>
              <a:off x="2301" y="1757"/>
              <a:ext cx="520" cy="173"/>
            </a:xfrm>
            <a:custGeom>
              <a:avLst/>
              <a:gdLst>
                <a:gd name="G0" fmla="+- 21600 0 0"/>
                <a:gd name="G1" fmla="+- 126 0 0"/>
                <a:gd name="G2" fmla="+- 21600 0 0"/>
                <a:gd name="T0" fmla="*/ 21558 w 21600"/>
                <a:gd name="T1" fmla="*/ 21726 h 21726"/>
                <a:gd name="T2" fmla="*/ 0 w 21600"/>
                <a:gd name="T3" fmla="*/ 0 h 21726"/>
                <a:gd name="T4" fmla="*/ 21600 w 21600"/>
                <a:gd name="T5" fmla="*/ 126 h 2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6" fill="none" extrusionOk="0">
                  <a:moveTo>
                    <a:pt x="21558" y="21725"/>
                  </a:moveTo>
                  <a:cubicBezTo>
                    <a:pt x="9645" y="21702"/>
                    <a:pt x="0" y="12038"/>
                    <a:pt x="0" y="126"/>
                  </a:cubicBezTo>
                  <a:cubicBezTo>
                    <a:pt x="-1" y="84"/>
                    <a:pt x="0" y="42"/>
                    <a:pt x="0" y="0"/>
                  </a:cubicBezTo>
                </a:path>
                <a:path w="21600" h="21726" stroke="0" extrusionOk="0">
                  <a:moveTo>
                    <a:pt x="21558" y="21725"/>
                  </a:moveTo>
                  <a:cubicBezTo>
                    <a:pt x="9645" y="21702"/>
                    <a:pt x="0" y="12038"/>
                    <a:pt x="0" y="126"/>
                  </a:cubicBezTo>
                  <a:cubicBezTo>
                    <a:pt x="-1" y="84"/>
                    <a:pt x="0" y="42"/>
                    <a:pt x="0" y="0"/>
                  </a:cubicBezTo>
                  <a:lnTo>
                    <a:pt x="21600" y="12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3" name="Freeform 279"/>
            <p:cNvSpPr>
              <a:spLocks/>
            </p:cNvSpPr>
            <p:nvPr/>
          </p:nvSpPr>
          <p:spPr bwMode="auto">
            <a:xfrm>
              <a:off x="2768" y="1911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3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429375" cy="8413750"/>
            <a:chOff x="333" y="288"/>
            <a:chExt cx="4050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33" y="288"/>
              <a:ext cx="3795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60" y="315"/>
              <a:ext cx="4023" cy="5092"/>
              <a:chOff x="360" y="315"/>
              <a:chExt cx="4023" cy="5092"/>
            </a:xfrm>
          </p:grpSpPr>
          <p:sp>
            <p:nvSpPr>
              <p:cNvPr id="10290" name="Rectangle 5"/>
              <p:cNvSpPr>
                <a:spLocks noChangeArrowheads="1"/>
              </p:cNvSpPr>
              <p:nvPr/>
            </p:nvSpPr>
            <p:spPr bwMode="auto">
              <a:xfrm>
                <a:off x="360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1" name="Rectangle 6"/>
              <p:cNvSpPr>
                <a:spLocks noChangeArrowheads="1"/>
              </p:cNvSpPr>
              <p:nvPr/>
            </p:nvSpPr>
            <p:spPr bwMode="auto">
              <a:xfrm>
                <a:off x="360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2" name="Rectangle 7"/>
              <p:cNvSpPr>
                <a:spLocks noChangeArrowheads="1"/>
              </p:cNvSpPr>
              <p:nvPr/>
            </p:nvSpPr>
            <p:spPr bwMode="auto">
              <a:xfrm>
                <a:off x="360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3" name="Rectangle 8"/>
              <p:cNvSpPr>
                <a:spLocks noChangeArrowheads="1"/>
              </p:cNvSpPr>
              <p:nvPr/>
            </p:nvSpPr>
            <p:spPr bwMode="auto">
              <a:xfrm>
                <a:off x="765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4" name="Oval 9"/>
              <p:cNvSpPr>
                <a:spLocks noChangeArrowheads="1"/>
              </p:cNvSpPr>
              <p:nvPr/>
            </p:nvSpPr>
            <p:spPr bwMode="auto">
              <a:xfrm>
                <a:off x="1912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5" name="Rectangle 10"/>
              <p:cNvSpPr>
                <a:spLocks noChangeArrowheads="1"/>
              </p:cNvSpPr>
              <p:nvPr/>
            </p:nvSpPr>
            <p:spPr bwMode="auto">
              <a:xfrm>
                <a:off x="1474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6" name="Oval 11"/>
              <p:cNvSpPr>
                <a:spLocks noChangeArrowheads="1"/>
              </p:cNvSpPr>
              <p:nvPr/>
            </p:nvSpPr>
            <p:spPr bwMode="auto">
              <a:xfrm>
                <a:off x="1471" y="392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7" name="Rectangle 12"/>
              <p:cNvSpPr>
                <a:spLocks noChangeArrowheads="1"/>
              </p:cNvSpPr>
              <p:nvPr/>
            </p:nvSpPr>
            <p:spPr bwMode="auto">
              <a:xfrm>
                <a:off x="1174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8" name="Oval 13"/>
              <p:cNvSpPr>
                <a:spLocks noChangeArrowheads="1"/>
              </p:cNvSpPr>
              <p:nvPr/>
            </p:nvSpPr>
            <p:spPr bwMode="auto">
              <a:xfrm>
                <a:off x="1323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9" name="Rectangle 14"/>
              <p:cNvSpPr>
                <a:spLocks noChangeArrowheads="1"/>
              </p:cNvSpPr>
              <p:nvPr/>
            </p:nvSpPr>
            <p:spPr bwMode="auto">
              <a:xfrm>
                <a:off x="885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0" name="Rectangle 15"/>
              <p:cNvSpPr>
                <a:spLocks noChangeArrowheads="1"/>
              </p:cNvSpPr>
              <p:nvPr/>
            </p:nvSpPr>
            <p:spPr bwMode="auto">
              <a:xfrm>
                <a:off x="1174" y="392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1" name="Line 16"/>
              <p:cNvSpPr>
                <a:spLocks noChangeShapeType="1"/>
              </p:cNvSpPr>
              <p:nvPr/>
            </p:nvSpPr>
            <p:spPr bwMode="auto">
              <a:xfrm>
                <a:off x="1174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2" name="Line 17"/>
              <p:cNvSpPr>
                <a:spLocks noChangeShapeType="1"/>
              </p:cNvSpPr>
              <p:nvPr/>
            </p:nvSpPr>
            <p:spPr bwMode="auto">
              <a:xfrm flipV="1">
                <a:off x="1174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3" name="Rectangle 18"/>
              <p:cNvSpPr>
                <a:spLocks noChangeArrowheads="1"/>
              </p:cNvSpPr>
              <p:nvPr/>
            </p:nvSpPr>
            <p:spPr bwMode="auto">
              <a:xfrm>
                <a:off x="1620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4" name="Oval 19"/>
              <p:cNvSpPr>
                <a:spLocks noChangeArrowheads="1"/>
              </p:cNvSpPr>
              <p:nvPr/>
            </p:nvSpPr>
            <p:spPr bwMode="auto">
              <a:xfrm>
                <a:off x="1025" y="3921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5" name="Rectangle 20"/>
              <p:cNvSpPr>
                <a:spLocks noChangeArrowheads="1"/>
              </p:cNvSpPr>
              <p:nvPr/>
            </p:nvSpPr>
            <p:spPr bwMode="auto">
              <a:xfrm>
                <a:off x="1323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6" name="Oval 21"/>
              <p:cNvSpPr>
                <a:spLocks noChangeArrowheads="1"/>
              </p:cNvSpPr>
              <p:nvPr/>
            </p:nvSpPr>
            <p:spPr bwMode="auto">
              <a:xfrm>
                <a:off x="877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7" name="Rectangle 22"/>
              <p:cNvSpPr>
                <a:spLocks noChangeArrowheads="1"/>
              </p:cNvSpPr>
              <p:nvPr/>
            </p:nvSpPr>
            <p:spPr bwMode="auto">
              <a:xfrm>
                <a:off x="1031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8" name="Oval 23"/>
              <p:cNvSpPr>
                <a:spLocks noChangeArrowheads="1"/>
              </p:cNvSpPr>
              <p:nvPr/>
            </p:nvSpPr>
            <p:spPr bwMode="auto">
              <a:xfrm>
                <a:off x="728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9" name="Rectangle 24"/>
              <p:cNvSpPr>
                <a:spLocks noChangeArrowheads="1"/>
              </p:cNvSpPr>
              <p:nvPr/>
            </p:nvSpPr>
            <p:spPr bwMode="auto">
              <a:xfrm>
                <a:off x="734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0" name="Oval 25"/>
              <p:cNvSpPr>
                <a:spLocks noChangeArrowheads="1"/>
              </p:cNvSpPr>
              <p:nvPr/>
            </p:nvSpPr>
            <p:spPr bwMode="auto">
              <a:xfrm>
                <a:off x="1174" y="40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1" name="Rectangle 26"/>
              <p:cNvSpPr>
                <a:spLocks noChangeArrowheads="1"/>
              </p:cNvSpPr>
              <p:nvPr/>
            </p:nvSpPr>
            <p:spPr bwMode="auto">
              <a:xfrm>
                <a:off x="1918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2" name="Oval 27"/>
              <p:cNvSpPr>
                <a:spLocks noChangeArrowheads="1"/>
              </p:cNvSpPr>
              <p:nvPr/>
            </p:nvSpPr>
            <p:spPr bwMode="auto">
              <a:xfrm>
                <a:off x="1174" y="41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3" name="Rectangle 28"/>
              <p:cNvSpPr>
                <a:spLocks noChangeArrowheads="1"/>
              </p:cNvSpPr>
              <p:nvPr/>
            </p:nvSpPr>
            <p:spPr bwMode="auto">
              <a:xfrm>
                <a:off x="511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4" name="Oval 29"/>
              <p:cNvSpPr>
                <a:spLocks noChangeArrowheads="1"/>
              </p:cNvSpPr>
              <p:nvPr/>
            </p:nvSpPr>
            <p:spPr bwMode="auto">
              <a:xfrm>
                <a:off x="1620" y="3969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5" name="Rectangle 30"/>
              <p:cNvSpPr>
                <a:spLocks noChangeArrowheads="1"/>
              </p:cNvSpPr>
              <p:nvPr/>
            </p:nvSpPr>
            <p:spPr bwMode="auto">
              <a:xfrm>
                <a:off x="1525" y="348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6" name="Oval 31"/>
              <p:cNvSpPr>
                <a:spLocks noChangeArrowheads="1"/>
              </p:cNvSpPr>
              <p:nvPr/>
            </p:nvSpPr>
            <p:spPr bwMode="auto">
              <a:xfrm>
                <a:off x="585" y="396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7" name="Rectangle 32"/>
              <p:cNvSpPr>
                <a:spLocks noChangeArrowheads="1"/>
              </p:cNvSpPr>
              <p:nvPr/>
            </p:nvSpPr>
            <p:spPr bwMode="auto">
              <a:xfrm>
                <a:off x="710" y="348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8" name="Oval 33"/>
              <p:cNvSpPr>
                <a:spLocks noChangeArrowheads="1"/>
              </p:cNvSpPr>
              <p:nvPr/>
            </p:nvSpPr>
            <p:spPr bwMode="auto">
              <a:xfrm>
                <a:off x="1912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9" name="Rectangle 34"/>
              <p:cNvSpPr>
                <a:spLocks noChangeArrowheads="1"/>
              </p:cNvSpPr>
              <p:nvPr/>
            </p:nvSpPr>
            <p:spPr bwMode="auto">
              <a:xfrm>
                <a:off x="1474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0" name="Oval 35"/>
              <p:cNvSpPr>
                <a:spLocks noChangeArrowheads="1"/>
              </p:cNvSpPr>
              <p:nvPr/>
            </p:nvSpPr>
            <p:spPr bwMode="auto">
              <a:xfrm>
                <a:off x="1471" y="495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1" name="Rectangle 36"/>
              <p:cNvSpPr>
                <a:spLocks noChangeArrowheads="1"/>
              </p:cNvSpPr>
              <p:nvPr/>
            </p:nvSpPr>
            <p:spPr bwMode="auto">
              <a:xfrm>
                <a:off x="1174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2" name="Oval 37"/>
              <p:cNvSpPr>
                <a:spLocks noChangeArrowheads="1"/>
              </p:cNvSpPr>
              <p:nvPr/>
            </p:nvSpPr>
            <p:spPr bwMode="auto">
              <a:xfrm>
                <a:off x="1323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3" name="Rectangle 38"/>
              <p:cNvSpPr>
                <a:spLocks noChangeArrowheads="1"/>
              </p:cNvSpPr>
              <p:nvPr/>
            </p:nvSpPr>
            <p:spPr bwMode="auto">
              <a:xfrm>
                <a:off x="885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4" name="Rectangle 39"/>
              <p:cNvSpPr>
                <a:spLocks noChangeArrowheads="1"/>
              </p:cNvSpPr>
              <p:nvPr/>
            </p:nvSpPr>
            <p:spPr bwMode="auto">
              <a:xfrm>
                <a:off x="1174" y="495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5" name="Line 40"/>
              <p:cNvSpPr>
                <a:spLocks noChangeShapeType="1"/>
              </p:cNvSpPr>
              <p:nvPr/>
            </p:nvSpPr>
            <p:spPr bwMode="auto">
              <a:xfrm>
                <a:off x="1174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6" name="Line 41"/>
              <p:cNvSpPr>
                <a:spLocks noChangeShapeType="1"/>
              </p:cNvSpPr>
              <p:nvPr/>
            </p:nvSpPr>
            <p:spPr bwMode="auto">
              <a:xfrm flipV="1">
                <a:off x="1174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7" name="Rectangle 42"/>
              <p:cNvSpPr>
                <a:spLocks noChangeArrowheads="1"/>
              </p:cNvSpPr>
              <p:nvPr/>
            </p:nvSpPr>
            <p:spPr bwMode="auto">
              <a:xfrm>
                <a:off x="1596" y="4762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8" name="Oval 43"/>
              <p:cNvSpPr>
                <a:spLocks noChangeArrowheads="1"/>
              </p:cNvSpPr>
              <p:nvPr/>
            </p:nvSpPr>
            <p:spPr bwMode="auto">
              <a:xfrm>
                <a:off x="1025" y="495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9" name="Rectangle 44"/>
              <p:cNvSpPr>
                <a:spLocks noChangeArrowheads="1"/>
              </p:cNvSpPr>
              <p:nvPr/>
            </p:nvSpPr>
            <p:spPr bwMode="auto">
              <a:xfrm>
                <a:off x="1472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0" name="Oval 45"/>
              <p:cNvSpPr>
                <a:spLocks noChangeArrowheads="1"/>
              </p:cNvSpPr>
              <p:nvPr/>
            </p:nvSpPr>
            <p:spPr bwMode="auto">
              <a:xfrm>
                <a:off x="877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1" name="Rectangle 46"/>
              <p:cNvSpPr>
                <a:spLocks noChangeArrowheads="1"/>
              </p:cNvSpPr>
              <p:nvPr/>
            </p:nvSpPr>
            <p:spPr bwMode="auto">
              <a:xfrm>
                <a:off x="1174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2" name="Oval 47"/>
              <p:cNvSpPr>
                <a:spLocks noChangeArrowheads="1"/>
              </p:cNvSpPr>
              <p:nvPr/>
            </p:nvSpPr>
            <p:spPr bwMode="auto">
              <a:xfrm>
                <a:off x="728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3" name="Rectangle 48"/>
              <p:cNvSpPr>
                <a:spLocks noChangeArrowheads="1"/>
              </p:cNvSpPr>
              <p:nvPr/>
            </p:nvSpPr>
            <p:spPr bwMode="auto">
              <a:xfrm>
                <a:off x="883" y="476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4" name="Oval 49"/>
              <p:cNvSpPr>
                <a:spLocks noChangeArrowheads="1"/>
              </p:cNvSpPr>
              <p:nvPr/>
            </p:nvSpPr>
            <p:spPr bwMode="auto">
              <a:xfrm>
                <a:off x="1174" y="504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5" name="Rectangle 50"/>
              <p:cNvSpPr>
                <a:spLocks noChangeArrowheads="1"/>
              </p:cNvSpPr>
              <p:nvPr/>
            </p:nvSpPr>
            <p:spPr bwMode="auto">
              <a:xfrm>
                <a:off x="1918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6" name="Oval 51"/>
              <p:cNvSpPr>
                <a:spLocks noChangeArrowheads="1"/>
              </p:cNvSpPr>
              <p:nvPr/>
            </p:nvSpPr>
            <p:spPr bwMode="auto">
              <a:xfrm>
                <a:off x="1174" y="515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7" name="Rectangle 52"/>
              <p:cNvSpPr>
                <a:spLocks noChangeArrowheads="1"/>
              </p:cNvSpPr>
              <p:nvPr/>
            </p:nvSpPr>
            <p:spPr bwMode="auto">
              <a:xfrm>
                <a:off x="511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8" name="Oval 53"/>
              <p:cNvSpPr>
                <a:spLocks noChangeArrowheads="1"/>
              </p:cNvSpPr>
              <p:nvPr/>
            </p:nvSpPr>
            <p:spPr bwMode="auto">
              <a:xfrm>
                <a:off x="1620" y="5004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9" name="Rectangle 54"/>
              <p:cNvSpPr>
                <a:spLocks noChangeArrowheads="1"/>
              </p:cNvSpPr>
              <p:nvPr/>
            </p:nvSpPr>
            <p:spPr bwMode="auto">
              <a:xfrm>
                <a:off x="1228" y="452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0" name="Oval 55"/>
              <p:cNvSpPr>
                <a:spLocks noChangeArrowheads="1"/>
              </p:cNvSpPr>
              <p:nvPr/>
            </p:nvSpPr>
            <p:spPr bwMode="auto">
              <a:xfrm>
                <a:off x="585" y="500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1" name="Rectangle 56"/>
              <p:cNvSpPr>
                <a:spLocks noChangeArrowheads="1"/>
              </p:cNvSpPr>
              <p:nvPr/>
            </p:nvSpPr>
            <p:spPr bwMode="auto">
              <a:xfrm>
                <a:off x="636" y="482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2" name="Oval 57"/>
              <p:cNvSpPr>
                <a:spLocks noChangeArrowheads="1"/>
              </p:cNvSpPr>
              <p:nvPr/>
            </p:nvSpPr>
            <p:spPr bwMode="auto">
              <a:xfrm>
                <a:off x="1912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3" name="Rectangle 58"/>
              <p:cNvSpPr>
                <a:spLocks noChangeArrowheads="1"/>
              </p:cNvSpPr>
              <p:nvPr/>
            </p:nvSpPr>
            <p:spPr bwMode="auto">
              <a:xfrm>
                <a:off x="1474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4" name="Oval 59"/>
              <p:cNvSpPr>
                <a:spLocks noChangeArrowheads="1"/>
              </p:cNvSpPr>
              <p:nvPr/>
            </p:nvSpPr>
            <p:spPr bwMode="auto">
              <a:xfrm>
                <a:off x="1471" y="28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5" name="Rectangle 60"/>
              <p:cNvSpPr>
                <a:spLocks noChangeArrowheads="1"/>
              </p:cNvSpPr>
              <p:nvPr/>
            </p:nvSpPr>
            <p:spPr bwMode="auto">
              <a:xfrm>
                <a:off x="1251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6" name="Oval 61"/>
              <p:cNvSpPr>
                <a:spLocks noChangeArrowheads="1"/>
              </p:cNvSpPr>
              <p:nvPr/>
            </p:nvSpPr>
            <p:spPr bwMode="auto">
              <a:xfrm>
                <a:off x="1323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7" name="Rectangle 62"/>
              <p:cNvSpPr>
                <a:spLocks noChangeArrowheads="1"/>
              </p:cNvSpPr>
              <p:nvPr/>
            </p:nvSpPr>
            <p:spPr bwMode="auto">
              <a:xfrm>
                <a:off x="959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8" name="Rectangle 63"/>
              <p:cNvSpPr>
                <a:spLocks noChangeArrowheads="1"/>
              </p:cNvSpPr>
              <p:nvPr/>
            </p:nvSpPr>
            <p:spPr bwMode="auto">
              <a:xfrm>
                <a:off x="1174" y="288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9" name="Line 64"/>
              <p:cNvSpPr>
                <a:spLocks noChangeShapeType="1"/>
              </p:cNvSpPr>
              <p:nvPr/>
            </p:nvSpPr>
            <p:spPr bwMode="auto">
              <a:xfrm>
                <a:off x="1174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0" name="Line 65"/>
              <p:cNvSpPr>
                <a:spLocks noChangeShapeType="1"/>
              </p:cNvSpPr>
              <p:nvPr/>
            </p:nvSpPr>
            <p:spPr bwMode="auto">
              <a:xfrm flipV="1">
                <a:off x="1174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1" name="Rectangle 66"/>
              <p:cNvSpPr>
                <a:spLocks noChangeArrowheads="1"/>
              </p:cNvSpPr>
              <p:nvPr/>
            </p:nvSpPr>
            <p:spPr bwMode="auto">
              <a:xfrm>
                <a:off x="1620" y="276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2" name="Oval 67"/>
              <p:cNvSpPr>
                <a:spLocks noChangeArrowheads="1"/>
              </p:cNvSpPr>
              <p:nvPr/>
            </p:nvSpPr>
            <p:spPr bwMode="auto">
              <a:xfrm>
                <a:off x="1025" y="288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3" name="Rectangle 68"/>
              <p:cNvSpPr>
                <a:spLocks noChangeArrowheads="1"/>
              </p:cNvSpPr>
              <p:nvPr/>
            </p:nvSpPr>
            <p:spPr bwMode="auto">
              <a:xfrm>
                <a:off x="1323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4" name="Oval 69"/>
              <p:cNvSpPr>
                <a:spLocks noChangeArrowheads="1"/>
              </p:cNvSpPr>
              <p:nvPr/>
            </p:nvSpPr>
            <p:spPr bwMode="auto">
              <a:xfrm>
                <a:off x="877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5" name="Rectangle 70"/>
              <p:cNvSpPr>
                <a:spLocks noChangeArrowheads="1"/>
              </p:cNvSpPr>
              <p:nvPr/>
            </p:nvSpPr>
            <p:spPr bwMode="auto">
              <a:xfrm>
                <a:off x="1031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6" name="Oval 71"/>
              <p:cNvSpPr>
                <a:spLocks noChangeArrowheads="1"/>
              </p:cNvSpPr>
              <p:nvPr/>
            </p:nvSpPr>
            <p:spPr bwMode="auto">
              <a:xfrm>
                <a:off x="728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7" name="Rectangle 72"/>
              <p:cNvSpPr>
                <a:spLocks noChangeArrowheads="1"/>
              </p:cNvSpPr>
              <p:nvPr/>
            </p:nvSpPr>
            <p:spPr bwMode="auto">
              <a:xfrm>
                <a:off x="736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8" name="Oval 73"/>
              <p:cNvSpPr>
                <a:spLocks noChangeArrowheads="1"/>
              </p:cNvSpPr>
              <p:nvPr/>
            </p:nvSpPr>
            <p:spPr bwMode="auto">
              <a:xfrm>
                <a:off x="1174" y="297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9" name="Rectangle 74"/>
              <p:cNvSpPr>
                <a:spLocks noChangeArrowheads="1"/>
              </p:cNvSpPr>
              <p:nvPr/>
            </p:nvSpPr>
            <p:spPr bwMode="auto">
              <a:xfrm>
                <a:off x="1918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0" name="Oval 75"/>
              <p:cNvSpPr>
                <a:spLocks noChangeArrowheads="1"/>
              </p:cNvSpPr>
              <p:nvPr/>
            </p:nvSpPr>
            <p:spPr bwMode="auto">
              <a:xfrm>
                <a:off x="1174" y="30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1" name="Rectangle 76"/>
              <p:cNvSpPr>
                <a:spLocks noChangeArrowheads="1"/>
              </p:cNvSpPr>
              <p:nvPr/>
            </p:nvSpPr>
            <p:spPr bwMode="auto">
              <a:xfrm>
                <a:off x="490" y="2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2" name="Oval 77"/>
              <p:cNvSpPr>
                <a:spLocks noChangeArrowheads="1"/>
              </p:cNvSpPr>
              <p:nvPr/>
            </p:nvSpPr>
            <p:spPr bwMode="auto">
              <a:xfrm>
                <a:off x="1620" y="2934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3" name="Rectangle 78"/>
              <p:cNvSpPr>
                <a:spLocks noChangeArrowheads="1"/>
              </p:cNvSpPr>
              <p:nvPr/>
            </p:nvSpPr>
            <p:spPr bwMode="auto">
              <a:xfrm>
                <a:off x="1228" y="245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4" name="Oval 79"/>
              <p:cNvSpPr>
                <a:spLocks noChangeArrowheads="1"/>
              </p:cNvSpPr>
              <p:nvPr/>
            </p:nvSpPr>
            <p:spPr bwMode="auto">
              <a:xfrm>
                <a:off x="585" y="293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5" name="Rectangle 80"/>
              <p:cNvSpPr>
                <a:spLocks noChangeArrowheads="1"/>
              </p:cNvSpPr>
              <p:nvPr/>
            </p:nvSpPr>
            <p:spPr bwMode="auto">
              <a:xfrm>
                <a:off x="649" y="254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6" name="Oval 81"/>
              <p:cNvSpPr>
                <a:spLocks noChangeArrowheads="1"/>
              </p:cNvSpPr>
              <p:nvPr/>
            </p:nvSpPr>
            <p:spPr bwMode="auto">
              <a:xfrm>
                <a:off x="352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7" name="Rectangle 82"/>
              <p:cNvSpPr>
                <a:spLocks noChangeArrowheads="1"/>
              </p:cNvSpPr>
              <p:nvPr/>
            </p:nvSpPr>
            <p:spPr bwMode="auto">
              <a:xfrm>
                <a:off x="2767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8" name="Oval 83"/>
              <p:cNvSpPr>
                <a:spLocks noChangeArrowheads="1"/>
              </p:cNvSpPr>
              <p:nvPr/>
            </p:nvSpPr>
            <p:spPr bwMode="auto">
              <a:xfrm>
                <a:off x="2759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9" name="Rectangle 84"/>
              <p:cNvSpPr>
                <a:spLocks noChangeArrowheads="1"/>
              </p:cNvSpPr>
              <p:nvPr/>
            </p:nvSpPr>
            <p:spPr bwMode="auto">
              <a:xfrm>
                <a:off x="2305" y="120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0" name="Oval 85"/>
              <p:cNvSpPr>
                <a:spLocks noChangeArrowheads="1"/>
              </p:cNvSpPr>
              <p:nvPr/>
            </p:nvSpPr>
            <p:spPr bwMode="auto">
              <a:xfrm>
                <a:off x="2504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1" name="Rectangle 86"/>
              <p:cNvSpPr>
                <a:spLocks noChangeArrowheads="1"/>
              </p:cNvSpPr>
              <p:nvPr/>
            </p:nvSpPr>
            <p:spPr bwMode="auto">
              <a:xfrm>
                <a:off x="1955" y="1220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2" name="Rectangle 87"/>
              <p:cNvSpPr>
                <a:spLocks noChangeArrowheads="1"/>
              </p:cNvSpPr>
              <p:nvPr/>
            </p:nvSpPr>
            <p:spPr bwMode="auto">
              <a:xfrm>
                <a:off x="2244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3" name="Line 88"/>
              <p:cNvSpPr>
                <a:spLocks noChangeShapeType="1"/>
              </p:cNvSpPr>
              <p:nvPr/>
            </p:nvSpPr>
            <p:spPr bwMode="auto">
              <a:xfrm>
                <a:off x="2244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4" name="Line 89"/>
              <p:cNvSpPr>
                <a:spLocks noChangeShapeType="1"/>
              </p:cNvSpPr>
              <p:nvPr/>
            </p:nvSpPr>
            <p:spPr bwMode="auto">
              <a:xfrm flipV="1">
                <a:off x="2244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5" name="Rectangle 90"/>
              <p:cNvSpPr>
                <a:spLocks noChangeArrowheads="1"/>
              </p:cNvSpPr>
              <p:nvPr/>
            </p:nvSpPr>
            <p:spPr bwMode="auto">
              <a:xfrm>
                <a:off x="3016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6" name="Oval 91"/>
              <p:cNvSpPr>
                <a:spLocks noChangeArrowheads="1"/>
              </p:cNvSpPr>
              <p:nvPr/>
            </p:nvSpPr>
            <p:spPr bwMode="auto">
              <a:xfrm>
                <a:off x="1989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7" name="Rectangle 92"/>
              <p:cNvSpPr>
                <a:spLocks noChangeArrowheads="1"/>
              </p:cNvSpPr>
              <p:nvPr/>
            </p:nvSpPr>
            <p:spPr bwMode="auto">
              <a:xfrm>
                <a:off x="2247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8" name="Oval 93"/>
              <p:cNvSpPr>
                <a:spLocks noChangeArrowheads="1"/>
              </p:cNvSpPr>
              <p:nvPr/>
            </p:nvSpPr>
            <p:spPr bwMode="auto">
              <a:xfrm>
                <a:off x="1734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9" name="Rectangle 94"/>
              <p:cNvSpPr>
                <a:spLocks noChangeArrowheads="1"/>
              </p:cNvSpPr>
              <p:nvPr/>
            </p:nvSpPr>
            <p:spPr bwMode="auto">
              <a:xfrm>
                <a:off x="1737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0" name="Oval 95"/>
              <p:cNvSpPr>
                <a:spLocks noChangeArrowheads="1"/>
              </p:cNvSpPr>
              <p:nvPr/>
            </p:nvSpPr>
            <p:spPr bwMode="auto">
              <a:xfrm>
                <a:off x="1479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1" name="Rectangle 96"/>
              <p:cNvSpPr>
                <a:spLocks noChangeArrowheads="1"/>
              </p:cNvSpPr>
              <p:nvPr/>
            </p:nvSpPr>
            <p:spPr bwMode="auto">
              <a:xfrm>
                <a:off x="1488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2" name="Oval 97"/>
              <p:cNvSpPr>
                <a:spLocks noChangeArrowheads="1"/>
              </p:cNvSpPr>
              <p:nvPr/>
            </p:nvSpPr>
            <p:spPr bwMode="auto">
              <a:xfrm>
                <a:off x="2244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3" name="Rectangle 98"/>
              <p:cNvSpPr>
                <a:spLocks noChangeArrowheads="1"/>
              </p:cNvSpPr>
              <p:nvPr/>
            </p:nvSpPr>
            <p:spPr bwMode="auto">
              <a:xfrm>
                <a:off x="3531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4" name="Oval 99"/>
              <p:cNvSpPr>
                <a:spLocks noChangeArrowheads="1"/>
              </p:cNvSpPr>
              <p:nvPr/>
            </p:nvSpPr>
            <p:spPr bwMode="auto">
              <a:xfrm>
                <a:off x="2244" y="1833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5" name="Rectangle 100"/>
              <p:cNvSpPr>
                <a:spLocks noChangeArrowheads="1"/>
              </p:cNvSpPr>
              <p:nvPr/>
            </p:nvSpPr>
            <p:spPr bwMode="auto">
              <a:xfrm>
                <a:off x="1095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6" name="Oval 101"/>
              <p:cNvSpPr>
                <a:spLocks noChangeArrowheads="1"/>
              </p:cNvSpPr>
              <p:nvPr/>
            </p:nvSpPr>
            <p:spPr bwMode="auto">
              <a:xfrm>
                <a:off x="2982" y="1615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7" name="Rectangle 102"/>
              <p:cNvSpPr>
                <a:spLocks noChangeArrowheads="1"/>
              </p:cNvSpPr>
              <p:nvPr/>
            </p:nvSpPr>
            <p:spPr bwMode="auto">
              <a:xfrm>
                <a:off x="2857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8" name="Oval 103"/>
              <p:cNvSpPr>
                <a:spLocks noChangeArrowheads="1"/>
              </p:cNvSpPr>
              <p:nvPr/>
            </p:nvSpPr>
            <p:spPr bwMode="auto">
              <a:xfrm>
                <a:off x="1219" y="1525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9" name="Rectangle 104"/>
              <p:cNvSpPr>
                <a:spLocks noChangeArrowheads="1"/>
              </p:cNvSpPr>
              <p:nvPr/>
            </p:nvSpPr>
            <p:spPr bwMode="auto">
              <a:xfrm>
                <a:off x="1448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0" name="Rectangle 105"/>
              <p:cNvSpPr>
                <a:spLocks noChangeArrowheads="1"/>
              </p:cNvSpPr>
              <p:nvPr/>
            </p:nvSpPr>
            <p:spPr bwMode="auto">
              <a:xfrm>
                <a:off x="1869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1" name="Rectangle 106"/>
              <p:cNvSpPr>
                <a:spLocks noChangeArrowheads="1"/>
              </p:cNvSpPr>
              <p:nvPr/>
            </p:nvSpPr>
            <p:spPr bwMode="auto">
              <a:xfrm>
                <a:off x="1892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2" name="Rectangle 107"/>
              <p:cNvSpPr>
                <a:spLocks noChangeArrowheads="1"/>
              </p:cNvSpPr>
              <p:nvPr/>
            </p:nvSpPr>
            <p:spPr bwMode="auto">
              <a:xfrm>
                <a:off x="1904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3" name="Rectangle 108"/>
              <p:cNvSpPr>
                <a:spLocks noChangeArrowheads="1"/>
              </p:cNvSpPr>
              <p:nvPr/>
            </p:nvSpPr>
            <p:spPr bwMode="auto">
              <a:xfrm>
                <a:off x="875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4" name="Rectangle 109"/>
              <p:cNvSpPr>
                <a:spLocks noChangeArrowheads="1"/>
              </p:cNvSpPr>
              <p:nvPr/>
            </p:nvSpPr>
            <p:spPr bwMode="auto">
              <a:xfrm>
                <a:off x="2151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5" name="Rectangle 110"/>
              <p:cNvSpPr>
                <a:spLocks noChangeArrowheads="1"/>
              </p:cNvSpPr>
              <p:nvPr/>
            </p:nvSpPr>
            <p:spPr bwMode="auto">
              <a:xfrm>
                <a:off x="2258" y="2328"/>
                <a:ext cx="134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#2 outside B gap.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6" name="Rectangle 111"/>
              <p:cNvSpPr>
                <a:spLocks noChangeArrowheads="1"/>
              </p:cNvSpPr>
              <p:nvPr/>
            </p:nvSpPr>
            <p:spPr bwMode="auto">
              <a:xfrm>
                <a:off x="2151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7" name="Rectangle 112"/>
              <p:cNvSpPr>
                <a:spLocks noChangeArrowheads="1"/>
              </p:cNvSpPr>
              <p:nvPr/>
            </p:nvSpPr>
            <p:spPr bwMode="auto">
              <a:xfrm>
                <a:off x="2151" y="253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8" name="Rectangle 113"/>
              <p:cNvSpPr>
                <a:spLocks noChangeArrowheads="1"/>
              </p:cNvSpPr>
              <p:nvPr/>
            </p:nvSpPr>
            <p:spPr bwMode="auto">
              <a:xfrm>
                <a:off x="2258" y="2530"/>
                <a:ext cx="199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#1 outside B gap. You may pull to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9" name="Rectangle 114"/>
              <p:cNvSpPr>
                <a:spLocks noChangeArrowheads="1"/>
              </p:cNvSpPr>
              <p:nvPr/>
            </p:nvSpPr>
            <p:spPr bwMode="auto">
              <a:xfrm>
                <a:off x="2151" y="2631"/>
                <a:ext cx="134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get him. Make TAG call 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0" name="Rectangle 115"/>
              <p:cNvSpPr>
                <a:spLocks noChangeArrowheads="1"/>
              </p:cNvSpPr>
              <p:nvPr/>
            </p:nvSpPr>
            <p:spPr bwMode="auto">
              <a:xfrm>
                <a:off x="2151" y="283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1" name="Rectangle 116"/>
              <p:cNvSpPr>
                <a:spLocks noChangeArrowheads="1"/>
              </p:cNvSpPr>
              <p:nvPr/>
            </p:nvSpPr>
            <p:spPr bwMode="auto">
              <a:xfrm>
                <a:off x="2268" y="2832"/>
                <a:ext cx="13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Wall off. Usually ILB or 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2" name="Rectangle 117"/>
              <p:cNvSpPr>
                <a:spLocks noChangeArrowheads="1"/>
              </p:cNvSpPr>
              <p:nvPr/>
            </p:nvSpPr>
            <p:spPr bwMode="auto">
              <a:xfrm>
                <a:off x="2151" y="303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3" name="Rectangle 118"/>
              <p:cNvSpPr>
                <a:spLocks noChangeArrowheads="1"/>
              </p:cNvSpPr>
              <p:nvPr/>
            </p:nvSpPr>
            <p:spPr bwMode="auto">
              <a:xfrm>
                <a:off x="2274" y="3034"/>
                <a:ext cx="67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4" name="Rectangle 119"/>
              <p:cNvSpPr>
                <a:spLocks noChangeArrowheads="1"/>
              </p:cNvSpPr>
              <p:nvPr/>
            </p:nvSpPr>
            <p:spPr bwMode="auto">
              <a:xfrm>
                <a:off x="2151" y="323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5" name="Rectangle 120"/>
              <p:cNvSpPr>
                <a:spLocks noChangeArrowheads="1"/>
              </p:cNvSpPr>
              <p:nvPr/>
            </p:nvSpPr>
            <p:spPr bwMode="auto">
              <a:xfrm>
                <a:off x="2279" y="3236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6" name="Rectangle 121"/>
              <p:cNvSpPr>
                <a:spLocks noChangeArrowheads="1"/>
              </p:cNvSpPr>
              <p:nvPr/>
            </p:nvSpPr>
            <p:spPr bwMode="auto">
              <a:xfrm>
                <a:off x="2151" y="3438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7" name="Rectangle 122"/>
              <p:cNvSpPr>
                <a:spLocks noChangeArrowheads="1"/>
              </p:cNvSpPr>
              <p:nvPr/>
            </p:nvSpPr>
            <p:spPr bwMode="auto">
              <a:xfrm>
                <a:off x="2268" y="3438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8" name="Rectangle 123"/>
              <p:cNvSpPr>
                <a:spLocks noChangeArrowheads="1"/>
              </p:cNvSpPr>
              <p:nvPr/>
            </p:nvSpPr>
            <p:spPr bwMode="auto">
              <a:xfrm>
                <a:off x="2151" y="3639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9" name="Rectangle 124"/>
              <p:cNvSpPr>
                <a:spLocks noChangeArrowheads="1"/>
              </p:cNvSpPr>
              <p:nvPr/>
            </p:nvSpPr>
            <p:spPr bwMode="auto">
              <a:xfrm>
                <a:off x="2252" y="3639"/>
                <a:ext cx="12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0" name="Rectangle 125"/>
              <p:cNvSpPr>
                <a:spLocks noChangeArrowheads="1"/>
              </p:cNvSpPr>
              <p:nvPr/>
            </p:nvSpPr>
            <p:spPr bwMode="auto">
              <a:xfrm>
                <a:off x="2151" y="3841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1" name="Rectangle 126"/>
              <p:cNvSpPr>
                <a:spLocks noChangeArrowheads="1"/>
              </p:cNvSpPr>
              <p:nvPr/>
            </p:nvSpPr>
            <p:spPr bwMode="auto">
              <a:xfrm>
                <a:off x="2274" y="3841"/>
                <a:ext cx="197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pivot-6" over midline. Handoff to slot in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2" name="Rectangle 127"/>
              <p:cNvSpPr>
                <a:spLocks noChangeArrowheads="1"/>
              </p:cNvSpPr>
              <p:nvPr/>
            </p:nvSpPr>
            <p:spPr bwMode="auto">
              <a:xfrm>
                <a:off x="2151" y="3942"/>
                <a:ext cx="15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playside A gap. Snap ball in off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3" name="Rectangle 128"/>
              <p:cNvSpPr>
                <a:spLocks noChangeArrowheads="1"/>
              </p:cNvSpPr>
              <p:nvPr/>
            </p:nvSpPr>
            <p:spPr bwMode="auto">
              <a:xfrm>
                <a:off x="2151" y="414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4" name="Rectangle 129"/>
              <p:cNvSpPr>
                <a:spLocks noChangeArrowheads="1"/>
              </p:cNvSpPr>
              <p:nvPr/>
            </p:nvSpPr>
            <p:spPr bwMode="auto">
              <a:xfrm>
                <a:off x="2268" y="4143"/>
                <a:ext cx="99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#3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5" name="Rectangle 130"/>
              <p:cNvSpPr>
                <a:spLocks noChangeArrowheads="1"/>
              </p:cNvSpPr>
              <p:nvPr/>
            </p:nvSpPr>
            <p:spPr bwMode="auto">
              <a:xfrm>
                <a:off x="2151" y="434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6" name="Rectangle 131"/>
              <p:cNvSpPr>
                <a:spLocks noChangeArrowheads="1"/>
              </p:cNvSpPr>
              <p:nvPr/>
            </p:nvSpPr>
            <p:spPr bwMode="auto">
              <a:xfrm>
                <a:off x="2279" y="4345"/>
                <a:ext cx="197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Aim pt. 2 ft. behind QB. Run to(jet)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7" name="Rectangle 132"/>
              <p:cNvSpPr>
                <a:spLocks noChangeArrowheads="1"/>
              </p:cNvSpPr>
              <p:nvPr/>
            </p:nvSpPr>
            <p:spPr bwMode="auto">
              <a:xfrm>
                <a:off x="2151" y="4446"/>
                <a:ext cx="13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 Think:Hash-#'s-Sideline.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8" name="Rectangle 133"/>
              <p:cNvSpPr>
                <a:spLocks noChangeArrowheads="1"/>
              </p:cNvSpPr>
              <p:nvPr/>
            </p:nvSpPr>
            <p:spPr bwMode="auto">
              <a:xfrm>
                <a:off x="2151" y="464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9" name="Rectangle 134"/>
              <p:cNvSpPr>
                <a:spLocks noChangeArrowheads="1"/>
              </p:cNvSpPr>
              <p:nvPr/>
            </p:nvSpPr>
            <p:spPr bwMode="auto">
              <a:xfrm>
                <a:off x="2258" y="4648"/>
                <a:ext cx="21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right foot of C. Run trap right course. Block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0" name="Rectangle 135"/>
              <p:cNvSpPr>
                <a:spLocks noChangeArrowheads="1"/>
              </p:cNvSpPr>
              <p:nvPr/>
            </p:nvSpPr>
            <p:spPr bwMode="auto">
              <a:xfrm>
                <a:off x="2151" y="4749"/>
                <a:ext cx="114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 Probably backside LB.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1" name="Rectangle 136"/>
              <p:cNvSpPr>
                <a:spLocks noChangeArrowheads="1"/>
              </p:cNvSpPr>
              <p:nvPr/>
            </p:nvSpPr>
            <p:spPr bwMode="auto">
              <a:xfrm>
                <a:off x="2151" y="4950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2" name="Rectangle 137"/>
              <p:cNvSpPr>
                <a:spLocks noChangeArrowheads="1"/>
              </p:cNvSpPr>
              <p:nvPr/>
            </p:nvSpPr>
            <p:spPr bwMode="auto">
              <a:xfrm>
                <a:off x="1715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3" name="Rectangle 138"/>
              <p:cNvSpPr>
                <a:spLocks noChangeArrowheads="1"/>
              </p:cNvSpPr>
              <p:nvPr/>
            </p:nvSpPr>
            <p:spPr bwMode="auto">
              <a:xfrm>
                <a:off x="1986" y="315"/>
                <a:ext cx="115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49 Jet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4" name="Freeform 139"/>
              <p:cNvSpPr>
                <a:spLocks/>
              </p:cNvSpPr>
              <p:nvPr/>
            </p:nvSpPr>
            <p:spPr bwMode="auto">
              <a:xfrm>
                <a:off x="1041" y="1159"/>
                <a:ext cx="204" cy="385"/>
              </a:xfrm>
              <a:custGeom>
                <a:avLst/>
                <a:gdLst>
                  <a:gd name="T0" fmla="*/ 578 w 578"/>
                  <a:gd name="T1" fmla="*/ 1089 h 1089"/>
                  <a:gd name="T2" fmla="*/ 0 w 578"/>
                  <a:gd name="T3" fmla="*/ 383 h 1089"/>
                  <a:gd name="T4" fmla="*/ 0 w 578"/>
                  <a:gd name="T5" fmla="*/ 71 h 1089"/>
                  <a:gd name="T6" fmla="*/ 127 w 578"/>
                  <a:gd name="T7" fmla="*/ 0 h 1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8" h="1089">
                    <a:moveTo>
                      <a:pt x="578" y="1089"/>
                    </a:moveTo>
                    <a:lnTo>
                      <a:pt x="0" y="383"/>
                    </a:lnTo>
                    <a:lnTo>
                      <a:pt x="0" y="71"/>
                    </a:lnTo>
                    <a:lnTo>
                      <a:pt x="12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5" name="Freeform 140"/>
              <p:cNvSpPr>
                <a:spLocks/>
              </p:cNvSpPr>
              <p:nvPr/>
            </p:nvSpPr>
            <p:spPr bwMode="auto">
              <a:xfrm>
                <a:off x="1068" y="1124"/>
                <a:ext cx="41" cy="67"/>
              </a:xfrm>
              <a:custGeom>
                <a:avLst/>
                <a:gdLst>
                  <a:gd name="T0" fmla="*/ 117 w 117"/>
                  <a:gd name="T1" fmla="*/ 180 h 188"/>
                  <a:gd name="T2" fmla="*/ 100 w 117"/>
                  <a:gd name="T3" fmla="*/ 188 h 188"/>
                  <a:gd name="T4" fmla="*/ 0 w 117"/>
                  <a:gd name="T5" fmla="*/ 8 h 188"/>
                  <a:gd name="T6" fmla="*/ 17 w 117"/>
                  <a:gd name="T7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8">
                    <a:moveTo>
                      <a:pt x="117" y="180"/>
                    </a:moveTo>
                    <a:lnTo>
                      <a:pt x="100" y="188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6" name="Line 141"/>
              <p:cNvSpPr>
                <a:spLocks noChangeShapeType="1"/>
              </p:cNvSpPr>
              <p:nvPr/>
            </p:nvSpPr>
            <p:spPr bwMode="auto">
              <a:xfrm flipH="1">
                <a:off x="1068" y="1124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7" name="Arc 142"/>
              <p:cNvSpPr>
                <a:spLocks/>
              </p:cNvSpPr>
              <p:nvPr/>
            </p:nvSpPr>
            <p:spPr bwMode="auto">
              <a:xfrm>
                <a:off x="1315" y="1182"/>
                <a:ext cx="473" cy="35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54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54" y="21599"/>
                    </a:moveTo>
                    <a:cubicBezTo>
                      <a:pt x="9642" y="21574"/>
                      <a:pt x="0" y="11911"/>
                      <a:pt x="0" y="0"/>
                    </a:cubicBezTo>
                  </a:path>
                  <a:path w="21600" h="21600" stroke="0" extrusionOk="0">
                    <a:moveTo>
                      <a:pt x="21554" y="21599"/>
                    </a:moveTo>
                    <a:cubicBezTo>
                      <a:pt x="9642" y="21574"/>
                      <a:pt x="0" y="11911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8" name="Arc 143"/>
              <p:cNvSpPr>
                <a:spLocks/>
              </p:cNvSpPr>
              <p:nvPr/>
            </p:nvSpPr>
            <p:spPr bwMode="auto">
              <a:xfrm>
                <a:off x="1315" y="1129"/>
                <a:ext cx="117" cy="5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9" name="Freeform 144"/>
              <p:cNvSpPr>
                <a:spLocks/>
              </p:cNvSpPr>
              <p:nvPr/>
            </p:nvSpPr>
            <p:spPr bwMode="auto">
              <a:xfrm>
                <a:off x="1417" y="1092"/>
                <a:ext cx="36" cy="70"/>
              </a:xfrm>
              <a:custGeom>
                <a:avLst/>
                <a:gdLst>
                  <a:gd name="T0" fmla="*/ 103 w 103"/>
                  <a:gd name="T1" fmla="*/ 188 h 197"/>
                  <a:gd name="T2" fmla="*/ 84 w 103"/>
                  <a:gd name="T3" fmla="*/ 197 h 197"/>
                  <a:gd name="T4" fmla="*/ 0 w 103"/>
                  <a:gd name="T5" fmla="*/ 9 h 197"/>
                  <a:gd name="T6" fmla="*/ 19 w 103"/>
                  <a:gd name="T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3" h="197">
                    <a:moveTo>
                      <a:pt x="103" y="188"/>
                    </a:moveTo>
                    <a:lnTo>
                      <a:pt x="84" y="197"/>
                    </a:lnTo>
                    <a:lnTo>
                      <a:pt x="0" y="9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0" name="Line 145"/>
              <p:cNvSpPr>
                <a:spLocks noChangeShapeType="1"/>
              </p:cNvSpPr>
              <p:nvPr/>
            </p:nvSpPr>
            <p:spPr bwMode="auto">
              <a:xfrm flipH="1">
                <a:off x="1417" y="1092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1" name="Arc 146"/>
              <p:cNvSpPr>
                <a:spLocks/>
              </p:cNvSpPr>
              <p:nvPr/>
            </p:nvSpPr>
            <p:spPr bwMode="auto">
              <a:xfrm>
                <a:off x="1415" y="1324"/>
                <a:ext cx="90" cy="11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2" name="Arc 147"/>
              <p:cNvSpPr>
                <a:spLocks/>
              </p:cNvSpPr>
              <p:nvPr/>
            </p:nvSpPr>
            <p:spPr bwMode="auto">
              <a:xfrm>
                <a:off x="1415" y="1289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3" name="Freeform 148"/>
              <p:cNvSpPr>
                <a:spLocks/>
              </p:cNvSpPr>
              <p:nvPr/>
            </p:nvSpPr>
            <p:spPr bwMode="auto">
              <a:xfrm>
                <a:off x="1463" y="1254"/>
                <a:ext cx="40" cy="68"/>
              </a:xfrm>
              <a:custGeom>
                <a:avLst/>
                <a:gdLst>
                  <a:gd name="T0" fmla="*/ 113 w 113"/>
                  <a:gd name="T1" fmla="*/ 184 h 192"/>
                  <a:gd name="T2" fmla="*/ 96 w 113"/>
                  <a:gd name="T3" fmla="*/ 192 h 192"/>
                  <a:gd name="T4" fmla="*/ 0 w 113"/>
                  <a:gd name="T5" fmla="*/ 8 h 192"/>
                  <a:gd name="T6" fmla="*/ 17 w 113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92">
                    <a:moveTo>
                      <a:pt x="113" y="184"/>
                    </a:moveTo>
                    <a:lnTo>
                      <a:pt x="96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4" name="Line 149"/>
              <p:cNvSpPr>
                <a:spLocks noChangeShapeType="1"/>
              </p:cNvSpPr>
              <p:nvPr/>
            </p:nvSpPr>
            <p:spPr bwMode="auto">
              <a:xfrm flipH="1">
                <a:off x="1463" y="1254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5" name="Arc 150"/>
              <p:cNvSpPr>
                <a:spLocks/>
              </p:cNvSpPr>
              <p:nvPr/>
            </p:nvSpPr>
            <p:spPr bwMode="auto">
              <a:xfrm>
                <a:off x="1300" y="1424"/>
                <a:ext cx="735" cy="1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6" name="Arc 151"/>
              <p:cNvSpPr>
                <a:spLocks/>
              </p:cNvSpPr>
              <p:nvPr/>
            </p:nvSpPr>
            <p:spPr bwMode="auto">
              <a:xfrm>
                <a:off x="1240" y="1274"/>
                <a:ext cx="60" cy="15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7" name="Arc 152"/>
              <p:cNvSpPr>
                <a:spLocks/>
              </p:cNvSpPr>
              <p:nvPr/>
            </p:nvSpPr>
            <p:spPr bwMode="auto">
              <a:xfrm>
                <a:off x="1235" y="984"/>
                <a:ext cx="6" cy="286"/>
              </a:xfrm>
              <a:custGeom>
                <a:avLst/>
                <a:gdLst>
                  <a:gd name="G0" fmla="+- 21600 0 0"/>
                  <a:gd name="G1" fmla="+- 68 0 0"/>
                  <a:gd name="G2" fmla="+- 21600 0 0"/>
                  <a:gd name="T0" fmla="*/ 17730 w 21600"/>
                  <a:gd name="T1" fmla="*/ 21318 h 21318"/>
                  <a:gd name="T2" fmla="*/ 0 w 21600"/>
                  <a:gd name="T3" fmla="*/ 0 h 21318"/>
                  <a:gd name="T4" fmla="*/ 21600 w 21600"/>
                  <a:gd name="T5" fmla="*/ 68 h 21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318" fill="none" extrusionOk="0">
                    <a:moveTo>
                      <a:pt x="17729" y="21318"/>
                    </a:moveTo>
                    <a:cubicBezTo>
                      <a:pt x="7462" y="19448"/>
                      <a:pt x="0" y="10504"/>
                      <a:pt x="0" y="68"/>
                    </a:cubicBezTo>
                    <a:cubicBezTo>
                      <a:pt x="-1" y="45"/>
                      <a:pt x="0" y="22"/>
                      <a:pt x="0" y="0"/>
                    </a:cubicBezTo>
                  </a:path>
                  <a:path w="21600" h="21318" stroke="0" extrusionOk="0">
                    <a:moveTo>
                      <a:pt x="17729" y="21318"/>
                    </a:moveTo>
                    <a:cubicBezTo>
                      <a:pt x="7462" y="19448"/>
                      <a:pt x="0" y="10504"/>
                      <a:pt x="0" y="68"/>
                    </a:cubicBezTo>
                    <a:cubicBezTo>
                      <a:pt x="-1" y="45"/>
                      <a:pt x="0" y="22"/>
                      <a:pt x="0" y="0"/>
                    </a:cubicBezTo>
                    <a:lnTo>
                      <a:pt x="21600" y="68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8" name="Freeform 153"/>
              <p:cNvSpPr>
                <a:spLocks/>
              </p:cNvSpPr>
              <p:nvPr/>
            </p:nvSpPr>
            <p:spPr bwMode="auto">
              <a:xfrm>
                <a:off x="1199" y="978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9" name="Line 154"/>
              <p:cNvSpPr>
                <a:spLocks noChangeShapeType="1"/>
              </p:cNvSpPr>
              <p:nvPr/>
            </p:nvSpPr>
            <p:spPr bwMode="auto">
              <a:xfrm>
                <a:off x="1199" y="97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0" name="Arc 155"/>
              <p:cNvSpPr>
                <a:spLocks/>
              </p:cNvSpPr>
              <p:nvPr/>
            </p:nvSpPr>
            <p:spPr bwMode="auto">
              <a:xfrm>
                <a:off x="2364" y="1359"/>
                <a:ext cx="170" cy="76"/>
              </a:xfrm>
              <a:custGeom>
                <a:avLst/>
                <a:gdLst>
                  <a:gd name="G0" fmla="+- 21600 0 0"/>
                  <a:gd name="G1" fmla="+- 290 0 0"/>
                  <a:gd name="G2" fmla="+- 21600 0 0"/>
                  <a:gd name="T0" fmla="*/ 21600 w 21600"/>
                  <a:gd name="T1" fmla="*/ 21890 h 21890"/>
                  <a:gd name="T2" fmla="*/ 2 w 21600"/>
                  <a:gd name="T3" fmla="*/ 0 h 21890"/>
                  <a:gd name="T4" fmla="*/ 21600 w 21600"/>
                  <a:gd name="T5" fmla="*/ 290 h 21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90" fill="none" extrusionOk="0">
                    <a:moveTo>
                      <a:pt x="21600" y="21890"/>
                    </a:moveTo>
                    <a:cubicBezTo>
                      <a:pt x="9670" y="21890"/>
                      <a:pt x="0" y="12219"/>
                      <a:pt x="0" y="290"/>
                    </a:cubicBezTo>
                    <a:cubicBezTo>
                      <a:pt x="-1" y="193"/>
                      <a:pt x="0" y="96"/>
                      <a:pt x="1" y="-1"/>
                    </a:cubicBezTo>
                  </a:path>
                  <a:path w="21600" h="21890" stroke="0" extrusionOk="0">
                    <a:moveTo>
                      <a:pt x="21600" y="21890"/>
                    </a:moveTo>
                    <a:cubicBezTo>
                      <a:pt x="9670" y="21890"/>
                      <a:pt x="0" y="12219"/>
                      <a:pt x="0" y="290"/>
                    </a:cubicBezTo>
                    <a:cubicBezTo>
                      <a:pt x="-1" y="193"/>
                      <a:pt x="0" y="96"/>
                      <a:pt x="1" y="-1"/>
                    </a:cubicBezTo>
                    <a:lnTo>
                      <a:pt x="21600" y="29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1" name="Freeform 156"/>
              <p:cNvSpPr>
                <a:spLocks/>
              </p:cNvSpPr>
              <p:nvPr/>
            </p:nvSpPr>
            <p:spPr bwMode="auto">
              <a:xfrm>
                <a:off x="2328" y="1353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2" name="Line 157"/>
              <p:cNvSpPr>
                <a:spLocks noChangeShapeType="1"/>
              </p:cNvSpPr>
              <p:nvPr/>
            </p:nvSpPr>
            <p:spPr bwMode="auto">
              <a:xfrm>
                <a:off x="2328" y="135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3" name="Arc 158"/>
              <p:cNvSpPr>
                <a:spLocks/>
              </p:cNvSpPr>
              <p:nvPr/>
            </p:nvSpPr>
            <p:spPr bwMode="auto">
              <a:xfrm>
                <a:off x="2654" y="1359"/>
                <a:ext cx="125" cy="81"/>
              </a:xfrm>
              <a:custGeom>
                <a:avLst/>
                <a:gdLst>
                  <a:gd name="G0" fmla="+- 21600 0 0"/>
                  <a:gd name="G1" fmla="+- 272 0 0"/>
                  <a:gd name="G2" fmla="+- 21600 0 0"/>
                  <a:gd name="T0" fmla="*/ 21600 w 21600"/>
                  <a:gd name="T1" fmla="*/ 21872 h 21872"/>
                  <a:gd name="T2" fmla="*/ 2 w 21600"/>
                  <a:gd name="T3" fmla="*/ 0 h 21872"/>
                  <a:gd name="T4" fmla="*/ 21600 w 21600"/>
                  <a:gd name="T5" fmla="*/ 272 h 21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72" fill="none" extrusionOk="0">
                    <a:moveTo>
                      <a:pt x="21600" y="21872"/>
                    </a:moveTo>
                    <a:cubicBezTo>
                      <a:pt x="9670" y="21872"/>
                      <a:pt x="0" y="12201"/>
                      <a:pt x="0" y="272"/>
                    </a:cubicBezTo>
                    <a:cubicBezTo>
                      <a:pt x="-1" y="181"/>
                      <a:pt x="0" y="90"/>
                      <a:pt x="1" y="-1"/>
                    </a:cubicBezTo>
                  </a:path>
                  <a:path w="21600" h="21872" stroke="0" extrusionOk="0">
                    <a:moveTo>
                      <a:pt x="21600" y="21872"/>
                    </a:moveTo>
                    <a:cubicBezTo>
                      <a:pt x="9670" y="21872"/>
                      <a:pt x="0" y="12201"/>
                      <a:pt x="0" y="272"/>
                    </a:cubicBezTo>
                    <a:cubicBezTo>
                      <a:pt x="-1" y="181"/>
                      <a:pt x="0" y="90"/>
                      <a:pt x="1" y="-1"/>
                    </a:cubicBezTo>
                    <a:lnTo>
                      <a:pt x="21600" y="27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4" name="Freeform 159"/>
              <p:cNvSpPr>
                <a:spLocks/>
              </p:cNvSpPr>
              <p:nvPr/>
            </p:nvSpPr>
            <p:spPr bwMode="auto">
              <a:xfrm>
                <a:off x="2618" y="1353"/>
                <a:ext cx="72" cy="6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5" name="Line 160"/>
              <p:cNvSpPr>
                <a:spLocks noChangeShapeType="1"/>
              </p:cNvSpPr>
              <p:nvPr/>
            </p:nvSpPr>
            <p:spPr bwMode="auto">
              <a:xfrm>
                <a:off x="2618" y="135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6" name="Freeform 161"/>
              <p:cNvSpPr>
                <a:spLocks/>
              </p:cNvSpPr>
              <p:nvPr/>
            </p:nvSpPr>
            <p:spPr bwMode="auto">
              <a:xfrm>
                <a:off x="2270" y="785"/>
                <a:ext cx="1289" cy="659"/>
              </a:xfrm>
              <a:custGeom>
                <a:avLst/>
                <a:gdLst>
                  <a:gd name="T0" fmla="*/ 3643 w 3643"/>
                  <a:gd name="T1" fmla="*/ 1864 h 1864"/>
                  <a:gd name="T2" fmla="*/ 0 w 3643"/>
                  <a:gd name="T3" fmla="*/ 182 h 1864"/>
                  <a:gd name="T4" fmla="*/ 0 w 3643"/>
                  <a:gd name="T5" fmla="*/ 42 h 1864"/>
                  <a:gd name="T6" fmla="*/ 169 w 3643"/>
                  <a:gd name="T7" fmla="*/ 0 h 1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43" h="1864">
                    <a:moveTo>
                      <a:pt x="3643" y="1864"/>
                    </a:moveTo>
                    <a:lnTo>
                      <a:pt x="0" y="182"/>
                    </a:lnTo>
                    <a:lnTo>
                      <a:pt x="0" y="42"/>
                    </a:lnTo>
                    <a:lnTo>
                      <a:pt x="16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7" name="Freeform 162"/>
              <p:cNvSpPr>
                <a:spLocks/>
              </p:cNvSpPr>
              <p:nvPr/>
            </p:nvSpPr>
            <p:spPr bwMode="auto">
              <a:xfrm>
                <a:off x="2321" y="748"/>
                <a:ext cx="23" cy="72"/>
              </a:xfrm>
              <a:custGeom>
                <a:avLst/>
                <a:gdLst>
                  <a:gd name="T0" fmla="*/ 65 w 65"/>
                  <a:gd name="T1" fmla="*/ 201 h 205"/>
                  <a:gd name="T2" fmla="*/ 46 w 65"/>
                  <a:gd name="T3" fmla="*/ 205 h 205"/>
                  <a:gd name="T4" fmla="*/ 0 w 65"/>
                  <a:gd name="T5" fmla="*/ 4 h 205"/>
                  <a:gd name="T6" fmla="*/ 19 w 65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205">
                    <a:moveTo>
                      <a:pt x="65" y="201"/>
                    </a:moveTo>
                    <a:lnTo>
                      <a:pt x="46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8" name="Line 163"/>
              <p:cNvSpPr>
                <a:spLocks noChangeShapeType="1"/>
              </p:cNvSpPr>
              <p:nvPr/>
            </p:nvSpPr>
            <p:spPr bwMode="auto">
              <a:xfrm flipH="1">
                <a:off x="2321" y="748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9" name="Freeform 164"/>
              <p:cNvSpPr>
                <a:spLocks/>
              </p:cNvSpPr>
              <p:nvPr/>
            </p:nvSpPr>
            <p:spPr bwMode="auto">
              <a:xfrm>
                <a:off x="2310" y="1692"/>
                <a:ext cx="729" cy="47"/>
              </a:xfrm>
              <a:custGeom>
                <a:avLst/>
                <a:gdLst>
                  <a:gd name="T0" fmla="*/ 2061 w 2061"/>
                  <a:gd name="T1" fmla="*/ 74 h 133"/>
                  <a:gd name="T2" fmla="*/ 2030 w 2061"/>
                  <a:gd name="T3" fmla="*/ 133 h 133"/>
                  <a:gd name="T4" fmla="*/ 1971 w 2061"/>
                  <a:gd name="T5" fmla="*/ 13 h 133"/>
                  <a:gd name="T6" fmla="*/ 1910 w 2061"/>
                  <a:gd name="T7" fmla="*/ 132 h 133"/>
                  <a:gd name="T8" fmla="*/ 1851 w 2061"/>
                  <a:gd name="T9" fmla="*/ 12 h 133"/>
                  <a:gd name="T10" fmla="*/ 1790 w 2061"/>
                  <a:gd name="T11" fmla="*/ 132 h 133"/>
                  <a:gd name="T12" fmla="*/ 1731 w 2061"/>
                  <a:gd name="T13" fmla="*/ 11 h 133"/>
                  <a:gd name="T14" fmla="*/ 1670 w 2061"/>
                  <a:gd name="T15" fmla="*/ 131 h 133"/>
                  <a:gd name="T16" fmla="*/ 1611 w 2061"/>
                  <a:gd name="T17" fmla="*/ 10 h 133"/>
                  <a:gd name="T18" fmla="*/ 1550 w 2061"/>
                  <a:gd name="T19" fmla="*/ 130 h 133"/>
                  <a:gd name="T20" fmla="*/ 1491 w 2061"/>
                  <a:gd name="T21" fmla="*/ 10 h 133"/>
                  <a:gd name="T22" fmla="*/ 1430 w 2061"/>
                  <a:gd name="T23" fmla="*/ 129 h 133"/>
                  <a:gd name="T24" fmla="*/ 1371 w 2061"/>
                  <a:gd name="T25" fmla="*/ 9 h 133"/>
                  <a:gd name="T26" fmla="*/ 1310 w 2061"/>
                  <a:gd name="T27" fmla="*/ 128 h 133"/>
                  <a:gd name="T28" fmla="*/ 1251 w 2061"/>
                  <a:gd name="T29" fmla="*/ 8 h 133"/>
                  <a:gd name="T30" fmla="*/ 1190 w 2061"/>
                  <a:gd name="T31" fmla="*/ 128 h 133"/>
                  <a:gd name="T32" fmla="*/ 1131 w 2061"/>
                  <a:gd name="T33" fmla="*/ 7 h 133"/>
                  <a:gd name="T34" fmla="*/ 1070 w 2061"/>
                  <a:gd name="T35" fmla="*/ 127 h 133"/>
                  <a:gd name="T36" fmla="*/ 1011 w 2061"/>
                  <a:gd name="T37" fmla="*/ 6 h 133"/>
                  <a:gd name="T38" fmla="*/ 950 w 2061"/>
                  <a:gd name="T39" fmla="*/ 126 h 133"/>
                  <a:gd name="T40" fmla="*/ 891 w 2061"/>
                  <a:gd name="T41" fmla="*/ 6 h 133"/>
                  <a:gd name="T42" fmla="*/ 830 w 2061"/>
                  <a:gd name="T43" fmla="*/ 125 h 133"/>
                  <a:gd name="T44" fmla="*/ 771 w 2061"/>
                  <a:gd name="T45" fmla="*/ 5 h 133"/>
                  <a:gd name="T46" fmla="*/ 710 w 2061"/>
                  <a:gd name="T47" fmla="*/ 124 h 133"/>
                  <a:gd name="T48" fmla="*/ 651 w 2061"/>
                  <a:gd name="T49" fmla="*/ 4 h 133"/>
                  <a:gd name="T50" fmla="*/ 590 w 2061"/>
                  <a:gd name="T51" fmla="*/ 124 h 133"/>
                  <a:gd name="T52" fmla="*/ 531 w 2061"/>
                  <a:gd name="T53" fmla="*/ 3 h 133"/>
                  <a:gd name="T54" fmla="*/ 470 w 2061"/>
                  <a:gd name="T55" fmla="*/ 123 h 133"/>
                  <a:gd name="T56" fmla="*/ 411 w 2061"/>
                  <a:gd name="T57" fmla="*/ 2 h 133"/>
                  <a:gd name="T58" fmla="*/ 350 w 2061"/>
                  <a:gd name="T59" fmla="*/ 122 h 133"/>
                  <a:gd name="T60" fmla="*/ 291 w 2061"/>
                  <a:gd name="T61" fmla="*/ 1 h 133"/>
                  <a:gd name="T62" fmla="*/ 230 w 2061"/>
                  <a:gd name="T63" fmla="*/ 121 h 133"/>
                  <a:gd name="T64" fmla="*/ 171 w 2061"/>
                  <a:gd name="T65" fmla="*/ 1 h 133"/>
                  <a:gd name="T66" fmla="*/ 110 w 2061"/>
                  <a:gd name="T67" fmla="*/ 120 h 133"/>
                  <a:gd name="T68" fmla="*/ 51 w 2061"/>
                  <a:gd name="T69" fmla="*/ 0 h 133"/>
                  <a:gd name="T70" fmla="*/ 21 w 2061"/>
                  <a:gd name="T71" fmla="*/ 60 h 133"/>
                  <a:gd name="T72" fmla="*/ 0 w 2061"/>
                  <a:gd name="T73" fmla="*/ 6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61" h="133">
                    <a:moveTo>
                      <a:pt x="2061" y="74"/>
                    </a:moveTo>
                    <a:lnTo>
                      <a:pt x="2030" y="133"/>
                    </a:lnTo>
                    <a:lnTo>
                      <a:pt x="1971" y="13"/>
                    </a:lnTo>
                    <a:lnTo>
                      <a:pt x="1910" y="132"/>
                    </a:lnTo>
                    <a:lnTo>
                      <a:pt x="1851" y="12"/>
                    </a:lnTo>
                    <a:lnTo>
                      <a:pt x="1790" y="132"/>
                    </a:lnTo>
                    <a:lnTo>
                      <a:pt x="1731" y="11"/>
                    </a:lnTo>
                    <a:lnTo>
                      <a:pt x="1670" y="131"/>
                    </a:lnTo>
                    <a:lnTo>
                      <a:pt x="1611" y="10"/>
                    </a:lnTo>
                    <a:lnTo>
                      <a:pt x="1550" y="130"/>
                    </a:lnTo>
                    <a:lnTo>
                      <a:pt x="1491" y="10"/>
                    </a:lnTo>
                    <a:lnTo>
                      <a:pt x="1430" y="129"/>
                    </a:lnTo>
                    <a:lnTo>
                      <a:pt x="1371" y="9"/>
                    </a:lnTo>
                    <a:lnTo>
                      <a:pt x="1310" y="128"/>
                    </a:lnTo>
                    <a:lnTo>
                      <a:pt x="1251" y="8"/>
                    </a:lnTo>
                    <a:lnTo>
                      <a:pt x="1190" y="128"/>
                    </a:lnTo>
                    <a:lnTo>
                      <a:pt x="1131" y="7"/>
                    </a:lnTo>
                    <a:lnTo>
                      <a:pt x="1070" y="127"/>
                    </a:lnTo>
                    <a:lnTo>
                      <a:pt x="1011" y="6"/>
                    </a:lnTo>
                    <a:lnTo>
                      <a:pt x="950" y="126"/>
                    </a:lnTo>
                    <a:lnTo>
                      <a:pt x="891" y="6"/>
                    </a:lnTo>
                    <a:lnTo>
                      <a:pt x="830" y="125"/>
                    </a:lnTo>
                    <a:lnTo>
                      <a:pt x="771" y="5"/>
                    </a:lnTo>
                    <a:lnTo>
                      <a:pt x="710" y="124"/>
                    </a:lnTo>
                    <a:lnTo>
                      <a:pt x="651" y="4"/>
                    </a:lnTo>
                    <a:lnTo>
                      <a:pt x="590" y="124"/>
                    </a:lnTo>
                    <a:lnTo>
                      <a:pt x="531" y="3"/>
                    </a:lnTo>
                    <a:lnTo>
                      <a:pt x="470" y="123"/>
                    </a:lnTo>
                    <a:lnTo>
                      <a:pt x="411" y="2"/>
                    </a:lnTo>
                    <a:lnTo>
                      <a:pt x="350" y="122"/>
                    </a:lnTo>
                    <a:lnTo>
                      <a:pt x="291" y="1"/>
                    </a:lnTo>
                    <a:lnTo>
                      <a:pt x="230" y="121"/>
                    </a:lnTo>
                    <a:lnTo>
                      <a:pt x="171" y="1"/>
                    </a:lnTo>
                    <a:lnTo>
                      <a:pt x="110" y="120"/>
                    </a:lnTo>
                    <a:lnTo>
                      <a:pt x="51" y="0"/>
                    </a:lnTo>
                    <a:lnTo>
                      <a:pt x="21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0" name="Arc 165"/>
              <p:cNvSpPr>
                <a:spLocks/>
              </p:cNvSpPr>
              <p:nvPr/>
            </p:nvSpPr>
            <p:spPr bwMode="auto">
              <a:xfrm>
                <a:off x="865" y="974"/>
                <a:ext cx="1454" cy="73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1" name="Freeform 166"/>
              <p:cNvSpPr>
                <a:spLocks/>
              </p:cNvSpPr>
              <p:nvPr/>
            </p:nvSpPr>
            <p:spPr bwMode="auto">
              <a:xfrm>
                <a:off x="847" y="974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8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2" name="Freeform 167"/>
              <p:cNvSpPr>
                <a:spLocks/>
              </p:cNvSpPr>
              <p:nvPr/>
            </p:nvSpPr>
            <p:spPr bwMode="auto">
              <a:xfrm>
                <a:off x="2070" y="1124"/>
                <a:ext cx="325" cy="720"/>
              </a:xfrm>
              <a:custGeom>
                <a:avLst/>
                <a:gdLst>
                  <a:gd name="T0" fmla="*/ 704 w 917"/>
                  <a:gd name="T1" fmla="*/ 2034 h 2034"/>
                  <a:gd name="T2" fmla="*/ 917 w 917"/>
                  <a:gd name="T3" fmla="*/ 1244 h 2034"/>
                  <a:gd name="T4" fmla="*/ 0 w 917"/>
                  <a:gd name="T5" fmla="*/ 353 h 2034"/>
                  <a:gd name="T6" fmla="*/ 0 w 917"/>
                  <a:gd name="T7" fmla="*/ 98 h 2034"/>
                  <a:gd name="T8" fmla="*/ 196 w 917"/>
                  <a:gd name="T9" fmla="*/ 0 h 2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7" h="2034">
                    <a:moveTo>
                      <a:pt x="704" y="2034"/>
                    </a:moveTo>
                    <a:lnTo>
                      <a:pt x="917" y="1244"/>
                    </a:lnTo>
                    <a:lnTo>
                      <a:pt x="0" y="353"/>
                    </a:lnTo>
                    <a:lnTo>
                      <a:pt x="0" y="98"/>
                    </a:lnTo>
                    <a:lnTo>
                      <a:pt x="19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3" name="Freeform 168"/>
              <p:cNvSpPr>
                <a:spLocks/>
              </p:cNvSpPr>
              <p:nvPr/>
            </p:nvSpPr>
            <p:spPr bwMode="auto">
              <a:xfrm>
                <a:off x="2123" y="1089"/>
                <a:ext cx="39" cy="68"/>
              </a:xfrm>
              <a:custGeom>
                <a:avLst/>
                <a:gdLst>
                  <a:gd name="T0" fmla="*/ 109 w 109"/>
                  <a:gd name="T1" fmla="*/ 184 h 192"/>
                  <a:gd name="T2" fmla="*/ 92 w 109"/>
                  <a:gd name="T3" fmla="*/ 192 h 192"/>
                  <a:gd name="T4" fmla="*/ 0 w 109"/>
                  <a:gd name="T5" fmla="*/ 8 h 192"/>
                  <a:gd name="T6" fmla="*/ 17 w 109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109" y="184"/>
                    </a:moveTo>
                    <a:lnTo>
                      <a:pt x="92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4" name="Line 169"/>
              <p:cNvSpPr>
                <a:spLocks noChangeShapeType="1"/>
              </p:cNvSpPr>
              <p:nvPr/>
            </p:nvSpPr>
            <p:spPr bwMode="auto">
              <a:xfrm flipH="1">
                <a:off x="2123" y="1089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5" name="Arc 170"/>
              <p:cNvSpPr>
                <a:spLocks/>
              </p:cNvSpPr>
              <p:nvPr/>
            </p:nvSpPr>
            <p:spPr bwMode="auto">
              <a:xfrm>
                <a:off x="2351" y="1643"/>
                <a:ext cx="1" cy="21"/>
              </a:xfrm>
              <a:custGeom>
                <a:avLst/>
                <a:gdLst>
                  <a:gd name="G0" fmla="+- 21576 0 0"/>
                  <a:gd name="G1" fmla="+- 21600 0 0"/>
                  <a:gd name="G2" fmla="+- 21600 0 0"/>
                  <a:gd name="T0" fmla="*/ 0 w 43176"/>
                  <a:gd name="T1" fmla="*/ 20573 h 43200"/>
                  <a:gd name="T2" fmla="*/ 2074 w 43176"/>
                  <a:gd name="T3" fmla="*/ 30887 h 43200"/>
                  <a:gd name="T4" fmla="*/ 21576 w 43176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76" h="43200" fill="none" extrusionOk="0">
                    <a:moveTo>
                      <a:pt x="0" y="20573"/>
                    </a:moveTo>
                    <a:cubicBezTo>
                      <a:pt x="548" y="9055"/>
                      <a:pt x="10045" y="-1"/>
                      <a:pt x="21576" y="0"/>
                    </a:cubicBezTo>
                    <a:cubicBezTo>
                      <a:pt x="33505" y="0"/>
                      <a:pt x="43176" y="9670"/>
                      <a:pt x="43176" y="21600"/>
                    </a:cubicBezTo>
                    <a:cubicBezTo>
                      <a:pt x="43176" y="33529"/>
                      <a:pt x="33505" y="43200"/>
                      <a:pt x="21576" y="43200"/>
                    </a:cubicBezTo>
                    <a:cubicBezTo>
                      <a:pt x="13244" y="43200"/>
                      <a:pt x="5656" y="38408"/>
                      <a:pt x="2074" y="30886"/>
                    </a:cubicBezTo>
                  </a:path>
                  <a:path w="43176" h="43200" stroke="0" extrusionOk="0">
                    <a:moveTo>
                      <a:pt x="0" y="20573"/>
                    </a:moveTo>
                    <a:cubicBezTo>
                      <a:pt x="548" y="9055"/>
                      <a:pt x="10045" y="-1"/>
                      <a:pt x="21576" y="0"/>
                    </a:cubicBezTo>
                    <a:cubicBezTo>
                      <a:pt x="33505" y="0"/>
                      <a:pt x="43176" y="9670"/>
                      <a:pt x="43176" y="21600"/>
                    </a:cubicBezTo>
                    <a:cubicBezTo>
                      <a:pt x="43176" y="33529"/>
                      <a:pt x="33505" y="43200"/>
                      <a:pt x="21576" y="43200"/>
                    </a:cubicBezTo>
                    <a:cubicBezTo>
                      <a:pt x="13244" y="43200"/>
                      <a:pt x="5656" y="38408"/>
                      <a:pt x="2074" y="30886"/>
                    </a:cubicBezTo>
                    <a:lnTo>
                      <a:pt x="21576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6" name="Arc 171"/>
              <p:cNvSpPr>
                <a:spLocks/>
              </p:cNvSpPr>
              <p:nvPr/>
            </p:nvSpPr>
            <p:spPr bwMode="auto">
              <a:xfrm>
                <a:off x="2215" y="1664"/>
                <a:ext cx="135" cy="55"/>
              </a:xfrm>
              <a:custGeom>
                <a:avLst/>
                <a:gdLst>
                  <a:gd name="G0" fmla="+- 0 0 0"/>
                  <a:gd name="G1" fmla="+- 396 0 0"/>
                  <a:gd name="G2" fmla="+- 21600 0 0"/>
                  <a:gd name="T0" fmla="*/ 21596 w 21600"/>
                  <a:gd name="T1" fmla="*/ 0 h 21996"/>
                  <a:gd name="T2" fmla="*/ 0 w 21600"/>
                  <a:gd name="T3" fmla="*/ 21996 h 21996"/>
                  <a:gd name="T4" fmla="*/ 0 w 21600"/>
                  <a:gd name="T5" fmla="*/ 396 h 21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96" fill="none" extrusionOk="0">
                    <a:moveTo>
                      <a:pt x="21596" y="-1"/>
                    </a:moveTo>
                    <a:cubicBezTo>
                      <a:pt x="21598" y="131"/>
                      <a:pt x="21600" y="263"/>
                      <a:pt x="21600" y="396"/>
                    </a:cubicBezTo>
                    <a:cubicBezTo>
                      <a:pt x="21600" y="12325"/>
                      <a:pt x="11929" y="21995"/>
                      <a:pt x="0" y="21996"/>
                    </a:cubicBezTo>
                  </a:path>
                  <a:path w="21600" h="21996" stroke="0" extrusionOk="0">
                    <a:moveTo>
                      <a:pt x="21596" y="-1"/>
                    </a:moveTo>
                    <a:cubicBezTo>
                      <a:pt x="21598" y="131"/>
                      <a:pt x="21600" y="263"/>
                      <a:pt x="21600" y="396"/>
                    </a:cubicBezTo>
                    <a:cubicBezTo>
                      <a:pt x="21600" y="12325"/>
                      <a:pt x="11929" y="21995"/>
                      <a:pt x="0" y="21996"/>
                    </a:cubicBezTo>
                    <a:lnTo>
                      <a:pt x="0" y="39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7" name="Arc 172"/>
              <p:cNvSpPr>
                <a:spLocks/>
              </p:cNvSpPr>
              <p:nvPr/>
            </p:nvSpPr>
            <p:spPr bwMode="auto">
              <a:xfrm>
                <a:off x="2215" y="1719"/>
                <a:ext cx="605" cy="3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64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64" y="21599"/>
                    </a:moveTo>
                    <a:cubicBezTo>
                      <a:pt x="9648" y="21580"/>
                      <a:pt x="0" y="11915"/>
                      <a:pt x="0" y="0"/>
                    </a:cubicBezTo>
                  </a:path>
                  <a:path w="21600" h="21600" stroke="0" extrusionOk="0">
                    <a:moveTo>
                      <a:pt x="21564" y="21599"/>
                    </a:moveTo>
                    <a:cubicBezTo>
                      <a:pt x="9648" y="21580"/>
                      <a:pt x="0" y="1191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8" name="Freeform 173"/>
              <p:cNvSpPr>
                <a:spLocks/>
              </p:cNvSpPr>
              <p:nvPr/>
            </p:nvSpPr>
            <p:spPr bwMode="auto">
              <a:xfrm>
                <a:off x="2767" y="2005"/>
                <a:ext cx="52" cy="37"/>
              </a:xfrm>
              <a:custGeom>
                <a:avLst/>
                <a:gdLst>
                  <a:gd name="T0" fmla="*/ 52 w 52"/>
                  <a:gd name="T1" fmla="*/ 18 h 37"/>
                  <a:gd name="T2" fmla="*/ 0 w 52"/>
                  <a:gd name="T3" fmla="*/ 0 h 37"/>
                  <a:gd name="T4" fmla="*/ 14 w 52"/>
                  <a:gd name="T5" fmla="*/ 18 h 37"/>
                  <a:gd name="T6" fmla="*/ 0 w 52"/>
                  <a:gd name="T7" fmla="*/ 37 h 37"/>
                  <a:gd name="T8" fmla="*/ 52 w 52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7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9" name="Arc 174"/>
              <p:cNvSpPr>
                <a:spLocks/>
              </p:cNvSpPr>
              <p:nvPr/>
            </p:nvSpPr>
            <p:spPr bwMode="auto">
              <a:xfrm>
                <a:off x="2090" y="1336"/>
                <a:ext cx="191" cy="19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0" name="Freeform 175"/>
              <p:cNvSpPr>
                <a:spLocks/>
              </p:cNvSpPr>
              <p:nvPr/>
            </p:nvSpPr>
            <p:spPr bwMode="auto">
              <a:xfrm>
                <a:off x="2054" y="1329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1" name="Line 176"/>
              <p:cNvSpPr>
                <a:spLocks noChangeShapeType="1"/>
              </p:cNvSpPr>
              <p:nvPr/>
            </p:nvSpPr>
            <p:spPr bwMode="auto">
              <a:xfrm>
                <a:off x="2054" y="132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2" name="Freeform 177"/>
              <p:cNvSpPr>
                <a:spLocks/>
              </p:cNvSpPr>
              <p:nvPr/>
            </p:nvSpPr>
            <p:spPr bwMode="auto">
              <a:xfrm>
                <a:off x="811" y="2838"/>
                <a:ext cx="85" cy="54"/>
              </a:xfrm>
              <a:custGeom>
                <a:avLst/>
                <a:gdLst>
                  <a:gd name="T0" fmla="*/ 240 w 240"/>
                  <a:gd name="T1" fmla="*/ 150 h 150"/>
                  <a:gd name="T2" fmla="*/ 0 w 240"/>
                  <a:gd name="T3" fmla="*/ 44 h 150"/>
                  <a:gd name="T4" fmla="*/ 0 w 240"/>
                  <a:gd name="T5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150">
                    <a:moveTo>
                      <a:pt x="240" y="150"/>
                    </a:moveTo>
                    <a:lnTo>
                      <a:pt x="0" y="4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3" name="Freeform 178"/>
              <p:cNvSpPr>
                <a:spLocks/>
              </p:cNvSpPr>
              <p:nvPr/>
            </p:nvSpPr>
            <p:spPr bwMode="auto">
              <a:xfrm>
                <a:off x="774" y="2832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4" name="Line 179"/>
              <p:cNvSpPr>
                <a:spLocks noChangeShapeType="1"/>
              </p:cNvSpPr>
              <p:nvPr/>
            </p:nvSpPr>
            <p:spPr bwMode="auto">
              <a:xfrm>
                <a:off x="774" y="283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5" name="Line 180"/>
              <p:cNvSpPr>
                <a:spLocks noChangeShapeType="1"/>
              </p:cNvSpPr>
              <p:nvPr/>
            </p:nvSpPr>
            <p:spPr bwMode="auto">
              <a:xfrm flipV="1">
                <a:off x="742" y="2833"/>
                <a:ext cx="0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6" name="Freeform 181"/>
              <p:cNvSpPr>
                <a:spLocks/>
              </p:cNvSpPr>
              <p:nvPr/>
            </p:nvSpPr>
            <p:spPr bwMode="auto">
              <a:xfrm>
                <a:off x="706" y="2826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7" name="Line 182"/>
              <p:cNvSpPr>
                <a:spLocks noChangeShapeType="1"/>
              </p:cNvSpPr>
              <p:nvPr/>
            </p:nvSpPr>
            <p:spPr bwMode="auto">
              <a:xfrm>
                <a:off x="706" y="282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8" name="Freeform 183"/>
              <p:cNvSpPr>
                <a:spLocks/>
              </p:cNvSpPr>
              <p:nvPr/>
            </p:nvSpPr>
            <p:spPr bwMode="auto">
              <a:xfrm>
                <a:off x="508" y="2775"/>
                <a:ext cx="101" cy="154"/>
              </a:xfrm>
              <a:custGeom>
                <a:avLst/>
                <a:gdLst>
                  <a:gd name="T0" fmla="*/ 286 w 286"/>
                  <a:gd name="T1" fmla="*/ 435 h 435"/>
                  <a:gd name="T2" fmla="*/ 0 w 286"/>
                  <a:gd name="T3" fmla="*/ 119 h 435"/>
                  <a:gd name="T4" fmla="*/ 0 w 286"/>
                  <a:gd name="T5" fmla="*/ 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6" h="435">
                    <a:moveTo>
                      <a:pt x="286" y="435"/>
                    </a:moveTo>
                    <a:lnTo>
                      <a:pt x="0" y="1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9" name="Freeform 184"/>
              <p:cNvSpPr>
                <a:spLocks/>
              </p:cNvSpPr>
              <p:nvPr/>
            </p:nvSpPr>
            <p:spPr bwMode="auto">
              <a:xfrm>
                <a:off x="472" y="276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0" name="Line 185"/>
              <p:cNvSpPr>
                <a:spLocks noChangeShapeType="1"/>
              </p:cNvSpPr>
              <p:nvPr/>
            </p:nvSpPr>
            <p:spPr bwMode="auto">
              <a:xfrm>
                <a:off x="472" y="276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1" name="Freeform 186"/>
              <p:cNvSpPr>
                <a:spLocks/>
              </p:cNvSpPr>
              <p:nvPr/>
            </p:nvSpPr>
            <p:spPr bwMode="auto">
              <a:xfrm>
                <a:off x="816" y="2743"/>
                <a:ext cx="27" cy="95"/>
              </a:xfrm>
              <a:custGeom>
                <a:avLst/>
                <a:gdLst>
                  <a:gd name="T0" fmla="*/ 0 w 76"/>
                  <a:gd name="T1" fmla="*/ 270 h 270"/>
                  <a:gd name="T2" fmla="*/ 0 w 76"/>
                  <a:gd name="T3" fmla="*/ 0 h 270"/>
                  <a:gd name="T4" fmla="*/ 76 w 76"/>
                  <a:gd name="T5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270">
                    <a:moveTo>
                      <a:pt x="0" y="270"/>
                    </a:moveTo>
                    <a:lnTo>
                      <a:pt x="0" y="0"/>
                    </a:lnTo>
                    <a:lnTo>
                      <a:pt x="7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2" name="Freeform 187"/>
              <p:cNvSpPr>
                <a:spLocks/>
              </p:cNvSpPr>
              <p:nvPr/>
            </p:nvSpPr>
            <p:spPr bwMode="auto">
              <a:xfrm>
                <a:off x="843" y="2707"/>
                <a:ext cx="7" cy="72"/>
              </a:xfrm>
              <a:custGeom>
                <a:avLst/>
                <a:gdLst>
                  <a:gd name="T0" fmla="*/ 20 w 20"/>
                  <a:gd name="T1" fmla="*/ 204 h 204"/>
                  <a:gd name="T2" fmla="*/ 0 w 20"/>
                  <a:gd name="T3" fmla="*/ 204 h 204"/>
                  <a:gd name="T4" fmla="*/ 0 w 20"/>
                  <a:gd name="T5" fmla="*/ 0 h 204"/>
                  <a:gd name="T6" fmla="*/ 20 w 20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4">
                    <a:moveTo>
                      <a:pt x="20" y="204"/>
                    </a:moveTo>
                    <a:lnTo>
                      <a:pt x="0" y="204"/>
                    </a:lnTo>
                    <a:lnTo>
                      <a:pt x="0" y="0"/>
                    </a:lnTo>
                    <a:lnTo>
                      <a:pt x="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3" name="Line 188"/>
              <p:cNvSpPr>
                <a:spLocks noChangeShapeType="1"/>
              </p:cNvSpPr>
              <p:nvPr/>
            </p:nvSpPr>
            <p:spPr bwMode="auto">
              <a:xfrm flipH="1">
                <a:off x="843" y="2707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4" name="Arc 189"/>
              <p:cNvSpPr>
                <a:spLocks/>
              </p:cNvSpPr>
              <p:nvPr/>
            </p:nvSpPr>
            <p:spPr bwMode="auto">
              <a:xfrm>
                <a:off x="593" y="2700"/>
                <a:ext cx="473" cy="24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5" name="Freeform 190"/>
              <p:cNvSpPr>
                <a:spLocks/>
              </p:cNvSpPr>
              <p:nvPr/>
            </p:nvSpPr>
            <p:spPr bwMode="auto">
              <a:xfrm>
                <a:off x="557" y="2693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6" name="Line 191"/>
              <p:cNvSpPr>
                <a:spLocks noChangeShapeType="1"/>
              </p:cNvSpPr>
              <p:nvPr/>
            </p:nvSpPr>
            <p:spPr bwMode="auto">
              <a:xfrm>
                <a:off x="557" y="269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7" name="Arc 192"/>
              <p:cNvSpPr>
                <a:spLocks/>
              </p:cNvSpPr>
              <p:nvPr/>
            </p:nvSpPr>
            <p:spPr bwMode="auto">
              <a:xfrm>
                <a:off x="1050" y="2849"/>
                <a:ext cx="154" cy="10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8" name="Freeform 193"/>
              <p:cNvSpPr>
                <a:spLocks/>
              </p:cNvSpPr>
              <p:nvPr/>
            </p:nvSpPr>
            <p:spPr bwMode="auto">
              <a:xfrm>
                <a:off x="1013" y="2842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9" name="Line 194"/>
              <p:cNvSpPr>
                <a:spLocks noChangeShapeType="1"/>
              </p:cNvSpPr>
              <p:nvPr/>
            </p:nvSpPr>
            <p:spPr bwMode="auto">
              <a:xfrm>
                <a:off x="1013" y="284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0" name="Arc 195"/>
              <p:cNvSpPr>
                <a:spLocks/>
              </p:cNvSpPr>
              <p:nvPr/>
            </p:nvSpPr>
            <p:spPr bwMode="auto">
              <a:xfrm>
                <a:off x="1230" y="2860"/>
                <a:ext cx="128" cy="9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1" name="Freeform 196"/>
              <p:cNvSpPr>
                <a:spLocks/>
              </p:cNvSpPr>
              <p:nvPr/>
            </p:nvSpPr>
            <p:spPr bwMode="auto">
              <a:xfrm>
                <a:off x="1194" y="285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2" name="Line 197"/>
              <p:cNvSpPr>
                <a:spLocks noChangeShapeType="1"/>
              </p:cNvSpPr>
              <p:nvPr/>
            </p:nvSpPr>
            <p:spPr bwMode="auto">
              <a:xfrm>
                <a:off x="1194" y="285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3" name="Arc 198"/>
              <p:cNvSpPr>
                <a:spLocks/>
              </p:cNvSpPr>
              <p:nvPr/>
            </p:nvSpPr>
            <p:spPr bwMode="auto">
              <a:xfrm>
                <a:off x="1368" y="2843"/>
                <a:ext cx="139" cy="101"/>
              </a:xfrm>
              <a:custGeom>
                <a:avLst/>
                <a:gdLst>
                  <a:gd name="G0" fmla="+- 21600 0 0"/>
                  <a:gd name="G1" fmla="+- 214 0 0"/>
                  <a:gd name="G2" fmla="+- 21600 0 0"/>
                  <a:gd name="T0" fmla="*/ 21443 w 21600"/>
                  <a:gd name="T1" fmla="*/ 21813 h 21813"/>
                  <a:gd name="T2" fmla="*/ 1 w 21600"/>
                  <a:gd name="T3" fmla="*/ 0 h 21813"/>
                  <a:gd name="T4" fmla="*/ 21600 w 21600"/>
                  <a:gd name="T5" fmla="*/ 214 h 21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13" fill="none" extrusionOk="0">
                    <a:moveTo>
                      <a:pt x="21442" y="21813"/>
                    </a:moveTo>
                    <a:cubicBezTo>
                      <a:pt x="9575" y="21727"/>
                      <a:pt x="0" y="12082"/>
                      <a:pt x="0" y="214"/>
                    </a:cubicBezTo>
                    <a:cubicBezTo>
                      <a:pt x="-1" y="142"/>
                      <a:pt x="0" y="71"/>
                      <a:pt x="1" y="0"/>
                    </a:cubicBezTo>
                  </a:path>
                  <a:path w="21600" h="21813" stroke="0" extrusionOk="0">
                    <a:moveTo>
                      <a:pt x="21442" y="21813"/>
                    </a:moveTo>
                    <a:cubicBezTo>
                      <a:pt x="9575" y="21727"/>
                      <a:pt x="0" y="12082"/>
                      <a:pt x="0" y="214"/>
                    </a:cubicBezTo>
                    <a:cubicBezTo>
                      <a:pt x="-1" y="142"/>
                      <a:pt x="0" y="71"/>
                      <a:pt x="1" y="0"/>
                    </a:cubicBezTo>
                    <a:lnTo>
                      <a:pt x="21600" y="21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4" name="Freeform 199"/>
              <p:cNvSpPr>
                <a:spLocks/>
              </p:cNvSpPr>
              <p:nvPr/>
            </p:nvSpPr>
            <p:spPr bwMode="auto">
              <a:xfrm>
                <a:off x="1332" y="2837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5" name="Line 200"/>
              <p:cNvSpPr>
                <a:spLocks noChangeShapeType="1"/>
              </p:cNvSpPr>
              <p:nvPr/>
            </p:nvSpPr>
            <p:spPr bwMode="auto">
              <a:xfrm>
                <a:off x="1332" y="283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6" name="Freeform 201"/>
              <p:cNvSpPr>
                <a:spLocks/>
              </p:cNvSpPr>
              <p:nvPr/>
            </p:nvSpPr>
            <p:spPr bwMode="auto">
              <a:xfrm>
                <a:off x="1108" y="2499"/>
                <a:ext cx="850" cy="451"/>
              </a:xfrm>
              <a:custGeom>
                <a:avLst/>
                <a:gdLst>
                  <a:gd name="T0" fmla="*/ 2401 w 2401"/>
                  <a:gd name="T1" fmla="*/ 1275 h 1275"/>
                  <a:gd name="T2" fmla="*/ 0 w 2401"/>
                  <a:gd name="T3" fmla="*/ 165 h 1275"/>
                  <a:gd name="T4" fmla="*/ 0 w 2401"/>
                  <a:gd name="T5" fmla="*/ 0 h 1275"/>
                  <a:gd name="T6" fmla="*/ 90 w 2401"/>
                  <a:gd name="T7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1" h="1275">
                    <a:moveTo>
                      <a:pt x="2401" y="1275"/>
                    </a:moveTo>
                    <a:lnTo>
                      <a:pt x="0" y="165"/>
                    </a:lnTo>
                    <a:lnTo>
                      <a:pt x="0" y="0"/>
                    </a:lnTo>
                    <a:lnTo>
                      <a:pt x="9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7" name="Freeform 202"/>
              <p:cNvSpPr>
                <a:spLocks/>
              </p:cNvSpPr>
              <p:nvPr/>
            </p:nvSpPr>
            <p:spPr bwMode="auto">
              <a:xfrm>
                <a:off x="1140" y="2463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8" name="Line 203"/>
              <p:cNvSpPr>
                <a:spLocks noChangeShapeType="1"/>
              </p:cNvSpPr>
              <p:nvPr/>
            </p:nvSpPr>
            <p:spPr bwMode="auto">
              <a:xfrm flipH="1">
                <a:off x="1140" y="2463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9" name="Freeform 204"/>
              <p:cNvSpPr>
                <a:spLocks/>
              </p:cNvSpPr>
              <p:nvPr/>
            </p:nvSpPr>
            <p:spPr bwMode="auto">
              <a:xfrm>
                <a:off x="1087" y="2674"/>
                <a:ext cx="149" cy="408"/>
              </a:xfrm>
              <a:custGeom>
                <a:avLst/>
                <a:gdLst>
                  <a:gd name="T0" fmla="*/ 389 w 420"/>
                  <a:gd name="T1" fmla="*/ 1155 h 1155"/>
                  <a:gd name="T2" fmla="*/ 420 w 420"/>
                  <a:gd name="T3" fmla="*/ 420 h 1155"/>
                  <a:gd name="T4" fmla="*/ 0 w 420"/>
                  <a:gd name="T5" fmla="*/ 0 h 1155"/>
                  <a:gd name="T6" fmla="*/ 165 w 420"/>
                  <a:gd name="T7" fmla="*/ 0 h 1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0" h="1155">
                    <a:moveTo>
                      <a:pt x="389" y="1155"/>
                    </a:moveTo>
                    <a:lnTo>
                      <a:pt x="420" y="420"/>
                    </a:lnTo>
                    <a:lnTo>
                      <a:pt x="0" y="0"/>
                    </a:lnTo>
                    <a:lnTo>
                      <a:pt x="16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145" y="2637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H="1">
              <a:off x="1145" y="2637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8"/>
            <p:cNvSpPr>
              <a:spLocks/>
            </p:cNvSpPr>
            <p:nvPr/>
          </p:nvSpPr>
          <p:spPr bwMode="auto">
            <a:xfrm>
              <a:off x="1140" y="3029"/>
              <a:ext cx="96" cy="22"/>
            </a:xfrm>
            <a:custGeom>
              <a:avLst/>
              <a:gdLst>
                <a:gd name="G0" fmla="+- 0 0 0"/>
                <a:gd name="G1" fmla="+- 1004 0 0"/>
                <a:gd name="G2" fmla="+- 21600 0 0"/>
                <a:gd name="T0" fmla="*/ 21577 w 21600"/>
                <a:gd name="T1" fmla="*/ 0 h 22604"/>
                <a:gd name="T2" fmla="*/ 0 w 21600"/>
                <a:gd name="T3" fmla="*/ 22604 h 22604"/>
                <a:gd name="T4" fmla="*/ 0 w 21600"/>
                <a:gd name="T5" fmla="*/ 1004 h 22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604" fill="none" extrusionOk="0">
                  <a:moveTo>
                    <a:pt x="21576" y="0"/>
                  </a:moveTo>
                  <a:cubicBezTo>
                    <a:pt x="21592" y="334"/>
                    <a:pt x="21600" y="669"/>
                    <a:pt x="21600" y="1004"/>
                  </a:cubicBezTo>
                  <a:cubicBezTo>
                    <a:pt x="21600" y="12933"/>
                    <a:pt x="11929" y="22603"/>
                    <a:pt x="0" y="22604"/>
                  </a:cubicBezTo>
                </a:path>
                <a:path w="21600" h="22604" stroke="0" extrusionOk="0">
                  <a:moveTo>
                    <a:pt x="21576" y="0"/>
                  </a:moveTo>
                  <a:cubicBezTo>
                    <a:pt x="21592" y="334"/>
                    <a:pt x="21600" y="669"/>
                    <a:pt x="21600" y="1004"/>
                  </a:cubicBezTo>
                  <a:cubicBezTo>
                    <a:pt x="21600" y="12933"/>
                    <a:pt x="11929" y="22603"/>
                    <a:pt x="0" y="22604"/>
                  </a:cubicBezTo>
                  <a:lnTo>
                    <a:pt x="0" y="100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09"/>
            <p:cNvSpPr>
              <a:spLocks/>
            </p:cNvSpPr>
            <p:nvPr/>
          </p:nvSpPr>
          <p:spPr bwMode="auto">
            <a:xfrm>
              <a:off x="1140" y="3051"/>
              <a:ext cx="319" cy="1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32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32" y="21599"/>
                  </a:moveTo>
                  <a:cubicBezTo>
                    <a:pt x="9629" y="21562"/>
                    <a:pt x="0" y="11902"/>
                    <a:pt x="0" y="0"/>
                  </a:cubicBezTo>
                </a:path>
                <a:path w="21600" h="21600" stroke="0" extrusionOk="0">
                  <a:moveTo>
                    <a:pt x="21532" y="21599"/>
                  </a:moveTo>
                  <a:cubicBezTo>
                    <a:pt x="9629" y="21562"/>
                    <a:pt x="0" y="11902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407" y="3133"/>
              <a:ext cx="51" cy="37"/>
            </a:xfrm>
            <a:custGeom>
              <a:avLst/>
              <a:gdLst>
                <a:gd name="T0" fmla="*/ 51 w 51"/>
                <a:gd name="T1" fmla="*/ 18 h 37"/>
                <a:gd name="T2" fmla="*/ 0 w 51"/>
                <a:gd name="T3" fmla="*/ 0 h 37"/>
                <a:gd name="T4" fmla="*/ 13 w 51"/>
                <a:gd name="T5" fmla="*/ 18 h 37"/>
                <a:gd name="T6" fmla="*/ 0 w 51"/>
                <a:gd name="T7" fmla="*/ 37 h 37"/>
                <a:gd name="T8" fmla="*/ 51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1"/>
            <p:cNvSpPr>
              <a:spLocks/>
            </p:cNvSpPr>
            <p:nvPr/>
          </p:nvSpPr>
          <p:spPr bwMode="auto">
            <a:xfrm>
              <a:off x="1124" y="4065"/>
              <a:ext cx="117" cy="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2"/>
            <p:cNvSpPr>
              <a:spLocks/>
            </p:cNvSpPr>
            <p:nvPr/>
          </p:nvSpPr>
          <p:spPr bwMode="auto">
            <a:xfrm>
              <a:off x="1124" y="4080"/>
              <a:ext cx="345" cy="12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417" y="4183"/>
              <a:ext cx="52" cy="38"/>
            </a:xfrm>
            <a:custGeom>
              <a:avLst/>
              <a:gdLst>
                <a:gd name="T0" fmla="*/ 52 w 52"/>
                <a:gd name="T1" fmla="*/ 19 h 38"/>
                <a:gd name="T2" fmla="*/ 0 w 52"/>
                <a:gd name="T3" fmla="*/ 0 h 38"/>
                <a:gd name="T4" fmla="*/ 13 w 52"/>
                <a:gd name="T5" fmla="*/ 19 h 38"/>
                <a:gd name="T6" fmla="*/ 0 w 52"/>
                <a:gd name="T7" fmla="*/ 38 h 38"/>
                <a:gd name="T8" fmla="*/ 52 w 52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8">
                  <a:moveTo>
                    <a:pt x="52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8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4"/>
            <p:cNvSpPr>
              <a:spLocks/>
            </p:cNvSpPr>
            <p:nvPr/>
          </p:nvSpPr>
          <p:spPr bwMode="auto">
            <a:xfrm>
              <a:off x="1114" y="5099"/>
              <a:ext cx="133" cy="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5"/>
            <p:cNvSpPr>
              <a:spLocks/>
            </p:cNvSpPr>
            <p:nvPr/>
          </p:nvSpPr>
          <p:spPr bwMode="auto">
            <a:xfrm>
              <a:off x="1114" y="5115"/>
              <a:ext cx="329" cy="117"/>
            </a:xfrm>
            <a:custGeom>
              <a:avLst/>
              <a:gdLst>
                <a:gd name="G0" fmla="+- 21600 0 0"/>
                <a:gd name="G1" fmla="+- 185 0 0"/>
                <a:gd name="G2" fmla="+- 21600 0 0"/>
                <a:gd name="T0" fmla="*/ 21600 w 21600"/>
                <a:gd name="T1" fmla="*/ 21785 h 21785"/>
                <a:gd name="T2" fmla="*/ 1 w 21600"/>
                <a:gd name="T3" fmla="*/ 0 h 21785"/>
                <a:gd name="T4" fmla="*/ 21600 w 21600"/>
                <a:gd name="T5" fmla="*/ 185 h 2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5" fill="none" extrusionOk="0">
                  <a:moveTo>
                    <a:pt x="21600" y="21785"/>
                  </a:moveTo>
                  <a:cubicBezTo>
                    <a:pt x="9670" y="21785"/>
                    <a:pt x="0" y="12114"/>
                    <a:pt x="0" y="185"/>
                  </a:cubicBezTo>
                  <a:cubicBezTo>
                    <a:pt x="-1" y="123"/>
                    <a:pt x="0" y="61"/>
                    <a:pt x="0" y="-1"/>
                  </a:cubicBezTo>
                </a:path>
                <a:path w="21600" h="21785" stroke="0" extrusionOk="0">
                  <a:moveTo>
                    <a:pt x="21600" y="21785"/>
                  </a:moveTo>
                  <a:cubicBezTo>
                    <a:pt x="9670" y="21785"/>
                    <a:pt x="0" y="12114"/>
                    <a:pt x="0" y="185"/>
                  </a:cubicBezTo>
                  <a:cubicBezTo>
                    <a:pt x="-1" y="123"/>
                    <a:pt x="0" y="61"/>
                    <a:pt x="0" y="-1"/>
                  </a:cubicBezTo>
                  <a:lnTo>
                    <a:pt x="21600" y="18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391" y="5214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3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193" y="2979"/>
              <a:ext cx="462" cy="85"/>
            </a:xfrm>
            <a:custGeom>
              <a:avLst/>
              <a:gdLst>
                <a:gd name="T0" fmla="*/ 1306 w 1306"/>
                <a:gd name="T1" fmla="*/ 51 h 238"/>
                <a:gd name="T2" fmla="*/ 1282 w 1306"/>
                <a:gd name="T3" fmla="*/ 113 h 238"/>
                <a:gd name="T4" fmla="*/ 1210 w 1306"/>
                <a:gd name="T5" fmla="*/ 0 h 238"/>
                <a:gd name="T6" fmla="*/ 1163 w 1306"/>
                <a:gd name="T7" fmla="*/ 126 h 238"/>
                <a:gd name="T8" fmla="*/ 1090 w 1306"/>
                <a:gd name="T9" fmla="*/ 13 h 238"/>
                <a:gd name="T10" fmla="*/ 1043 w 1306"/>
                <a:gd name="T11" fmla="*/ 138 h 238"/>
                <a:gd name="T12" fmla="*/ 971 w 1306"/>
                <a:gd name="T13" fmla="*/ 25 h 238"/>
                <a:gd name="T14" fmla="*/ 924 w 1306"/>
                <a:gd name="T15" fmla="*/ 151 h 238"/>
                <a:gd name="T16" fmla="*/ 852 w 1306"/>
                <a:gd name="T17" fmla="*/ 37 h 238"/>
                <a:gd name="T18" fmla="*/ 804 w 1306"/>
                <a:gd name="T19" fmla="*/ 163 h 238"/>
                <a:gd name="T20" fmla="*/ 732 w 1306"/>
                <a:gd name="T21" fmla="*/ 50 h 238"/>
                <a:gd name="T22" fmla="*/ 685 w 1306"/>
                <a:gd name="T23" fmla="*/ 175 h 238"/>
                <a:gd name="T24" fmla="*/ 613 w 1306"/>
                <a:gd name="T25" fmla="*/ 62 h 238"/>
                <a:gd name="T26" fmla="*/ 566 w 1306"/>
                <a:gd name="T27" fmla="*/ 188 h 238"/>
                <a:gd name="T28" fmla="*/ 494 w 1306"/>
                <a:gd name="T29" fmla="*/ 75 h 238"/>
                <a:gd name="T30" fmla="*/ 446 w 1306"/>
                <a:gd name="T31" fmla="*/ 200 h 238"/>
                <a:gd name="T32" fmla="*/ 374 w 1306"/>
                <a:gd name="T33" fmla="*/ 87 h 238"/>
                <a:gd name="T34" fmla="*/ 327 w 1306"/>
                <a:gd name="T35" fmla="*/ 213 h 238"/>
                <a:gd name="T36" fmla="*/ 255 w 1306"/>
                <a:gd name="T37" fmla="*/ 100 h 238"/>
                <a:gd name="T38" fmla="*/ 208 w 1306"/>
                <a:gd name="T39" fmla="*/ 225 h 238"/>
                <a:gd name="T40" fmla="*/ 136 w 1306"/>
                <a:gd name="T41" fmla="*/ 112 h 238"/>
                <a:gd name="T42" fmla="*/ 88 w 1306"/>
                <a:gd name="T43" fmla="*/ 238 h 238"/>
                <a:gd name="T44" fmla="*/ 52 w 1306"/>
                <a:gd name="T45" fmla="*/ 181 h 238"/>
                <a:gd name="T46" fmla="*/ 0 w 1306"/>
                <a:gd name="T47" fmla="*/ 18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6" h="238">
                  <a:moveTo>
                    <a:pt x="1306" y="51"/>
                  </a:moveTo>
                  <a:lnTo>
                    <a:pt x="1282" y="113"/>
                  </a:lnTo>
                  <a:lnTo>
                    <a:pt x="1210" y="0"/>
                  </a:lnTo>
                  <a:lnTo>
                    <a:pt x="1163" y="126"/>
                  </a:lnTo>
                  <a:lnTo>
                    <a:pt x="1090" y="13"/>
                  </a:lnTo>
                  <a:lnTo>
                    <a:pt x="1043" y="138"/>
                  </a:lnTo>
                  <a:lnTo>
                    <a:pt x="971" y="25"/>
                  </a:lnTo>
                  <a:lnTo>
                    <a:pt x="924" y="151"/>
                  </a:lnTo>
                  <a:lnTo>
                    <a:pt x="852" y="37"/>
                  </a:lnTo>
                  <a:lnTo>
                    <a:pt x="804" y="163"/>
                  </a:lnTo>
                  <a:lnTo>
                    <a:pt x="732" y="50"/>
                  </a:lnTo>
                  <a:lnTo>
                    <a:pt x="685" y="175"/>
                  </a:lnTo>
                  <a:lnTo>
                    <a:pt x="613" y="62"/>
                  </a:lnTo>
                  <a:lnTo>
                    <a:pt x="566" y="188"/>
                  </a:lnTo>
                  <a:lnTo>
                    <a:pt x="494" y="75"/>
                  </a:lnTo>
                  <a:lnTo>
                    <a:pt x="446" y="200"/>
                  </a:lnTo>
                  <a:lnTo>
                    <a:pt x="374" y="87"/>
                  </a:lnTo>
                  <a:lnTo>
                    <a:pt x="327" y="213"/>
                  </a:lnTo>
                  <a:lnTo>
                    <a:pt x="255" y="100"/>
                  </a:lnTo>
                  <a:lnTo>
                    <a:pt x="208" y="225"/>
                  </a:lnTo>
                  <a:lnTo>
                    <a:pt x="136" y="112"/>
                  </a:lnTo>
                  <a:lnTo>
                    <a:pt x="88" y="238"/>
                  </a:lnTo>
                  <a:lnTo>
                    <a:pt x="52" y="181"/>
                  </a:lnTo>
                  <a:lnTo>
                    <a:pt x="0" y="18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8"/>
            <p:cNvSpPr>
              <a:spLocks/>
            </p:cNvSpPr>
            <p:nvPr/>
          </p:nvSpPr>
          <p:spPr bwMode="auto">
            <a:xfrm>
              <a:off x="444" y="2807"/>
              <a:ext cx="749" cy="2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426" y="2807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161" y="4015"/>
              <a:ext cx="494" cy="90"/>
            </a:xfrm>
            <a:custGeom>
              <a:avLst/>
              <a:gdLst>
                <a:gd name="T0" fmla="*/ 1396 w 1396"/>
                <a:gd name="T1" fmla="*/ 50 h 254"/>
                <a:gd name="T2" fmla="*/ 1372 w 1396"/>
                <a:gd name="T3" fmla="*/ 112 h 254"/>
                <a:gd name="T4" fmla="*/ 1300 w 1396"/>
                <a:gd name="T5" fmla="*/ 0 h 254"/>
                <a:gd name="T6" fmla="*/ 1253 w 1396"/>
                <a:gd name="T7" fmla="*/ 125 h 254"/>
                <a:gd name="T8" fmla="*/ 1180 w 1396"/>
                <a:gd name="T9" fmla="*/ 12 h 254"/>
                <a:gd name="T10" fmla="*/ 1134 w 1396"/>
                <a:gd name="T11" fmla="*/ 138 h 254"/>
                <a:gd name="T12" fmla="*/ 1061 w 1396"/>
                <a:gd name="T13" fmla="*/ 25 h 254"/>
                <a:gd name="T14" fmla="*/ 1014 w 1396"/>
                <a:gd name="T15" fmla="*/ 151 h 254"/>
                <a:gd name="T16" fmla="*/ 942 w 1396"/>
                <a:gd name="T17" fmla="*/ 38 h 254"/>
                <a:gd name="T18" fmla="*/ 895 w 1396"/>
                <a:gd name="T19" fmla="*/ 164 h 254"/>
                <a:gd name="T20" fmla="*/ 822 w 1396"/>
                <a:gd name="T21" fmla="*/ 51 h 254"/>
                <a:gd name="T22" fmla="*/ 776 w 1396"/>
                <a:gd name="T23" fmla="*/ 177 h 254"/>
                <a:gd name="T24" fmla="*/ 703 w 1396"/>
                <a:gd name="T25" fmla="*/ 64 h 254"/>
                <a:gd name="T26" fmla="*/ 656 w 1396"/>
                <a:gd name="T27" fmla="*/ 190 h 254"/>
                <a:gd name="T28" fmla="*/ 584 w 1396"/>
                <a:gd name="T29" fmla="*/ 77 h 254"/>
                <a:gd name="T30" fmla="*/ 537 w 1396"/>
                <a:gd name="T31" fmla="*/ 203 h 254"/>
                <a:gd name="T32" fmla="*/ 464 w 1396"/>
                <a:gd name="T33" fmla="*/ 90 h 254"/>
                <a:gd name="T34" fmla="*/ 418 w 1396"/>
                <a:gd name="T35" fmla="*/ 216 h 254"/>
                <a:gd name="T36" fmla="*/ 345 w 1396"/>
                <a:gd name="T37" fmla="*/ 103 h 254"/>
                <a:gd name="T38" fmla="*/ 298 w 1396"/>
                <a:gd name="T39" fmla="*/ 229 h 254"/>
                <a:gd name="T40" fmla="*/ 226 w 1396"/>
                <a:gd name="T41" fmla="*/ 116 h 254"/>
                <a:gd name="T42" fmla="*/ 179 w 1396"/>
                <a:gd name="T43" fmla="*/ 241 h 254"/>
                <a:gd name="T44" fmla="*/ 107 w 1396"/>
                <a:gd name="T45" fmla="*/ 129 h 254"/>
                <a:gd name="T46" fmla="*/ 60 w 1396"/>
                <a:gd name="T47" fmla="*/ 254 h 254"/>
                <a:gd name="T48" fmla="*/ 24 w 1396"/>
                <a:gd name="T49" fmla="*/ 198 h 254"/>
                <a:gd name="T50" fmla="*/ 0 w 1396"/>
                <a:gd name="T51" fmla="*/ 20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6" h="254">
                  <a:moveTo>
                    <a:pt x="1396" y="50"/>
                  </a:moveTo>
                  <a:lnTo>
                    <a:pt x="1372" y="112"/>
                  </a:lnTo>
                  <a:lnTo>
                    <a:pt x="1300" y="0"/>
                  </a:lnTo>
                  <a:lnTo>
                    <a:pt x="1253" y="125"/>
                  </a:lnTo>
                  <a:lnTo>
                    <a:pt x="1180" y="12"/>
                  </a:lnTo>
                  <a:lnTo>
                    <a:pt x="1134" y="138"/>
                  </a:lnTo>
                  <a:lnTo>
                    <a:pt x="1061" y="25"/>
                  </a:lnTo>
                  <a:lnTo>
                    <a:pt x="1014" y="151"/>
                  </a:lnTo>
                  <a:lnTo>
                    <a:pt x="942" y="38"/>
                  </a:lnTo>
                  <a:lnTo>
                    <a:pt x="895" y="164"/>
                  </a:lnTo>
                  <a:lnTo>
                    <a:pt x="822" y="51"/>
                  </a:lnTo>
                  <a:lnTo>
                    <a:pt x="776" y="177"/>
                  </a:lnTo>
                  <a:lnTo>
                    <a:pt x="703" y="64"/>
                  </a:lnTo>
                  <a:lnTo>
                    <a:pt x="656" y="190"/>
                  </a:lnTo>
                  <a:lnTo>
                    <a:pt x="584" y="77"/>
                  </a:lnTo>
                  <a:lnTo>
                    <a:pt x="537" y="203"/>
                  </a:lnTo>
                  <a:lnTo>
                    <a:pt x="464" y="90"/>
                  </a:lnTo>
                  <a:lnTo>
                    <a:pt x="418" y="216"/>
                  </a:lnTo>
                  <a:lnTo>
                    <a:pt x="345" y="103"/>
                  </a:lnTo>
                  <a:lnTo>
                    <a:pt x="298" y="229"/>
                  </a:lnTo>
                  <a:lnTo>
                    <a:pt x="226" y="116"/>
                  </a:lnTo>
                  <a:lnTo>
                    <a:pt x="179" y="241"/>
                  </a:lnTo>
                  <a:lnTo>
                    <a:pt x="107" y="129"/>
                  </a:lnTo>
                  <a:lnTo>
                    <a:pt x="60" y="254"/>
                  </a:lnTo>
                  <a:lnTo>
                    <a:pt x="24" y="198"/>
                  </a:lnTo>
                  <a:lnTo>
                    <a:pt x="0" y="20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1"/>
            <p:cNvSpPr>
              <a:spLocks/>
            </p:cNvSpPr>
            <p:nvPr/>
          </p:nvSpPr>
          <p:spPr bwMode="auto">
            <a:xfrm>
              <a:off x="439" y="3852"/>
              <a:ext cx="722" cy="23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421" y="3852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161" y="5050"/>
              <a:ext cx="494" cy="94"/>
            </a:xfrm>
            <a:custGeom>
              <a:avLst/>
              <a:gdLst>
                <a:gd name="T0" fmla="*/ 1396 w 1396"/>
                <a:gd name="T1" fmla="*/ 50 h 268"/>
                <a:gd name="T2" fmla="*/ 1373 w 1396"/>
                <a:gd name="T3" fmla="*/ 113 h 268"/>
                <a:gd name="T4" fmla="*/ 1299 w 1396"/>
                <a:gd name="T5" fmla="*/ 0 h 268"/>
                <a:gd name="T6" fmla="*/ 1254 w 1396"/>
                <a:gd name="T7" fmla="*/ 127 h 268"/>
                <a:gd name="T8" fmla="*/ 1180 w 1396"/>
                <a:gd name="T9" fmla="*/ 15 h 268"/>
                <a:gd name="T10" fmla="*/ 1134 w 1396"/>
                <a:gd name="T11" fmla="*/ 141 h 268"/>
                <a:gd name="T12" fmla="*/ 1061 w 1396"/>
                <a:gd name="T13" fmla="*/ 29 h 268"/>
                <a:gd name="T14" fmla="*/ 1015 w 1396"/>
                <a:gd name="T15" fmla="*/ 155 h 268"/>
                <a:gd name="T16" fmla="*/ 942 w 1396"/>
                <a:gd name="T17" fmla="*/ 43 h 268"/>
                <a:gd name="T18" fmla="*/ 896 w 1396"/>
                <a:gd name="T19" fmla="*/ 169 h 268"/>
                <a:gd name="T20" fmla="*/ 822 w 1396"/>
                <a:gd name="T21" fmla="*/ 57 h 268"/>
                <a:gd name="T22" fmla="*/ 777 w 1396"/>
                <a:gd name="T23" fmla="*/ 183 h 268"/>
                <a:gd name="T24" fmla="*/ 703 w 1396"/>
                <a:gd name="T25" fmla="*/ 71 h 268"/>
                <a:gd name="T26" fmla="*/ 658 w 1396"/>
                <a:gd name="T27" fmla="*/ 197 h 268"/>
                <a:gd name="T28" fmla="*/ 584 w 1396"/>
                <a:gd name="T29" fmla="*/ 85 h 268"/>
                <a:gd name="T30" fmla="*/ 539 w 1396"/>
                <a:gd name="T31" fmla="*/ 211 h 268"/>
                <a:gd name="T32" fmla="*/ 465 w 1396"/>
                <a:gd name="T33" fmla="*/ 99 h 268"/>
                <a:gd name="T34" fmla="*/ 419 w 1396"/>
                <a:gd name="T35" fmla="*/ 225 h 268"/>
                <a:gd name="T36" fmla="*/ 346 w 1396"/>
                <a:gd name="T37" fmla="*/ 113 h 268"/>
                <a:gd name="T38" fmla="*/ 300 w 1396"/>
                <a:gd name="T39" fmla="*/ 239 h 268"/>
                <a:gd name="T40" fmla="*/ 227 w 1396"/>
                <a:gd name="T41" fmla="*/ 127 h 268"/>
                <a:gd name="T42" fmla="*/ 181 w 1396"/>
                <a:gd name="T43" fmla="*/ 253 h 268"/>
                <a:gd name="T44" fmla="*/ 107 w 1396"/>
                <a:gd name="T45" fmla="*/ 141 h 268"/>
                <a:gd name="T46" fmla="*/ 62 w 1396"/>
                <a:gd name="T47" fmla="*/ 268 h 268"/>
                <a:gd name="T48" fmla="*/ 25 w 1396"/>
                <a:gd name="T49" fmla="*/ 211 h 268"/>
                <a:gd name="T50" fmla="*/ 0 w 1396"/>
                <a:gd name="T51" fmla="*/ 215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6" h="268">
                  <a:moveTo>
                    <a:pt x="1396" y="50"/>
                  </a:moveTo>
                  <a:lnTo>
                    <a:pt x="1373" y="113"/>
                  </a:lnTo>
                  <a:lnTo>
                    <a:pt x="1299" y="0"/>
                  </a:lnTo>
                  <a:lnTo>
                    <a:pt x="1254" y="127"/>
                  </a:lnTo>
                  <a:lnTo>
                    <a:pt x="1180" y="15"/>
                  </a:lnTo>
                  <a:lnTo>
                    <a:pt x="1134" y="141"/>
                  </a:lnTo>
                  <a:lnTo>
                    <a:pt x="1061" y="29"/>
                  </a:lnTo>
                  <a:lnTo>
                    <a:pt x="1015" y="155"/>
                  </a:lnTo>
                  <a:lnTo>
                    <a:pt x="942" y="43"/>
                  </a:lnTo>
                  <a:lnTo>
                    <a:pt x="896" y="169"/>
                  </a:lnTo>
                  <a:lnTo>
                    <a:pt x="822" y="57"/>
                  </a:lnTo>
                  <a:lnTo>
                    <a:pt x="777" y="183"/>
                  </a:lnTo>
                  <a:lnTo>
                    <a:pt x="703" y="71"/>
                  </a:lnTo>
                  <a:lnTo>
                    <a:pt x="658" y="197"/>
                  </a:lnTo>
                  <a:lnTo>
                    <a:pt x="584" y="85"/>
                  </a:lnTo>
                  <a:lnTo>
                    <a:pt x="539" y="211"/>
                  </a:lnTo>
                  <a:lnTo>
                    <a:pt x="465" y="99"/>
                  </a:lnTo>
                  <a:lnTo>
                    <a:pt x="419" y="225"/>
                  </a:lnTo>
                  <a:lnTo>
                    <a:pt x="346" y="113"/>
                  </a:lnTo>
                  <a:lnTo>
                    <a:pt x="300" y="239"/>
                  </a:lnTo>
                  <a:lnTo>
                    <a:pt x="227" y="127"/>
                  </a:lnTo>
                  <a:lnTo>
                    <a:pt x="181" y="253"/>
                  </a:lnTo>
                  <a:lnTo>
                    <a:pt x="107" y="141"/>
                  </a:lnTo>
                  <a:lnTo>
                    <a:pt x="62" y="268"/>
                  </a:lnTo>
                  <a:lnTo>
                    <a:pt x="25" y="211"/>
                  </a:lnTo>
                  <a:lnTo>
                    <a:pt x="0" y="2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4"/>
            <p:cNvSpPr>
              <a:spLocks/>
            </p:cNvSpPr>
            <p:nvPr/>
          </p:nvSpPr>
          <p:spPr bwMode="auto">
            <a:xfrm>
              <a:off x="471" y="4962"/>
              <a:ext cx="690" cy="16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453" y="4962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503" y="3778"/>
              <a:ext cx="106" cy="191"/>
            </a:xfrm>
            <a:custGeom>
              <a:avLst/>
              <a:gdLst>
                <a:gd name="T0" fmla="*/ 301 w 301"/>
                <a:gd name="T1" fmla="*/ 541 h 541"/>
                <a:gd name="T2" fmla="*/ 0 w 301"/>
                <a:gd name="T3" fmla="*/ 107 h 541"/>
                <a:gd name="T4" fmla="*/ 0 w 301"/>
                <a:gd name="T5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1" h="541">
                  <a:moveTo>
                    <a:pt x="301" y="541"/>
                  </a:moveTo>
                  <a:lnTo>
                    <a:pt x="0" y="10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467" y="3771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467" y="377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700" y="3858"/>
              <a:ext cx="58" cy="63"/>
            </a:xfrm>
            <a:custGeom>
              <a:avLst/>
              <a:gdLst>
                <a:gd name="T0" fmla="*/ 165 w 165"/>
                <a:gd name="T1" fmla="*/ 179 h 179"/>
                <a:gd name="T2" fmla="*/ 0 w 165"/>
                <a:gd name="T3" fmla="*/ 75 h 179"/>
                <a:gd name="T4" fmla="*/ 0 w 165"/>
                <a:gd name="T5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179">
                  <a:moveTo>
                    <a:pt x="165" y="179"/>
                  </a:moveTo>
                  <a:lnTo>
                    <a:pt x="0" y="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663" y="3851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231"/>
            <p:cNvSpPr>
              <a:spLocks noChangeShapeType="1"/>
            </p:cNvSpPr>
            <p:nvPr/>
          </p:nvSpPr>
          <p:spPr bwMode="auto">
            <a:xfrm>
              <a:off x="663" y="38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Freeform 232"/>
            <p:cNvSpPr>
              <a:spLocks/>
            </p:cNvSpPr>
            <p:nvPr/>
          </p:nvSpPr>
          <p:spPr bwMode="auto">
            <a:xfrm>
              <a:off x="858" y="3858"/>
              <a:ext cx="32" cy="73"/>
            </a:xfrm>
            <a:custGeom>
              <a:avLst/>
              <a:gdLst>
                <a:gd name="T0" fmla="*/ 90 w 90"/>
                <a:gd name="T1" fmla="*/ 209 h 209"/>
                <a:gd name="T2" fmla="*/ 0 w 90"/>
                <a:gd name="T3" fmla="*/ 119 h 209"/>
                <a:gd name="T4" fmla="*/ 0 w 90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209">
                  <a:moveTo>
                    <a:pt x="90" y="209"/>
                  </a:moveTo>
                  <a:lnTo>
                    <a:pt x="0" y="1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Freeform 233"/>
            <p:cNvSpPr>
              <a:spLocks/>
            </p:cNvSpPr>
            <p:nvPr/>
          </p:nvSpPr>
          <p:spPr bwMode="auto">
            <a:xfrm>
              <a:off x="822" y="385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Line 234"/>
            <p:cNvSpPr>
              <a:spLocks noChangeShapeType="1"/>
            </p:cNvSpPr>
            <p:nvPr/>
          </p:nvSpPr>
          <p:spPr bwMode="auto">
            <a:xfrm>
              <a:off x="822" y="38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Freeform 235"/>
            <p:cNvSpPr>
              <a:spLocks/>
            </p:cNvSpPr>
            <p:nvPr/>
          </p:nvSpPr>
          <p:spPr bwMode="auto">
            <a:xfrm>
              <a:off x="1044" y="3555"/>
              <a:ext cx="909" cy="361"/>
            </a:xfrm>
            <a:custGeom>
              <a:avLst/>
              <a:gdLst>
                <a:gd name="T0" fmla="*/ 2567 w 2567"/>
                <a:gd name="T1" fmla="*/ 1020 h 1020"/>
                <a:gd name="T2" fmla="*/ 0 w 2567"/>
                <a:gd name="T3" fmla="*/ 119 h 1020"/>
                <a:gd name="T4" fmla="*/ 0 w 2567"/>
                <a:gd name="T5" fmla="*/ 0 h 1020"/>
                <a:gd name="T6" fmla="*/ 150 w 2567"/>
                <a:gd name="T7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7" h="1020">
                  <a:moveTo>
                    <a:pt x="2567" y="1020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Freeform 236"/>
            <p:cNvSpPr>
              <a:spLocks/>
            </p:cNvSpPr>
            <p:nvPr/>
          </p:nvSpPr>
          <p:spPr bwMode="auto">
            <a:xfrm>
              <a:off x="1097" y="3519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Line 237"/>
            <p:cNvSpPr>
              <a:spLocks noChangeShapeType="1"/>
            </p:cNvSpPr>
            <p:nvPr/>
          </p:nvSpPr>
          <p:spPr bwMode="auto">
            <a:xfrm flipH="1">
              <a:off x="1097" y="3519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Arc 238"/>
            <p:cNvSpPr>
              <a:spLocks/>
            </p:cNvSpPr>
            <p:nvPr/>
          </p:nvSpPr>
          <p:spPr bwMode="auto">
            <a:xfrm>
              <a:off x="1087" y="3894"/>
              <a:ext cx="138" cy="91"/>
            </a:xfrm>
            <a:custGeom>
              <a:avLst/>
              <a:gdLst>
                <a:gd name="G0" fmla="+- 21600 0 0"/>
                <a:gd name="G1" fmla="+- 238 0 0"/>
                <a:gd name="G2" fmla="+- 21600 0 0"/>
                <a:gd name="T0" fmla="*/ 21600 w 21600"/>
                <a:gd name="T1" fmla="*/ 21838 h 21838"/>
                <a:gd name="T2" fmla="*/ 1 w 21600"/>
                <a:gd name="T3" fmla="*/ 0 h 21838"/>
                <a:gd name="T4" fmla="*/ 21600 w 21600"/>
                <a:gd name="T5" fmla="*/ 238 h 21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8" fill="none" extrusionOk="0">
                  <a:moveTo>
                    <a:pt x="21600" y="21838"/>
                  </a:moveTo>
                  <a:cubicBezTo>
                    <a:pt x="9670" y="21838"/>
                    <a:pt x="0" y="12167"/>
                    <a:pt x="0" y="238"/>
                  </a:cubicBezTo>
                  <a:cubicBezTo>
                    <a:pt x="-1" y="158"/>
                    <a:pt x="0" y="79"/>
                    <a:pt x="1" y="0"/>
                  </a:cubicBezTo>
                </a:path>
                <a:path w="21600" h="21838" stroke="0" extrusionOk="0">
                  <a:moveTo>
                    <a:pt x="21600" y="21838"/>
                  </a:moveTo>
                  <a:cubicBezTo>
                    <a:pt x="9670" y="21838"/>
                    <a:pt x="0" y="12167"/>
                    <a:pt x="0" y="238"/>
                  </a:cubicBezTo>
                  <a:cubicBezTo>
                    <a:pt x="-1" y="158"/>
                    <a:pt x="0" y="79"/>
                    <a:pt x="1" y="0"/>
                  </a:cubicBezTo>
                  <a:lnTo>
                    <a:pt x="21600" y="23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Freeform 239"/>
            <p:cNvSpPr>
              <a:spLocks/>
            </p:cNvSpPr>
            <p:nvPr/>
          </p:nvSpPr>
          <p:spPr bwMode="auto">
            <a:xfrm>
              <a:off x="1051" y="388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Line 240"/>
            <p:cNvSpPr>
              <a:spLocks noChangeShapeType="1"/>
            </p:cNvSpPr>
            <p:nvPr/>
          </p:nvSpPr>
          <p:spPr bwMode="auto">
            <a:xfrm>
              <a:off x="1051" y="388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Arc 241"/>
            <p:cNvSpPr>
              <a:spLocks/>
            </p:cNvSpPr>
            <p:nvPr/>
          </p:nvSpPr>
          <p:spPr bwMode="auto">
            <a:xfrm>
              <a:off x="1241" y="3894"/>
              <a:ext cx="127" cy="92"/>
            </a:xfrm>
            <a:custGeom>
              <a:avLst/>
              <a:gdLst>
                <a:gd name="G0" fmla="+- 21600 0 0"/>
                <a:gd name="G1" fmla="+- 239 0 0"/>
                <a:gd name="G2" fmla="+- 21600 0 0"/>
                <a:gd name="T0" fmla="*/ 21600 w 21600"/>
                <a:gd name="T1" fmla="*/ 21839 h 21839"/>
                <a:gd name="T2" fmla="*/ 1 w 21600"/>
                <a:gd name="T3" fmla="*/ 0 h 21839"/>
                <a:gd name="T4" fmla="*/ 21600 w 21600"/>
                <a:gd name="T5" fmla="*/ 239 h 21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9" fill="none" extrusionOk="0">
                  <a:moveTo>
                    <a:pt x="21600" y="21839"/>
                  </a:moveTo>
                  <a:cubicBezTo>
                    <a:pt x="9670" y="21839"/>
                    <a:pt x="0" y="12168"/>
                    <a:pt x="0" y="239"/>
                  </a:cubicBezTo>
                  <a:cubicBezTo>
                    <a:pt x="-1" y="159"/>
                    <a:pt x="0" y="79"/>
                    <a:pt x="1" y="0"/>
                  </a:cubicBezTo>
                </a:path>
                <a:path w="21600" h="21839" stroke="0" extrusionOk="0">
                  <a:moveTo>
                    <a:pt x="21600" y="21839"/>
                  </a:moveTo>
                  <a:cubicBezTo>
                    <a:pt x="9670" y="21839"/>
                    <a:pt x="0" y="12168"/>
                    <a:pt x="0" y="239"/>
                  </a:cubicBezTo>
                  <a:cubicBezTo>
                    <a:pt x="-1" y="159"/>
                    <a:pt x="0" y="79"/>
                    <a:pt x="1" y="0"/>
                  </a:cubicBezTo>
                  <a:lnTo>
                    <a:pt x="21600" y="23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Freeform 242"/>
            <p:cNvSpPr>
              <a:spLocks/>
            </p:cNvSpPr>
            <p:nvPr/>
          </p:nvSpPr>
          <p:spPr bwMode="auto">
            <a:xfrm>
              <a:off x="1205" y="3888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Line 243"/>
            <p:cNvSpPr>
              <a:spLocks noChangeShapeType="1"/>
            </p:cNvSpPr>
            <p:nvPr/>
          </p:nvSpPr>
          <p:spPr bwMode="auto">
            <a:xfrm>
              <a:off x="1205" y="388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Arc 244"/>
            <p:cNvSpPr>
              <a:spLocks/>
            </p:cNvSpPr>
            <p:nvPr/>
          </p:nvSpPr>
          <p:spPr bwMode="auto">
            <a:xfrm>
              <a:off x="1390" y="3894"/>
              <a:ext cx="122" cy="92"/>
            </a:xfrm>
            <a:custGeom>
              <a:avLst/>
              <a:gdLst>
                <a:gd name="G0" fmla="+- 21600 0 0"/>
                <a:gd name="G1" fmla="+- 239 0 0"/>
                <a:gd name="G2" fmla="+- 21600 0 0"/>
                <a:gd name="T0" fmla="*/ 21600 w 21600"/>
                <a:gd name="T1" fmla="*/ 21839 h 21839"/>
                <a:gd name="T2" fmla="*/ 1 w 21600"/>
                <a:gd name="T3" fmla="*/ 0 h 21839"/>
                <a:gd name="T4" fmla="*/ 21600 w 21600"/>
                <a:gd name="T5" fmla="*/ 239 h 21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9" fill="none" extrusionOk="0">
                  <a:moveTo>
                    <a:pt x="21600" y="21839"/>
                  </a:moveTo>
                  <a:cubicBezTo>
                    <a:pt x="9670" y="21839"/>
                    <a:pt x="0" y="12168"/>
                    <a:pt x="0" y="239"/>
                  </a:cubicBezTo>
                  <a:cubicBezTo>
                    <a:pt x="-1" y="159"/>
                    <a:pt x="0" y="79"/>
                    <a:pt x="1" y="0"/>
                  </a:cubicBezTo>
                </a:path>
                <a:path w="21600" h="21839" stroke="0" extrusionOk="0">
                  <a:moveTo>
                    <a:pt x="21600" y="21839"/>
                  </a:moveTo>
                  <a:cubicBezTo>
                    <a:pt x="9670" y="21839"/>
                    <a:pt x="0" y="12168"/>
                    <a:pt x="0" y="239"/>
                  </a:cubicBezTo>
                  <a:cubicBezTo>
                    <a:pt x="-1" y="159"/>
                    <a:pt x="0" y="79"/>
                    <a:pt x="1" y="0"/>
                  </a:cubicBezTo>
                  <a:lnTo>
                    <a:pt x="21600" y="23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Freeform 245"/>
            <p:cNvSpPr>
              <a:spLocks/>
            </p:cNvSpPr>
            <p:nvPr/>
          </p:nvSpPr>
          <p:spPr bwMode="auto">
            <a:xfrm>
              <a:off x="1354" y="3888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Line 246"/>
            <p:cNvSpPr>
              <a:spLocks noChangeShapeType="1"/>
            </p:cNvSpPr>
            <p:nvPr/>
          </p:nvSpPr>
          <p:spPr bwMode="auto">
            <a:xfrm>
              <a:off x="1354" y="388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Line 247"/>
            <p:cNvSpPr>
              <a:spLocks noChangeShapeType="1"/>
            </p:cNvSpPr>
            <p:nvPr/>
          </p:nvSpPr>
          <p:spPr bwMode="auto">
            <a:xfrm flipH="1">
              <a:off x="986" y="3990"/>
              <a:ext cx="75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Arc 248"/>
            <p:cNvSpPr>
              <a:spLocks/>
            </p:cNvSpPr>
            <p:nvPr/>
          </p:nvSpPr>
          <p:spPr bwMode="auto">
            <a:xfrm>
              <a:off x="620" y="3740"/>
              <a:ext cx="366" cy="299"/>
            </a:xfrm>
            <a:custGeom>
              <a:avLst/>
              <a:gdLst>
                <a:gd name="G0" fmla="+- 21600 0 0"/>
                <a:gd name="G1" fmla="+- 73 0 0"/>
                <a:gd name="G2" fmla="+- 21600 0 0"/>
                <a:gd name="T0" fmla="*/ 21600 w 21600"/>
                <a:gd name="T1" fmla="*/ 21673 h 21673"/>
                <a:gd name="T2" fmla="*/ 0 w 21600"/>
                <a:gd name="T3" fmla="*/ 0 h 21673"/>
                <a:gd name="T4" fmla="*/ 21600 w 21600"/>
                <a:gd name="T5" fmla="*/ 73 h 21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3" fill="none" extrusionOk="0">
                  <a:moveTo>
                    <a:pt x="21600" y="21673"/>
                  </a:moveTo>
                  <a:cubicBezTo>
                    <a:pt x="9670" y="21673"/>
                    <a:pt x="0" y="12002"/>
                    <a:pt x="0" y="73"/>
                  </a:cubicBezTo>
                  <a:cubicBezTo>
                    <a:pt x="-1" y="48"/>
                    <a:pt x="0" y="24"/>
                    <a:pt x="0" y="0"/>
                  </a:cubicBezTo>
                </a:path>
                <a:path w="21600" h="21673" stroke="0" extrusionOk="0">
                  <a:moveTo>
                    <a:pt x="21600" y="21673"/>
                  </a:moveTo>
                  <a:cubicBezTo>
                    <a:pt x="9670" y="21673"/>
                    <a:pt x="0" y="12002"/>
                    <a:pt x="0" y="73"/>
                  </a:cubicBezTo>
                  <a:cubicBezTo>
                    <a:pt x="-1" y="48"/>
                    <a:pt x="0" y="24"/>
                    <a:pt x="0" y="0"/>
                  </a:cubicBezTo>
                  <a:lnTo>
                    <a:pt x="21600" y="7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Freeform 249"/>
            <p:cNvSpPr>
              <a:spLocks/>
            </p:cNvSpPr>
            <p:nvPr/>
          </p:nvSpPr>
          <p:spPr bwMode="auto">
            <a:xfrm>
              <a:off x="584" y="3734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Line 250"/>
            <p:cNvSpPr>
              <a:spLocks noChangeShapeType="1"/>
            </p:cNvSpPr>
            <p:nvPr/>
          </p:nvSpPr>
          <p:spPr bwMode="auto">
            <a:xfrm>
              <a:off x="584" y="373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Arc 251"/>
            <p:cNvSpPr>
              <a:spLocks/>
            </p:cNvSpPr>
            <p:nvPr/>
          </p:nvSpPr>
          <p:spPr bwMode="auto">
            <a:xfrm>
              <a:off x="1405" y="4919"/>
              <a:ext cx="102" cy="1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86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86" y="21598"/>
                  </a:moveTo>
                  <a:cubicBezTo>
                    <a:pt x="9540" y="21481"/>
                    <a:pt x="0" y="11845"/>
                    <a:pt x="0" y="0"/>
                  </a:cubicBezTo>
                </a:path>
                <a:path w="21600" h="21599" stroke="0" extrusionOk="0">
                  <a:moveTo>
                    <a:pt x="21386" y="21598"/>
                  </a:moveTo>
                  <a:cubicBezTo>
                    <a:pt x="9540" y="21481"/>
                    <a:pt x="0" y="11845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Freeform 252"/>
            <p:cNvSpPr>
              <a:spLocks/>
            </p:cNvSpPr>
            <p:nvPr/>
          </p:nvSpPr>
          <p:spPr bwMode="auto">
            <a:xfrm>
              <a:off x="1369" y="4912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Line 253"/>
            <p:cNvSpPr>
              <a:spLocks noChangeShapeType="1"/>
            </p:cNvSpPr>
            <p:nvPr/>
          </p:nvSpPr>
          <p:spPr bwMode="auto">
            <a:xfrm>
              <a:off x="1369" y="491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Arc 254"/>
            <p:cNvSpPr>
              <a:spLocks/>
            </p:cNvSpPr>
            <p:nvPr/>
          </p:nvSpPr>
          <p:spPr bwMode="auto">
            <a:xfrm>
              <a:off x="1241" y="4930"/>
              <a:ext cx="127" cy="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Freeform 255"/>
            <p:cNvSpPr>
              <a:spLocks/>
            </p:cNvSpPr>
            <p:nvPr/>
          </p:nvSpPr>
          <p:spPr bwMode="auto">
            <a:xfrm>
              <a:off x="1205" y="4923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Line 256"/>
            <p:cNvSpPr>
              <a:spLocks noChangeShapeType="1"/>
            </p:cNvSpPr>
            <p:nvPr/>
          </p:nvSpPr>
          <p:spPr bwMode="auto">
            <a:xfrm>
              <a:off x="1205" y="49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Arc 257"/>
            <p:cNvSpPr>
              <a:spLocks/>
            </p:cNvSpPr>
            <p:nvPr/>
          </p:nvSpPr>
          <p:spPr bwMode="auto">
            <a:xfrm>
              <a:off x="1108" y="4925"/>
              <a:ext cx="117" cy="9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Freeform 258"/>
            <p:cNvSpPr>
              <a:spLocks/>
            </p:cNvSpPr>
            <p:nvPr/>
          </p:nvSpPr>
          <p:spPr bwMode="auto">
            <a:xfrm>
              <a:off x="1071" y="491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Line 259"/>
            <p:cNvSpPr>
              <a:spLocks noChangeShapeType="1"/>
            </p:cNvSpPr>
            <p:nvPr/>
          </p:nvSpPr>
          <p:spPr bwMode="auto">
            <a:xfrm>
              <a:off x="1071" y="49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Arc 260"/>
            <p:cNvSpPr>
              <a:spLocks/>
            </p:cNvSpPr>
            <p:nvPr/>
          </p:nvSpPr>
          <p:spPr bwMode="auto">
            <a:xfrm>
              <a:off x="843" y="4913"/>
              <a:ext cx="79" cy="108"/>
            </a:xfrm>
            <a:custGeom>
              <a:avLst/>
              <a:gdLst>
                <a:gd name="G0" fmla="+- 21600 0 0"/>
                <a:gd name="G1" fmla="+- 203 0 0"/>
                <a:gd name="G2" fmla="+- 21600 0 0"/>
                <a:gd name="T0" fmla="*/ 21600 w 21600"/>
                <a:gd name="T1" fmla="*/ 21803 h 21803"/>
                <a:gd name="T2" fmla="*/ 1 w 21600"/>
                <a:gd name="T3" fmla="*/ 0 h 21803"/>
                <a:gd name="T4" fmla="*/ 21600 w 21600"/>
                <a:gd name="T5" fmla="*/ 203 h 2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3" fill="none" extrusionOk="0">
                  <a:moveTo>
                    <a:pt x="21600" y="21803"/>
                  </a:moveTo>
                  <a:cubicBezTo>
                    <a:pt x="9670" y="21803"/>
                    <a:pt x="0" y="12132"/>
                    <a:pt x="0" y="203"/>
                  </a:cubicBezTo>
                  <a:cubicBezTo>
                    <a:pt x="-1" y="135"/>
                    <a:pt x="0" y="67"/>
                    <a:pt x="0" y="-1"/>
                  </a:cubicBezTo>
                </a:path>
                <a:path w="21600" h="21803" stroke="0" extrusionOk="0">
                  <a:moveTo>
                    <a:pt x="21600" y="21803"/>
                  </a:moveTo>
                  <a:cubicBezTo>
                    <a:pt x="9670" y="21803"/>
                    <a:pt x="0" y="12132"/>
                    <a:pt x="0" y="203"/>
                  </a:cubicBezTo>
                  <a:cubicBezTo>
                    <a:pt x="-1" y="135"/>
                    <a:pt x="0" y="67"/>
                    <a:pt x="0" y="-1"/>
                  </a:cubicBezTo>
                  <a:lnTo>
                    <a:pt x="21600" y="20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Freeform 261"/>
            <p:cNvSpPr>
              <a:spLocks/>
            </p:cNvSpPr>
            <p:nvPr/>
          </p:nvSpPr>
          <p:spPr bwMode="auto">
            <a:xfrm>
              <a:off x="807" y="4907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Line 262"/>
            <p:cNvSpPr>
              <a:spLocks noChangeShapeType="1"/>
            </p:cNvSpPr>
            <p:nvPr/>
          </p:nvSpPr>
          <p:spPr bwMode="auto">
            <a:xfrm>
              <a:off x="807" y="490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Arc 263"/>
            <p:cNvSpPr>
              <a:spLocks/>
            </p:cNvSpPr>
            <p:nvPr/>
          </p:nvSpPr>
          <p:spPr bwMode="auto">
            <a:xfrm>
              <a:off x="678" y="4925"/>
              <a:ext cx="90" cy="1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Freeform 264"/>
            <p:cNvSpPr>
              <a:spLocks/>
            </p:cNvSpPr>
            <p:nvPr/>
          </p:nvSpPr>
          <p:spPr bwMode="auto">
            <a:xfrm>
              <a:off x="642" y="491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Line 265"/>
            <p:cNvSpPr>
              <a:spLocks noChangeShapeType="1"/>
            </p:cNvSpPr>
            <p:nvPr/>
          </p:nvSpPr>
          <p:spPr bwMode="auto">
            <a:xfrm>
              <a:off x="642" y="49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Arc 266"/>
            <p:cNvSpPr>
              <a:spLocks/>
            </p:cNvSpPr>
            <p:nvPr/>
          </p:nvSpPr>
          <p:spPr bwMode="auto">
            <a:xfrm>
              <a:off x="593" y="4808"/>
              <a:ext cx="255" cy="25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7" name="Arc 267"/>
            <p:cNvSpPr>
              <a:spLocks/>
            </p:cNvSpPr>
            <p:nvPr/>
          </p:nvSpPr>
          <p:spPr bwMode="auto">
            <a:xfrm>
              <a:off x="593" y="4765"/>
              <a:ext cx="85" cy="4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8" name="Freeform 268"/>
            <p:cNvSpPr>
              <a:spLocks/>
            </p:cNvSpPr>
            <p:nvPr/>
          </p:nvSpPr>
          <p:spPr bwMode="auto">
            <a:xfrm>
              <a:off x="662" y="4729"/>
              <a:ext cx="38" cy="68"/>
            </a:xfrm>
            <a:custGeom>
              <a:avLst/>
              <a:gdLst>
                <a:gd name="T0" fmla="*/ 109 w 109"/>
                <a:gd name="T1" fmla="*/ 184 h 192"/>
                <a:gd name="T2" fmla="*/ 92 w 109"/>
                <a:gd name="T3" fmla="*/ 192 h 192"/>
                <a:gd name="T4" fmla="*/ 0 w 109"/>
                <a:gd name="T5" fmla="*/ 8 h 192"/>
                <a:gd name="T6" fmla="*/ 17 w 109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2">
                  <a:moveTo>
                    <a:pt x="109" y="184"/>
                  </a:moveTo>
                  <a:lnTo>
                    <a:pt x="92" y="192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9" name="Line 269"/>
            <p:cNvSpPr>
              <a:spLocks noChangeShapeType="1"/>
            </p:cNvSpPr>
            <p:nvPr/>
          </p:nvSpPr>
          <p:spPr bwMode="auto">
            <a:xfrm flipH="1">
              <a:off x="662" y="472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0" name="Freeform 270"/>
            <p:cNvSpPr>
              <a:spLocks/>
            </p:cNvSpPr>
            <p:nvPr/>
          </p:nvSpPr>
          <p:spPr bwMode="auto">
            <a:xfrm>
              <a:off x="482" y="4749"/>
              <a:ext cx="127" cy="255"/>
            </a:xfrm>
            <a:custGeom>
              <a:avLst/>
              <a:gdLst>
                <a:gd name="T0" fmla="*/ 361 w 361"/>
                <a:gd name="T1" fmla="*/ 719 h 719"/>
                <a:gd name="T2" fmla="*/ 0 w 361"/>
                <a:gd name="T3" fmla="*/ 134 h 719"/>
                <a:gd name="T4" fmla="*/ 0 w 361"/>
                <a:gd name="T5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1" h="719">
                  <a:moveTo>
                    <a:pt x="361" y="719"/>
                  </a:moveTo>
                  <a:lnTo>
                    <a:pt x="0" y="13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1" name="Freeform 271"/>
            <p:cNvSpPr>
              <a:spLocks/>
            </p:cNvSpPr>
            <p:nvPr/>
          </p:nvSpPr>
          <p:spPr bwMode="auto">
            <a:xfrm>
              <a:off x="445" y="474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2" name="Line 272"/>
            <p:cNvSpPr>
              <a:spLocks noChangeShapeType="1"/>
            </p:cNvSpPr>
            <p:nvPr/>
          </p:nvSpPr>
          <p:spPr bwMode="auto">
            <a:xfrm>
              <a:off x="445" y="47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3" name="Freeform 273"/>
            <p:cNvSpPr>
              <a:spLocks/>
            </p:cNvSpPr>
            <p:nvPr/>
          </p:nvSpPr>
          <p:spPr bwMode="auto">
            <a:xfrm>
              <a:off x="1092" y="4569"/>
              <a:ext cx="855" cy="382"/>
            </a:xfrm>
            <a:custGeom>
              <a:avLst/>
              <a:gdLst>
                <a:gd name="T0" fmla="*/ 2414 w 2414"/>
                <a:gd name="T1" fmla="*/ 1079 h 1079"/>
                <a:gd name="T2" fmla="*/ 0 w 2414"/>
                <a:gd name="T3" fmla="*/ 119 h 1079"/>
                <a:gd name="T4" fmla="*/ 0 w 2414"/>
                <a:gd name="T5" fmla="*/ 0 h 1079"/>
                <a:gd name="T6" fmla="*/ 134 w 2414"/>
                <a:gd name="T7" fmla="*/ 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14" h="1079">
                  <a:moveTo>
                    <a:pt x="2414" y="107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4" name="Freeform 274"/>
            <p:cNvSpPr>
              <a:spLocks/>
            </p:cNvSpPr>
            <p:nvPr/>
          </p:nvSpPr>
          <p:spPr bwMode="auto">
            <a:xfrm>
              <a:off x="1140" y="4533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5" name="Line 275"/>
            <p:cNvSpPr>
              <a:spLocks noChangeShapeType="1"/>
            </p:cNvSpPr>
            <p:nvPr/>
          </p:nvSpPr>
          <p:spPr bwMode="auto">
            <a:xfrm flipH="1">
              <a:off x="1140" y="453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6" name="Freeform 276"/>
            <p:cNvSpPr>
              <a:spLocks/>
            </p:cNvSpPr>
            <p:nvPr/>
          </p:nvSpPr>
          <p:spPr bwMode="auto">
            <a:xfrm>
              <a:off x="1050" y="4802"/>
              <a:ext cx="223" cy="345"/>
            </a:xfrm>
            <a:custGeom>
              <a:avLst/>
              <a:gdLst>
                <a:gd name="T0" fmla="*/ 480 w 631"/>
                <a:gd name="T1" fmla="*/ 976 h 976"/>
                <a:gd name="T2" fmla="*/ 631 w 631"/>
                <a:gd name="T3" fmla="*/ 480 h 976"/>
                <a:gd name="T4" fmla="*/ 0 w 631"/>
                <a:gd name="T5" fmla="*/ 0 h 976"/>
                <a:gd name="T6" fmla="*/ 150 w 631"/>
                <a:gd name="T7" fmla="*/ 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1" h="976">
                  <a:moveTo>
                    <a:pt x="480" y="976"/>
                  </a:moveTo>
                  <a:lnTo>
                    <a:pt x="631" y="480"/>
                  </a:lnTo>
                  <a:lnTo>
                    <a:pt x="0" y="0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7" name="Freeform 277"/>
            <p:cNvSpPr>
              <a:spLocks/>
            </p:cNvSpPr>
            <p:nvPr/>
          </p:nvSpPr>
          <p:spPr bwMode="auto">
            <a:xfrm>
              <a:off x="1103" y="4765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8" name="Line 278"/>
            <p:cNvSpPr>
              <a:spLocks noChangeShapeType="1"/>
            </p:cNvSpPr>
            <p:nvPr/>
          </p:nvSpPr>
          <p:spPr bwMode="auto">
            <a:xfrm flipH="1">
              <a:off x="1103" y="476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9" name="Freeform 279"/>
            <p:cNvSpPr>
              <a:spLocks/>
            </p:cNvSpPr>
            <p:nvPr/>
          </p:nvSpPr>
          <p:spPr bwMode="auto">
            <a:xfrm>
              <a:off x="1515" y="13373"/>
              <a:ext cx="541" cy="134"/>
            </a:xfrm>
            <a:custGeom>
              <a:avLst/>
              <a:gdLst>
                <a:gd name="T0" fmla="*/ 541 w 541"/>
                <a:gd name="T1" fmla="*/ 0 h 134"/>
                <a:gd name="T2" fmla="*/ 301 w 541"/>
                <a:gd name="T3" fmla="*/ 134 h 134"/>
                <a:gd name="T4" fmla="*/ 0 w 541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1" h="134">
                  <a:moveTo>
                    <a:pt x="541" y="0"/>
                  </a:moveTo>
                  <a:lnTo>
                    <a:pt x="301" y="134"/>
                  </a:lnTo>
                  <a:lnTo>
                    <a:pt x="0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858000" cy="9829800"/>
            <a:chOff x="144" y="144"/>
            <a:chExt cx="4320" cy="619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320" cy="6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79" y="224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140" y="224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79" y="217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140" y="217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79" y="210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140" y="210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79" y="204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140" y="204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79" y="1974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78" y="1955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91" y="1955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79" y="190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140" y="190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79" y="18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140" y="18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79" y="177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140" y="177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79" y="170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140" y="170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79" y="1640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78" y="1621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91" y="1621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79" y="157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140" y="157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79" y="150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140" y="150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79" y="14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140" y="14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79" y="13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140" y="13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79" y="1307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78" y="128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691" y="128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179" y="12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140" y="12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79" y="11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140" y="11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179" y="110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140" y="110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79" y="103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140" y="103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79" y="968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78" y="949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691" y="949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79" y="90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140" y="90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79" y="83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140" y="83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79" y="76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140" y="76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179" y="70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140" y="70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179" y="635"/>
              <a:ext cx="401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78" y="616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691" y="616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179" y="56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140" y="56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179" y="50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140" y="50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179" y="43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140" y="43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179" y="36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140" y="36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171" y="302"/>
              <a:ext cx="4023" cy="200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3408" y="1926"/>
              <a:ext cx="129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2565" y="1683"/>
              <a:ext cx="18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2386" y="1936"/>
              <a:ext cx="130" cy="11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051" y="1683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132" y="1926"/>
              <a:ext cx="130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1538" y="1697"/>
              <a:ext cx="18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1873" y="1926"/>
              <a:ext cx="130" cy="11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1873" y="1926"/>
              <a:ext cx="124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1873" y="1926"/>
              <a:ext cx="124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2900" y="1535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614" y="1926"/>
              <a:ext cx="129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1878" y="1507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344" y="1926"/>
              <a:ext cx="129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1203" y="1507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1014" y="1926"/>
              <a:ext cx="130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933" y="1697"/>
              <a:ext cx="19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873" y="2045"/>
              <a:ext cx="130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413" y="1507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1873" y="2393"/>
              <a:ext cx="130" cy="11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355" y="1507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2732" y="2131"/>
              <a:ext cx="130" cy="11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686" y="1059"/>
              <a:ext cx="30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679" y="2117"/>
              <a:ext cx="130" cy="11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819" y="1059"/>
              <a:ext cx="31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237" y="2374"/>
              <a:ext cx="320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572" y="168"/>
              <a:ext cx="40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847" y="168"/>
              <a:ext cx="1229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49 Jet Waggle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245" y="2608"/>
              <a:ext cx="23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396" y="2613"/>
              <a:ext cx="91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Gap-Down-On.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245" y="2832"/>
              <a:ext cx="24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412" y="2837"/>
              <a:ext cx="145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Pull-Log 1st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245" y="3056"/>
              <a:ext cx="24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412" y="3061"/>
              <a:ext cx="9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245" y="3280"/>
              <a:ext cx="24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412" y="3285"/>
              <a:ext cx="9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245" y="3504"/>
              <a:ext cx="23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396" y="3509"/>
              <a:ext cx="97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245" y="3728"/>
              <a:ext cx="22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390" y="3733"/>
              <a:ext cx="18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10-12 Yard Drag.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245" y="3952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385" y="3956"/>
              <a:ext cx="373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Waggle Pattern. 10-12 yard Post Corner. Break down at 18 if you can't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245" y="4066"/>
              <a:ext cx="122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beat the deep defender.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245" y="4285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412" y="4290"/>
              <a:ext cx="38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Reverse pivot over midline. Set up behind PST. Read 3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245" y="4400"/>
              <a:ext cx="10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Level Stretch to CF.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245" y="4619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407" y="4624"/>
              <a:ext cx="235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Inside Release. Streak through Centerfield.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245" y="4843"/>
              <a:ext cx="24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412" y="4848"/>
              <a:ext cx="21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Block 1st outisde BST.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245" y="5067"/>
              <a:ext cx="21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401" y="5072"/>
              <a:ext cx="386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Dive for inside foot of PSG. Block area inside-out. Slide delayed into flat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245" y="5181"/>
              <a:ext cx="10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no deeper than 5yds.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121"/>
            <p:cNvSpPr>
              <a:spLocks noChangeArrowheads="1"/>
            </p:cNvSpPr>
            <p:nvPr/>
          </p:nvSpPr>
          <p:spPr bwMode="auto">
            <a:xfrm>
              <a:off x="245" y="5400"/>
              <a:ext cx="94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1198" y="2154"/>
              <a:ext cx="1542" cy="69"/>
            </a:xfrm>
            <a:custGeom>
              <a:avLst/>
              <a:gdLst>
                <a:gd name="T0" fmla="*/ 4281 w 4281"/>
                <a:gd name="T1" fmla="*/ 138 h 215"/>
                <a:gd name="T2" fmla="*/ 4251 w 4281"/>
                <a:gd name="T3" fmla="*/ 198 h 215"/>
                <a:gd name="T4" fmla="*/ 4190 w 4281"/>
                <a:gd name="T5" fmla="*/ 78 h 215"/>
                <a:gd name="T6" fmla="*/ 4131 w 4281"/>
                <a:gd name="T7" fmla="*/ 199 h 215"/>
                <a:gd name="T8" fmla="*/ 4070 w 4281"/>
                <a:gd name="T9" fmla="*/ 79 h 215"/>
                <a:gd name="T10" fmla="*/ 4011 w 4281"/>
                <a:gd name="T11" fmla="*/ 200 h 215"/>
                <a:gd name="T12" fmla="*/ 3950 w 4281"/>
                <a:gd name="T13" fmla="*/ 80 h 215"/>
                <a:gd name="T14" fmla="*/ 3891 w 4281"/>
                <a:gd name="T15" fmla="*/ 201 h 215"/>
                <a:gd name="T16" fmla="*/ 3830 w 4281"/>
                <a:gd name="T17" fmla="*/ 81 h 215"/>
                <a:gd name="T18" fmla="*/ 3771 w 4281"/>
                <a:gd name="T19" fmla="*/ 202 h 215"/>
                <a:gd name="T20" fmla="*/ 3710 w 4281"/>
                <a:gd name="T21" fmla="*/ 82 h 215"/>
                <a:gd name="T22" fmla="*/ 3651 w 4281"/>
                <a:gd name="T23" fmla="*/ 203 h 215"/>
                <a:gd name="T24" fmla="*/ 3590 w 4281"/>
                <a:gd name="T25" fmla="*/ 83 h 215"/>
                <a:gd name="T26" fmla="*/ 3531 w 4281"/>
                <a:gd name="T27" fmla="*/ 204 h 215"/>
                <a:gd name="T28" fmla="*/ 3470 w 4281"/>
                <a:gd name="T29" fmla="*/ 84 h 215"/>
                <a:gd name="T30" fmla="*/ 3411 w 4281"/>
                <a:gd name="T31" fmla="*/ 205 h 215"/>
                <a:gd name="T32" fmla="*/ 3350 w 4281"/>
                <a:gd name="T33" fmla="*/ 85 h 215"/>
                <a:gd name="T34" fmla="*/ 3291 w 4281"/>
                <a:gd name="T35" fmla="*/ 206 h 215"/>
                <a:gd name="T36" fmla="*/ 3230 w 4281"/>
                <a:gd name="T37" fmla="*/ 86 h 215"/>
                <a:gd name="T38" fmla="*/ 3171 w 4281"/>
                <a:gd name="T39" fmla="*/ 207 h 215"/>
                <a:gd name="T40" fmla="*/ 3110 w 4281"/>
                <a:gd name="T41" fmla="*/ 87 h 215"/>
                <a:gd name="T42" fmla="*/ 3051 w 4281"/>
                <a:gd name="T43" fmla="*/ 208 h 215"/>
                <a:gd name="T44" fmla="*/ 2990 w 4281"/>
                <a:gd name="T45" fmla="*/ 88 h 215"/>
                <a:gd name="T46" fmla="*/ 2931 w 4281"/>
                <a:gd name="T47" fmla="*/ 209 h 215"/>
                <a:gd name="T48" fmla="*/ 2870 w 4281"/>
                <a:gd name="T49" fmla="*/ 89 h 215"/>
                <a:gd name="T50" fmla="*/ 2811 w 4281"/>
                <a:gd name="T51" fmla="*/ 210 h 215"/>
                <a:gd name="T52" fmla="*/ 2750 w 4281"/>
                <a:gd name="T53" fmla="*/ 90 h 215"/>
                <a:gd name="T54" fmla="*/ 2691 w 4281"/>
                <a:gd name="T55" fmla="*/ 211 h 215"/>
                <a:gd name="T56" fmla="*/ 2630 w 4281"/>
                <a:gd name="T57" fmla="*/ 91 h 215"/>
                <a:gd name="T58" fmla="*/ 2571 w 4281"/>
                <a:gd name="T59" fmla="*/ 212 h 215"/>
                <a:gd name="T60" fmla="*/ 2510 w 4281"/>
                <a:gd name="T61" fmla="*/ 92 h 215"/>
                <a:gd name="T62" fmla="*/ 2451 w 4281"/>
                <a:gd name="T63" fmla="*/ 213 h 215"/>
                <a:gd name="T64" fmla="*/ 2390 w 4281"/>
                <a:gd name="T65" fmla="*/ 93 h 215"/>
                <a:gd name="T66" fmla="*/ 2331 w 4281"/>
                <a:gd name="T67" fmla="*/ 214 h 215"/>
                <a:gd name="T68" fmla="*/ 2270 w 4281"/>
                <a:gd name="T69" fmla="*/ 94 h 215"/>
                <a:gd name="T70" fmla="*/ 2211 w 4281"/>
                <a:gd name="T71" fmla="*/ 215 h 215"/>
                <a:gd name="T72" fmla="*/ 2181 w 4281"/>
                <a:gd name="T73" fmla="*/ 155 h 215"/>
                <a:gd name="T74" fmla="*/ 2141 w 4281"/>
                <a:gd name="T75" fmla="*/ 156 h 215"/>
                <a:gd name="T76" fmla="*/ 105 w 4281"/>
                <a:gd name="T77" fmla="*/ 87 h 215"/>
                <a:gd name="T78" fmla="*/ 0 w 4281"/>
                <a:gd name="T7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81" h="215">
                  <a:moveTo>
                    <a:pt x="4281" y="138"/>
                  </a:moveTo>
                  <a:lnTo>
                    <a:pt x="4251" y="198"/>
                  </a:lnTo>
                  <a:lnTo>
                    <a:pt x="4190" y="78"/>
                  </a:lnTo>
                  <a:lnTo>
                    <a:pt x="4131" y="199"/>
                  </a:lnTo>
                  <a:lnTo>
                    <a:pt x="4070" y="79"/>
                  </a:lnTo>
                  <a:lnTo>
                    <a:pt x="4011" y="200"/>
                  </a:lnTo>
                  <a:lnTo>
                    <a:pt x="3950" y="80"/>
                  </a:lnTo>
                  <a:lnTo>
                    <a:pt x="3891" y="201"/>
                  </a:lnTo>
                  <a:lnTo>
                    <a:pt x="3830" y="81"/>
                  </a:lnTo>
                  <a:lnTo>
                    <a:pt x="3771" y="202"/>
                  </a:lnTo>
                  <a:lnTo>
                    <a:pt x="3710" y="82"/>
                  </a:lnTo>
                  <a:lnTo>
                    <a:pt x="3651" y="203"/>
                  </a:lnTo>
                  <a:lnTo>
                    <a:pt x="3590" y="83"/>
                  </a:lnTo>
                  <a:lnTo>
                    <a:pt x="3531" y="204"/>
                  </a:lnTo>
                  <a:lnTo>
                    <a:pt x="3470" y="84"/>
                  </a:lnTo>
                  <a:lnTo>
                    <a:pt x="3411" y="205"/>
                  </a:lnTo>
                  <a:lnTo>
                    <a:pt x="3350" y="85"/>
                  </a:lnTo>
                  <a:lnTo>
                    <a:pt x="3291" y="206"/>
                  </a:lnTo>
                  <a:lnTo>
                    <a:pt x="3230" y="86"/>
                  </a:lnTo>
                  <a:lnTo>
                    <a:pt x="3171" y="207"/>
                  </a:lnTo>
                  <a:lnTo>
                    <a:pt x="3110" y="87"/>
                  </a:lnTo>
                  <a:lnTo>
                    <a:pt x="3051" y="208"/>
                  </a:lnTo>
                  <a:lnTo>
                    <a:pt x="2990" y="88"/>
                  </a:lnTo>
                  <a:lnTo>
                    <a:pt x="2931" y="209"/>
                  </a:lnTo>
                  <a:lnTo>
                    <a:pt x="2870" y="89"/>
                  </a:lnTo>
                  <a:lnTo>
                    <a:pt x="2811" y="210"/>
                  </a:lnTo>
                  <a:lnTo>
                    <a:pt x="2750" y="90"/>
                  </a:lnTo>
                  <a:lnTo>
                    <a:pt x="2691" y="211"/>
                  </a:lnTo>
                  <a:lnTo>
                    <a:pt x="2630" y="91"/>
                  </a:lnTo>
                  <a:lnTo>
                    <a:pt x="2571" y="212"/>
                  </a:lnTo>
                  <a:lnTo>
                    <a:pt x="2510" y="92"/>
                  </a:lnTo>
                  <a:lnTo>
                    <a:pt x="2451" y="213"/>
                  </a:lnTo>
                  <a:lnTo>
                    <a:pt x="2390" y="93"/>
                  </a:lnTo>
                  <a:lnTo>
                    <a:pt x="2331" y="214"/>
                  </a:lnTo>
                  <a:lnTo>
                    <a:pt x="2270" y="94"/>
                  </a:lnTo>
                  <a:lnTo>
                    <a:pt x="2211" y="215"/>
                  </a:lnTo>
                  <a:lnTo>
                    <a:pt x="2181" y="155"/>
                  </a:lnTo>
                  <a:lnTo>
                    <a:pt x="2141" y="156"/>
                  </a:lnTo>
                  <a:lnTo>
                    <a:pt x="105" y="8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1168" y="2123"/>
              <a:ext cx="55" cy="58"/>
            </a:xfrm>
            <a:custGeom>
              <a:avLst/>
              <a:gdLst>
                <a:gd name="T0" fmla="*/ 138 w 153"/>
                <a:gd name="T1" fmla="*/ 0 h 182"/>
                <a:gd name="T2" fmla="*/ 153 w 153"/>
                <a:gd name="T3" fmla="*/ 13 h 182"/>
                <a:gd name="T4" fmla="*/ 16 w 153"/>
                <a:gd name="T5" fmla="*/ 182 h 182"/>
                <a:gd name="T6" fmla="*/ 0 w 153"/>
                <a:gd name="T7" fmla="*/ 16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82">
                  <a:moveTo>
                    <a:pt x="138" y="0"/>
                  </a:moveTo>
                  <a:lnTo>
                    <a:pt x="153" y="13"/>
                  </a:lnTo>
                  <a:lnTo>
                    <a:pt x="16" y="182"/>
                  </a:lnTo>
                  <a:lnTo>
                    <a:pt x="0" y="16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24"/>
            <p:cNvSpPr>
              <a:spLocks noChangeShapeType="1"/>
            </p:cNvSpPr>
            <p:nvPr/>
          </p:nvSpPr>
          <p:spPr bwMode="auto">
            <a:xfrm>
              <a:off x="1168" y="2177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5"/>
            <p:cNvSpPr>
              <a:spLocks noChangeShapeType="1"/>
            </p:cNvSpPr>
            <p:nvPr/>
          </p:nvSpPr>
          <p:spPr bwMode="auto">
            <a:xfrm flipH="1" flipV="1">
              <a:off x="2193" y="1869"/>
              <a:ext cx="211" cy="6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2173" y="1834"/>
              <a:ext cx="33" cy="69"/>
            </a:xfrm>
            <a:custGeom>
              <a:avLst/>
              <a:gdLst>
                <a:gd name="T0" fmla="*/ 71 w 91"/>
                <a:gd name="T1" fmla="*/ 0 h 216"/>
                <a:gd name="T2" fmla="*/ 91 w 91"/>
                <a:gd name="T3" fmla="*/ 7 h 216"/>
                <a:gd name="T4" fmla="*/ 20 w 91"/>
                <a:gd name="T5" fmla="*/ 216 h 216"/>
                <a:gd name="T6" fmla="*/ 0 w 91"/>
                <a:gd name="T7" fmla="*/ 20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16">
                  <a:moveTo>
                    <a:pt x="71" y="0"/>
                  </a:moveTo>
                  <a:lnTo>
                    <a:pt x="91" y="7"/>
                  </a:lnTo>
                  <a:lnTo>
                    <a:pt x="20" y="216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27"/>
            <p:cNvSpPr>
              <a:spLocks noChangeShapeType="1"/>
            </p:cNvSpPr>
            <p:nvPr/>
          </p:nvSpPr>
          <p:spPr bwMode="auto">
            <a:xfrm>
              <a:off x="2173" y="1900"/>
              <a:ext cx="8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Arc 128"/>
            <p:cNvSpPr>
              <a:spLocks/>
            </p:cNvSpPr>
            <p:nvPr/>
          </p:nvSpPr>
          <p:spPr bwMode="auto">
            <a:xfrm>
              <a:off x="2274" y="2006"/>
              <a:ext cx="143" cy="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Arc 129"/>
            <p:cNvSpPr>
              <a:spLocks/>
            </p:cNvSpPr>
            <p:nvPr/>
          </p:nvSpPr>
          <p:spPr bwMode="auto">
            <a:xfrm>
              <a:off x="2417" y="1957"/>
              <a:ext cx="218" cy="8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Arc 130"/>
            <p:cNvSpPr>
              <a:spLocks/>
            </p:cNvSpPr>
            <p:nvPr/>
          </p:nvSpPr>
          <p:spPr bwMode="auto">
            <a:xfrm>
              <a:off x="2548" y="1864"/>
              <a:ext cx="86" cy="9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2541" y="1829"/>
              <a:ext cx="7" cy="69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32"/>
            <p:cNvSpPr>
              <a:spLocks noChangeShapeType="1"/>
            </p:cNvSpPr>
            <p:nvPr/>
          </p:nvSpPr>
          <p:spPr bwMode="auto">
            <a:xfrm>
              <a:off x="2541" y="189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Arc 133"/>
            <p:cNvSpPr>
              <a:spLocks/>
            </p:cNvSpPr>
            <p:nvPr/>
          </p:nvSpPr>
          <p:spPr bwMode="auto">
            <a:xfrm>
              <a:off x="2001" y="1886"/>
              <a:ext cx="112" cy="6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Arc 134"/>
            <p:cNvSpPr>
              <a:spLocks/>
            </p:cNvSpPr>
            <p:nvPr/>
          </p:nvSpPr>
          <p:spPr bwMode="auto">
            <a:xfrm>
              <a:off x="2088" y="1886"/>
              <a:ext cx="25" cy="16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Arc 135"/>
            <p:cNvSpPr>
              <a:spLocks/>
            </p:cNvSpPr>
            <p:nvPr/>
          </p:nvSpPr>
          <p:spPr bwMode="auto">
            <a:xfrm>
              <a:off x="2050" y="2045"/>
              <a:ext cx="39" cy="5"/>
            </a:xfrm>
            <a:custGeom>
              <a:avLst/>
              <a:gdLst>
                <a:gd name="G0" fmla="+- 576 0 0"/>
                <a:gd name="G1" fmla="+- 0 0 0"/>
                <a:gd name="G2" fmla="+- 21600 0 0"/>
                <a:gd name="T0" fmla="*/ 22176 w 22176"/>
                <a:gd name="T1" fmla="*/ 0 h 21600"/>
                <a:gd name="T2" fmla="*/ 0 w 22176"/>
                <a:gd name="T3" fmla="*/ 21592 h 21600"/>
                <a:gd name="T4" fmla="*/ 576 w 2217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76" h="21600" fill="none" extrusionOk="0">
                  <a:moveTo>
                    <a:pt x="22176" y="0"/>
                  </a:moveTo>
                  <a:cubicBezTo>
                    <a:pt x="22176" y="11929"/>
                    <a:pt x="12505" y="21600"/>
                    <a:pt x="576" y="21600"/>
                  </a:cubicBezTo>
                  <a:cubicBezTo>
                    <a:pt x="383" y="21600"/>
                    <a:pt x="191" y="21597"/>
                    <a:pt x="-1" y="21592"/>
                  </a:cubicBezTo>
                </a:path>
                <a:path w="22176" h="21600" stroke="0" extrusionOk="0">
                  <a:moveTo>
                    <a:pt x="22176" y="0"/>
                  </a:moveTo>
                  <a:cubicBezTo>
                    <a:pt x="22176" y="11929"/>
                    <a:pt x="12505" y="21600"/>
                    <a:pt x="576" y="21600"/>
                  </a:cubicBezTo>
                  <a:cubicBezTo>
                    <a:pt x="383" y="21600"/>
                    <a:pt x="191" y="21597"/>
                    <a:pt x="-1" y="21592"/>
                  </a:cubicBezTo>
                  <a:lnTo>
                    <a:pt x="57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037" y="2015"/>
              <a:ext cx="19" cy="70"/>
            </a:xfrm>
            <a:custGeom>
              <a:avLst/>
              <a:gdLst>
                <a:gd name="T0" fmla="*/ 0 w 51"/>
                <a:gd name="T1" fmla="*/ 2 h 220"/>
                <a:gd name="T2" fmla="*/ 20 w 51"/>
                <a:gd name="T3" fmla="*/ 0 h 220"/>
                <a:gd name="T4" fmla="*/ 51 w 51"/>
                <a:gd name="T5" fmla="*/ 217 h 220"/>
                <a:gd name="T6" fmla="*/ 31 w 51"/>
                <a:gd name="T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20">
                  <a:moveTo>
                    <a:pt x="0" y="2"/>
                  </a:moveTo>
                  <a:lnTo>
                    <a:pt x="20" y="0"/>
                  </a:lnTo>
                  <a:lnTo>
                    <a:pt x="51" y="217"/>
                  </a:lnTo>
                  <a:lnTo>
                    <a:pt x="31" y="2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 flipV="1">
              <a:off x="2048" y="2084"/>
              <a:ext cx="8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Arc 138"/>
            <p:cNvSpPr>
              <a:spLocks/>
            </p:cNvSpPr>
            <p:nvPr/>
          </p:nvSpPr>
          <p:spPr bwMode="auto">
            <a:xfrm>
              <a:off x="1739" y="1919"/>
              <a:ext cx="106" cy="6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Arc 139"/>
            <p:cNvSpPr>
              <a:spLocks/>
            </p:cNvSpPr>
            <p:nvPr/>
          </p:nvSpPr>
          <p:spPr bwMode="auto">
            <a:xfrm>
              <a:off x="1820" y="1919"/>
              <a:ext cx="25" cy="14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Arc 140"/>
            <p:cNvSpPr>
              <a:spLocks/>
            </p:cNvSpPr>
            <p:nvPr/>
          </p:nvSpPr>
          <p:spPr bwMode="auto">
            <a:xfrm>
              <a:off x="1770" y="2067"/>
              <a:ext cx="50" cy="5"/>
            </a:xfrm>
            <a:custGeom>
              <a:avLst/>
              <a:gdLst>
                <a:gd name="G0" fmla="+- 436 0 0"/>
                <a:gd name="G1" fmla="+- 0 0 0"/>
                <a:gd name="G2" fmla="+- 21600 0 0"/>
                <a:gd name="T0" fmla="*/ 22036 w 22036"/>
                <a:gd name="T1" fmla="*/ 0 h 21600"/>
                <a:gd name="T2" fmla="*/ 0 w 22036"/>
                <a:gd name="T3" fmla="*/ 21596 h 21600"/>
                <a:gd name="T4" fmla="*/ 436 w 2203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36" h="21600" fill="none" extrusionOk="0">
                  <a:moveTo>
                    <a:pt x="22036" y="0"/>
                  </a:moveTo>
                  <a:cubicBezTo>
                    <a:pt x="22036" y="11929"/>
                    <a:pt x="12365" y="21600"/>
                    <a:pt x="436" y="21600"/>
                  </a:cubicBezTo>
                  <a:cubicBezTo>
                    <a:pt x="290" y="21600"/>
                    <a:pt x="145" y="21598"/>
                    <a:pt x="0" y="21595"/>
                  </a:cubicBezTo>
                </a:path>
                <a:path w="22036" h="21600" stroke="0" extrusionOk="0">
                  <a:moveTo>
                    <a:pt x="22036" y="0"/>
                  </a:moveTo>
                  <a:cubicBezTo>
                    <a:pt x="22036" y="11929"/>
                    <a:pt x="12365" y="21600"/>
                    <a:pt x="436" y="21600"/>
                  </a:cubicBezTo>
                  <a:cubicBezTo>
                    <a:pt x="290" y="21600"/>
                    <a:pt x="145" y="21598"/>
                    <a:pt x="0" y="21595"/>
                  </a:cubicBezTo>
                  <a:lnTo>
                    <a:pt x="43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1759" y="2037"/>
              <a:ext cx="15" cy="70"/>
            </a:xfrm>
            <a:custGeom>
              <a:avLst/>
              <a:gdLst>
                <a:gd name="T0" fmla="*/ 0 w 42"/>
                <a:gd name="T1" fmla="*/ 2 h 220"/>
                <a:gd name="T2" fmla="*/ 20 w 42"/>
                <a:gd name="T3" fmla="*/ 0 h 220"/>
                <a:gd name="T4" fmla="*/ 42 w 42"/>
                <a:gd name="T5" fmla="*/ 217 h 220"/>
                <a:gd name="T6" fmla="*/ 22 w 42"/>
                <a:gd name="T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20">
                  <a:moveTo>
                    <a:pt x="0" y="2"/>
                  </a:moveTo>
                  <a:lnTo>
                    <a:pt x="20" y="0"/>
                  </a:lnTo>
                  <a:lnTo>
                    <a:pt x="42" y="217"/>
                  </a:lnTo>
                  <a:lnTo>
                    <a:pt x="22" y="2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142"/>
            <p:cNvSpPr>
              <a:spLocks noChangeShapeType="1"/>
            </p:cNvSpPr>
            <p:nvPr/>
          </p:nvSpPr>
          <p:spPr bwMode="auto">
            <a:xfrm flipV="1">
              <a:off x="1767" y="2106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Arc 143"/>
            <p:cNvSpPr>
              <a:spLocks/>
            </p:cNvSpPr>
            <p:nvPr/>
          </p:nvSpPr>
          <p:spPr bwMode="auto">
            <a:xfrm>
              <a:off x="1466" y="1907"/>
              <a:ext cx="119" cy="5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Arc 144"/>
            <p:cNvSpPr>
              <a:spLocks/>
            </p:cNvSpPr>
            <p:nvPr/>
          </p:nvSpPr>
          <p:spPr bwMode="auto">
            <a:xfrm>
              <a:off x="1553" y="1907"/>
              <a:ext cx="31" cy="165"/>
            </a:xfrm>
            <a:custGeom>
              <a:avLst/>
              <a:gdLst>
                <a:gd name="G0" fmla="+- 0 0 0"/>
                <a:gd name="G1" fmla="+- 131 0 0"/>
                <a:gd name="G2" fmla="+- 21600 0 0"/>
                <a:gd name="T0" fmla="*/ 21600 w 21600"/>
                <a:gd name="T1" fmla="*/ 0 h 21731"/>
                <a:gd name="T2" fmla="*/ 0 w 21600"/>
                <a:gd name="T3" fmla="*/ 21731 h 21731"/>
                <a:gd name="T4" fmla="*/ 0 w 21600"/>
                <a:gd name="T5" fmla="*/ 131 h 2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1" fill="none" extrusionOk="0">
                  <a:moveTo>
                    <a:pt x="21599" y="0"/>
                  </a:moveTo>
                  <a:cubicBezTo>
                    <a:pt x="21599" y="43"/>
                    <a:pt x="21600" y="87"/>
                    <a:pt x="21600" y="131"/>
                  </a:cubicBezTo>
                  <a:cubicBezTo>
                    <a:pt x="21600" y="12060"/>
                    <a:pt x="11929" y="21730"/>
                    <a:pt x="0" y="21731"/>
                  </a:cubicBezTo>
                </a:path>
                <a:path w="21600" h="21731" stroke="0" extrusionOk="0">
                  <a:moveTo>
                    <a:pt x="21599" y="0"/>
                  </a:moveTo>
                  <a:cubicBezTo>
                    <a:pt x="21599" y="43"/>
                    <a:pt x="21600" y="87"/>
                    <a:pt x="21600" y="131"/>
                  </a:cubicBezTo>
                  <a:cubicBezTo>
                    <a:pt x="21600" y="12060"/>
                    <a:pt x="11929" y="21730"/>
                    <a:pt x="0" y="21731"/>
                  </a:cubicBezTo>
                  <a:lnTo>
                    <a:pt x="0" y="13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Arc 145"/>
            <p:cNvSpPr>
              <a:spLocks/>
            </p:cNvSpPr>
            <p:nvPr/>
          </p:nvSpPr>
          <p:spPr bwMode="auto">
            <a:xfrm>
              <a:off x="1503" y="2072"/>
              <a:ext cx="50" cy="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481" y="2056"/>
              <a:ext cx="37" cy="67"/>
            </a:xfrm>
            <a:custGeom>
              <a:avLst/>
              <a:gdLst>
                <a:gd name="T0" fmla="*/ 0 w 100"/>
                <a:gd name="T1" fmla="*/ 6 h 211"/>
                <a:gd name="T2" fmla="*/ 20 w 100"/>
                <a:gd name="T3" fmla="*/ 0 h 211"/>
                <a:gd name="T4" fmla="*/ 100 w 100"/>
                <a:gd name="T5" fmla="*/ 204 h 211"/>
                <a:gd name="T6" fmla="*/ 80 w 100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11">
                  <a:moveTo>
                    <a:pt x="0" y="6"/>
                  </a:moveTo>
                  <a:lnTo>
                    <a:pt x="20" y="0"/>
                  </a:lnTo>
                  <a:lnTo>
                    <a:pt x="100" y="204"/>
                  </a:lnTo>
                  <a:lnTo>
                    <a:pt x="80" y="21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7"/>
            <p:cNvSpPr>
              <a:spLocks noChangeShapeType="1"/>
            </p:cNvSpPr>
            <p:nvPr/>
          </p:nvSpPr>
          <p:spPr bwMode="auto">
            <a:xfrm flipV="1">
              <a:off x="1510" y="2121"/>
              <a:ext cx="8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148"/>
            <p:cNvSpPr>
              <a:spLocks noChangeShapeType="1"/>
            </p:cNvSpPr>
            <p:nvPr/>
          </p:nvSpPr>
          <p:spPr bwMode="auto">
            <a:xfrm flipV="1">
              <a:off x="1970" y="2061"/>
              <a:ext cx="304" cy="35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2243" y="2035"/>
              <a:ext cx="67" cy="47"/>
            </a:xfrm>
            <a:custGeom>
              <a:avLst/>
              <a:gdLst>
                <a:gd name="T0" fmla="*/ 186 w 186"/>
                <a:gd name="T1" fmla="*/ 133 h 149"/>
                <a:gd name="T2" fmla="*/ 173 w 186"/>
                <a:gd name="T3" fmla="*/ 149 h 149"/>
                <a:gd name="T4" fmla="*/ 0 w 186"/>
                <a:gd name="T5" fmla="*/ 16 h 149"/>
                <a:gd name="T6" fmla="*/ 13 w 186"/>
                <a:gd name="T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49">
                  <a:moveTo>
                    <a:pt x="186" y="133"/>
                  </a:moveTo>
                  <a:lnTo>
                    <a:pt x="173" y="149"/>
                  </a:lnTo>
                  <a:lnTo>
                    <a:pt x="0" y="16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50"/>
            <p:cNvSpPr>
              <a:spLocks noChangeShapeType="1"/>
            </p:cNvSpPr>
            <p:nvPr/>
          </p:nvSpPr>
          <p:spPr bwMode="auto">
            <a:xfrm flipH="1">
              <a:off x="2243" y="2035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Arc 151"/>
            <p:cNvSpPr>
              <a:spLocks/>
            </p:cNvSpPr>
            <p:nvPr/>
          </p:nvSpPr>
          <p:spPr bwMode="auto">
            <a:xfrm>
              <a:off x="2268" y="1737"/>
              <a:ext cx="1081" cy="31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3293" y="1720"/>
              <a:ext cx="56" cy="35"/>
            </a:xfrm>
            <a:custGeom>
              <a:avLst/>
              <a:gdLst>
                <a:gd name="T0" fmla="*/ 56 w 56"/>
                <a:gd name="T1" fmla="*/ 17 h 35"/>
                <a:gd name="T2" fmla="*/ 0 w 56"/>
                <a:gd name="T3" fmla="*/ 0 h 35"/>
                <a:gd name="T4" fmla="*/ 14 w 56"/>
                <a:gd name="T5" fmla="*/ 17 h 35"/>
                <a:gd name="T6" fmla="*/ 0 w 56"/>
                <a:gd name="T7" fmla="*/ 35 h 35"/>
                <a:gd name="T8" fmla="*/ 56 w 56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7"/>
                  </a:moveTo>
                  <a:lnTo>
                    <a:pt x="0" y="0"/>
                  </a:lnTo>
                  <a:lnTo>
                    <a:pt x="14" y="17"/>
                  </a:lnTo>
                  <a:lnTo>
                    <a:pt x="0" y="35"/>
                  </a:lnTo>
                  <a:lnTo>
                    <a:pt x="56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3231" y="515"/>
              <a:ext cx="379" cy="1431"/>
            </a:xfrm>
            <a:custGeom>
              <a:avLst/>
              <a:gdLst>
                <a:gd name="T0" fmla="*/ 655 w 1052"/>
                <a:gd name="T1" fmla="*/ 4504 h 4504"/>
                <a:gd name="T2" fmla="*/ 672 w 1052"/>
                <a:gd name="T3" fmla="*/ 2313 h 4504"/>
                <a:gd name="T4" fmla="*/ 0 w 1052"/>
                <a:gd name="T5" fmla="*/ 1811 h 4504"/>
                <a:gd name="T6" fmla="*/ 1052 w 1052"/>
                <a:gd name="T7" fmla="*/ 0 h 4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2" h="4504">
                  <a:moveTo>
                    <a:pt x="655" y="4504"/>
                  </a:moveTo>
                  <a:lnTo>
                    <a:pt x="672" y="2313"/>
                  </a:lnTo>
                  <a:lnTo>
                    <a:pt x="0" y="1811"/>
                  </a:lnTo>
                  <a:lnTo>
                    <a:pt x="105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3565" y="515"/>
              <a:ext cx="45" cy="52"/>
            </a:xfrm>
            <a:custGeom>
              <a:avLst/>
              <a:gdLst>
                <a:gd name="T0" fmla="*/ 45 w 45"/>
                <a:gd name="T1" fmla="*/ 0 h 52"/>
                <a:gd name="T2" fmla="*/ 0 w 45"/>
                <a:gd name="T3" fmla="*/ 34 h 52"/>
                <a:gd name="T4" fmla="*/ 24 w 45"/>
                <a:gd name="T5" fmla="*/ 32 h 52"/>
                <a:gd name="T6" fmla="*/ 35 w 45"/>
                <a:gd name="T7" fmla="*/ 52 h 52"/>
                <a:gd name="T8" fmla="*/ 45 w 45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0"/>
                  </a:moveTo>
                  <a:lnTo>
                    <a:pt x="0" y="34"/>
                  </a:lnTo>
                  <a:lnTo>
                    <a:pt x="24" y="32"/>
                  </a:lnTo>
                  <a:lnTo>
                    <a:pt x="35" y="5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55"/>
            <p:cNvSpPr>
              <a:spLocks noChangeShapeType="1"/>
            </p:cNvSpPr>
            <p:nvPr/>
          </p:nvSpPr>
          <p:spPr bwMode="auto">
            <a:xfrm>
              <a:off x="3473" y="724"/>
              <a:ext cx="224" cy="6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637" y="757"/>
              <a:ext cx="60" cy="34"/>
            </a:xfrm>
            <a:custGeom>
              <a:avLst/>
              <a:gdLst>
                <a:gd name="T0" fmla="*/ 60 w 60"/>
                <a:gd name="T1" fmla="*/ 33 h 34"/>
                <a:gd name="T2" fmla="*/ 13 w 60"/>
                <a:gd name="T3" fmla="*/ 0 h 34"/>
                <a:gd name="T4" fmla="*/ 21 w 60"/>
                <a:gd name="T5" fmla="*/ 21 h 34"/>
                <a:gd name="T6" fmla="*/ 0 w 60"/>
                <a:gd name="T7" fmla="*/ 34 h 34"/>
                <a:gd name="T8" fmla="*/ 60 w 60"/>
                <a:gd name="T9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4">
                  <a:moveTo>
                    <a:pt x="60" y="33"/>
                  </a:moveTo>
                  <a:lnTo>
                    <a:pt x="13" y="0"/>
                  </a:lnTo>
                  <a:lnTo>
                    <a:pt x="21" y="21"/>
                  </a:lnTo>
                  <a:lnTo>
                    <a:pt x="0" y="34"/>
                  </a:lnTo>
                  <a:lnTo>
                    <a:pt x="60" y="3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Line 157"/>
            <p:cNvSpPr>
              <a:spLocks noChangeShapeType="1"/>
            </p:cNvSpPr>
            <p:nvPr/>
          </p:nvSpPr>
          <p:spPr bwMode="auto">
            <a:xfrm flipV="1">
              <a:off x="1111" y="1848"/>
              <a:ext cx="106" cy="7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Arc 158"/>
            <p:cNvSpPr>
              <a:spLocks/>
            </p:cNvSpPr>
            <p:nvPr/>
          </p:nvSpPr>
          <p:spPr bwMode="auto">
            <a:xfrm>
              <a:off x="1217" y="1321"/>
              <a:ext cx="1760" cy="52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88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5"/>
                    <a:pt x="9663" y="6"/>
                    <a:pt x="21588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5"/>
                    <a:pt x="9663" y="6"/>
                    <a:pt x="21588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2920" y="1304"/>
              <a:ext cx="56" cy="35"/>
            </a:xfrm>
            <a:custGeom>
              <a:avLst/>
              <a:gdLst>
                <a:gd name="T0" fmla="*/ 56 w 56"/>
                <a:gd name="T1" fmla="*/ 17 h 35"/>
                <a:gd name="T2" fmla="*/ 0 w 56"/>
                <a:gd name="T3" fmla="*/ 0 h 35"/>
                <a:gd name="T4" fmla="*/ 15 w 56"/>
                <a:gd name="T5" fmla="*/ 17 h 35"/>
                <a:gd name="T6" fmla="*/ 0 w 56"/>
                <a:gd name="T7" fmla="*/ 35 h 35"/>
                <a:gd name="T8" fmla="*/ 56 w 56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7"/>
                  </a:moveTo>
                  <a:lnTo>
                    <a:pt x="0" y="0"/>
                  </a:lnTo>
                  <a:lnTo>
                    <a:pt x="15" y="17"/>
                  </a:lnTo>
                  <a:lnTo>
                    <a:pt x="0" y="35"/>
                  </a:lnTo>
                  <a:lnTo>
                    <a:pt x="56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Arc 160"/>
            <p:cNvSpPr>
              <a:spLocks/>
            </p:cNvSpPr>
            <p:nvPr/>
          </p:nvSpPr>
          <p:spPr bwMode="auto">
            <a:xfrm>
              <a:off x="770" y="1907"/>
              <a:ext cx="224" cy="210"/>
            </a:xfrm>
            <a:custGeom>
              <a:avLst/>
              <a:gdLst>
                <a:gd name="G0" fmla="+- 0 0 0"/>
                <a:gd name="G1" fmla="+- 104 0 0"/>
                <a:gd name="G2" fmla="+- 21600 0 0"/>
                <a:gd name="T0" fmla="*/ 21600 w 21600"/>
                <a:gd name="T1" fmla="*/ 0 h 21704"/>
                <a:gd name="T2" fmla="*/ 0 w 21600"/>
                <a:gd name="T3" fmla="*/ 21704 h 21704"/>
                <a:gd name="T4" fmla="*/ 0 w 21600"/>
                <a:gd name="T5" fmla="*/ 104 h 2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04" fill="none" extrusionOk="0">
                  <a:moveTo>
                    <a:pt x="21599" y="0"/>
                  </a:moveTo>
                  <a:cubicBezTo>
                    <a:pt x="21599" y="34"/>
                    <a:pt x="21600" y="69"/>
                    <a:pt x="21600" y="104"/>
                  </a:cubicBezTo>
                  <a:cubicBezTo>
                    <a:pt x="21600" y="12033"/>
                    <a:pt x="11929" y="21703"/>
                    <a:pt x="0" y="21704"/>
                  </a:cubicBezTo>
                </a:path>
                <a:path w="21600" h="21704" stroke="0" extrusionOk="0">
                  <a:moveTo>
                    <a:pt x="21599" y="0"/>
                  </a:moveTo>
                  <a:cubicBezTo>
                    <a:pt x="21599" y="34"/>
                    <a:pt x="21600" y="69"/>
                    <a:pt x="21600" y="104"/>
                  </a:cubicBezTo>
                  <a:cubicBezTo>
                    <a:pt x="21600" y="12033"/>
                    <a:pt x="11929" y="21703"/>
                    <a:pt x="0" y="21704"/>
                  </a:cubicBezTo>
                  <a:lnTo>
                    <a:pt x="0" y="10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161"/>
            <p:cNvSpPr>
              <a:spLocks noChangeShapeType="1"/>
            </p:cNvSpPr>
            <p:nvPr/>
          </p:nvSpPr>
          <p:spPr bwMode="auto">
            <a:xfrm flipV="1">
              <a:off x="994" y="488"/>
              <a:ext cx="888" cy="14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1837" y="488"/>
              <a:ext cx="45" cy="52"/>
            </a:xfrm>
            <a:custGeom>
              <a:avLst/>
              <a:gdLst>
                <a:gd name="T0" fmla="*/ 45 w 45"/>
                <a:gd name="T1" fmla="*/ 0 h 52"/>
                <a:gd name="T2" fmla="*/ 0 w 45"/>
                <a:gd name="T3" fmla="*/ 34 h 52"/>
                <a:gd name="T4" fmla="*/ 25 w 45"/>
                <a:gd name="T5" fmla="*/ 31 h 52"/>
                <a:gd name="T6" fmla="*/ 36 w 45"/>
                <a:gd name="T7" fmla="*/ 52 h 52"/>
                <a:gd name="T8" fmla="*/ 45 w 45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2">
                  <a:moveTo>
                    <a:pt x="45" y="0"/>
                  </a:moveTo>
                  <a:lnTo>
                    <a:pt x="0" y="34"/>
                  </a:lnTo>
                  <a:lnTo>
                    <a:pt x="25" y="31"/>
                  </a:lnTo>
                  <a:lnTo>
                    <a:pt x="36" y="5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553200" cy="9372600"/>
            <a:chOff x="192" y="240"/>
            <a:chExt cx="4128" cy="5904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240"/>
              <a:ext cx="4128" cy="5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26" y="228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10" y="22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26" y="22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10" y="22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26" y="21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10" y="21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26" y="208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10" y="20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26" y="2020"/>
              <a:ext cx="38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58" y="2002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26" y="2002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26" y="195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10" y="19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26" y="18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10" y="189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26" y="182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10" y="18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26" y="17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10" y="176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26" y="1696"/>
              <a:ext cx="38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58" y="1677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26" y="1677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26" y="16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10" y="16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26" y="15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10" y="156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226" y="150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010" y="150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226" y="14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010" y="143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226" y="1371"/>
              <a:ext cx="38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58" y="135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626" y="135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226" y="130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010" y="130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226" y="124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010" y="124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226" y="11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010" y="117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226" y="110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010" y="110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226" y="1042"/>
              <a:ext cx="38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58" y="1024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626" y="1024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226" y="97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010" y="9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226" y="91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010" y="91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226" y="8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010" y="8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226" y="7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010" y="78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226" y="718"/>
              <a:ext cx="383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58" y="699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626" y="699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226" y="65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010" y="6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226" y="58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010" y="58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226" y="5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010" y="5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226" y="4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010" y="4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218" y="393"/>
              <a:ext cx="3844" cy="195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1075" y="1974"/>
              <a:ext cx="124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1602" y="1738"/>
              <a:ext cx="175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441" y="1983"/>
              <a:ext cx="124" cy="11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1999" y="1738"/>
              <a:ext cx="19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684" y="1974"/>
              <a:ext cx="124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484" y="1738"/>
              <a:ext cx="175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1932" y="1974"/>
              <a:ext cx="124" cy="111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1932" y="1974"/>
              <a:ext cx="119" cy="1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1932" y="1974"/>
              <a:ext cx="119" cy="1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1266" y="1594"/>
              <a:ext cx="19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2180" y="1974"/>
              <a:ext cx="124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1860" y="1566"/>
              <a:ext cx="19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2438" y="1974"/>
              <a:ext cx="124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2944" y="1571"/>
              <a:ext cx="19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3589" y="1974"/>
              <a:ext cx="124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1003" y="1738"/>
              <a:ext cx="18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932" y="2090"/>
              <a:ext cx="124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1991" y="2090"/>
              <a:ext cx="65" cy="111"/>
            </a:xfrm>
            <a:custGeom>
              <a:avLst/>
              <a:gdLst>
                <a:gd name="T0" fmla="*/ 0 w 188"/>
                <a:gd name="T1" fmla="*/ 360 h 361"/>
                <a:gd name="T2" fmla="*/ 8 w 188"/>
                <a:gd name="T3" fmla="*/ 361 h 361"/>
                <a:gd name="T4" fmla="*/ 188 w 188"/>
                <a:gd name="T5" fmla="*/ 181 h 361"/>
                <a:gd name="T6" fmla="*/ 8 w 188"/>
                <a:gd name="T7" fmla="*/ 1 h 361"/>
                <a:gd name="T8" fmla="*/ 0 w 188"/>
                <a:gd name="T9" fmla="*/ 1 h 361"/>
                <a:gd name="T10" fmla="*/ 0 w 188"/>
                <a:gd name="T11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361">
                  <a:moveTo>
                    <a:pt x="0" y="360"/>
                  </a:moveTo>
                  <a:cubicBezTo>
                    <a:pt x="3" y="360"/>
                    <a:pt x="5" y="361"/>
                    <a:pt x="8" y="361"/>
                  </a:cubicBezTo>
                  <a:cubicBezTo>
                    <a:pt x="107" y="361"/>
                    <a:pt x="188" y="280"/>
                    <a:pt x="188" y="181"/>
                  </a:cubicBezTo>
                  <a:cubicBezTo>
                    <a:pt x="188" y="81"/>
                    <a:pt x="107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316" y="1566"/>
              <a:ext cx="19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8"/>
            <p:cNvSpPr>
              <a:spLocks noChangeArrowheads="1"/>
            </p:cNvSpPr>
            <p:nvPr/>
          </p:nvSpPr>
          <p:spPr bwMode="auto">
            <a:xfrm>
              <a:off x="1932" y="2359"/>
              <a:ext cx="124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3651" y="1404"/>
              <a:ext cx="19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1070" y="2173"/>
              <a:ext cx="124" cy="11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1069" y="2173"/>
              <a:ext cx="60" cy="111"/>
            </a:xfrm>
            <a:custGeom>
              <a:avLst/>
              <a:gdLst>
                <a:gd name="T0" fmla="*/ 173 w 173"/>
                <a:gd name="T1" fmla="*/ 0 h 359"/>
                <a:gd name="T2" fmla="*/ 1 w 173"/>
                <a:gd name="T3" fmla="*/ 179 h 359"/>
                <a:gd name="T4" fmla="*/ 173 w 173"/>
                <a:gd name="T5" fmla="*/ 359 h 359"/>
                <a:gd name="T6" fmla="*/ 173 w 173"/>
                <a:gd name="T7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359">
                  <a:moveTo>
                    <a:pt x="173" y="0"/>
                  </a:moveTo>
                  <a:cubicBezTo>
                    <a:pt x="76" y="4"/>
                    <a:pt x="1" y="83"/>
                    <a:pt x="1" y="179"/>
                  </a:cubicBezTo>
                  <a:cubicBezTo>
                    <a:pt x="0" y="276"/>
                    <a:pt x="77" y="355"/>
                    <a:pt x="173" y="359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1088" y="1130"/>
              <a:ext cx="282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2768" y="2095"/>
              <a:ext cx="124" cy="111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2376" y="1088"/>
              <a:ext cx="29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3643" y="2409"/>
              <a:ext cx="317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441" y="2637"/>
              <a:ext cx="22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585" y="2642"/>
              <a:ext cx="245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Gap-On-Backer. Release: Block 1st LB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441" y="2855"/>
              <a:ext cx="24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601" y="2860"/>
              <a:ext cx="2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Waggle solid. Release: Kick out contain.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441" y="3073"/>
              <a:ext cx="24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601" y="3078"/>
              <a:ext cx="272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Waggle solid. Release: Block back to inside upfield.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441" y="3291"/>
              <a:ext cx="2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596" y="3296"/>
              <a:ext cx="8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441" y="3509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580" y="3514"/>
              <a:ext cx="8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441" y="3727"/>
              <a:ext cx="20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575" y="3731"/>
              <a:ext cx="131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safety inside 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441" y="3945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580" y="3949"/>
              <a:ext cx="91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Waggle pattern.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441" y="4163"/>
              <a:ext cx="2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601" y="4167"/>
              <a:ext cx="370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on midline. Nod to wing. Set up behind PST. Look off to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441" y="4274"/>
              <a:ext cx="380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TE. Drop 2 more steps and dump to LH. Someone reads screen: run at him.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441" y="4487"/>
              <a:ext cx="24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601" y="4492"/>
              <a:ext cx="14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Fly. Block safety back 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441" y="4705"/>
              <a:ext cx="2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596" y="4710"/>
              <a:ext cx="367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Receiver. Fake Jet sweep.Sink up. Block 1st outside BST. Turn to QB.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441" y="4816"/>
              <a:ext cx="93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DO NOT DRIFT.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441" y="5030"/>
              <a:ext cx="21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591" y="5034"/>
              <a:ext cx="297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Dive for inside foot of PSG. Block B to D gap inside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441" y="5248"/>
              <a:ext cx="92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121"/>
            <p:cNvSpPr>
              <a:spLocks noChangeArrowheads="1"/>
            </p:cNvSpPr>
            <p:nvPr/>
          </p:nvSpPr>
          <p:spPr bwMode="auto">
            <a:xfrm>
              <a:off x="1709" y="263"/>
              <a:ext cx="39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Rectangle 122"/>
            <p:cNvSpPr>
              <a:spLocks noChangeArrowheads="1"/>
            </p:cNvSpPr>
            <p:nvPr/>
          </p:nvSpPr>
          <p:spPr bwMode="auto">
            <a:xfrm>
              <a:off x="1973" y="263"/>
              <a:ext cx="1883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Jet 28 Waggle Sceen Right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Arc 123"/>
            <p:cNvSpPr>
              <a:spLocks/>
            </p:cNvSpPr>
            <p:nvPr/>
          </p:nvSpPr>
          <p:spPr bwMode="auto">
            <a:xfrm>
              <a:off x="1898" y="1187"/>
              <a:ext cx="960" cy="917"/>
            </a:xfrm>
            <a:custGeom>
              <a:avLst/>
              <a:gdLst>
                <a:gd name="G0" fmla="+- 22 0 0"/>
                <a:gd name="G1" fmla="+- 21600 0 0"/>
                <a:gd name="G2" fmla="+- 21600 0 0"/>
                <a:gd name="T0" fmla="*/ 0 w 21622"/>
                <a:gd name="T1" fmla="*/ 0 h 21600"/>
                <a:gd name="T2" fmla="*/ 21622 w 21622"/>
                <a:gd name="T3" fmla="*/ 21576 h 21600"/>
                <a:gd name="T4" fmla="*/ 22 w 2162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2" h="21600" fill="none" extrusionOk="0">
                  <a:moveTo>
                    <a:pt x="0" y="0"/>
                  </a:moveTo>
                  <a:cubicBezTo>
                    <a:pt x="7" y="0"/>
                    <a:pt x="14" y="-1"/>
                    <a:pt x="22" y="0"/>
                  </a:cubicBezTo>
                  <a:cubicBezTo>
                    <a:pt x="11941" y="0"/>
                    <a:pt x="21608" y="9656"/>
                    <a:pt x="21621" y="21576"/>
                  </a:cubicBezTo>
                </a:path>
                <a:path w="21622" h="21600" stroke="0" extrusionOk="0">
                  <a:moveTo>
                    <a:pt x="0" y="0"/>
                  </a:moveTo>
                  <a:cubicBezTo>
                    <a:pt x="7" y="0"/>
                    <a:pt x="14" y="-1"/>
                    <a:pt x="22" y="0"/>
                  </a:cubicBezTo>
                  <a:cubicBezTo>
                    <a:pt x="11941" y="0"/>
                    <a:pt x="21608" y="9656"/>
                    <a:pt x="21621" y="21576"/>
                  </a:cubicBezTo>
                  <a:lnTo>
                    <a:pt x="22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1891" y="1154"/>
              <a:ext cx="7" cy="67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5"/>
            <p:cNvSpPr>
              <a:spLocks noChangeShapeType="1"/>
            </p:cNvSpPr>
            <p:nvPr/>
          </p:nvSpPr>
          <p:spPr bwMode="auto">
            <a:xfrm>
              <a:off x="1891" y="122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Arc 126"/>
            <p:cNvSpPr>
              <a:spLocks/>
            </p:cNvSpPr>
            <p:nvPr/>
          </p:nvSpPr>
          <p:spPr bwMode="auto">
            <a:xfrm>
              <a:off x="2152" y="1631"/>
              <a:ext cx="362" cy="23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2145" y="1598"/>
              <a:ext cx="7" cy="67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8"/>
            <p:cNvSpPr>
              <a:spLocks noChangeShapeType="1"/>
            </p:cNvSpPr>
            <p:nvPr/>
          </p:nvSpPr>
          <p:spPr bwMode="auto">
            <a:xfrm>
              <a:off x="2145" y="166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134" y="2201"/>
              <a:ext cx="1353" cy="98"/>
            </a:xfrm>
            <a:custGeom>
              <a:avLst/>
              <a:gdLst>
                <a:gd name="T0" fmla="*/ 0 w 3931"/>
                <a:gd name="T1" fmla="*/ 255 h 315"/>
                <a:gd name="T2" fmla="*/ 30 w 3931"/>
                <a:gd name="T3" fmla="*/ 195 h 315"/>
                <a:gd name="T4" fmla="*/ 90 w 3931"/>
                <a:gd name="T5" fmla="*/ 315 h 315"/>
                <a:gd name="T6" fmla="*/ 150 w 3931"/>
                <a:gd name="T7" fmla="*/ 195 h 315"/>
                <a:gd name="T8" fmla="*/ 210 w 3931"/>
                <a:gd name="T9" fmla="*/ 315 h 315"/>
                <a:gd name="T10" fmla="*/ 270 w 3931"/>
                <a:gd name="T11" fmla="*/ 195 h 315"/>
                <a:gd name="T12" fmla="*/ 330 w 3931"/>
                <a:gd name="T13" fmla="*/ 315 h 315"/>
                <a:gd name="T14" fmla="*/ 390 w 3931"/>
                <a:gd name="T15" fmla="*/ 195 h 315"/>
                <a:gd name="T16" fmla="*/ 450 w 3931"/>
                <a:gd name="T17" fmla="*/ 315 h 315"/>
                <a:gd name="T18" fmla="*/ 510 w 3931"/>
                <a:gd name="T19" fmla="*/ 195 h 315"/>
                <a:gd name="T20" fmla="*/ 570 w 3931"/>
                <a:gd name="T21" fmla="*/ 315 h 315"/>
                <a:gd name="T22" fmla="*/ 630 w 3931"/>
                <a:gd name="T23" fmla="*/ 195 h 315"/>
                <a:gd name="T24" fmla="*/ 690 w 3931"/>
                <a:gd name="T25" fmla="*/ 315 h 315"/>
                <a:gd name="T26" fmla="*/ 750 w 3931"/>
                <a:gd name="T27" fmla="*/ 195 h 315"/>
                <a:gd name="T28" fmla="*/ 810 w 3931"/>
                <a:gd name="T29" fmla="*/ 315 h 315"/>
                <a:gd name="T30" fmla="*/ 870 w 3931"/>
                <a:gd name="T31" fmla="*/ 195 h 315"/>
                <a:gd name="T32" fmla="*/ 930 w 3931"/>
                <a:gd name="T33" fmla="*/ 315 h 315"/>
                <a:gd name="T34" fmla="*/ 990 w 3931"/>
                <a:gd name="T35" fmla="*/ 195 h 315"/>
                <a:gd name="T36" fmla="*/ 1050 w 3931"/>
                <a:gd name="T37" fmla="*/ 315 h 315"/>
                <a:gd name="T38" fmla="*/ 1110 w 3931"/>
                <a:gd name="T39" fmla="*/ 195 h 315"/>
                <a:gd name="T40" fmla="*/ 1170 w 3931"/>
                <a:gd name="T41" fmla="*/ 315 h 315"/>
                <a:gd name="T42" fmla="*/ 1230 w 3931"/>
                <a:gd name="T43" fmla="*/ 195 h 315"/>
                <a:gd name="T44" fmla="*/ 1290 w 3931"/>
                <a:gd name="T45" fmla="*/ 315 h 315"/>
                <a:gd name="T46" fmla="*/ 1350 w 3931"/>
                <a:gd name="T47" fmla="*/ 195 h 315"/>
                <a:gd name="T48" fmla="*/ 1410 w 3931"/>
                <a:gd name="T49" fmla="*/ 315 h 315"/>
                <a:gd name="T50" fmla="*/ 1470 w 3931"/>
                <a:gd name="T51" fmla="*/ 195 h 315"/>
                <a:gd name="T52" fmla="*/ 1530 w 3931"/>
                <a:gd name="T53" fmla="*/ 315 h 315"/>
                <a:gd name="T54" fmla="*/ 1590 w 3931"/>
                <a:gd name="T55" fmla="*/ 195 h 315"/>
                <a:gd name="T56" fmla="*/ 1650 w 3931"/>
                <a:gd name="T57" fmla="*/ 315 h 315"/>
                <a:gd name="T58" fmla="*/ 1710 w 3931"/>
                <a:gd name="T59" fmla="*/ 195 h 315"/>
                <a:gd name="T60" fmla="*/ 1770 w 3931"/>
                <a:gd name="T61" fmla="*/ 315 h 315"/>
                <a:gd name="T62" fmla="*/ 1830 w 3931"/>
                <a:gd name="T63" fmla="*/ 195 h 315"/>
                <a:gd name="T64" fmla="*/ 1890 w 3931"/>
                <a:gd name="T65" fmla="*/ 315 h 315"/>
                <a:gd name="T66" fmla="*/ 1950 w 3931"/>
                <a:gd name="T67" fmla="*/ 195 h 315"/>
                <a:gd name="T68" fmla="*/ 2010 w 3931"/>
                <a:gd name="T69" fmla="*/ 315 h 315"/>
                <a:gd name="T70" fmla="*/ 2070 w 3931"/>
                <a:gd name="T71" fmla="*/ 195 h 315"/>
                <a:gd name="T72" fmla="*/ 2130 w 3931"/>
                <a:gd name="T73" fmla="*/ 315 h 315"/>
                <a:gd name="T74" fmla="*/ 2190 w 3931"/>
                <a:gd name="T75" fmla="*/ 195 h 315"/>
                <a:gd name="T76" fmla="*/ 2250 w 3931"/>
                <a:gd name="T77" fmla="*/ 315 h 315"/>
                <a:gd name="T78" fmla="*/ 2310 w 3931"/>
                <a:gd name="T79" fmla="*/ 195 h 315"/>
                <a:gd name="T80" fmla="*/ 2370 w 3931"/>
                <a:gd name="T81" fmla="*/ 315 h 315"/>
                <a:gd name="T82" fmla="*/ 2430 w 3931"/>
                <a:gd name="T83" fmla="*/ 195 h 315"/>
                <a:gd name="T84" fmla="*/ 2490 w 3931"/>
                <a:gd name="T85" fmla="*/ 315 h 315"/>
                <a:gd name="T86" fmla="*/ 2550 w 3931"/>
                <a:gd name="T87" fmla="*/ 195 h 315"/>
                <a:gd name="T88" fmla="*/ 2610 w 3931"/>
                <a:gd name="T89" fmla="*/ 315 h 315"/>
                <a:gd name="T90" fmla="*/ 2670 w 3931"/>
                <a:gd name="T91" fmla="*/ 195 h 315"/>
                <a:gd name="T92" fmla="*/ 2730 w 3931"/>
                <a:gd name="T93" fmla="*/ 315 h 315"/>
                <a:gd name="T94" fmla="*/ 2760 w 3931"/>
                <a:gd name="T95" fmla="*/ 255 h 315"/>
                <a:gd name="T96" fmla="*/ 2790 w 3931"/>
                <a:gd name="T97" fmla="*/ 255 h 315"/>
                <a:gd name="T98" fmla="*/ 3931 w 3931"/>
                <a:gd name="T9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31" h="315">
                  <a:moveTo>
                    <a:pt x="0" y="255"/>
                  </a:moveTo>
                  <a:lnTo>
                    <a:pt x="30" y="195"/>
                  </a:lnTo>
                  <a:lnTo>
                    <a:pt x="90" y="315"/>
                  </a:lnTo>
                  <a:lnTo>
                    <a:pt x="150" y="195"/>
                  </a:lnTo>
                  <a:lnTo>
                    <a:pt x="210" y="315"/>
                  </a:lnTo>
                  <a:lnTo>
                    <a:pt x="270" y="195"/>
                  </a:lnTo>
                  <a:lnTo>
                    <a:pt x="330" y="315"/>
                  </a:lnTo>
                  <a:lnTo>
                    <a:pt x="390" y="195"/>
                  </a:lnTo>
                  <a:lnTo>
                    <a:pt x="450" y="315"/>
                  </a:lnTo>
                  <a:lnTo>
                    <a:pt x="510" y="195"/>
                  </a:lnTo>
                  <a:lnTo>
                    <a:pt x="570" y="315"/>
                  </a:lnTo>
                  <a:lnTo>
                    <a:pt x="630" y="195"/>
                  </a:lnTo>
                  <a:lnTo>
                    <a:pt x="690" y="315"/>
                  </a:lnTo>
                  <a:lnTo>
                    <a:pt x="750" y="195"/>
                  </a:lnTo>
                  <a:lnTo>
                    <a:pt x="810" y="315"/>
                  </a:lnTo>
                  <a:lnTo>
                    <a:pt x="870" y="195"/>
                  </a:lnTo>
                  <a:lnTo>
                    <a:pt x="930" y="315"/>
                  </a:lnTo>
                  <a:lnTo>
                    <a:pt x="990" y="195"/>
                  </a:lnTo>
                  <a:lnTo>
                    <a:pt x="1050" y="315"/>
                  </a:lnTo>
                  <a:lnTo>
                    <a:pt x="1110" y="195"/>
                  </a:lnTo>
                  <a:lnTo>
                    <a:pt x="1170" y="315"/>
                  </a:lnTo>
                  <a:lnTo>
                    <a:pt x="1230" y="195"/>
                  </a:lnTo>
                  <a:lnTo>
                    <a:pt x="1290" y="315"/>
                  </a:lnTo>
                  <a:lnTo>
                    <a:pt x="1350" y="195"/>
                  </a:lnTo>
                  <a:lnTo>
                    <a:pt x="1410" y="315"/>
                  </a:lnTo>
                  <a:lnTo>
                    <a:pt x="1470" y="195"/>
                  </a:lnTo>
                  <a:lnTo>
                    <a:pt x="1530" y="315"/>
                  </a:lnTo>
                  <a:lnTo>
                    <a:pt x="1590" y="195"/>
                  </a:lnTo>
                  <a:lnTo>
                    <a:pt x="1650" y="315"/>
                  </a:lnTo>
                  <a:lnTo>
                    <a:pt x="1710" y="195"/>
                  </a:lnTo>
                  <a:lnTo>
                    <a:pt x="1770" y="315"/>
                  </a:lnTo>
                  <a:lnTo>
                    <a:pt x="1830" y="195"/>
                  </a:lnTo>
                  <a:lnTo>
                    <a:pt x="1890" y="315"/>
                  </a:lnTo>
                  <a:lnTo>
                    <a:pt x="1950" y="195"/>
                  </a:lnTo>
                  <a:lnTo>
                    <a:pt x="2010" y="315"/>
                  </a:lnTo>
                  <a:lnTo>
                    <a:pt x="2070" y="195"/>
                  </a:lnTo>
                  <a:lnTo>
                    <a:pt x="2130" y="315"/>
                  </a:lnTo>
                  <a:lnTo>
                    <a:pt x="2190" y="195"/>
                  </a:lnTo>
                  <a:lnTo>
                    <a:pt x="2250" y="315"/>
                  </a:lnTo>
                  <a:lnTo>
                    <a:pt x="2310" y="195"/>
                  </a:lnTo>
                  <a:lnTo>
                    <a:pt x="2370" y="315"/>
                  </a:lnTo>
                  <a:lnTo>
                    <a:pt x="2430" y="195"/>
                  </a:lnTo>
                  <a:lnTo>
                    <a:pt x="2490" y="315"/>
                  </a:lnTo>
                  <a:lnTo>
                    <a:pt x="2550" y="195"/>
                  </a:lnTo>
                  <a:lnTo>
                    <a:pt x="2610" y="315"/>
                  </a:lnTo>
                  <a:lnTo>
                    <a:pt x="2670" y="195"/>
                  </a:lnTo>
                  <a:lnTo>
                    <a:pt x="2730" y="315"/>
                  </a:lnTo>
                  <a:lnTo>
                    <a:pt x="2760" y="255"/>
                  </a:lnTo>
                  <a:lnTo>
                    <a:pt x="2790" y="255"/>
                  </a:lnTo>
                  <a:lnTo>
                    <a:pt x="393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2480" y="2167"/>
              <a:ext cx="22" cy="68"/>
            </a:xfrm>
            <a:custGeom>
              <a:avLst/>
              <a:gdLst>
                <a:gd name="T0" fmla="*/ 64 w 64"/>
                <a:gd name="T1" fmla="*/ 213 h 218"/>
                <a:gd name="T2" fmla="*/ 44 w 64"/>
                <a:gd name="T3" fmla="*/ 218 h 218"/>
                <a:gd name="T4" fmla="*/ 0 w 64"/>
                <a:gd name="T5" fmla="*/ 4 h 218"/>
                <a:gd name="T6" fmla="*/ 20 w 64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18">
                  <a:moveTo>
                    <a:pt x="64" y="213"/>
                  </a:moveTo>
                  <a:lnTo>
                    <a:pt x="44" y="218"/>
                  </a:lnTo>
                  <a:lnTo>
                    <a:pt x="0" y="4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1"/>
            <p:cNvSpPr>
              <a:spLocks noChangeShapeType="1"/>
            </p:cNvSpPr>
            <p:nvPr/>
          </p:nvSpPr>
          <p:spPr bwMode="auto">
            <a:xfrm flipH="1">
              <a:off x="2480" y="2167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Arc 132"/>
            <p:cNvSpPr>
              <a:spLocks/>
            </p:cNvSpPr>
            <p:nvPr/>
          </p:nvSpPr>
          <p:spPr bwMode="auto">
            <a:xfrm>
              <a:off x="2797" y="1154"/>
              <a:ext cx="863" cy="8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74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19" y="0"/>
                    <a:pt x="21585" y="9654"/>
                    <a:pt x="21599" y="21574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19" y="0"/>
                    <a:pt x="21585" y="9654"/>
                    <a:pt x="21599" y="2157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790" y="1120"/>
              <a:ext cx="7" cy="67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4"/>
            <p:cNvSpPr>
              <a:spLocks noChangeShapeType="1"/>
            </p:cNvSpPr>
            <p:nvPr/>
          </p:nvSpPr>
          <p:spPr bwMode="auto">
            <a:xfrm>
              <a:off x="2790" y="118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5"/>
            <p:cNvSpPr>
              <a:spLocks noChangeShapeType="1"/>
            </p:cNvSpPr>
            <p:nvPr/>
          </p:nvSpPr>
          <p:spPr bwMode="auto">
            <a:xfrm flipH="1" flipV="1">
              <a:off x="2517" y="1865"/>
              <a:ext cx="5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480" y="1858"/>
              <a:ext cx="75" cy="9"/>
            </a:xfrm>
            <a:custGeom>
              <a:avLst/>
              <a:gdLst>
                <a:gd name="T0" fmla="*/ 218 w 218"/>
                <a:gd name="T1" fmla="*/ 0 h 29"/>
                <a:gd name="T2" fmla="*/ 218 w 218"/>
                <a:gd name="T3" fmla="*/ 20 h 29"/>
                <a:gd name="T4" fmla="*/ 0 w 218"/>
                <a:gd name="T5" fmla="*/ 29 h 29"/>
                <a:gd name="T6" fmla="*/ 0 w 218"/>
                <a:gd name="T7" fmla="*/ 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9">
                  <a:moveTo>
                    <a:pt x="218" y="0"/>
                  </a:moveTo>
                  <a:lnTo>
                    <a:pt x="218" y="20"/>
                  </a:lnTo>
                  <a:lnTo>
                    <a:pt x="0" y="29"/>
                  </a:lnTo>
                  <a:lnTo>
                    <a:pt x="0" y="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>
              <a:off x="2480" y="186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8"/>
            <p:cNvSpPr>
              <a:spLocks noChangeShapeType="1"/>
            </p:cNvSpPr>
            <p:nvPr/>
          </p:nvSpPr>
          <p:spPr bwMode="auto">
            <a:xfrm flipV="1">
              <a:off x="2237" y="1895"/>
              <a:ext cx="0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199" y="1889"/>
              <a:ext cx="75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40"/>
            <p:cNvSpPr>
              <a:spLocks noChangeShapeType="1"/>
            </p:cNvSpPr>
            <p:nvPr/>
          </p:nvSpPr>
          <p:spPr bwMode="auto">
            <a:xfrm>
              <a:off x="2199" y="188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1"/>
            <p:cNvSpPr>
              <a:spLocks noChangeShapeType="1"/>
            </p:cNvSpPr>
            <p:nvPr/>
          </p:nvSpPr>
          <p:spPr bwMode="auto">
            <a:xfrm flipV="1">
              <a:off x="2297" y="1890"/>
              <a:ext cx="999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3296" y="1856"/>
              <a:ext cx="7" cy="68"/>
            </a:xfrm>
            <a:custGeom>
              <a:avLst/>
              <a:gdLst>
                <a:gd name="T0" fmla="*/ 20 w 20"/>
                <a:gd name="T1" fmla="*/ 218 h 218"/>
                <a:gd name="T2" fmla="*/ 0 w 20"/>
                <a:gd name="T3" fmla="*/ 218 h 218"/>
                <a:gd name="T4" fmla="*/ 0 w 20"/>
                <a:gd name="T5" fmla="*/ 0 h 218"/>
                <a:gd name="T6" fmla="*/ 20 w 20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20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3"/>
            <p:cNvSpPr>
              <a:spLocks noChangeShapeType="1"/>
            </p:cNvSpPr>
            <p:nvPr/>
          </p:nvSpPr>
          <p:spPr bwMode="auto">
            <a:xfrm flipH="1">
              <a:off x="3296" y="185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4"/>
            <p:cNvSpPr>
              <a:spLocks noChangeShapeType="1"/>
            </p:cNvSpPr>
            <p:nvPr/>
          </p:nvSpPr>
          <p:spPr bwMode="auto">
            <a:xfrm flipV="1">
              <a:off x="2007" y="1880"/>
              <a:ext cx="0" cy="8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969" y="1874"/>
              <a:ext cx="75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6"/>
            <p:cNvSpPr>
              <a:spLocks noChangeShapeType="1"/>
            </p:cNvSpPr>
            <p:nvPr/>
          </p:nvSpPr>
          <p:spPr bwMode="auto">
            <a:xfrm>
              <a:off x="1969" y="187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7"/>
            <p:cNvSpPr>
              <a:spLocks noChangeShapeType="1"/>
            </p:cNvSpPr>
            <p:nvPr/>
          </p:nvSpPr>
          <p:spPr bwMode="auto">
            <a:xfrm flipV="1">
              <a:off x="1737" y="1905"/>
              <a:ext cx="0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700" y="1899"/>
              <a:ext cx="75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9"/>
            <p:cNvSpPr>
              <a:spLocks noChangeShapeType="1"/>
            </p:cNvSpPr>
            <p:nvPr/>
          </p:nvSpPr>
          <p:spPr bwMode="auto">
            <a:xfrm>
              <a:off x="1700" y="189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50"/>
            <p:cNvSpPr>
              <a:spLocks noChangeShapeType="1"/>
            </p:cNvSpPr>
            <p:nvPr/>
          </p:nvSpPr>
          <p:spPr bwMode="auto">
            <a:xfrm flipH="1" flipV="1">
              <a:off x="1382" y="1876"/>
              <a:ext cx="104" cy="10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1349" y="1849"/>
              <a:ext cx="61" cy="49"/>
            </a:xfrm>
            <a:custGeom>
              <a:avLst/>
              <a:gdLst>
                <a:gd name="T0" fmla="*/ 165 w 178"/>
                <a:gd name="T1" fmla="*/ 0 h 158"/>
                <a:gd name="T2" fmla="*/ 178 w 178"/>
                <a:gd name="T3" fmla="*/ 15 h 158"/>
                <a:gd name="T4" fmla="*/ 14 w 178"/>
                <a:gd name="T5" fmla="*/ 158 h 158"/>
                <a:gd name="T6" fmla="*/ 0 w 178"/>
                <a:gd name="T7" fmla="*/ 14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58">
                  <a:moveTo>
                    <a:pt x="165" y="0"/>
                  </a:moveTo>
                  <a:lnTo>
                    <a:pt x="178" y="15"/>
                  </a:lnTo>
                  <a:lnTo>
                    <a:pt x="14" y="158"/>
                  </a:lnTo>
                  <a:lnTo>
                    <a:pt x="0" y="14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52"/>
            <p:cNvSpPr>
              <a:spLocks noChangeShapeType="1"/>
            </p:cNvSpPr>
            <p:nvPr/>
          </p:nvSpPr>
          <p:spPr bwMode="auto">
            <a:xfrm>
              <a:off x="1349" y="1893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1563" y="1811"/>
              <a:ext cx="421" cy="547"/>
            </a:xfrm>
            <a:custGeom>
              <a:avLst/>
              <a:gdLst>
                <a:gd name="T0" fmla="*/ 1225 w 1225"/>
                <a:gd name="T1" fmla="*/ 1769 h 1769"/>
                <a:gd name="T2" fmla="*/ 0 w 1225"/>
                <a:gd name="T3" fmla="*/ 415 h 1769"/>
                <a:gd name="T4" fmla="*/ 0 w 1225"/>
                <a:gd name="T5" fmla="*/ 0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5" h="1769">
                  <a:moveTo>
                    <a:pt x="1225" y="1769"/>
                  </a:moveTo>
                  <a:lnTo>
                    <a:pt x="0" y="41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1525" y="1805"/>
              <a:ext cx="75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55"/>
            <p:cNvSpPr>
              <a:spLocks noChangeShapeType="1"/>
            </p:cNvSpPr>
            <p:nvPr/>
          </p:nvSpPr>
          <p:spPr bwMode="auto">
            <a:xfrm>
              <a:off x="1525" y="180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Arc 156"/>
            <p:cNvSpPr>
              <a:spLocks/>
            </p:cNvSpPr>
            <p:nvPr/>
          </p:nvSpPr>
          <p:spPr bwMode="auto">
            <a:xfrm>
              <a:off x="2511" y="2200"/>
              <a:ext cx="291" cy="2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Arc 157"/>
            <p:cNvSpPr>
              <a:spLocks/>
            </p:cNvSpPr>
            <p:nvPr/>
          </p:nvSpPr>
          <p:spPr bwMode="auto">
            <a:xfrm>
              <a:off x="2802" y="2220"/>
              <a:ext cx="60" cy="7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Arc 158"/>
            <p:cNvSpPr>
              <a:spLocks/>
            </p:cNvSpPr>
            <p:nvPr/>
          </p:nvSpPr>
          <p:spPr bwMode="auto">
            <a:xfrm>
              <a:off x="2785" y="2299"/>
              <a:ext cx="77" cy="2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Arc 159"/>
            <p:cNvSpPr>
              <a:spLocks/>
            </p:cNvSpPr>
            <p:nvPr/>
          </p:nvSpPr>
          <p:spPr bwMode="auto">
            <a:xfrm>
              <a:off x="1930" y="2116"/>
              <a:ext cx="99" cy="163"/>
            </a:xfrm>
            <a:custGeom>
              <a:avLst/>
              <a:gdLst>
                <a:gd name="G0" fmla="+- 21600 0 0"/>
                <a:gd name="G1" fmla="+- 132 0 0"/>
                <a:gd name="G2" fmla="+- 21600 0 0"/>
                <a:gd name="T0" fmla="*/ 21600 w 21600"/>
                <a:gd name="T1" fmla="*/ 21732 h 21732"/>
                <a:gd name="T2" fmla="*/ 0 w 21600"/>
                <a:gd name="T3" fmla="*/ 0 h 21732"/>
                <a:gd name="T4" fmla="*/ 21600 w 21600"/>
                <a:gd name="T5" fmla="*/ 132 h 2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2" fill="none" extrusionOk="0">
                  <a:moveTo>
                    <a:pt x="21600" y="21732"/>
                  </a:moveTo>
                  <a:cubicBezTo>
                    <a:pt x="9670" y="21732"/>
                    <a:pt x="0" y="12061"/>
                    <a:pt x="0" y="132"/>
                  </a:cubicBezTo>
                  <a:cubicBezTo>
                    <a:pt x="-1" y="88"/>
                    <a:pt x="0" y="44"/>
                    <a:pt x="0" y="0"/>
                  </a:cubicBezTo>
                </a:path>
                <a:path w="21600" h="21732" stroke="0" extrusionOk="0">
                  <a:moveTo>
                    <a:pt x="21600" y="21732"/>
                  </a:moveTo>
                  <a:cubicBezTo>
                    <a:pt x="9670" y="21732"/>
                    <a:pt x="0" y="12061"/>
                    <a:pt x="0" y="132"/>
                  </a:cubicBezTo>
                  <a:cubicBezTo>
                    <a:pt x="-1" y="88"/>
                    <a:pt x="0" y="44"/>
                    <a:pt x="0" y="0"/>
                  </a:cubicBezTo>
                  <a:lnTo>
                    <a:pt x="21600" y="13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1661" y="2284"/>
              <a:ext cx="363" cy="266"/>
            </a:xfrm>
            <a:custGeom>
              <a:avLst/>
              <a:gdLst>
                <a:gd name="T0" fmla="*/ 1053 w 1053"/>
                <a:gd name="T1" fmla="*/ 0 h 862"/>
                <a:gd name="T2" fmla="*/ 1053 w 1053"/>
                <a:gd name="T3" fmla="*/ 542 h 862"/>
                <a:gd name="T4" fmla="*/ 0 w 1053"/>
                <a:gd name="T5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3" h="862">
                  <a:moveTo>
                    <a:pt x="1053" y="0"/>
                  </a:moveTo>
                  <a:lnTo>
                    <a:pt x="1053" y="542"/>
                  </a:lnTo>
                  <a:lnTo>
                    <a:pt x="0" y="86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1048" y="605"/>
              <a:ext cx="213" cy="1379"/>
            </a:xfrm>
            <a:custGeom>
              <a:avLst/>
              <a:gdLst>
                <a:gd name="T0" fmla="*/ 97 w 621"/>
                <a:gd name="T1" fmla="*/ 4462 h 4462"/>
                <a:gd name="T2" fmla="*/ 97 w 621"/>
                <a:gd name="T3" fmla="*/ 2247 h 4462"/>
                <a:gd name="T4" fmla="*/ 621 w 621"/>
                <a:gd name="T5" fmla="*/ 1849 h 4462"/>
                <a:gd name="T6" fmla="*/ 0 w 621"/>
                <a:gd name="T7" fmla="*/ 0 h 4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1" h="4462">
                  <a:moveTo>
                    <a:pt x="97" y="4462"/>
                  </a:moveTo>
                  <a:lnTo>
                    <a:pt x="97" y="2247"/>
                  </a:lnTo>
                  <a:lnTo>
                    <a:pt x="621" y="184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1047" y="605"/>
              <a:ext cx="36" cy="50"/>
            </a:xfrm>
            <a:custGeom>
              <a:avLst/>
              <a:gdLst>
                <a:gd name="T0" fmla="*/ 1 w 36"/>
                <a:gd name="T1" fmla="*/ 0 h 50"/>
                <a:gd name="T2" fmla="*/ 0 w 36"/>
                <a:gd name="T3" fmla="*/ 50 h 50"/>
                <a:gd name="T4" fmla="*/ 13 w 36"/>
                <a:gd name="T5" fmla="*/ 33 h 50"/>
                <a:gd name="T6" fmla="*/ 36 w 36"/>
                <a:gd name="T7" fmla="*/ 40 h 50"/>
                <a:gd name="T8" fmla="*/ 1 w 3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0">
                  <a:moveTo>
                    <a:pt x="1" y="0"/>
                  </a:moveTo>
                  <a:lnTo>
                    <a:pt x="0" y="50"/>
                  </a:lnTo>
                  <a:lnTo>
                    <a:pt x="13" y="33"/>
                  </a:lnTo>
                  <a:lnTo>
                    <a:pt x="36" y="4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Arc 163"/>
            <p:cNvSpPr>
              <a:spLocks/>
            </p:cNvSpPr>
            <p:nvPr/>
          </p:nvSpPr>
          <p:spPr bwMode="auto">
            <a:xfrm>
              <a:off x="2001" y="1920"/>
              <a:ext cx="142" cy="29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26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00" y="0"/>
                    <a:pt x="21559" y="9625"/>
                    <a:pt x="21599" y="21526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00" y="0"/>
                    <a:pt x="21559" y="9625"/>
                    <a:pt x="21599" y="2152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2117" y="2181"/>
              <a:ext cx="59" cy="53"/>
            </a:xfrm>
            <a:custGeom>
              <a:avLst/>
              <a:gdLst>
                <a:gd name="T0" fmla="*/ 171 w 171"/>
                <a:gd name="T1" fmla="*/ 156 h 171"/>
                <a:gd name="T2" fmla="*/ 155 w 171"/>
                <a:gd name="T3" fmla="*/ 171 h 171"/>
                <a:gd name="T4" fmla="*/ 0 w 171"/>
                <a:gd name="T5" fmla="*/ 16 h 171"/>
                <a:gd name="T6" fmla="*/ 15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71" y="156"/>
                  </a:moveTo>
                  <a:lnTo>
                    <a:pt x="155" y="171"/>
                  </a:lnTo>
                  <a:lnTo>
                    <a:pt x="0" y="16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165"/>
            <p:cNvSpPr>
              <a:spLocks noChangeShapeType="1"/>
            </p:cNvSpPr>
            <p:nvPr/>
          </p:nvSpPr>
          <p:spPr bwMode="auto">
            <a:xfrm flipH="1">
              <a:off x="2117" y="2181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Arc 166"/>
            <p:cNvSpPr>
              <a:spLocks/>
            </p:cNvSpPr>
            <p:nvPr/>
          </p:nvSpPr>
          <p:spPr bwMode="auto">
            <a:xfrm>
              <a:off x="2150" y="1727"/>
              <a:ext cx="384" cy="47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Arc 167"/>
            <p:cNvSpPr>
              <a:spLocks/>
            </p:cNvSpPr>
            <p:nvPr/>
          </p:nvSpPr>
          <p:spPr bwMode="auto">
            <a:xfrm>
              <a:off x="2490" y="1688"/>
              <a:ext cx="43" cy="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2458" y="1659"/>
              <a:ext cx="58" cy="53"/>
            </a:xfrm>
            <a:custGeom>
              <a:avLst/>
              <a:gdLst>
                <a:gd name="T0" fmla="*/ 155 w 171"/>
                <a:gd name="T1" fmla="*/ 0 h 171"/>
                <a:gd name="T2" fmla="*/ 171 w 171"/>
                <a:gd name="T3" fmla="*/ 16 h 171"/>
                <a:gd name="T4" fmla="*/ 15 w 171"/>
                <a:gd name="T5" fmla="*/ 171 h 171"/>
                <a:gd name="T6" fmla="*/ 0 w 171"/>
                <a:gd name="T7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55" y="0"/>
                  </a:moveTo>
                  <a:lnTo>
                    <a:pt x="171" y="16"/>
                  </a:lnTo>
                  <a:lnTo>
                    <a:pt x="15" y="171"/>
                  </a:lnTo>
                  <a:lnTo>
                    <a:pt x="0" y="15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Line 169"/>
            <p:cNvSpPr>
              <a:spLocks noChangeShapeType="1"/>
            </p:cNvSpPr>
            <p:nvPr/>
          </p:nvSpPr>
          <p:spPr bwMode="auto">
            <a:xfrm>
              <a:off x="2458" y="1708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Line 170"/>
            <p:cNvSpPr>
              <a:spLocks noChangeShapeType="1"/>
            </p:cNvSpPr>
            <p:nvPr/>
          </p:nvSpPr>
          <p:spPr bwMode="auto">
            <a:xfrm flipV="1">
              <a:off x="1694" y="2533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Line 171"/>
            <p:cNvSpPr>
              <a:spLocks noChangeShapeType="1"/>
            </p:cNvSpPr>
            <p:nvPr/>
          </p:nvSpPr>
          <p:spPr bwMode="auto">
            <a:xfrm flipV="1">
              <a:off x="1770" y="2517"/>
              <a:ext cx="36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Line 172"/>
            <p:cNvSpPr>
              <a:spLocks noChangeShapeType="1"/>
            </p:cNvSpPr>
            <p:nvPr/>
          </p:nvSpPr>
          <p:spPr bwMode="auto">
            <a:xfrm flipV="1">
              <a:off x="1846" y="2501"/>
              <a:ext cx="36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Line 173"/>
            <p:cNvSpPr>
              <a:spLocks noChangeShapeType="1"/>
            </p:cNvSpPr>
            <p:nvPr/>
          </p:nvSpPr>
          <p:spPr bwMode="auto">
            <a:xfrm flipV="1">
              <a:off x="1921" y="2485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Line 174"/>
            <p:cNvSpPr>
              <a:spLocks noChangeShapeType="1"/>
            </p:cNvSpPr>
            <p:nvPr/>
          </p:nvSpPr>
          <p:spPr bwMode="auto">
            <a:xfrm flipV="1">
              <a:off x="1997" y="2469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175"/>
            <p:cNvSpPr>
              <a:spLocks noChangeShapeType="1"/>
            </p:cNvSpPr>
            <p:nvPr/>
          </p:nvSpPr>
          <p:spPr bwMode="auto">
            <a:xfrm flipV="1">
              <a:off x="2073" y="2453"/>
              <a:ext cx="36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Line 176"/>
            <p:cNvSpPr>
              <a:spLocks noChangeShapeType="1"/>
            </p:cNvSpPr>
            <p:nvPr/>
          </p:nvSpPr>
          <p:spPr bwMode="auto">
            <a:xfrm flipV="1">
              <a:off x="2148" y="2437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Line 177"/>
            <p:cNvSpPr>
              <a:spLocks noChangeShapeType="1"/>
            </p:cNvSpPr>
            <p:nvPr/>
          </p:nvSpPr>
          <p:spPr bwMode="auto">
            <a:xfrm flipV="1">
              <a:off x="2224" y="2421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Line 178"/>
            <p:cNvSpPr>
              <a:spLocks noChangeShapeType="1"/>
            </p:cNvSpPr>
            <p:nvPr/>
          </p:nvSpPr>
          <p:spPr bwMode="auto">
            <a:xfrm flipV="1">
              <a:off x="2300" y="2405"/>
              <a:ext cx="36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Line 179"/>
            <p:cNvSpPr>
              <a:spLocks noChangeShapeType="1"/>
            </p:cNvSpPr>
            <p:nvPr/>
          </p:nvSpPr>
          <p:spPr bwMode="auto">
            <a:xfrm flipV="1">
              <a:off x="2376" y="2389"/>
              <a:ext cx="36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Line 180"/>
            <p:cNvSpPr>
              <a:spLocks noChangeShapeType="1"/>
            </p:cNvSpPr>
            <p:nvPr/>
          </p:nvSpPr>
          <p:spPr bwMode="auto">
            <a:xfrm flipV="1">
              <a:off x="2451" y="2373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Line 181"/>
            <p:cNvSpPr>
              <a:spLocks noChangeShapeType="1"/>
            </p:cNvSpPr>
            <p:nvPr/>
          </p:nvSpPr>
          <p:spPr bwMode="auto">
            <a:xfrm flipV="1">
              <a:off x="2527" y="2357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Line 182"/>
            <p:cNvSpPr>
              <a:spLocks noChangeShapeType="1"/>
            </p:cNvSpPr>
            <p:nvPr/>
          </p:nvSpPr>
          <p:spPr bwMode="auto">
            <a:xfrm flipV="1">
              <a:off x="2603" y="2341"/>
              <a:ext cx="36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Line 183"/>
            <p:cNvSpPr>
              <a:spLocks noChangeShapeType="1"/>
            </p:cNvSpPr>
            <p:nvPr/>
          </p:nvSpPr>
          <p:spPr bwMode="auto">
            <a:xfrm flipV="1">
              <a:off x="2679" y="2325"/>
              <a:ext cx="36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Line 184"/>
            <p:cNvSpPr>
              <a:spLocks noChangeShapeType="1"/>
            </p:cNvSpPr>
            <p:nvPr/>
          </p:nvSpPr>
          <p:spPr bwMode="auto">
            <a:xfrm flipV="1">
              <a:off x="2754" y="2309"/>
              <a:ext cx="36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Line 185"/>
            <p:cNvSpPr>
              <a:spLocks noChangeShapeType="1"/>
            </p:cNvSpPr>
            <p:nvPr/>
          </p:nvSpPr>
          <p:spPr bwMode="auto">
            <a:xfrm>
              <a:off x="7549" y="6692"/>
              <a:ext cx="18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381000"/>
            <a:ext cx="6950075" cy="8413750"/>
            <a:chOff x="136" y="240"/>
            <a:chExt cx="4378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6" y="240"/>
              <a:ext cx="4136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63" y="267"/>
              <a:ext cx="4351" cy="5092"/>
              <a:chOff x="163" y="267"/>
              <a:chExt cx="4351" cy="5092"/>
            </a:xfrm>
          </p:grpSpPr>
          <p:sp>
            <p:nvSpPr>
              <p:cNvPr id="1085" name="Rectangle 5"/>
              <p:cNvSpPr>
                <a:spLocks noChangeArrowheads="1"/>
              </p:cNvSpPr>
              <p:nvPr/>
            </p:nvSpPr>
            <p:spPr bwMode="auto">
              <a:xfrm>
                <a:off x="163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Rectangle 6"/>
              <p:cNvSpPr>
                <a:spLocks noChangeArrowheads="1"/>
              </p:cNvSpPr>
              <p:nvPr/>
            </p:nvSpPr>
            <p:spPr bwMode="auto">
              <a:xfrm>
                <a:off x="163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Rectangle 7"/>
              <p:cNvSpPr>
                <a:spLocks noChangeArrowheads="1"/>
              </p:cNvSpPr>
              <p:nvPr/>
            </p:nvSpPr>
            <p:spPr bwMode="auto">
              <a:xfrm>
                <a:off x="163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Rectangle 8"/>
              <p:cNvSpPr>
                <a:spLocks noChangeArrowheads="1"/>
              </p:cNvSpPr>
              <p:nvPr/>
            </p:nvSpPr>
            <p:spPr bwMode="auto">
              <a:xfrm>
                <a:off x="568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Oval 9"/>
              <p:cNvSpPr>
                <a:spLocks noChangeArrowheads="1"/>
              </p:cNvSpPr>
              <p:nvPr/>
            </p:nvSpPr>
            <p:spPr bwMode="auto">
              <a:xfrm>
                <a:off x="3332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Rectangle 10"/>
              <p:cNvSpPr>
                <a:spLocks noChangeArrowheads="1"/>
              </p:cNvSpPr>
              <p:nvPr/>
            </p:nvSpPr>
            <p:spPr bwMode="auto">
              <a:xfrm>
                <a:off x="2570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1" name="Oval 11"/>
              <p:cNvSpPr>
                <a:spLocks noChangeArrowheads="1"/>
              </p:cNvSpPr>
              <p:nvPr/>
            </p:nvSpPr>
            <p:spPr bwMode="auto">
              <a:xfrm>
                <a:off x="2562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Rectangle 12"/>
              <p:cNvSpPr>
                <a:spLocks noChangeArrowheads="1"/>
              </p:cNvSpPr>
              <p:nvPr/>
            </p:nvSpPr>
            <p:spPr bwMode="auto">
              <a:xfrm>
                <a:off x="2183" y="11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3" name="Oval 13"/>
              <p:cNvSpPr>
                <a:spLocks noChangeArrowheads="1"/>
              </p:cNvSpPr>
              <p:nvPr/>
            </p:nvSpPr>
            <p:spPr bwMode="auto">
              <a:xfrm>
                <a:off x="2307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Rectangle 14"/>
              <p:cNvSpPr>
                <a:spLocks noChangeArrowheads="1"/>
              </p:cNvSpPr>
              <p:nvPr/>
            </p:nvSpPr>
            <p:spPr bwMode="auto">
              <a:xfrm>
                <a:off x="1684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5" name="Rectangle 15"/>
              <p:cNvSpPr>
                <a:spLocks noChangeArrowheads="1"/>
              </p:cNvSpPr>
              <p:nvPr/>
            </p:nvSpPr>
            <p:spPr bwMode="auto">
              <a:xfrm>
                <a:off x="2047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Line 16"/>
              <p:cNvSpPr>
                <a:spLocks noChangeShapeType="1"/>
              </p:cNvSpPr>
              <p:nvPr/>
            </p:nvSpPr>
            <p:spPr bwMode="auto">
              <a:xfrm>
                <a:off x="2047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Line 17"/>
              <p:cNvSpPr>
                <a:spLocks noChangeShapeType="1"/>
              </p:cNvSpPr>
              <p:nvPr/>
            </p:nvSpPr>
            <p:spPr bwMode="auto">
              <a:xfrm flipV="1">
                <a:off x="2047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Rectangle 18"/>
              <p:cNvSpPr>
                <a:spLocks noChangeArrowheads="1"/>
              </p:cNvSpPr>
              <p:nvPr/>
            </p:nvSpPr>
            <p:spPr bwMode="auto">
              <a:xfrm>
                <a:off x="2819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9" name="Oval 19"/>
              <p:cNvSpPr>
                <a:spLocks noChangeArrowheads="1"/>
              </p:cNvSpPr>
              <p:nvPr/>
            </p:nvSpPr>
            <p:spPr bwMode="auto">
              <a:xfrm>
                <a:off x="1792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Rectangle 20"/>
              <p:cNvSpPr>
                <a:spLocks noChangeArrowheads="1"/>
              </p:cNvSpPr>
              <p:nvPr/>
            </p:nvSpPr>
            <p:spPr bwMode="auto">
              <a:xfrm>
                <a:off x="2050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1" name="Oval 21"/>
              <p:cNvSpPr>
                <a:spLocks noChangeArrowheads="1"/>
              </p:cNvSpPr>
              <p:nvPr/>
            </p:nvSpPr>
            <p:spPr bwMode="auto">
              <a:xfrm>
                <a:off x="1537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Rectangle 22"/>
              <p:cNvSpPr>
                <a:spLocks noChangeArrowheads="1"/>
              </p:cNvSpPr>
              <p:nvPr/>
            </p:nvSpPr>
            <p:spPr bwMode="auto">
              <a:xfrm>
                <a:off x="1540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3" name="Oval 23"/>
              <p:cNvSpPr>
                <a:spLocks noChangeArrowheads="1"/>
              </p:cNvSpPr>
              <p:nvPr/>
            </p:nvSpPr>
            <p:spPr bwMode="auto">
              <a:xfrm>
                <a:off x="1283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Rectangle 24"/>
              <p:cNvSpPr>
                <a:spLocks noChangeArrowheads="1"/>
              </p:cNvSpPr>
              <p:nvPr/>
            </p:nvSpPr>
            <p:spPr bwMode="auto">
              <a:xfrm>
                <a:off x="1291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5" name="Oval 25"/>
              <p:cNvSpPr>
                <a:spLocks noChangeArrowheads="1"/>
              </p:cNvSpPr>
              <p:nvPr/>
            </p:nvSpPr>
            <p:spPr bwMode="auto">
              <a:xfrm>
                <a:off x="2047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Rectangle 26"/>
              <p:cNvSpPr>
                <a:spLocks noChangeArrowheads="1"/>
              </p:cNvSpPr>
              <p:nvPr/>
            </p:nvSpPr>
            <p:spPr bwMode="auto">
              <a:xfrm>
                <a:off x="3334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7" name="Oval 27"/>
              <p:cNvSpPr>
                <a:spLocks noChangeArrowheads="1"/>
              </p:cNvSpPr>
              <p:nvPr/>
            </p:nvSpPr>
            <p:spPr bwMode="auto">
              <a:xfrm>
                <a:off x="2047" y="178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Rectangle 28"/>
              <p:cNvSpPr>
                <a:spLocks noChangeArrowheads="1"/>
              </p:cNvSpPr>
              <p:nvPr/>
            </p:nvSpPr>
            <p:spPr bwMode="auto">
              <a:xfrm>
                <a:off x="898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9" name="Oval 29"/>
              <p:cNvSpPr>
                <a:spLocks noChangeArrowheads="1"/>
              </p:cNvSpPr>
              <p:nvPr/>
            </p:nvSpPr>
            <p:spPr bwMode="auto">
              <a:xfrm>
                <a:off x="2790" y="1562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Rectangle 30"/>
              <p:cNvSpPr>
                <a:spLocks noChangeArrowheads="1"/>
              </p:cNvSpPr>
              <p:nvPr/>
            </p:nvSpPr>
            <p:spPr bwMode="auto">
              <a:xfrm>
                <a:off x="2660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1" name="Oval 31"/>
              <p:cNvSpPr>
                <a:spLocks noChangeArrowheads="1"/>
              </p:cNvSpPr>
              <p:nvPr/>
            </p:nvSpPr>
            <p:spPr bwMode="auto">
              <a:xfrm>
                <a:off x="1028" y="155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Rectangle 32"/>
              <p:cNvSpPr>
                <a:spLocks noChangeArrowheads="1"/>
              </p:cNvSpPr>
              <p:nvPr/>
            </p:nvSpPr>
            <p:spPr bwMode="auto">
              <a:xfrm>
                <a:off x="1251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3" name="Oval 33"/>
              <p:cNvSpPr>
                <a:spLocks noChangeArrowheads="1"/>
              </p:cNvSpPr>
              <p:nvPr/>
            </p:nvSpPr>
            <p:spPr bwMode="auto">
              <a:xfrm>
                <a:off x="1789" y="291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Rectangle 34"/>
              <p:cNvSpPr>
                <a:spLocks noChangeArrowheads="1"/>
              </p:cNvSpPr>
              <p:nvPr/>
            </p:nvSpPr>
            <p:spPr bwMode="auto">
              <a:xfrm>
                <a:off x="1352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5" name="Oval 35"/>
              <p:cNvSpPr>
                <a:spLocks noChangeArrowheads="1"/>
              </p:cNvSpPr>
              <p:nvPr/>
            </p:nvSpPr>
            <p:spPr bwMode="auto">
              <a:xfrm>
                <a:off x="1349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Rectangle 36"/>
              <p:cNvSpPr>
                <a:spLocks noChangeArrowheads="1"/>
              </p:cNvSpPr>
              <p:nvPr/>
            </p:nvSpPr>
            <p:spPr bwMode="auto">
              <a:xfrm>
                <a:off x="1129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" name="Oval 37"/>
              <p:cNvSpPr>
                <a:spLocks noChangeArrowheads="1"/>
              </p:cNvSpPr>
              <p:nvPr/>
            </p:nvSpPr>
            <p:spPr bwMode="auto">
              <a:xfrm>
                <a:off x="1200" y="291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Rectangle 38"/>
              <p:cNvSpPr>
                <a:spLocks noChangeArrowheads="1"/>
              </p:cNvSpPr>
              <p:nvPr/>
            </p:nvSpPr>
            <p:spPr bwMode="auto">
              <a:xfrm>
                <a:off x="837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9" name="Rectangle 39"/>
              <p:cNvSpPr>
                <a:spLocks noChangeArrowheads="1"/>
              </p:cNvSpPr>
              <p:nvPr/>
            </p:nvSpPr>
            <p:spPr bwMode="auto">
              <a:xfrm>
                <a:off x="1051" y="2912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Line 40"/>
              <p:cNvSpPr>
                <a:spLocks noChangeShapeType="1"/>
              </p:cNvSpPr>
              <p:nvPr/>
            </p:nvSpPr>
            <p:spPr bwMode="auto">
              <a:xfrm>
                <a:off x="1051" y="291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Line 41"/>
              <p:cNvSpPr>
                <a:spLocks noChangeShapeType="1"/>
              </p:cNvSpPr>
              <p:nvPr/>
            </p:nvSpPr>
            <p:spPr bwMode="auto">
              <a:xfrm flipV="1">
                <a:off x="1051" y="291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Rectangle 42"/>
              <p:cNvSpPr>
                <a:spLocks noChangeArrowheads="1"/>
              </p:cNvSpPr>
              <p:nvPr/>
            </p:nvSpPr>
            <p:spPr bwMode="auto">
              <a:xfrm>
                <a:off x="1498" y="269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3" name="Oval 43"/>
              <p:cNvSpPr>
                <a:spLocks noChangeArrowheads="1"/>
              </p:cNvSpPr>
              <p:nvPr/>
            </p:nvSpPr>
            <p:spPr bwMode="auto">
              <a:xfrm>
                <a:off x="903" y="291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Rectangle 44"/>
              <p:cNvSpPr>
                <a:spLocks noChangeArrowheads="1"/>
              </p:cNvSpPr>
              <p:nvPr/>
            </p:nvSpPr>
            <p:spPr bwMode="auto">
              <a:xfrm>
                <a:off x="1200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5" name="Oval 45"/>
              <p:cNvSpPr>
                <a:spLocks noChangeArrowheads="1"/>
              </p:cNvSpPr>
              <p:nvPr/>
            </p:nvSpPr>
            <p:spPr bwMode="auto">
              <a:xfrm>
                <a:off x="754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Rectangle 46"/>
              <p:cNvSpPr>
                <a:spLocks noChangeArrowheads="1"/>
              </p:cNvSpPr>
              <p:nvPr/>
            </p:nvSpPr>
            <p:spPr bwMode="auto">
              <a:xfrm>
                <a:off x="909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7" name="Oval 47"/>
              <p:cNvSpPr>
                <a:spLocks noChangeArrowheads="1"/>
              </p:cNvSpPr>
              <p:nvPr/>
            </p:nvSpPr>
            <p:spPr bwMode="auto">
              <a:xfrm>
                <a:off x="606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Rectangle 48"/>
              <p:cNvSpPr>
                <a:spLocks noChangeArrowheads="1"/>
              </p:cNvSpPr>
              <p:nvPr/>
            </p:nvSpPr>
            <p:spPr bwMode="auto">
              <a:xfrm>
                <a:off x="640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9" name="Oval 49"/>
              <p:cNvSpPr>
                <a:spLocks noChangeArrowheads="1"/>
              </p:cNvSpPr>
              <p:nvPr/>
            </p:nvSpPr>
            <p:spPr bwMode="auto">
              <a:xfrm>
                <a:off x="1051" y="300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Rectangle 50"/>
              <p:cNvSpPr>
                <a:spLocks noChangeArrowheads="1"/>
              </p:cNvSpPr>
              <p:nvPr/>
            </p:nvSpPr>
            <p:spPr bwMode="auto">
              <a:xfrm>
                <a:off x="1795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Oval 51"/>
              <p:cNvSpPr>
                <a:spLocks noChangeArrowheads="1"/>
              </p:cNvSpPr>
              <p:nvPr/>
            </p:nvSpPr>
            <p:spPr bwMode="auto">
              <a:xfrm>
                <a:off x="1051" y="310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Rectangle 52"/>
              <p:cNvSpPr>
                <a:spLocks noChangeArrowheads="1"/>
              </p:cNvSpPr>
              <p:nvPr/>
            </p:nvSpPr>
            <p:spPr bwMode="auto">
              <a:xfrm>
                <a:off x="463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" name="Oval 53"/>
              <p:cNvSpPr>
                <a:spLocks noChangeArrowheads="1"/>
              </p:cNvSpPr>
              <p:nvPr/>
            </p:nvSpPr>
            <p:spPr bwMode="auto">
              <a:xfrm>
                <a:off x="1497" y="2992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Rectangle 54"/>
              <p:cNvSpPr>
                <a:spLocks noChangeArrowheads="1"/>
              </p:cNvSpPr>
              <p:nvPr/>
            </p:nvSpPr>
            <p:spPr bwMode="auto">
              <a:xfrm>
                <a:off x="1105" y="2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" name="Oval 55"/>
              <p:cNvSpPr>
                <a:spLocks noChangeArrowheads="1"/>
              </p:cNvSpPr>
              <p:nvPr/>
            </p:nvSpPr>
            <p:spPr bwMode="auto">
              <a:xfrm>
                <a:off x="457" y="299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Rectangle 56"/>
              <p:cNvSpPr>
                <a:spLocks noChangeArrowheads="1"/>
              </p:cNvSpPr>
              <p:nvPr/>
            </p:nvSpPr>
            <p:spPr bwMode="auto">
              <a:xfrm>
                <a:off x="314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Oval 57"/>
              <p:cNvSpPr>
                <a:spLocks noChangeArrowheads="1"/>
              </p:cNvSpPr>
              <p:nvPr/>
            </p:nvSpPr>
            <p:spPr bwMode="auto">
              <a:xfrm>
                <a:off x="1789" y="498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Rectangle 58"/>
              <p:cNvSpPr>
                <a:spLocks noChangeArrowheads="1"/>
              </p:cNvSpPr>
              <p:nvPr/>
            </p:nvSpPr>
            <p:spPr bwMode="auto">
              <a:xfrm>
                <a:off x="1352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" name="Oval 59"/>
              <p:cNvSpPr>
                <a:spLocks noChangeArrowheads="1"/>
              </p:cNvSpPr>
              <p:nvPr/>
            </p:nvSpPr>
            <p:spPr bwMode="auto">
              <a:xfrm>
                <a:off x="1349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Rectangle 60"/>
              <p:cNvSpPr>
                <a:spLocks noChangeArrowheads="1"/>
              </p:cNvSpPr>
              <p:nvPr/>
            </p:nvSpPr>
            <p:spPr bwMode="auto">
              <a:xfrm>
                <a:off x="1052" y="48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" name="Oval 61"/>
              <p:cNvSpPr>
                <a:spLocks noChangeArrowheads="1"/>
              </p:cNvSpPr>
              <p:nvPr/>
            </p:nvSpPr>
            <p:spPr bwMode="auto">
              <a:xfrm>
                <a:off x="1200" y="498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Rectangle 62"/>
              <p:cNvSpPr>
                <a:spLocks noChangeArrowheads="1"/>
              </p:cNvSpPr>
              <p:nvPr/>
            </p:nvSpPr>
            <p:spPr bwMode="auto">
              <a:xfrm>
                <a:off x="762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Rectangle 63"/>
              <p:cNvSpPr>
                <a:spLocks noChangeArrowheads="1"/>
              </p:cNvSpPr>
              <p:nvPr/>
            </p:nvSpPr>
            <p:spPr bwMode="auto">
              <a:xfrm>
                <a:off x="1051" y="4982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Line 64"/>
              <p:cNvSpPr>
                <a:spLocks noChangeShapeType="1"/>
              </p:cNvSpPr>
              <p:nvPr/>
            </p:nvSpPr>
            <p:spPr bwMode="auto">
              <a:xfrm>
                <a:off x="1051" y="498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Line 65"/>
              <p:cNvSpPr>
                <a:spLocks noChangeShapeType="1"/>
              </p:cNvSpPr>
              <p:nvPr/>
            </p:nvSpPr>
            <p:spPr bwMode="auto">
              <a:xfrm flipV="1">
                <a:off x="1051" y="498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Rectangle 66"/>
              <p:cNvSpPr>
                <a:spLocks noChangeArrowheads="1"/>
              </p:cNvSpPr>
              <p:nvPr/>
            </p:nvSpPr>
            <p:spPr bwMode="auto">
              <a:xfrm>
                <a:off x="1474" y="47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7" name="Oval 67"/>
              <p:cNvSpPr>
                <a:spLocks noChangeArrowheads="1"/>
              </p:cNvSpPr>
              <p:nvPr/>
            </p:nvSpPr>
            <p:spPr bwMode="auto">
              <a:xfrm>
                <a:off x="903" y="498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Rectangle 68"/>
              <p:cNvSpPr>
                <a:spLocks noChangeArrowheads="1"/>
              </p:cNvSpPr>
              <p:nvPr/>
            </p:nvSpPr>
            <p:spPr bwMode="auto">
              <a:xfrm>
                <a:off x="1349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Oval 69"/>
              <p:cNvSpPr>
                <a:spLocks noChangeArrowheads="1"/>
              </p:cNvSpPr>
              <p:nvPr/>
            </p:nvSpPr>
            <p:spPr bwMode="auto">
              <a:xfrm>
                <a:off x="754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Rectangle 70"/>
              <p:cNvSpPr>
                <a:spLocks noChangeArrowheads="1"/>
              </p:cNvSpPr>
              <p:nvPr/>
            </p:nvSpPr>
            <p:spPr bwMode="auto">
              <a:xfrm>
                <a:off x="1052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1" name="Oval 71"/>
              <p:cNvSpPr>
                <a:spLocks noChangeArrowheads="1"/>
              </p:cNvSpPr>
              <p:nvPr/>
            </p:nvSpPr>
            <p:spPr bwMode="auto">
              <a:xfrm>
                <a:off x="606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Rectangle 72"/>
              <p:cNvSpPr>
                <a:spLocks noChangeArrowheads="1"/>
              </p:cNvSpPr>
              <p:nvPr/>
            </p:nvSpPr>
            <p:spPr bwMode="auto">
              <a:xfrm>
                <a:off x="760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Oval 73"/>
              <p:cNvSpPr>
                <a:spLocks noChangeArrowheads="1"/>
              </p:cNvSpPr>
              <p:nvPr/>
            </p:nvSpPr>
            <p:spPr bwMode="auto">
              <a:xfrm>
                <a:off x="1051" y="507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Rectangle 74"/>
              <p:cNvSpPr>
                <a:spLocks noChangeArrowheads="1"/>
              </p:cNvSpPr>
              <p:nvPr/>
            </p:nvSpPr>
            <p:spPr bwMode="auto">
              <a:xfrm>
                <a:off x="1795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Oval 75"/>
              <p:cNvSpPr>
                <a:spLocks noChangeArrowheads="1"/>
              </p:cNvSpPr>
              <p:nvPr/>
            </p:nvSpPr>
            <p:spPr bwMode="auto">
              <a:xfrm>
                <a:off x="1051" y="51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Rectangle 76"/>
              <p:cNvSpPr>
                <a:spLocks noChangeArrowheads="1"/>
              </p:cNvSpPr>
              <p:nvPr/>
            </p:nvSpPr>
            <p:spPr bwMode="auto">
              <a:xfrm>
                <a:off x="388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7" name="Oval 77"/>
              <p:cNvSpPr>
                <a:spLocks noChangeArrowheads="1"/>
              </p:cNvSpPr>
              <p:nvPr/>
            </p:nvSpPr>
            <p:spPr bwMode="auto">
              <a:xfrm>
                <a:off x="1497" y="5094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Rectangle 78"/>
              <p:cNvSpPr>
                <a:spLocks noChangeArrowheads="1"/>
              </p:cNvSpPr>
              <p:nvPr/>
            </p:nvSpPr>
            <p:spPr bwMode="auto">
              <a:xfrm>
                <a:off x="1105" y="455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9" name="Oval 79"/>
              <p:cNvSpPr>
                <a:spLocks noChangeArrowheads="1"/>
              </p:cNvSpPr>
              <p:nvPr/>
            </p:nvSpPr>
            <p:spPr bwMode="auto">
              <a:xfrm>
                <a:off x="452" y="509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Rectangle 80"/>
              <p:cNvSpPr>
                <a:spLocks noChangeArrowheads="1"/>
              </p:cNvSpPr>
              <p:nvPr/>
            </p:nvSpPr>
            <p:spPr bwMode="auto">
              <a:xfrm>
                <a:off x="513" y="484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Oval 81"/>
              <p:cNvSpPr>
                <a:spLocks noChangeArrowheads="1"/>
              </p:cNvSpPr>
              <p:nvPr/>
            </p:nvSpPr>
            <p:spPr bwMode="auto">
              <a:xfrm>
                <a:off x="1789" y="3947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Rectangle 82"/>
              <p:cNvSpPr>
                <a:spLocks noChangeArrowheads="1"/>
              </p:cNvSpPr>
              <p:nvPr/>
            </p:nvSpPr>
            <p:spPr bwMode="auto">
              <a:xfrm>
                <a:off x="1352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3" name="Oval 83"/>
              <p:cNvSpPr>
                <a:spLocks noChangeArrowheads="1"/>
              </p:cNvSpPr>
              <p:nvPr/>
            </p:nvSpPr>
            <p:spPr bwMode="auto">
              <a:xfrm>
                <a:off x="1349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Rectangle 84"/>
              <p:cNvSpPr>
                <a:spLocks noChangeArrowheads="1"/>
              </p:cNvSpPr>
              <p:nvPr/>
            </p:nvSpPr>
            <p:spPr bwMode="auto">
              <a:xfrm>
                <a:off x="1052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5" name="Oval 85"/>
              <p:cNvSpPr>
                <a:spLocks noChangeArrowheads="1"/>
              </p:cNvSpPr>
              <p:nvPr/>
            </p:nvSpPr>
            <p:spPr bwMode="auto">
              <a:xfrm>
                <a:off x="1200" y="394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Rectangle 86"/>
              <p:cNvSpPr>
                <a:spLocks noChangeArrowheads="1"/>
              </p:cNvSpPr>
              <p:nvPr/>
            </p:nvSpPr>
            <p:spPr bwMode="auto">
              <a:xfrm>
                <a:off x="762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Rectangle 87"/>
              <p:cNvSpPr>
                <a:spLocks noChangeArrowheads="1"/>
              </p:cNvSpPr>
              <p:nvPr/>
            </p:nvSpPr>
            <p:spPr bwMode="auto">
              <a:xfrm>
                <a:off x="1051" y="3947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Line 88"/>
              <p:cNvSpPr>
                <a:spLocks noChangeShapeType="1"/>
              </p:cNvSpPr>
              <p:nvPr/>
            </p:nvSpPr>
            <p:spPr bwMode="auto">
              <a:xfrm>
                <a:off x="1051" y="3947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Line 89"/>
              <p:cNvSpPr>
                <a:spLocks noChangeShapeType="1"/>
              </p:cNvSpPr>
              <p:nvPr/>
            </p:nvSpPr>
            <p:spPr bwMode="auto">
              <a:xfrm flipV="1">
                <a:off x="1051" y="3947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Rectangle 90"/>
              <p:cNvSpPr>
                <a:spLocks noChangeArrowheads="1"/>
              </p:cNvSpPr>
              <p:nvPr/>
            </p:nvSpPr>
            <p:spPr bwMode="auto">
              <a:xfrm>
                <a:off x="1498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1" name="Oval 91"/>
              <p:cNvSpPr>
                <a:spLocks noChangeArrowheads="1"/>
              </p:cNvSpPr>
              <p:nvPr/>
            </p:nvSpPr>
            <p:spPr bwMode="auto">
              <a:xfrm>
                <a:off x="903" y="394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Rectangle 92"/>
              <p:cNvSpPr>
                <a:spLocks noChangeArrowheads="1"/>
              </p:cNvSpPr>
              <p:nvPr/>
            </p:nvSpPr>
            <p:spPr bwMode="auto">
              <a:xfrm>
                <a:off x="1200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3" name="Oval 93"/>
              <p:cNvSpPr>
                <a:spLocks noChangeArrowheads="1"/>
              </p:cNvSpPr>
              <p:nvPr/>
            </p:nvSpPr>
            <p:spPr bwMode="auto">
              <a:xfrm>
                <a:off x="754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4" name="Rectangle 94"/>
              <p:cNvSpPr>
                <a:spLocks noChangeArrowheads="1"/>
              </p:cNvSpPr>
              <p:nvPr/>
            </p:nvSpPr>
            <p:spPr bwMode="auto">
              <a:xfrm>
                <a:off x="909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5" name="Oval 95"/>
              <p:cNvSpPr>
                <a:spLocks noChangeArrowheads="1"/>
              </p:cNvSpPr>
              <p:nvPr/>
            </p:nvSpPr>
            <p:spPr bwMode="auto">
              <a:xfrm>
                <a:off x="606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Rectangle 96"/>
              <p:cNvSpPr>
                <a:spLocks noChangeArrowheads="1"/>
              </p:cNvSpPr>
              <p:nvPr/>
            </p:nvSpPr>
            <p:spPr bwMode="auto">
              <a:xfrm>
                <a:off x="611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Oval 97"/>
              <p:cNvSpPr>
                <a:spLocks noChangeArrowheads="1"/>
              </p:cNvSpPr>
              <p:nvPr/>
            </p:nvSpPr>
            <p:spPr bwMode="auto">
              <a:xfrm>
                <a:off x="1051" y="4037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Rectangle 98"/>
              <p:cNvSpPr>
                <a:spLocks noChangeArrowheads="1"/>
              </p:cNvSpPr>
              <p:nvPr/>
            </p:nvSpPr>
            <p:spPr bwMode="auto">
              <a:xfrm>
                <a:off x="1795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Oval 99"/>
              <p:cNvSpPr>
                <a:spLocks noChangeArrowheads="1"/>
              </p:cNvSpPr>
              <p:nvPr/>
            </p:nvSpPr>
            <p:spPr bwMode="auto">
              <a:xfrm>
                <a:off x="1051" y="41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Rectangle 100"/>
              <p:cNvSpPr>
                <a:spLocks noChangeArrowheads="1"/>
              </p:cNvSpPr>
              <p:nvPr/>
            </p:nvSpPr>
            <p:spPr bwMode="auto">
              <a:xfrm>
                <a:off x="388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Oval 101"/>
              <p:cNvSpPr>
                <a:spLocks noChangeArrowheads="1"/>
              </p:cNvSpPr>
              <p:nvPr/>
            </p:nvSpPr>
            <p:spPr bwMode="auto">
              <a:xfrm>
                <a:off x="1497" y="4043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Rectangle 102"/>
              <p:cNvSpPr>
                <a:spLocks noChangeArrowheads="1"/>
              </p:cNvSpPr>
              <p:nvPr/>
            </p:nvSpPr>
            <p:spPr bwMode="auto">
              <a:xfrm>
                <a:off x="1402" y="351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Oval 103"/>
              <p:cNvSpPr>
                <a:spLocks noChangeArrowheads="1"/>
              </p:cNvSpPr>
              <p:nvPr/>
            </p:nvSpPr>
            <p:spPr bwMode="auto">
              <a:xfrm>
                <a:off x="462" y="403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Rectangle 104"/>
              <p:cNvSpPr>
                <a:spLocks noChangeArrowheads="1"/>
              </p:cNvSpPr>
              <p:nvPr/>
            </p:nvSpPr>
            <p:spPr bwMode="auto">
              <a:xfrm>
                <a:off x="587" y="35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Rectangle 105"/>
              <p:cNvSpPr>
                <a:spLocks noChangeArrowheads="1"/>
              </p:cNvSpPr>
              <p:nvPr/>
            </p:nvSpPr>
            <p:spPr bwMode="auto">
              <a:xfrm>
                <a:off x="311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106"/>
              <p:cNvSpPr>
                <a:spLocks noChangeArrowheads="1"/>
              </p:cNvSpPr>
              <p:nvPr/>
            </p:nvSpPr>
            <p:spPr bwMode="auto">
              <a:xfrm>
                <a:off x="288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Rectangle 107"/>
              <p:cNvSpPr>
                <a:spLocks noChangeArrowheads="1"/>
              </p:cNvSpPr>
              <p:nvPr/>
            </p:nvSpPr>
            <p:spPr bwMode="auto">
              <a:xfrm>
                <a:off x="247" y="415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Rectangle 108"/>
              <p:cNvSpPr>
                <a:spLocks noChangeArrowheads="1"/>
              </p:cNvSpPr>
              <p:nvPr/>
            </p:nvSpPr>
            <p:spPr bwMode="auto">
              <a:xfrm>
                <a:off x="3344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109"/>
              <p:cNvSpPr>
                <a:spLocks noChangeArrowheads="1"/>
              </p:cNvSpPr>
              <p:nvPr/>
            </p:nvSpPr>
            <p:spPr bwMode="auto">
              <a:xfrm>
                <a:off x="1518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110"/>
              <p:cNvSpPr>
                <a:spLocks noChangeArrowheads="1"/>
              </p:cNvSpPr>
              <p:nvPr/>
            </p:nvSpPr>
            <p:spPr bwMode="auto">
              <a:xfrm>
                <a:off x="1789" y="267"/>
                <a:ext cx="1324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49 Jet Reverse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111"/>
              <p:cNvSpPr>
                <a:spLocks noChangeArrowheads="1"/>
              </p:cNvSpPr>
              <p:nvPr/>
            </p:nvSpPr>
            <p:spPr bwMode="auto">
              <a:xfrm>
                <a:off x="1955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112"/>
              <p:cNvSpPr>
                <a:spLocks noChangeArrowheads="1"/>
              </p:cNvSpPr>
              <p:nvPr/>
            </p:nvSpPr>
            <p:spPr bwMode="auto">
              <a:xfrm>
                <a:off x="2061" y="2280"/>
                <a:ext cx="8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Rectangle 113"/>
              <p:cNvSpPr>
                <a:spLocks noChangeArrowheads="1"/>
              </p:cNvSpPr>
              <p:nvPr/>
            </p:nvSpPr>
            <p:spPr bwMode="auto">
              <a:xfrm>
                <a:off x="1955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114"/>
              <p:cNvSpPr>
                <a:spLocks noChangeArrowheads="1"/>
              </p:cNvSpPr>
              <p:nvPr/>
            </p:nvSpPr>
            <p:spPr bwMode="auto">
              <a:xfrm>
                <a:off x="1955" y="2482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Rectangle 115"/>
              <p:cNvSpPr>
                <a:spLocks noChangeArrowheads="1"/>
              </p:cNvSpPr>
              <p:nvPr/>
            </p:nvSpPr>
            <p:spPr bwMode="auto">
              <a:xfrm>
                <a:off x="2061" y="2482"/>
                <a:ext cx="79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6" name="Rectangle 116"/>
              <p:cNvSpPr>
                <a:spLocks noChangeArrowheads="1"/>
              </p:cNvSpPr>
              <p:nvPr/>
            </p:nvSpPr>
            <p:spPr bwMode="auto">
              <a:xfrm>
                <a:off x="1955" y="268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17"/>
              <p:cNvSpPr>
                <a:spLocks noChangeArrowheads="1"/>
              </p:cNvSpPr>
              <p:nvPr/>
            </p:nvSpPr>
            <p:spPr bwMode="auto">
              <a:xfrm>
                <a:off x="2071" y="2684"/>
                <a:ext cx="20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:Pull-Log 1st man outside TE. Break contain waggle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Rectangle 118"/>
              <p:cNvSpPr>
                <a:spLocks noChangeArrowheads="1"/>
              </p:cNvSpPr>
              <p:nvPr/>
            </p:nvSpPr>
            <p:spPr bwMode="auto">
              <a:xfrm>
                <a:off x="1955" y="2784"/>
                <a:ext cx="15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technique. Log till you must Kick out!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9" name="Rectangle 119"/>
              <p:cNvSpPr>
                <a:spLocks noChangeArrowheads="1"/>
              </p:cNvSpPr>
              <p:nvPr/>
            </p:nvSpPr>
            <p:spPr bwMode="auto">
              <a:xfrm>
                <a:off x="1955" y="298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20"/>
              <p:cNvSpPr>
                <a:spLocks noChangeArrowheads="1"/>
              </p:cNvSpPr>
              <p:nvPr/>
            </p:nvSpPr>
            <p:spPr bwMode="auto">
              <a:xfrm>
                <a:off x="2077" y="2986"/>
                <a:ext cx="7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21"/>
              <p:cNvSpPr>
                <a:spLocks noChangeArrowheads="1"/>
              </p:cNvSpPr>
              <p:nvPr/>
            </p:nvSpPr>
            <p:spPr bwMode="auto">
              <a:xfrm>
                <a:off x="1955" y="3188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Rectangle 122"/>
              <p:cNvSpPr>
                <a:spLocks noChangeArrowheads="1"/>
              </p:cNvSpPr>
              <p:nvPr/>
            </p:nvSpPr>
            <p:spPr bwMode="auto">
              <a:xfrm>
                <a:off x="2082" y="3188"/>
                <a:ext cx="234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:Pull-Wall off. Allow FB to pass.Read Block of PSG.Break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3" name="Rectangle 123"/>
              <p:cNvSpPr>
                <a:spLocks noChangeArrowheads="1"/>
              </p:cNvSpPr>
              <p:nvPr/>
            </p:nvSpPr>
            <p:spPr bwMode="auto">
              <a:xfrm>
                <a:off x="1955" y="3289"/>
                <a:ext cx="104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contain waggle technique.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4" name="Rectangle 124"/>
              <p:cNvSpPr>
                <a:spLocks noChangeArrowheads="1"/>
              </p:cNvSpPr>
              <p:nvPr/>
            </p:nvSpPr>
            <p:spPr bwMode="auto">
              <a:xfrm>
                <a:off x="1955" y="349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5" name="Rectangle 125"/>
              <p:cNvSpPr>
                <a:spLocks noChangeArrowheads="1"/>
              </p:cNvSpPr>
              <p:nvPr/>
            </p:nvSpPr>
            <p:spPr bwMode="auto">
              <a:xfrm>
                <a:off x="2071" y="3490"/>
                <a:ext cx="3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6" name="Rectangle 126"/>
              <p:cNvSpPr>
                <a:spLocks noChangeArrowheads="1"/>
              </p:cNvSpPr>
              <p:nvPr/>
            </p:nvSpPr>
            <p:spPr bwMode="auto">
              <a:xfrm>
                <a:off x="1955" y="3692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7" name="Rectangle 127"/>
              <p:cNvSpPr>
                <a:spLocks noChangeArrowheads="1"/>
              </p:cNvSpPr>
              <p:nvPr/>
            </p:nvSpPr>
            <p:spPr bwMode="auto">
              <a:xfrm>
                <a:off x="2055" y="3692"/>
                <a:ext cx="1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8" name="Rectangle 128"/>
              <p:cNvSpPr>
                <a:spLocks noChangeArrowheads="1"/>
              </p:cNvSpPr>
              <p:nvPr/>
            </p:nvSpPr>
            <p:spPr bwMode="auto">
              <a:xfrm>
                <a:off x="1955" y="389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9" name="Rectangle 129"/>
              <p:cNvSpPr>
                <a:spLocks noChangeArrowheads="1"/>
              </p:cNvSpPr>
              <p:nvPr/>
            </p:nvSpPr>
            <p:spPr bwMode="auto">
              <a:xfrm>
                <a:off x="2077" y="3894"/>
                <a:ext cx="23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midline.Fake Jet sweep. Snap ball a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0" name="Rectangle 130"/>
              <p:cNvSpPr>
                <a:spLocks noChangeArrowheads="1"/>
              </p:cNvSpPr>
              <p:nvPr/>
            </p:nvSpPr>
            <p:spPr bwMode="auto">
              <a:xfrm>
                <a:off x="1955" y="3995"/>
                <a:ext cx="238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tad later. Step back @45. Outside HO to slot. Bootleg away.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1" name="Rectangle 131"/>
              <p:cNvSpPr>
                <a:spLocks noChangeArrowheads="1"/>
              </p:cNvSpPr>
              <p:nvPr/>
            </p:nvSpPr>
            <p:spPr bwMode="auto">
              <a:xfrm>
                <a:off x="1955" y="419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2" name="Rectangle 132"/>
              <p:cNvSpPr>
                <a:spLocks noChangeArrowheads="1"/>
              </p:cNvSpPr>
              <p:nvPr/>
            </p:nvSpPr>
            <p:spPr bwMode="auto">
              <a:xfrm>
                <a:off x="2071" y="4196"/>
                <a:ext cx="20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Fake Jet sweep.Block 1st outside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3" name="Rectangle 133"/>
              <p:cNvSpPr>
                <a:spLocks noChangeArrowheads="1"/>
              </p:cNvSpPr>
              <p:nvPr/>
            </p:nvSpPr>
            <p:spPr bwMode="auto">
              <a:xfrm>
                <a:off x="1955" y="4398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4" name="Rectangle 134"/>
              <p:cNvSpPr>
                <a:spLocks noChangeArrowheads="1"/>
              </p:cNvSpPr>
              <p:nvPr/>
            </p:nvSpPr>
            <p:spPr bwMode="auto">
              <a:xfrm>
                <a:off x="2082" y="4398"/>
                <a:ext cx="24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Drop step to 3 yd. track. Take outside HO. Read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5" name="Rectangle 135"/>
              <p:cNvSpPr>
                <a:spLocks noChangeArrowheads="1"/>
              </p:cNvSpPr>
              <p:nvPr/>
            </p:nvSpPr>
            <p:spPr bwMode="auto">
              <a:xfrm>
                <a:off x="1955" y="4499"/>
                <a:ext cx="59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of BSG.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6" name="Rectangle 136"/>
              <p:cNvSpPr>
                <a:spLocks noChangeArrowheads="1"/>
              </p:cNvSpPr>
              <p:nvPr/>
            </p:nvSpPr>
            <p:spPr bwMode="auto">
              <a:xfrm>
                <a:off x="1955" y="4701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7" name="Rectangle 137"/>
              <p:cNvSpPr>
                <a:spLocks noChangeArrowheads="1"/>
              </p:cNvSpPr>
              <p:nvPr/>
            </p:nvSpPr>
            <p:spPr bwMode="auto">
              <a:xfrm>
                <a:off x="2061" y="4701"/>
                <a:ext cx="203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inside foot of PST. Block 1st LB playside.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8" name="Rectangle 138"/>
              <p:cNvSpPr>
                <a:spLocks noChangeArrowheads="1"/>
              </p:cNvSpPr>
              <p:nvPr/>
            </p:nvSpPr>
            <p:spPr bwMode="auto">
              <a:xfrm>
                <a:off x="1955" y="4902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9" name="Line 139"/>
              <p:cNvSpPr>
                <a:spLocks noChangeShapeType="1"/>
              </p:cNvSpPr>
              <p:nvPr/>
            </p:nvSpPr>
            <p:spPr bwMode="auto">
              <a:xfrm flipV="1">
                <a:off x="1358" y="1161"/>
                <a:ext cx="185" cy="21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Freeform 140"/>
              <p:cNvSpPr>
                <a:spLocks/>
              </p:cNvSpPr>
              <p:nvPr/>
            </p:nvSpPr>
            <p:spPr bwMode="auto">
              <a:xfrm>
                <a:off x="1516" y="1132"/>
                <a:ext cx="59" cy="53"/>
              </a:xfrm>
              <a:custGeom>
                <a:avLst/>
                <a:gdLst>
                  <a:gd name="T0" fmla="*/ 168 w 168"/>
                  <a:gd name="T1" fmla="*/ 134 h 148"/>
                  <a:gd name="T2" fmla="*/ 155 w 168"/>
                  <a:gd name="T3" fmla="*/ 148 h 148"/>
                  <a:gd name="T4" fmla="*/ 0 w 168"/>
                  <a:gd name="T5" fmla="*/ 15 h 148"/>
                  <a:gd name="T6" fmla="*/ 13 w 168"/>
                  <a:gd name="T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148">
                    <a:moveTo>
                      <a:pt x="168" y="134"/>
                    </a:moveTo>
                    <a:lnTo>
                      <a:pt x="155" y="148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Line 141"/>
              <p:cNvSpPr>
                <a:spLocks noChangeShapeType="1"/>
              </p:cNvSpPr>
              <p:nvPr/>
            </p:nvSpPr>
            <p:spPr bwMode="auto">
              <a:xfrm flipH="1">
                <a:off x="1516" y="1132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Arc 142"/>
              <p:cNvSpPr>
                <a:spLocks/>
              </p:cNvSpPr>
              <p:nvPr/>
            </p:nvSpPr>
            <p:spPr bwMode="auto">
              <a:xfrm>
                <a:off x="1418" y="1731"/>
                <a:ext cx="920" cy="1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Arc 143"/>
              <p:cNvSpPr>
                <a:spLocks/>
              </p:cNvSpPr>
              <p:nvPr/>
            </p:nvSpPr>
            <p:spPr bwMode="auto">
              <a:xfrm>
                <a:off x="768" y="1147"/>
                <a:ext cx="650" cy="5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144"/>
              <p:cNvSpPr>
                <a:spLocks/>
              </p:cNvSpPr>
              <p:nvPr/>
            </p:nvSpPr>
            <p:spPr bwMode="auto">
              <a:xfrm>
                <a:off x="750" y="1147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Freeform 145"/>
              <p:cNvSpPr>
                <a:spLocks/>
              </p:cNvSpPr>
              <p:nvPr/>
            </p:nvSpPr>
            <p:spPr bwMode="auto">
              <a:xfrm>
                <a:off x="2317" y="1661"/>
                <a:ext cx="530" cy="80"/>
              </a:xfrm>
              <a:custGeom>
                <a:avLst/>
                <a:gdLst>
                  <a:gd name="T0" fmla="*/ 1498 w 1498"/>
                  <a:gd name="T1" fmla="*/ 0 h 226"/>
                  <a:gd name="T2" fmla="*/ 1498 w 1498"/>
                  <a:gd name="T3" fmla="*/ 226 h 226"/>
                  <a:gd name="T4" fmla="*/ 2 w 1498"/>
                  <a:gd name="T5" fmla="*/ 226 h 226"/>
                  <a:gd name="T6" fmla="*/ 0 w 1498"/>
                  <a:gd name="T7" fmla="*/ 224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8" h="226">
                    <a:moveTo>
                      <a:pt x="1498" y="0"/>
                    </a:moveTo>
                    <a:lnTo>
                      <a:pt x="1498" y="226"/>
                    </a:lnTo>
                    <a:lnTo>
                      <a:pt x="2" y="226"/>
                    </a:lnTo>
                    <a:lnTo>
                      <a:pt x="0" y="22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Arc 146"/>
              <p:cNvSpPr>
                <a:spLocks/>
              </p:cNvSpPr>
              <p:nvPr/>
            </p:nvSpPr>
            <p:spPr bwMode="auto">
              <a:xfrm>
                <a:off x="2063" y="1596"/>
                <a:ext cx="181" cy="11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8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480" y="21599"/>
                    </a:moveTo>
                    <a:cubicBezTo>
                      <a:pt x="9597" y="21533"/>
                      <a:pt x="0" y="11882"/>
                      <a:pt x="0" y="0"/>
                    </a:cubicBezTo>
                  </a:path>
                  <a:path w="21600" h="21600" stroke="0" extrusionOk="0">
                    <a:moveTo>
                      <a:pt x="21480" y="21599"/>
                    </a:moveTo>
                    <a:cubicBezTo>
                      <a:pt x="9597" y="21533"/>
                      <a:pt x="0" y="11882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Arc 147"/>
              <p:cNvSpPr>
                <a:spLocks/>
              </p:cNvSpPr>
              <p:nvPr/>
            </p:nvSpPr>
            <p:spPr bwMode="auto">
              <a:xfrm>
                <a:off x="2243" y="1706"/>
                <a:ext cx="690" cy="25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69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69" y="21599"/>
                    </a:moveTo>
                    <a:cubicBezTo>
                      <a:pt x="9651" y="21582"/>
                      <a:pt x="0" y="11917"/>
                      <a:pt x="0" y="0"/>
                    </a:cubicBezTo>
                  </a:path>
                  <a:path w="21600" h="21600" stroke="0" extrusionOk="0">
                    <a:moveTo>
                      <a:pt x="21569" y="21599"/>
                    </a:moveTo>
                    <a:cubicBezTo>
                      <a:pt x="9651" y="21582"/>
                      <a:pt x="0" y="11917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Arc 148"/>
              <p:cNvSpPr>
                <a:spLocks/>
              </p:cNvSpPr>
              <p:nvPr/>
            </p:nvSpPr>
            <p:spPr bwMode="auto">
              <a:xfrm>
                <a:off x="2932" y="1731"/>
                <a:ext cx="270" cy="22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Freeform 149"/>
              <p:cNvSpPr>
                <a:spLocks/>
              </p:cNvSpPr>
              <p:nvPr/>
            </p:nvSpPr>
            <p:spPr bwMode="auto">
              <a:xfrm>
                <a:off x="3184" y="1731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Freeform 150"/>
              <p:cNvSpPr>
                <a:spLocks/>
              </p:cNvSpPr>
              <p:nvPr/>
            </p:nvSpPr>
            <p:spPr bwMode="auto">
              <a:xfrm>
                <a:off x="1603" y="1206"/>
                <a:ext cx="470" cy="604"/>
              </a:xfrm>
              <a:custGeom>
                <a:avLst/>
                <a:gdLst>
                  <a:gd name="T0" fmla="*/ 1327 w 1327"/>
                  <a:gd name="T1" fmla="*/ 1707 h 1707"/>
                  <a:gd name="T2" fmla="*/ 0 w 1327"/>
                  <a:gd name="T3" fmla="*/ 380 h 1707"/>
                  <a:gd name="T4" fmla="*/ 13 w 1327"/>
                  <a:gd name="T5" fmla="*/ 0 h 1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7" h="1707">
                    <a:moveTo>
                      <a:pt x="1327" y="1707"/>
                    </a:moveTo>
                    <a:lnTo>
                      <a:pt x="0" y="380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151"/>
              <p:cNvSpPr>
                <a:spLocks/>
              </p:cNvSpPr>
              <p:nvPr/>
            </p:nvSpPr>
            <p:spPr bwMode="auto">
              <a:xfrm>
                <a:off x="1571" y="1199"/>
                <a:ext cx="73" cy="8"/>
              </a:xfrm>
              <a:custGeom>
                <a:avLst/>
                <a:gdLst>
                  <a:gd name="T0" fmla="*/ 205 w 205"/>
                  <a:gd name="T1" fmla="*/ 4 h 23"/>
                  <a:gd name="T2" fmla="*/ 205 w 205"/>
                  <a:gd name="T3" fmla="*/ 23 h 23"/>
                  <a:gd name="T4" fmla="*/ 0 w 205"/>
                  <a:gd name="T5" fmla="*/ 19 h 23"/>
                  <a:gd name="T6" fmla="*/ 0 w 205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3">
                    <a:moveTo>
                      <a:pt x="205" y="4"/>
                    </a:moveTo>
                    <a:lnTo>
                      <a:pt x="205" y="23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Line 152"/>
              <p:cNvSpPr>
                <a:spLocks noChangeShapeType="1"/>
              </p:cNvSpPr>
              <p:nvPr/>
            </p:nvSpPr>
            <p:spPr bwMode="auto">
              <a:xfrm>
                <a:off x="1571" y="119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Freeform 153"/>
              <p:cNvSpPr>
                <a:spLocks/>
              </p:cNvSpPr>
              <p:nvPr/>
            </p:nvSpPr>
            <p:spPr bwMode="auto">
              <a:xfrm>
                <a:off x="1094" y="1471"/>
                <a:ext cx="1733" cy="220"/>
              </a:xfrm>
              <a:custGeom>
                <a:avLst/>
                <a:gdLst>
                  <a:gd name="T0" fmla="*/ 0 w 4899"/>
                  <a:gd name="T1" fmla="*/ 564 h 623"/>
                  <a:gd name="T2" fmla="*/ 29 w 4899"/>
                  <a:gd name="T3" fmla="*/ 503 h 623"/>
                  <a:gd name="T4" fmla="*/ 90 w 4899"/>
                  <a:gd name="T5" fmla="*/ 623 h 623"/>
                  <a:gd name="T6" fmla="*/ 149 w 4899"/>
                  <a:gd name="T7" fmla="*/ 503 h 623"/>
                  <a:gd name="T8" fmla="*/ 210 w 4899"/>
                  <a:gd name="T9" fmla="*/ 623 h 623"/>
                  <a:gd name="T10" fmla="*/ 269 w 4899"/>
                  <a:gd name="T11" fmla="*/ 502 h 623"/>
                  <a:gd name="T12" fmla="*/ 330 w 4899"/>
                  <a:gd name="T13" fmla="*/ 622 h 623"/>
                  <a:gd name="T14" fmla="*/ 389 w 4899"/>
                  <a:gd name="T15" fmla="*/ 502 h 623"/>
                  <a:gd name="T16" fmla="*/ 450 w 4899"/>
                  <a:gd name="T17" fmla="*/ 621 h 623"/>
                  <a:gd name="T18" fmla="*/ 509 w 4899"/>
                  <a:gd name="T19" fmla="*/ 501 h 623"/>
                  <a:gd name="T20" fmla="*/ 570 w 4899"/>
                  <a:gd name="T21" fmla="*/ 621 h 623"/>
                  <a:gd name="T22" fmla="*/ 629 w 4899"/>
                  <a:gd name="T23" fmla="*/ 501 h 623"/>
                  <a:gd name="T24" fmla="*/ 690 w 4899"/>
                  <a:gd name="T25" fmla="*/ 620 h 623"/>
                  <a:gd name="T26" fmla="*/ 749 w 4899"/>
                  <a:gd name="T27" fmla="*/ 500 h 623"/>
                  <a:gd name="T28" fmla="*/ 810 w 4899"/>
                  <a:gd name="T29" fmla="*/ 620 h 623"/>
                  <a:gd name="T30" fmla="*/ 869 w 4899"/>
                  <a:gd name="T31" fmla="*/ 499 h 623"/>
                  <a:gd name="T32" fmla="*/ 930 w 4899"/>
                  <a:gd name="T33" fmla="*/ 619 h 623"/>
                  <a:gd name="T34" fmla="*/ 989 w 4899"/>
                  <a:gd name="T35" fmla="*/ 499 h 623"/>
                  <a:gd name="T36" fmla="*/ 1050 w 4899"/>
                  <a:gd name="T37" fmla="*/ 619 h 623"/>
                  <a:gd name="T38" fmla="*/ 1109 w 4899"/>
                  <a:gd name="T39" fmla="*/ 498 h 623"/>
                  <a:gd name="T40" fmla="*/ 1170 w 4899"/>
                  <a:gd name="T41" fmla="*/ 618 h 623"/>
                  <a:gd name="T42" fmla="*/ 1229 w 4899"/>
                  <a:gd name="T43" fmla="*/ 498 h 623"/>
                  <a:gd name="T44" fmla="*/ 1290 w 4899"/>
                  <a:gd name="T45" fmla="*/ 617 h 623"/>
                  <a:gd name="T46" fmla="*/ 1349 w 4899"/>
                  <a:gd name="T47" fmla="*/ 497 h 623"/>
                  <a:gd name="T48" fmla="*/ 1410 w 4899"/>
                  <a:gd name="T49" fmla="*/ 617 h 623"/>
                  <a:gd name="T50" fmla="*/ 1469 w 4899"/>
                  <a:gd name="T51" fmla="*/ 497 h 623"/>
                  <a:gd name="T52" fmla="*/ 1530 w 4899"/>
                  <a:gd name="T53" fmla="*/ 616 h 623"/>
                  <a:gd name="T54" fmla="*/ 1589 w 4899"/>
                  <a:gd name="T55" fmla="*/ 496 h 623"/>
                  <a:gd name="T56" fmla="*/ 1650 w 4899"/>
                  <a:gd name="T57" fmla="*/ 616 h 623"/>
                  <a:gd name="T58" fmla="*/ 1709 w 4899"/>
                  <a:gd name="T59" fmla="*/ 496 h 623"/>
                  <a:gd name="T60" fmla="*/ 1770 w 4899"/>
                  <a:gd name="T61" fmla="*/ 615 h 623"/>
                  <a:gd name="T62" fmla="*/ 1829 w 4899"/>
                  <a:gd name="T63" fmla="*/ 495 h 623"/>
                  <a:gd name="T64" fmla="*/ 1890 w 4899"/>
                  <a:gd name="T65" fmla="*/ 615 h 623"/>
                  <a:gd name="T66" fmla="*/ 1949 w 4899"/>
                  <a:gd name="T67" fmla="*/ 494 h 623"/>
                  <a:gd name="T68" fmla="*/ 2010 w 4899"/>
                  <a:gd name="T69" fmla="*/ 614 h 623"/>
                  <a:gd name="T70" fmla="*/ 2069 w 4899"/>
                  <a:gd name="T71" fmla="*/ 494 h 623"/>
                  <a:gd name="T72" fmla="*/ 2130 w 4899"/>
                  <a:gd name="T73" fmla="*/ 614 h 623"/>
                  <a:gd name="T74" fmla="*/ 2189 w 4899"/>
                  <a:gd name="T75" fmla="*/ 493 h 623"/>
                  <a:gd name="T76" fmla="*/ 2250 w 4899"/>
                  <a:gd name="T77" fmla="*/ 613 h 623"/>
                  <a:gd name="T78" fmla="*/ 2309 w 4899"/>
                  <a:gd name="T79" fmla="*/ 493 h 623"/>
                  <a:gd name="T80" fmla="*/ 2370 w 4899"/>
                  <a:gd name="T81" fmla="*/ 612 h 623"/>
                  <a:gd name="T82" fmla="*/ 2429 w 4899"/>
                  <a:gd name="T83" fmla="*/ 492 h 623"/>
                  <a:gd name="T84" fmla="*/ 2490 w 4899"/>
                  <a:gd name="T85" fmla="*/ 612 h 623"/>
                  <a:gd name="T86" fmla="*/ 2549 w 4899"/>
                  <a:gd name="T87" fmla="*/ 492 h 623"/>
                  <a:gd name="T88" fmla="*/ 2610 w 4899"/>
                  <a:gd name="T89" fmla="*/ 611 h 623"/>
                  <a:gd name="T90" fmla="*/ 2669 w 4899"/>
                  <a:gd name="T91" fmla="*/ 491 h 623"/>
                  <a:gd name="T92" fmla="*/ 2730 w 4899"/>
                  <a:gd name="T93" fmla="*/ 611 h 623"/>
                  <a:gd name="T94" fmla="*/ 2789 w 4899"/>
                  <a:gd name="T95" fmla="*/ 491 h 623"/>
                  <a:gd name="T96" fmla="*/ 2850 w 4899"/>
                  <a:gd name="T97" fmla="*/ 610 h 623"/>
                  <a:gd name="T98" fmla="*/ 2909 w 4899"/>
                  <a:gd name="T99" fmla="*/ 490 h 623"/>
                  <a:gd name="T100" fmla="*/ 2970 w 4899"/>
                  <a:gd name="T101" fmla="*/ 610 h 623"/>
                  <a:gd name="T102" fmla="*/ 2999 w 4899"/>
                  <a:gd name="T103" fmla="*/ 550 h 623"/>
                  <a:gd name="T104" fmla="*/ 3007 w 4899"/>
                  <a:gd name="T105" fmla="*/ 550 h 623"/>
                  <a:gd name="T106" fmla="*/ 4899 w 4899"/>
                  <a:gd name="T107" fmla="*/ 0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899" h="623">
                    <a:moveTo>
                      <a:pt x="0" y="564"/>
                    </a:moveTo>
                    <a:lnTo>
                      <a:pt x="29" y="503"/>
                    </a:lnTo>
                    <a:lnTo>
                      <a:pt x="90" y="623"/>
                    </a:lnTo>
                    <a:lnTo>
                      <a:pt x="149" y="503"/>
                    </a:lnTo>
                    <a:lnTo>
                      <a:pt x="210" y="623"/>
                    </a:lnTo>
                    <a:lnTo>
                      <a:pt x="269" y="502"/>
                    </a:lnTo>
                    <a:lnTo>
                      <a:pt x="330" y="622"/>
                    </a:lnTo>
                    <a:lnTo>
                      <a:pt x="389" y="502"/>
                    </a:lnTo>
                    <a:lnTo>
                      <a:pt x="450" y="621"/>
                    </a:lnTo>
                    <a:lnTo>
                      <a:pt x="509" y="501"/>
                    </a:lnTo>
                    <a:lnTo>
                      <a:pt x="570" y="621"/>
                    </a:lnTo>
                    <a:lnTo>
                      <a:pt x="629" y="501"/>
                    </a:lnTo>
                    <a:lnTo>
                      <a:pt x="690" y="620"/>
                    </a:lnTo>
                    <a:lnTo>
                      <a:pt x="749" y="500"/>
                    </a:lnTo>
                    <a:lnTo>
                      <a:pt x="810" y="620"/>
                    </a:lnTo>
                    <a:lnTo>
                      <a:pt x="869" y="499"/>
                    </a:lnTo>
                    <a:lnTo>
                      <a:pt x="930" y="619"/>
                    </a:lnTo>
                    <a:lnTo>
                      <a:pt x="989" y="499"/>
                    </a:lnTo>
                    <a:lnTo>
                      <a:pt x="1050" y="619"/>
                    </a:lnTo>
                    <a:lnTo>
                      <a:pt x="1109" y="498"/>
                    </a:lnTo>
                    <a:lnTo>
                      <a:pt x="1170" y="618"/>
                    </a:lnTo>
                    <a:lnTo>
                      <a:pt x="1229" y="498"/>
                    </a:lnTo>
                    <a:lnTo>
                      <a:pt x="1290" y="617"/>
                    </a:lnTo>
                    <a:lnTo>
                      <a:pt x="1349" y="497"/>
                    </a:lnTo>
                    <a:lnTo>
                      <a:pt x="1410" y="617"/>
                    </a:lnTo>
                    <a:lnTo>
                      <a:pt x="1469" y="497"/>
                    </a:lnTo>
                    <a:lnTo>
                      <a:pt x="1530" y="616"/>
                    </a:lnTo>
                    <a:lnTo>
                      <a:pt x="1589" y="496"/>
                    </a:lnTo>
                    <a:lnTo>
                      <a:pt x="1650" y="616"/>
                    </a:lnTo>
                    <a:lnTo>
                      <a:pt x="1709" y="496"/>
                    </a:lnTo>
                    <a:lnTo>
                      <a:pt x="1770" y="615"/>
                    </a:lnTo>
                    <a:lnTo>
                      <a:pt x="1829" y="495"/>
                    </a:lnTo>
                    <a:lnTo>
                      <a:pt x="1890" y="615"/>
                    </a:lnTo>
                    <a:lnTo>
                      <a:pt x="1949" y="494"/>
                    </a:lnTo>
                    <a:lnTo>
                      <a:pt x="2010" y="614"/>
                    </a:lnTo>
                    <a:lnTo>
                      <a:pt x="2069" y="494"/>
                    </a:lnTo>
                    <a:lnTo>
                      <a:pt x="2130" y="614"/>
                    </a:lnTo>
                    <a:lnTo>
                      <a:pt x="2189" y="493"/>
                    </a:lnTo>
                    <a:lnTo>
                      <a:pt x="2250" y="613"/>
                    </a:lnTo>
                    <a:lnTo>
                      <a:pt x="2309" y="493"/>
                    </a:lnTo>
                    <a:lnTo>
                      <a:pt x="2370" y="612"/>
                    </a:lnTo>
                    <a:lnTo>
                      <a:pt x="2429" y="492"/>
                    </a:lnTo>
                    <a:lnTo>
                      <a:pt x="2490" y="612"/>
                    </a:lnTo>
                    <a:lnTo>
                      <a:pt x="2549" y="492"/>
                    </a:lnTo>
                    <a:lnTo>
                      <a:pt x="2610" y="611"/>
                    </a:lnTo>
                    <a:lnTo>
                      <a:pt x="2669" y="491"/>
                    </a:lnTo>
                    <a:lnTo>
                      <a:pt x="2730" y="611"/>
                    </a:lnTo>
                    <a:lnTo>
                      <a:pt x="2789" y="491"/>
                    </a:lnTo>
                    <a:lnTo>
                      <a:pt x="2850" y="610"/>
                    </a:lnTo>
                    <a:lnTo>
                      <a:pt x="2909" y="490"/>
                    </a:lnTo>
                    <a:lnTo>
                      <a:pt x="2970" y="610"/>
                    </a:lnTo>
                    <a:lnTo>
                      <a:pt x="2999" y="550"/>
                    </a:lnTo>
                    <a:lnTo>
                      <a:pt x="3007" y="550"/>
                    </a:lnTo>
                    <a:lnTo>
                      <a:pt x="489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154"/>
              <p:cNvSpPr>
                <a:spLocks/>
              </p:cNvSpPr>
              <p:nvPr/>
            </p:nvSpPr>
            <p:spPr bwMode="auto">
              <a:xfrm>
                <a:off x="2818" y="1434"/>
                <a:ext cx="26" cy="72"/>
              </a:xfrm>
              <a:custGeom>
                <a:avLst/>
                <a:gdLst>
                  <a:gd name="T0" fmla="*/ 73 w 73"/>
                  <a:gd name="T1" fmla="*/ 200 h 204"/>
                  <a:gd name="T2" fmla="*/ 54 w 73"/>
                  <a:gd name="T3" fmla="*/ 204 h 204"/>
                  <a:gd name="T4" fmla="*/ 0 w 73"/>
                  <a:gd name="T5" fmla="*/ 4 h 204"/>
                  <a:gd name="T6" fmla="*/ 19 w 73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204">
                    <a:moveTo>
                      <a:pt x="73" y="200"/>
                    </a:moveTo>
                    <a:lnTo>
                      <a:pt x="54" y="204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Line 155"/>
              <p:cNvSpPr>
                <a:spLocks noChangeShapeType="1"/>
              </p:cNvSpPr>
              <p:nvPr/>
            </p:nvSpPr>
            <p:spPr bwMode="auto">
              <a:xfrm flipH="1">
                <a:off x="2818" y="1434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Freeform 156"/>
              <p:cNvSpPr>
                <a:spLocks/>
              </p:cNvSpPr>
              <p:nvPr/>
            </p:nvSpPr>
            <p:spPr bwMode="auto">
              <a:xfrm>
                <a:off x="2133" y="752"/>
                <a:ext cx="1224" cy="639"/>
              </a:xfrm>
              <a:custGeom>
                <a:avLst/>
                <a:gdLst>
                  <a:gd name="T0" fmla="*/ 3459 w 3459"/>
                  <a:gd name="T1" fmla="*/ 1807 h 1807"/>
                  <a:gd name="T2" fmla="*/ 143 w 3459"/>
                  <a:gd name="T3" fmla="*/ 507 h 1807"/>
                  <a:gd name="T4" fmla="*/ 0 w 3459"/>
                  <a:gd name="T5" fmla="*/ 83 h 1807"/>
                  <a:gd name="T6" fmla="*/ 128 w 3459"/>
                  <a:gd name="T7" fmla="*/ 0 h 1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59" h="1807">
                    <a:moveTo>
                      <a:pt x="3459" y="1807"/>
                    </a:moveTo>
                    <a:lnTo>
                      <a:pt x="143" y="507"/>
                    </a:lnTo>
                    <a:lnTo>
                      <a:pt x="0" y="83"/>
                    </a:lnTo>
                    <a:lnTo>
                      <a:pt x="12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157"/>
              <p:cNvSpPr>
                <a:spLocks/>
              </p:cNvSpPr>
              <p:nvPr/>
            </p:nvSpPr>
            <p:spPr bwMode="auto">
              <a:xfrm>
                <a:off x="2158" y="717"/>
                <a:ext cx="46" cy="65"/>
              </a:xfrm>
              <a:custGeom>
                <a:avLst/>
                <a:gdLst>
                  <a:gd name="T0" fmla="*/ 130 w 130"/>
                  <a:gd name="T1" fmla="*/ 172 h 182"/>
                  <a:gd name="T2" fmla="*/ 113 w 130"/>
                  <a:gd name="T3" fmla="*/ 182 h 182"/>
                  <a:gd name="T4" fmla="*/ 0 w 130"/>
                  <a:gd name="T5" fmla="*/ 11 h 182"/>
                  <a:gd name="T6" fmla="*/ 17 w 130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2">
                    <a:moveTo>
                      <a:pt x="130" y="172"/>
                    </a:moveTo>
                    <a:lnTo>
                      <a:pt x="113" y="182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Line 158"/>
              <p:cNvSpPr>
                <a:spLocks noChangeShapeType="1"/>
              </p:cNvSpPr>
              <p:nvPr/>
            </p:nvSpPr>
            <p:spPr bwMode="auto">
              <a:xfrm flipH="1">
                <a:off x="2158" y="717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Arc 159"/>
              <p:cNvSpPr>
                <a:spLocks/>
              </p:cNvSpPr>
              <p:nvPr/>
            </p:nvSpPr>
            <p:spPr bwMode="auto">
              <a:xfrm>
                <a:off x="2283" y="1476"/>
                <a:ext cx="44" cy="4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Arc 160"/>
              <p:cNvSpPr>
                <a:spLocks/>
              </p:cNvSpPr>
              <p:nvPr/>
            </p:nvSpPr>
            <p:spPr bwMode="auto">
              <a:xfrm>
                <a:off x="1368" y="1521"/>
                <a:ext cx="915" cy="1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Arc 161"/>
              <p:cNvSpPr>
                <a:spLocks/>
              </p:cNvSpPr>
              <p:nvPr/>
            </p:nvSpPr>
            <p:spPr bwMode="auto">
              <a:xfrm>
                <a:off x="1043" y="1141"/>
                <a:ext cx="325" cy="390"/>
              </a:xfrm>
              <a:custGeom>
                <a:avLst/>
                <a:gdLst>
                  <a:gd name="G0" fmla="+- 21600 0 0"/>
                  <a:gd name="G1" fmla="+- 55 0 0"/>
                  <a:gd name="G2" fmla="+- 21600 0 0"/>
                  <a:gd name="T0" fmla="*/ 21600 w 21600"/>
                  <a:gd name="T1" fmla="*/ 21655 h 21655"/>
                  <a:gd name="T2" fmla="*/ 0 w 21600"/>
                  <a:gd name="T3" fmla="*/ 0 h 21655"/>
                  <a:gd name="T4" fmla="*/ 21600 w 21600"/>
                  <a:gd name="T5" fmla="*/ 55 h 21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5" fill="none" extrusionOk="0">
                    <a:moveTo>
                      <a:pt x="21600" y="21655"/>
                    </a:moveTo>
                    <a:cubicBezTo>
                      <a:pt x="9670" y="21655"/>
                      <a:pt x="0" y="11984"/>
                      <a:pt x="0" y="55"/>
                    </a:cubicBezTo>
                    <a:cubicBezTo>
                      <a:pt x="-1" y="36"/>
                      <a:pt x="0" y="18"/>
                      <a:pt x="0" y="0"/>
                    </a:cubicBezTo>
                  </a:path>
                  <a:path w="21600" h="21655" stroke="0" extrusionOk="0">
                    <a:moveTo>
                      <a:pt x="21600" y="21655"/>
                    </a:moveTo>
                    <a:cubicBezTo>
                      <a:pt x="9670" y="21655"/>
                      <a:pt x="0" y="11984"/>
                      <a:pt x="0" y="55"/>
                    </a:cubicBezTo>
                    <a:cubicBezTo>
                      <a:pt x="-1" y="36"/>
                      <a:pt x="0" y="18"/>
                      <a:pt x="0" y="0"/>
                    </a:cubicBezTo>
                    <a:lnTo>
                      <a:pt x="21600" y="5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Freeform 162"/>
              <p:cNvSpPr>
                <a:spLocks/>
              </p:cNvSpPr>
              <p:nvPr/>
            </p:nvSpPr>
            <p:spPr bwMode="auto">
              <a:xfrm>
                <a:off x="1007" y="1135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Line 163"/>
              <p:cNvSpPr>
                <a:spLocks noChangeShapeType="1"/>
              </p:cNvSpPr>
              <p:nvPr/>
            </p:nvSpPr>
            <p:spPr bwMode="auto">
              <a:xfrm>
                <a:off x="1007" y="113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Arc 164"/>
              <p:cNvSpPr>
                <a:spLocks/>
              </p:cNvSpPr>
              <p:nvPr/>
            </p:nvSpPr>
            <p:spPr bwMode="auto">
              <a:xfrm>
                <a:off x="1793" y="1481"/>
                <a:ext cx="45" cy="4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Arc 165"/>
              <p:cNvSpPr>
                <a:spLocks/>
              </p:cNvSpPr>
              <p:nvPr/>
            </p:nvSpPr>
            <p:spPr bwMode="auto">
              <a:xfrm>
                <a:off x="1218" y="1361"/>
                <a:ext cx="575" cy="16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Arc 166"/>
              <p:cNvSpPr>
                <a:spLocks/>
              </p:cNvSpPr>
              <p:nvPr/>
            </p:nvSpPr>
            <p:spPr bwMode="auto">
              <a:xfrm>
                <a:off x="1193" y="1246"/>
                <a:ext cx="25" cy="115"/>
              </a:xfrm>
              <a:custGeom>
                <a:avLst/>
                <a:gdLst>
                  <a:gd name="G0" fmla="+- 21600 0 0"/>
                  <a:gd name="G1" fmla="+- 185 0 0"/>
                  <a:gd name="G2" fmla="+- 21600 0 0"/>
                  <a:gd name="T0" fmla="*/ 21600 w 21600"/>
                  <a:gd name="T1" fmla="*/ 21785 h 21785"/>
                  <a:gd name="T2" fmla="*/ 1 w 21600"/>
                  <a:gd name="T3" fmla="*/ 0 h 21785"/>
                  <a:gd name="T4" fmla="*/ 21600 w 21600"/>
                  <a:gd name="T5" fmla="*/ 185 h 2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5" fill="none" extrusionOk="0">
                    <a:moveTo>
                      <a:pt x="21600" y="21785"/>
                    </a:moveTo>
                    <a:cubicBezTo>
                      <a:pt x="9670" y="21785"/>
                      <a:pt x="0" y="12114"/>
                      <a:pt x="0" y="185"/>
                    </a:cubicBezTo>
                    <a:cubicBezTo>
                      <a:pt x="-1" y="123"/>
                      <a:pt x="0" y="61"/>
                      <a:pt x="0" y="-1"/>
                    </a:cubicBezTo>
                  </a:path>
                  <a:path w="21600" h="21785" stroke="0" extrusionOk="0">
                    <a:moveTo>
                      <a:pt x="21600" y="21785"/>
                    </a:moveTo>
                    <a:cubicBezTo>
                      <a:pt x="9670" y="21785"/>
                      <a:pt x="0" y="12114"/>
                      <a:pt x="0" y="185"/>
                    </a:cubicBezTo>
                    <a:cubicBezTo>
                      <a:pt x="-1" y="123"/>
                      <a:pt x="0" y="61"/>
                      <a:pt x="0" y="-1"/>
                    </a:cubicBezTo>
                    <a:lnTo>
                      <a:pt x="21600" y="18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Arc 167"/>
              <p:cNvSpPr>
                <a:spLocks/>
              </p:cNvSpPr>
              <p:nvPr/>
            </p:nvSpPr>
            <p:spPr bwMode="auto">
              <a:xfrm>
                <a:off x="1193" y="1226"/>
                <a:ext cx="70" cy="2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Freeform 168"/>
              <p:cNvSpPr>
                <a:spLocks/>
              </p:cNvSpPr>
              <p:nvPr/>
            </p:nvSpPr>
            <p:spPr bwMode="auto">
              <a:xfrm>
                <a:off x="1253" y="1189"/>
                <a:ext cx="26" cy="73"/>
              </a:xfrm>
              <a:custGeom>
                <a:avLst/>
                <a:gdLst>
                  <a:gd name="T0" fmla="*/ 74 w 74"/>
                  <a:gd name="T1" fmla="*/ 200 h 205"/>
                  <a:gd name="T2" fmla="*/ 55 w 74"/>
                  <a:gd name="T3" fmla="*/ 205 h 205"/>
                  <a:gd name="T4" fmla="*/ 0 w 74"/>
                  <a:gd name="T5" fmla="*/ 4 h 205"/>
                  <a:gd name="T6" fmla="*/ 19 w 74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205">
                    <a:moveTo>
                      <a:pt x="74" y="200"/>
                    </a:moveTo>
                    <a:lnTo>
                      <a:pt x="55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Line 169"/>
              <p:cNvSpPr>
                <a:spLocks noChangeShapeType="1"/>
              </p:cNvSpPr>
              <p:nvPr/>
            </p:nvSpPr>
            <p:spPr bwMode="auto">
              <a:xfrm flipH="1">
                <a:off x="1253" y="1189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Arc 170"/>
              <p:cNvSpPr>
                <a:spLocks/>
              </p:cNvSpPr>
              <p:nvPr/>
            </p:nvSpPr>
            <p:spPr bwMode="auto">
              <a:xfrm>
                <a:off x="2448" y="1276"/>
                <a:ext cx="155" cy="1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Arc 171"/>
              <p:cNvSpPr>
                <a:spLocks/>
              </p:cNvSpPr>
              <p:nvPr/>
            </p:nvSpPr>
            <p:spPr bwMode="auto">
              <a:xfrm>
                <a:off x="2448" y="1221"/>
                <a:ext cx="100" cy="5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Freeform 172"/>
              <p:cNvSpPr>
                <a:spLocks/>
              </p:cNvSpPr>
              <p:nvPr/>
            </p:nvSpPr>
            <p:spPr bwMode="auto">
              <a:xfrm>
                <a:off x="2530" y="1186"/>
                <a:ext cx="41" cy="67"/>
              </a:xfrm>
              <a:custGeom>
                <a:avLst/>
                <a:gdLst>
                  <a:gd name="T0" fmla="*/ 117 w 117"/>
                  <a:gd name="T1" fmla="*/ 180 h 189"/>
                  <a:gd name="T2" fmla="*/ 100 w 117"/>
                  <a:gd name="T3" fmla="*/ 189 h 189"/>
                  <a:gd name="T4" fmla="*/ 0 w 117"/>
                  <a:gd name="T5" fmla="*/ 9 h 189"/>
                  <a:gd name="T6" fmla="*/ 16 w 117"/>
                  <a:gd name="T7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9">
                    <a:moveTo>
                      <a:pt x="117" y="180"/>
                    </a:moveTo>
                    <a:lnTo>
                      <a:pt x="100" y="189"/>
                    </a:lnTo>
                    <a:lnTo>
                      <a:pt x="0" y="9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Line 173"/>
              <p:cNvSpPr>
                <a:spLocks noChangeShapeType="1"/>
              </p:cNvSpPr>
              <p:nvPr/>
            </p:nvSpPr>
            <p:spPr bwMode="auto">
              <a:xfrm flipH="1">
                <a:off x="2530" y="1186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Freeform 174"/>
              <p:cNvSpPr>
                <a:spLocks/>
              </p:cNvSpPr>
              <p:nvPr/>
            </p:nvSpPr>
            <p:spPr bwMode="auto">
              <a:xfrm>
                <a:off x="2038" y="1251"/>
                <a:ext cx="160" cy="135"/>
              </a:xfrm>
              <a:custGeom>
                <a:avLst/>
                <a:gdLst>
                  <a:gd name="T0" fmla="*/ 69 w 451"/>
                  <a:gd name="T1" fmla="*/ 381 h 381"/>
                  <a:gd name="T2" fmla="*/ 0 w 451"/>
                  <a:gd name="T3" fmla="*/ 170 h 381"/>
                  <a:gd name="T4" fmla="*/ 451 w 451"/>
                  <a:gd name="T5" fmla="*/ 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1" h="381">
                    <a:moveTo>
                      <a:pt x="69" y="381"/>
                    </a:moveTo>
                    <a:lnTo>
                      <a:pt x="0" y="170"/>
                    </a:lnTo>
                    <a:lnTo>
                      <a:pt x="45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Freeform 175"/>
              <p:cNvSpPr>
                <a:spLocks/>
              </p:cNvSpPr>
              <p:nvPr/>
            </p:nvSpPr>
            <p:spPr bwMode="auto">
              <a:xfrm>
                <a:off x="2185" y="1215"/>
                <a:ext cx="32" cy="71"/>
              </a:xfrm>
              <a:custGeom>
                <a:avLst/>
                <a:gdLst>
                  <a:gd name="T0" fmla="*/ 90 w 90"/>
                  <a:gd name="T1" fmla="*/ 192 h 199"/>
                  <a:gd name="T2" fmla="*/ 71 w 90"/>
                  <a:gd name="T3" fmla="*/ 199 h 199"/>
                  <a:gd name="T4" fmla="*/ 0 w 90"/>
                  <a:gd name="T5" fmla="*/ 6 h 199"/>
                  <a:gd name="T6" fmla="*/ 19 w 90"/>
                  <a:gd name="T7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199">
                    <a:moveTo>
                      <a:pt x="90" y="192"/>
                    </a:moveTo>
                    <a:lnTo>
                      <a:pt x="71" y="199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Line 176"/>
              <p:cNvSpPr>
                <a:spLocks noChangeShapeType="1"/>
              </p:cNvSpPr>
              <p:nvPr/>
            </p:nvSpPr>
            <p:spPr bwMode="auto">
              <a:xfrm flipH="1">
                <a:off x="2185" y="1215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Line 177"/>
              <p:cNvSpPr>
                <a:spLocks noChangeShapeType="1"/>
              </p:cNvSpPr>
              <p:nvPr/>
            </p:nvSpPr>
            <p:spPr bwMode="auto">
              <a:xfrm flipV="1">
                <a:off x="1593" y="1276"/>
                <a:ext cx="110" cy="10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Freeform 178"/>
              <p:cNvSpPr>
                <a:spLocks/>
              </p:cNvSpPr>
              <p:nvPr/>
            </p:nvSpPr>
            <p:spPr bwMode="auto">
              <a:xfrm>
                <a:off x="1678" y="1245"/>
                <a:ext cx="55" cy="58"/>
              </a:xfrm>
              <a:custGeom>
                <a:avLst/>
                <a:gdLst>
                  <a:gd name="T0" fmla="*/ 157 w 157"/>
                  <a:gd name="T1" fmla="*/ 150 h 163"/>
                  <a:gd name="T2" fmla="*/ 142 w 157"/>
                  <a:gd name="T3" fmla="*/ 163 h 163"/>
                  <a:gd name="T4" fmla="*/ 0 w 157"/>
                  <a:gd name="T5" fmla="*/ 12 h 163"/>
                  <a:gd name="T6" fmla="*/ 15 w 157"/>
                  <a:gd name="T7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63">
                    <a:moveTo>
                      <a:pt x="157" y="150"/>
                    </a:moveTo>
                    <a:lnTo>
                      <a:pt x="142" y="163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Line 179"/>
              <p:cNvSpPr>
                <a:spLocks noChangeShapeType="1"/>
              </p:cNvSpPr>
              <p:nvPr/>
            </p:nvSpPr>
            <p:spPr bwMode="auto">
              <a:xfrm flipH="1">
                <a:off x="1678" y="1245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Line 180"/>
              <p:cNvSpPr>
                <a:spLocks noChangeShapeType="1"/>
              </p:cNvSpPr>
              <p:nvPr/>
            </p:nvSpPr>
            <p:spPr bwMode="auto">
              <a:xfrm flipV="1">
                <a:off x="1568" y="1096"/>
                <a:ext cx="32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Freeform 181"/>
              <p:cNvSpPr>
                <a:spLocks/>
              </p:cNvSpPr>
              <p:nvPr/>
            </p:nvSpPr>
            <p:spPr bwMode="auto">
              <a:xfrm>
                <a:off x="1881" y="1059"/>
                <a:ext cx="20" cy="73"/>
              </a:xfrm>
              <a:custGeom>
                <a:avLst/>
                <a:gdLst>
                  <a:gd name="T0" fmla="*/ 56 w 56"/>
                  <a:gd name="T1" fmla="*/ 205 h 207"/>
                  <a:gd name="T2" fmla="*/ 37 w 56"/>
                  <a:gd name="T3" fmla="*/ 207 h 207"/>
                  <a:gd name="T4" fmla="*/ 0 w 56"/>
                  <a:gd name="T5" fmla="*/ 2 h 207"/>
                  <a:gd name="T6" fmla="*/ 19 w 56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207">
                    <a:moveTo>
                      <a:pt x="56" y="205"/>
                    </a:moveTo>
                    <a:lnTo>
                      <a:pt x="37" y="207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Line 182"/>
              <p:cNvSpPr>
                <a:spLocks noChangeShapeType="1"/>
              </p:cNvSpPr>
              <p:nvPr/>
            </p:nvSpPr>
            <p:spPr bwMode="auto">
              <a:xfrm flipH="1">
                <a:off x="1881" y="1059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Line 183"/>
              <p:cNvSpPr>
                <a:spLocks noChangeShapeType="1"/>
              </p:cNvSpPr>
              <p:nvPr/>
            </p:nvSpPr>
            <p:spPr bwMode="auto">
              <a:xfrm flipV="1">
                <a:off x="656" y="2854"/>
                <a:ext cx="16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Freeform 184"/>
              <p:cNvSpPr>
                <a:spLocks/>
              </p:cNvSpPr>
              <p:nvPr/>
            </p:nvSpPr>
            <p:spPr bwMode="auto">
              <a:xfrm>
                <a:off x="637" y="2837"/>
                <a:ext cx="71" cy="27"/>
              </a:xfrm>
              <a:custGeom>
                <a:avLst/>
                <a:gdLst>
                  <a:gd name="T0" fmla="*/ 201 w 201"/>
                  <a:gd name="T1" fmla="*/ 59 h 78"/>
                  <a:gd name="T2" fmla="*/ 197 w 201"/>
                  <a:gd name="T3" fmla="*/ 78 h 78"/>
                  <a:gd name="T4" fmla="*/ 0 w 201"/>
                  <a:gd name="T5" fmla="*/ 19 h 78"/>
                  <a:gd name="T6" fmla="*/ 5 w 201"/>
                  <a:gd name="T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78">
                    <a:moveTo>
                      <a:pt x="201" y="59"/>
                    </a:moveTo>
                    <a:lnTo>
                      <a:pt x="197" y="78"/>
                    </a:lnTo>
                    <a:lnTo>
                      <a:pt x="0" y="19"/>
                    </a:lnTo>
                    <a:lnTo>
                      <a:pt x="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Line 185"/>
              <p:cNvSpPr>
                <a:spLocks noChangeShapeType="1"/>
              </p:cNvSpPr>
              <p:nvPr/>
            </p:nvSpPr>
            <p:spPr bwMode="auto">
              <a:xfrm flipH="1">
                <a:off x="637" y="2837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Line 186"/>
              <p:cNvSpPr>
                <a:spLocks noChangeShapeType="1"/>
              </p:cNvSpPr>
              <p:nvPr/>
            </p:nvSpPr>
            <p:spPr bwMode="auto">
              <a:xfrm flipV="1">
                <a:off x="804" y="2859"/>
                <a:ext cx="59" cy="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Freeform 187"/>
              <p:cNvSpPr>
                <a:spLocks/>
              </p:cNvSpPr>
              <p:nvPr/>
            </p:nvSpPr>
            <p:spPr bwMode="auto">
              <a:xfrm>
                <a:off x="841" y="2826"/>
                <a:ext cx="49" cy="63"/>
              </a:xfrm>
              <a:custGeom>
                <a:avLst/>
                <a:gdLst>
                  <a:gd name="T0" fmla="*/ 138 w 138"/>
                  <a:gd name="T1" fmla="*/ 167 h 178"/>
                  <a:gd name="T2" fmla="*/ 122 w 138"/>
                  <a:gd name="T3" fmla="*/ 178 h 178"/>
                  <a:gd name="T4" fmla="*/ 0 w 138"/>
                  <a:gd name="T5" fmla="*/ 10 h 178"/>
                  <a:gd name="T6" fmla="*/ 17 w 138"/>
                  <a:gd name="T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78">
                    <a:moveTo>
                      <a:pt x="138" y="167"/>
                    </a:moveTo>
                    <a:lnTo>
                      <a:pt x="122" y="178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Line 188"/>
              <p:cNvSpPr>
                <a:spLocks noChangeShapeType="1"/>
              </p:cNvSpPr>
              <p:nvPr/>
            </p:nvSpPr>
            <p:spPr bwMode="auto">
              <a:xfrm flipH="1">
                <a:off x="841" y="2826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Freeform 189"/>
              <p:cNvSpPr>
                <a:spLocks/>
              </p:cNvSpPr>
              <p:nvPr/>
            </p:nvSpPr>
            <p:spPr bwMode="auto">
              <a:xfrm>
                <a:off x="757" y="2716"/>
                <a:ext cx="324" cy="392"/>
              </a:xfrm>
              <a:custGeom>
                <a:avLst/>
                <a:gdLst>
                  <a:gd name="T0" fmla="*/ 915 w 915"/>
                  <a:gd name="T1" fmla="*/ 1109 h 1109"/>
                  <a:gd name="T2" fmla="*/ 180 w 915"/>
                  <a:gd name="T3" fmla="*/ 765 h 1109"/>
                  <a:gd name="T4" fmla="*/ 0 w 915"/>
                  <a:gd name="T5" fmla="*/ 60 h 1109"/>
                  <a:gd name="T6" fmla="*/ 134 w 915"/>
                  <a:gd name="T7" fmla="*/ 0 h 1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5" h="1109">
                    <a:moveTo>
                      <a:pt x="915" y="1109"/>
                    </a:moveTo>
                    <a:lnTo>
                      <a:pt x="180" y="765"/>
                    </a:lnTo>
                    <a:lnTo>
                      <a:pt x="0" y="60"/>
                    </a:lnTo>
                    <a:lnTo>
                      <a:pt x="13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Freeform 190"/>
              <p:cNvSpPr>
                <a:spLocks/>
              </p:cNvSpPr>
              <p:nvPr/>
            </p:nvSpPr>
            <p:spPr bwMode="auto">
              <a:xfrm>
                <a:off x="790" y="2679"/>
                <a:ext cx="36" cy="70"/>
              </a:xfrm>
              <a:custGeom>
                <a:avLst/>
                <a:gdLst>
                  <a:gd name="T0" fmla="*/ 102 w 102"/>
                  <a:gd name="T1" fmla="*/ 188 h 197"/>
                  <a:gd name="T2" fmla="*/ 84 w 102"/>
                  <a:gd name="T3" fmla="*/ 197 h 197"/>
                  <a:gd name="T4" fmla="*/ 0 w 102"/>
                  <a:gd name="T5" fmla="*/ 9 h 197"/>
                  <a:gd name="T6" fmla="*/ 19 w 102"/>
                  <a:gd name="T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7">
                    <a:moveTo>
                      <a:pt x="102" y="188"/>
                    </a:moveTo>
                    <a:lnTo>
                      <a:pt x="84" y="197"/>
                    </a:lnTo>
                    <a:lnTo>
                      <a:pt x="0" y="9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Line 191"/>
              <p:cNvSpPr>
                <a:spLocks noChangeShapeType="1"/>
              </p:cNvSpPr>
              <p:nvPr/>
            </p:nvSpPr>
            <p:spPr bwMode="auto">
              <a:xfrm flipH="1">
                <a:off x="790" y="2679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Freeform 192"/>
              <p:cNvSpPr>
                <a:spLocks/>
              </p:cNvSpPr>
              <p:nvPr/>
            </p:nvSpPr>
            <p:spPr bwMode="auto">
              <a:xfrm>
                <a:off x="1070" y="2859"/>
                <a:ext cx="85" cy="42"/>
              </a:xfrm>
              <a:custGeom>
                <a:avLst/>
                <a:gdLst>
                  <a:gd name="T0" fmla="*/ 0 w 240"/>
                  <a:gd name="T1" fmla="*/ 119 h 119"/>
                  <a:gd name="T2" fmla="*/ 105 w 240"/>
                  <a:gd name="T3" fmla="*/ 15 h 119"/>
                  <a:gd name="T4" fmla="*/ 240 w 240"/>
                  <a:gd name="T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119">
                    <a:moveTo>
                      <a:pt x="0" y="119"/>
                    </a:moveTo>
                    <a:lnTo>
                      <a:pt x="105" y="15"/>
                    </a:lnTo>
                    <a:lnTo>
                      <a:pt x="24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Freeform 193"/>
              <p:cNvSpPr>
                <a:spLocks/>
              </p:cNvSpPr>
              <p:nvPr/>
            </p:nvSpPr>
            <p:spPr bwMode="auto">
              <a:xfrm>
                <a:off x="1151" y="2822"/>
                <a:ext cx="14" cy="73"/>
              </a:xfrm>
              <a:custGeom>
                <a:avLst/>
                <a:gdLst>
                  <a:gd name="T0" fmla="*/ 40 w 40"/>
                  <a:gd name="T1" fmla="*/ 204 h 206"/>
                  <a:gd name="T2" fmla="*/ 21 w 40"/>
                  <a:gd name="T3" fmla="*/ 206 h 206"/>
                  <a:gd name="T4" fmla="*/ 0 w 40"/>
                  <a:gd name="T5" fmla="*/ 2 h 206"/>
                  <a:gd name="T6" fmla="*/ 19 w 40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06">
                    <a:moveTo>
                      <a:pt x="40" y="204"/>
                    </a:moveTo>
                    <a:lnTo>
                      <a:pt x="21" y="206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4" name="Line 194"/>
              <p:cNvSpPr>
                <a:spLocks noChangeShapeType="1"/>
              </p:cNvSpPr>
              <p:nvPr/>
            </p:nvSpPr>
            <p:spPr bwMode="auto">
              <a:xfrm flipH="1">
                <a:off x="1151" y="2822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5" name="Freeform 195"/>
              <p:cNvSpPr>
                <a:spLocks/>
              </p:cNvSpPr>
              <p:nvPr/>
            </p:nvSpPr>
            <p:spPr bwMode="auto">
              <a:xfrm>
                <a:off x="486" y="2843"/>
                <a:ext cx="446" cy="180"/>
              </a:xfrm>
              <a:custGeom>
                <a:avLst/>
                <a:gdLst>
                  <a:gd name="T0" fmla="*/ 1260 w 1260"/>
                  <a:gd name="T1" fmla="*/ 345 h 510"/>
                  <a:gd name="T2" fmla="*/ 1020 w 1260"/>
                  <a:gd name="T3" fmla="*/ 510 h 510"/>
                  <a:gd name="T4" fmla="*/ 0 w 1260"/>
                  <a:gd name="T5" fmla="*/ 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0" h="510">
                    <a:moveTo>
                      <a:pt x="1260" y="345"/>
                    </a:moveTo>
                    <a:lnTo>
                      <a:pt x="1020" y="51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Freeform 196"/>
              <p:cNvSpPr>
                <a:spLocks/>
              </p:cNvSpPr>
              <p:nvPr/>
            </p:nvSpPr>
            <p:spPr bwMode="auto">
              <a:xfrm>
                <a:off x="464" y="2807"/>
                <a:ext cx="39" cy="68"/>
              </a:xfrm>
              <a:custGeom>
                <a:avLst/>
                <a:gdLst>
                  <a:gd name="T0" fmla="*/ 92 w 109"/>
                  <a:gd name="T1" fmla="*/ 0 h 192"/>
                  <a:gd name="T2" fmla="*/ 109 w 109"/>
                  <a:gd name="T3" fmla="*/ 8 h 192"/>
                  <a:gd name="T4" fmla="*/ 17 w 109"/>
                  <a:gd name="T5" fmla="*/ 192 h 192"/>
                  <a:gd name="T6" fmla="*/ 0 w 109"/>
                  <a:gd name="T7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92" y="0"/>
                    </a:moveTo>
                    <a:lnTo>
                      <a:pt x="109" y="8"/>
                    </a:lnTo>
                    <a:lnTo>
                      <a:pt x="17" y="192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Line 197"/>
              <p:cNvSpPr>
                <a:spLocks noChangeShapeType="1"/>
              </p:cNvSpPr>
              <p:nvPr/>
            </p:nvSpPr>
            <p:spPr bwMode="auto">
              <a:xfrm>
                <a:off x="464" y="2873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8" name="Freeform 198"/>
              <p:cNvSpPr>
                <a:spLocks/>
              </p:cNvSpPr>
              <p:nvPr/>
            </p:nvSpPr>
            <p:spPr bwMode="auto">
              <a:xfrm>
                <a:off x="784" y="2965"/>
                <a:ext cx="461" cy="53"/>
              </a:xfrm>
              <a:custGeom>
                <a:avLst/>
                <a:gdLst>
                  <a:gd name="T0" fmla="*/ 1304 w 1304"/>
                  <a:gd name="T1" fmla="*/ 0 h 150"/>
                  <a:gd name="T2" fmla="*/ 1169 w 1304"/>
                  <a:gd name="T3" fmla="*/ 136 h 150"/>
                  <a:gd name="T4" fmla="*/ 0 w 1304"/>
                  <a:gd name="T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04" h="150">
                    <a:moveTo>
                      <a:pt x="1304" y="0"/>
                    </a:moveTo>
                    <a:lnTo>
                      <a:pt x="1169" y="136"/>
                    </a:lnTo>
                    <a:lnTo>
                      <a:pt x="0" y="15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Arc 199"/>
              <p:cNvSpPr>
                <a:spLocks/>
              </p:cNvSpPr>
              <p:nvPr/>
            </p:nvSpPr>
            <p:spPr bwMode="auto">
              <a:xfrm>
                <a:off x="597" y="2742"/>
                <a:ext cx="187" cy="276"/>
              </a:xfrm>
              <a:custGeom>
                <a:avLst/>
                <a:gdLst>
                  <a:gd name="G0" fmla="+- 21600 0 0"/>
                  <a:gd name="G1" fmla="+- 78 0 0"/>
                  <a:gd name="G2" fmla="+- 21600 0 0"/>
                  <a:gd name="T0" fmla="*/ 21600 w 21600"/>
                  <a:gd name="T1" fmla="*/ 21678 h 21678"/>
                  <a:gd name="T2" fmla="*/ 0 w 21600"/>
                  <a:gd name="T3" fmla="*/ 0 h 21678"/>
                  <a:gd name="T4" fmla="*/ 21600 w 21600"/>
                  <a:gd name="T5" fmla="*/ 78 h 21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78" fill="none" extrusionOk="0">
                    <a:moveTo>
                      <a:pt x="21600" y="21678"/>
                    </a:moveTo>
                    <a:cubicBezTo>
                      <a:pt x="9670" y="21678"/>
                      <a:pt x="0" y="12007"/>
                      <a:pt x="0" y="78"/>
                    </a:cubicBezTo>
                    <a:cubicBezTo>
                      <a:pt x="-1" y="52"/>
                      <a:pt x="0" y="26"/>
                      <a:pt x="0" y="0"/>
                    </a:cubicBezTo>
                  </a:path>
                  <a:path w="21600" h="21678" stroke="0" extrusionOk="0">
                    <a:moveTo>
                      <a:pt x="21600" y="21678"/>
                    </a:moveTo>
                    <a:cubicBezTo>
                      <a:pt x="9670" y="21678"/>
                      <a:pt x="0" y="12007"/>
                      <a:pt x="0" y="78"/>
                    </a:cubicBezTo>
                    <a:cubicBezTo>
                      <a:pt x="-1" y="52"/>
                      <a:pt x="0" y="26"/>
                      <a:pt x="0" y="0"/>
                    </a:cubicBezTo>
                    <a:lnTo>
                      <a:pt x="21600" y="78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Freeform 200"/>
              <p:cNvSpPr>
                <a:spLocks/>
              </p:cNvSpPr>
              <p:nvPr/>
            </p:nvSpPr>
            <p:spPr bwMode="auto">
              <a:xfrm>
                <a:off x="561" y="2736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Line 201"/>
              <p:cNvSpPr>
                <a:spLocks noChangeShapeType="1"/>
              </p:cNvSpPr>
              <p:nvPr/>
            </p:nvSpPr>
            <p:spPr bwMode="auto">
              <a:xfrm>
                <a:off x="561" y="273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2" name="Freeform 202"/>
              <p:cNvSpPr>
                <a:spLocks/>
              </p:cNvSpPr>
              <p:nvPr/>
            </p:nvSpPr>
            <p:spPr bwMode="auto">
              <a:xfrm>
                <a:off x="836" y="2551"/>
                <a:ext cx="982" cy="350"/>
              </a:xfrm>
              <a:custGeom>
                <a:avLst/>
                <a:gdLst>
                  <a:gd name="T0" fmla="*/ 2775 w 2775"/>
                  <a:gd name="T1" fmla="*/ 990 h 990"/>
                  <a:gd name="T2" fmla="*/ 0 w 2775"/>
                  <a:gd name="T3" fmla="*/ 106 h 990"/>
                  <a:gd name="T4" fmla="*/ 0 w 2775"/>
                  <a:gd name="T5" fmla="*/ 0 h 990"/>
                  <a:gd name="T6" fmla="*/ 150 w 2775"/>
                  <a:gd name="T7" fmla="*/ 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75" h="990">
                    <a:moveTo>
                      <a:pt x="2775" y="990"/>
                    </a:moveTo>
                    <a:lnTo>
                      <a:pt x="0" y="106"/>
                    </a:lnTo>
                    <a:lnTo>
                      <a:pt x="0" y="0"/>
                    </a:lnTo>
                    <a:lnTo>
                      <a:pt x="1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3" name="Freeform 203"/>
              <p:cNvSpPr>
                <a:spLocks/>
              </p:cNvSpPr>
              <p:nvPr/>
            </p:nvSpPr>
            <p:spPr bwMode="auto">
              <a:xfrm>
                <a:off x="889" y="2514"/>
                <a:ext cx="8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4" name="Line 204"/>
              <p:cNvSpPr>
                <a:spLocks noChangeShapeType="1"/>
              </p:cNvSpPr>
              <p:nvPr/>
            </p:nvSpPr>
            <p:spPr bwMode="auto">
              <a:xfrm flipH="1">
                <a:off x="889" y="2514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 flipV="1">
              <a:off x="651" y="3899"/>
              <a:ext cx="127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765" y="3863"/>
              <a:ext cx="32" cy="70"/>
            </a:xfrm>
            <a:custGeom>
              <a:avLst/>
              <a:gdLst>
                <a:gd name="T0" fmla="*/ 90 w 90"/>
                <a:gd name="T1" fmla="*/ 192 h 199"/>
                <a:gd name="T2" fmla="*/ 71 w 90"/>
                <a:gd name="T3" fmla="*/ 199 h 199"/>
                <a:gd name="T4" fmla="*/ 0 w 90"/>
                <a:gd name="T5" fmla="*/ 6 h 199"/>
                <a:gd name="T6" fmla="*/ 19 w 90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9">
                  <a:moveTo>
                    <a:pt x="90" y="192"/>
                  </a:moveTo>
                  <a:lnTo>
                    <a:pt x="71" y="199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H="1">
              <a:off x="765" y="3863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811" y="3798"/>
              <a:ext cx="249" cy="154"/>
            </a:xfrm>
            <a:custGeom>
              <a:avLst/>
              <a:gdLst>
                <a:gd name="T0" fmla="*/ 0 w 704"/>
                <a:gd name="T1" fmla="*/ 435 h 435"/>
                <a:gd name="T2" fmla="*/ 344 w 704"/>
                <a:gd name="T3" fmla="*/ 105 h 435"/>
                <a:gd name="T4" fmla="*/ 704 w 704"/>
                <a:gd name="T5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4" h="435">
                  <a:moveTo>
                    <a:pt x="0" y="435"/>
                  </a:moveTo>
                  <a:lnTo>
                    <a:pt x="344" y="105"/>
                  </a:lnTo>
                  <a:lnTo>
                    <a:pt x="7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050" y="3761"/>
              <a:ext cx="26" cy="73"/>
            </a:xfrm>
            <a:custGeom>
              <a:avLst/>
              <a:gdLst>
                <a:gd name="T0" fmla="*/ 73 w 73"/>
                <a:gd name="T1" fmla="*/ 200 h 205"/>
                <a:gd name="T2" fmla="*/ 54 w 73"/>
                <a:gd name="T3" fmla="*/ 205 h 205"/>
                <a:gd name="T4" fmla="*/ 0 w 73"/>
                <a:gd name="T5" fmla="*/ 4 h 205"/>
                <a:gd name="T6" fmla="*/ 18 w 73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05">
                  <a:moveTo>
                    <a:pt x="73" y="200"/>
                  </a:moveTo>
                  <a:lnTo>
                    <a:pt x="54" y="205"/>
                  </a:ln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H="1">
              <a:off x="1050" y="3761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 flipV="1">
              <a:off x="1081" y="3894"/>
              <a:ext cx="0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045" y="388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1045" y="38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831" y="3570"/>
              <a:ext cx="987" cy="377"/>
            </a:xfrm>
            <a:custGeom>
              <a:avLst/>
              <a:gdLst>
                <a:gd name="T0" fmla="*/ 2790 w 2790"/>
                <a:gd name="T1" fmla="*/ 1065 h 1065"/>
                <a:gd name="T2" fmla="*/ 0 w 2790"/>
                <a:gd name="T3" fmla="*/ 91 h 1065"/>
                <a:gd name="T4" fmla="*/ 0 w 2790"/>
                <a:gd name="T5" fmla="*/ 0 h 1065"/>
                <a:gd name="T6" fmla="*/ 151 w 2790"/>
                <a:gd name="T7" fmla="*/ 0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90" h="1065">
                  <a:moveTo>
                    <a:pt x="2790" y="1065"/>
                  </a:moveTo>
                  <a:lnTo>
                    <a:pt x="0" y="91"/>
                  </a:lnTo>
                  <a:lnTo>
                    <a:pt x="0" y="0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884" y="3534"/>
              <a:ext cx="8" cy="72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 flipH="1">
              <a:off x="884" y="3534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879" y="4573"/>
              <a:ext cx="945" cy="398"/>
            </a:xfrm>
            <a:custGeom>
              <a:avLst/>
              <a:gdLst>
                <a:gd name="T0" fmla="*/ 2669 w 2669"/>
                <a:gd name="T1" fmla="*/ 1124 h 1124"/>
                <a:gd name="T2" fmla="*/ 0 w 2669"/>
                <a:gd name="T3" fmla="*/ 60 h 1124"/>
                <a:gd name="T4" fmla="*/ 15 w 2669"/>
                <a:gd name="T5" fmla="*/ 0 h 1124"/>
                <a:gd name="T6" fmla="*/ 165 w 2669"/>
                <a:gd name="T7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69" h="1124">
                  <a:moveTo>
                    <a:pt x="2669" y="1124"/>
                  </a:moveTo>
                  <a:lnTo>
                    <a:pt x="0" y="60"/>
                  </a:lnTo>
                  <a:lnTo>
                    <a:pt x="15" y="0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938" y="4537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 flipH="1">
              <a:off x="938" y="453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V="1">
              <a:off x="645" y="4918"/>
              <a:ext cx="117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746" y="4882"/>
              <a:ext cx="38" cy="69"/>
            </a:xfrm>
            <a:custGeom>
              <a:avLst/>
              <a:gdLst>
                <a:gd name="T0" fmla="*/ 108 w 108"/>
                <a:gd name="T1" fmla="*/ 184 h 193"/>
                <a:gd name="T2" fmla="*/ 92 w 108"/>
                <a:gd name="T3" fmla="*/ 193 h 193"/>
                <a:gd name="T4" fmla="*/ 0 w 108"/>
                <a:gd name="T5" fmla="*/ 9 h 193"/>
                <a:gd name="T6" fmla="*/ 16 w 108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93">
                  <a:moveTo>
                    <a:pt x="108" y="184"/>
                  </a:moveTo>
                  <a:lnTo>
                    <a:pt x="92" y="193"/>
                  </a:lnTo>
                  <a:lnTo>
                    <a:pt x="0" y="9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 flipH="1">
              <a:off x="746" y="4882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V="1">
              <a:off x="1086" y="4939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050" y="4933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1050" y="493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 flipV="1">
              <a:off x="789" y="4839"/>
              <a:ext cx="212" cy="1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981" y="4805"/>
              <a:ext cx="46" cy="64"/>
            </a:xfrm>
            <a:custGeom>
              <a:avLst/>
              <a:gdLst>
                <a:gd name="T0" fmla="*/ 130 w 130"/>
                <a:gd name="T1" fmla="*/ 171 h 182"/>
                <a:gd name="T2" fmla="*/ 113 w 130"/>
                <a:gd name="T3" fmla="*/ 182 h 182"/>
                <a:gd name="T4" fmla="*/ 0 w 130"/>
                <a:gd name="T5" fmla="*/ 10 h 182"/>
                <a:gd name="T6" fmla="*/ 17 w 130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30" y="171"/>
                  </a:moveTo>
                  <a:lnTo>
                    <a:pt x="113" y="182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 flipH="1">
              <a:off x="981" y="480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784" y="4011"/>
              <a:ext cx="148" cy="48"/>
            </a:xfrm>
            <a:custGeom>
              <a:avLst/>
              <a:gdLst>
                <a:gd name="T0" fmla="*/ 420 w 420"/>
                <a:gd name="T1" fmla="*/ 0 h 136"/>
                <a:gd name="T2" fmla="*/ 239 w 420"/>
                <a:gd name="T3" fmla="*/ 136 h 136"/>
                <a:gd name="T4" fmla="*/ 0 w 420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136">
                  <a:moveTo>
                    <a:pt x="420" y="0"/>
                  </a:moveTo>
                  <a:lnTo>
                    <a:pt x="239" y="136"/>
                  </a:lnTo>
                  <a:lnTo>
                    <a:pt x="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1"/>
            <p:cNvSpPr>
              <a:spLocks/>
            </p:cNvSpPr>
            <p:nvPr/>
          </p:nvSpPr>
          <p:spPr bwMode="auto">
            <a:xfrm>
              <a:off x="582" y="3835"/>
              <a:ext cx="202" cy="224"/>
            </a:xfrm>
            <a:custGeom>
              <a:avLst/>
              <a:gdLst>
                <a:gd name="G0" fmla="+- 21600 0 0"/>
                <a:gd name="G1" fmla="+- 96 0 0"/>
                <a:gd name="G2" fmla="+- 21600 0 0"/>
                <a:gd name="T0" fmla="*/ 21600 w 21600"/>
                <a:gd name="T1" fmla="*/ 21696 h 21696"/>
                <a:gd name="T2" fmla="*/ 0 w 21600"/>
                <a:gd name="T3" fmla="*/ 0 h 21696"/>
                <a:gd name="T4" fmla="*/ 2160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600" y="21696"/>
                  </a:moveTo>
                  <a:cubicBezTo>
                    <a:pt x="9670" y="21696"/>
                    <a:pt x="0" y="12025"/>
                    <a:pt x="0" y="96"/>
                  </a:cubicBezTo>
                  <a:cubicBezTo>
                    <a:pt x="-1" y="64"/>
                    <a:pt x="0" y="32"/>
                    <a:pt x="0" y="0"/>
                  </a:cubicBezTo>
                </a:path>
                <a:path w="21600" h="21696" stroke="0" extrusionOk="0">
                  <a:moveTo>
                    <a:pt x="21600" y="21696"/>
                  </a:moveTo>
                  <a:cubicBezTo>
                    <a:pt x="9670" y="21696"/>
                    <a:pt x="0" y="12025"/>
                    <a:pt x="0" y="96"/>
                  </a:cubicBezTo>
                  <a:cubicBezTo>
                    <a:pt x="-1" y="64"/>
                    <a:pt x="0" y="32"/>
                    <a:pt x="0" y="0"/>
                  </a:cubicBezTo>
                  <a:lnTo>
                    <a:pt x="21600" y="9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Arc 232"/>
            <p:cNvSpPr>
              <a:spLocks/>
            </p:cNvSpPr>
            <p:nvPr/>
          </p:nvSpPr>
          <p:spPr bwMode="auto">
            <a:xfrm>
              <a:off x="582" y="3835"/>
              <a:ext cx="12" cy="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9513"/>
                <a:gd name="T1" fmla="*/ 0 h 21600"/>
                <a:gd name="T2" fmla="*/ 9513 w 9513"/>
                <a:gd name="T3" fmla="*/ 2208 h 21600"/>
                <a:gd name="T4" fmla="*/ 0 w 951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13" h="21600" fill="none" extrusionOk="0">
                  <a:moveTo>
                    <a:pt x="-1" y="0"/>
                  </a:moveTo>
                  <a:cubicBezTo>
                    <a:pt x="3298" y="0"/>
                    <a:pt x="6552" y="755"/>
                    <a:pt x="9513" y="2207"/>
                  </a:cubicBezTo>
                </a:path>
                <a:path w="9513" h="21600" stroke="0" extrusionOk="0">
                  <a:moveTo>
                    <a:pt x="-1" y="0"/>
                  </a:moveTo>
                  <a:cubicBezTo>
                    <a:pt x="3298" y="0"/>
                    <a:pt x="6552" y="755"/>
                    <a:pt x="9513" y="220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Freeform 233"/>
            <p:cNvSpPr>
              <a:spLocks/>
            </p:cNvSpPr>
            <p:nvPr/>
          </p:nvSpPr>
          <p:spPr bwMode="auto">
            <a:xfrm>
              <a:off x="608" y="3799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234"/>
            <p:cNvSpPr>
              <a:spLocks noChangeShapeType="1"/>
            </p:cNvSpPr>
            <p:nvPr/>
          </p:nvSpPr>
          <p:spPr bwMode="auto">
            <a:xfrm flipH="1">
              <a:off x="608" y="3799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Freeform 235"/>
            <p:cNvSpPr>
              <a:spLocks/>
            </p:cNvSpPr>
            <p:nvPr/>
          </p:nvSpPr>
          <p:spPr bwMode="auto">
            <a:xfrm>
              <a:off x="778" y="5046"/>
              <a:ext cx="154" cy="42"/>
            </a:xfrm>
            <a:custGeom>
              <a:avLst/>
              <a:gdLst>
                <a:gd name="T0" fmla="*/ 436 w 436"/>
                <a:gd name="T1" fmla="*/ 0 h 119"/>
                <a:gd name="T2" fmla="*/ 255 w 436"/>
                <a:gd name="T3" fmla="*/ 119 h 119"/>
                <a:gd name="T4" fmla="*/ 0 w 436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6" h="119">
                  <a:moveTo>
                    <a:pt x="436" y="0"/>
                  </a:moveTo>
                  <a:lnTo>
                    <a:pt x="255" y="119"/>
                  </a:lnTo>
                  <a:lnTo>
                    <a:pt x="0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Arc 236"/>
            <p:cNvSpPr>
              <a:spLocks/>
            </p:cNvSpPr>
            <p:nvPr/>
          </p:nvSpPr>
          <p:spPr bwMode="auto">
            <a:xfrm>
              <a:off x="545" y="4903"/>
              <a:ext cx="233" cy="18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237"/>
            <p:cNvSpPr>
              <a:spLocks/>
            </p:cNvSpPr>
            <p:nvPr/>
          </p:nvSpPr>
          <p:spPr bwMode="auto">
            <a:xfrm>
              <a:off x="509" y="489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238"/>
            <p:cNvSpPr>
              <a:spLocks noChangeShapeType="1"/>
            </p:cNvSpPr>
            <p:nvPr/>
          </p:nvSpPr>
          <p:spPr bwMode="auto">
            <a:xfrm>
              <a:off x="509" y="489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239"/>
            <p:cNvSpPr>
              <a:spLocks/>
            </p:cNvSpPr>
            <p:nvPr/>
          </p:nvSpPr>
          <p:spPr bwMode="auto">
            <a:xfrm>
              <a:off x="699" y="4011"/>
              <a:ext cx="541" cy="53"/>
            </a:xfrm>
            <a:custGeom>
              <a:avLst/>
              <a:gdLst>
                <a:gd name="T0" fmla="*/ 1530 w 1530"/>
                <a:gd name="T1" fmla="*/ 0 h 151"/>
                <a:gd name="T2" fmla="*/ 1350 w 1530"/>
                <a:gd name="T3" fmla="*/ 151 h 151"/>
                <a:gd name="T4" fmla="*/ 0 w 1530"/>
                <a:gd name="T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0" h="151">
                  <a:moveTo>
                    <a:pt x="1530" y="0"/>
                  </a:moveTo>
                  <a:lnTo>
                    <a:pt x="1350" y="151"/>
                  </a:lnTo>
                  <a:lnTo>
                    <a:pt x="0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Arc 240"/>
            <p:cNvSpPr>
              <a:spLocks/>
            </p:cNvSpPr>
            <p:nvPr/>
          </p:nvSpPr>
          <p:spPr bwMode="auto">
            <a:xfrm>
              <a:off x="449" y="3809"/>
              <a:ext cx="250" cy="25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Freeform 241"/>
            <p:cNvSpPr>
              <a:spLocks/>
            </p:cNvSpPr>
            <p:nvPr/>
          </p:nvSpPr>
          <p:spPr bwMode="auto">
            <a:xfrm>
              <a:off x="412" y="380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242"/>
            <p:cNvSpPr>
              <a:spLocks noChangeShapeType="1"/>
            </p:cNvSpPr>
            <p:nvPr/>
          </p:nvSpPr>
          <p:spPr bwMode="auto">
            <a:xfrm>
              <a:off x="412" y="38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243"/>
            <p:cNvSpPr>
              <a:spLocks/>
            </p:cNvSpPr>
            <p:nvPr/>
          </p:nvSpPr>
          <p:spPr bwMode="auto">
            <a:xfrm>
              <a:off x="921" y="5051"/>
              <a:ext cx="314" cy="42"/>
            </a:xfrm>
            <a:custGeom>
              <a:avLst/>
              <a:gdLst>
                <a:gd name="T0" fmla="*/ 886 w 886"/>
                <a:gd name="T1" fmla="*/ 0 h 119"/>
                <a:gd name="T2" fmla="*/ 750 w 886"/>
                <a:gd name="T3" fmla="*/ 119 h 119"/>
                <a:gd name="T4" fmla="*/ 0 w 886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6" h="119">
                  <a:moveTo>
                    <a:pt x="886" y="0"/>
                  </a:moveTo>
                  <a:lnTo>
                    <a:pt x="750" y="119"/>
                  </a:lnTo>
                  <a:lnTo>
                    <a:pt x="0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Arc 244"/>
            <p:cNvSpPr>
              <a:spLocks/>
            </p:cNvSpPr>
            <p:nvPr/>
          </p:nvSpPr>
          <p:spPr bwMode="auto">
            <a:xfrm>
              <a:off x="364" y="4903"/>
              <a:ext cx="557" cy="1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245"/>
            <p:cNvSpPr>
              <a:spLocks/>
            </p:cNvSpPr>
            <p:nvPr/>
          </p:nvSpPr>
          <p:spPr bwMode="auto">
            <a:xfrm>
              <a:off x="328" y="489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246"/>
            <p:cNvSpPr>
              <a:spLocks noChangeShapeType="1"/>
            </p:cNvSpPr>
            <p:nvPr/>
          </p:nvSpPr>
          <p:spPr bwMode="auto">
            <a:xfrm>
              <a:off x="328" y="489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Arc 247"/>
            <p:cNvSpPr>
              <a:spLocks/>
            </p:cNvSpPr>
            <p:nvPr/>
          </p:nvSpPr>
          <p:spPr bwMode="auto">
            <a:xfrm>
              <a:off x="1282" y="2864"/>
              <a:ext cx="107" cy="106"/>
            </a:xfrm>
            <a:custGeom>
              <a:avLst/>
              <a:gdLst>
                <a:gd name="G0" fmla="+- 21600 0 0"/>
                <a:gd name="G1" fmla="+- 204 0 0"/>
                <a:gd name="G2" fmla="+- 21600 0 0"/>
                <a:gd name="T0" fmla="*/ 21600 w 21600"/>
                <a:gd name="T1" fmla="*/ 21804 h 21804"/>
                <a:gd name="T2" fmla="*/ 1 w 21600"/>
                <a:gd name="T3" fmla="*/ 0 h 21804"/>
                <a:gd name="T4" fmla="*/ 21600 w 21600"/>
                <a:gd name="T5" fmla="*/ 204 h 2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4" fill="none" extrusionOk="0">
                  <a:moveTo>
                    <a:pt x="21600" y="21804"/>
                  </a:moveTo>
                  <a:cubicBezTo>
                    <a:pt x="9670" y="21804"/>
                    <a:pt x="0" y="12133"/>
                    <a:pt x="0" y="204"/>
                  </a:cubicBezTo>
                  <a:cubicBezTo>
                    <a:pt x="-1" y="135"/>
                    <a:pt x="0" y="67"/>
                    <a:pt x="0" y="-1"/>
                  </a:cubicBezTo>
                </a:path>
                <a:path w="21600" h="21804" stroke="0" extrusionOk="0">
                  <a:moveTo>
                    <a:pt x="21600" y="21804"/>
                  </a:moveTo>
                  <a:cubicBezTo>
                    <a:pt x="9670" y="21804"/>
                    <a:pt x="0" y="12133"/>
                    <a:pt x="0" y="204"/>
                  </a:cubicBezTo>
                  <a:cubicBezTo>
                    <a:pt x="-1" y="135"/>
                    <a:pt x="0" y="67"/>
                    <a:pt x="0" y="-1"/>
                  </a:cubicBezTo>
                  <a:lnTo>
                    <a:pt x="21600" y="20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248"/>
            <p:cNvSpPr>
              <a:spLocks/>
            </p:cNvSpPr>
            <p:nvPr/>
          </p:nvSpPr>
          <p:spPr bwMode="auto">
            <a:xfrm>
              <a:off x="1251" y="2833"/>
              <a:ext cx="57" cy="57"/>
            </a:xfrm>
            <a:custGeom>
              <a:avLst/>
              <a:gdLst>
                <a:gd name="T0" fmla="*/ 146 w 161"/>
                <a:gd name="T1" fmla="*/ 0 h 161"/>
                <a:gd name="T2" fmla="*/ 161 w 161"/>
                <a:gd name="T3" fmla="*/ 15 h 161"/>
                <a:gd name="T4" fmla="*/ 15 w 161"/>
                <a:gd name="T5" fmla="*/ 161 h 161"/>
                <a:gd name="T6" fmla="*/ 0 w 161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6" y="0"/>
                  </a:moveTo>
                  <a:lnTo>
                    <a:pt x="161" y="15"/>
                  </a:lnTo>
                  <a:lnTo>
                    <a:pt x="15" y="161"/>
                  </a:lnTo>
                  <a:lnTo>
                    <a:pt x="0" y="1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249"/>
            <p:cNvSpPr>
              <a:spLocks noChangeShapeType="1"/>
            </p:cNvSpPr>
            <p:nvPr/>
          </p:nvSpPr>
          <p:spPr bwMode="auto">
            <a:xfrm>
              <a:off x="1251" y="2885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Arc 250"/>
            <p:cNvSpPr>
              <a:spLocks/>
            </p:cNvSpPr>
            <p:nvPr/>
          </p:nvSpPr>
          <p:spPr bwMode="auto">
            <a:xfrm>
              <a:off x="1282" y="3899"/>
              <a:ext cx="107" cy="1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251"/>
            <p:cNvSpPr>
              <a:spLocks/>
            </p:cNvSpPr>
            <p:nvPr/>
          </p:nvSpPr>
          <p:spPr bwMode="auto">
            <a:xfrm>
              <a:off x="1251" y="3869"/>
              <a:ext cx="58" cy="54"/>
            </a:xfrm>
            <a:custGeom>
              <a:avLst/>
              <a:gdLst>
                <a:gd name="T0" fmla="*/ 151 w 163"/>
                <a:gd name="T1" fmla="*/ 0 h 153"/>
                <a:gd name="T2" fmla="*/ 163 w 163"/>
                <a:gd name="T3" fmla="*/ 15 h 153"/>
                <a:gd name="T4" fmla="*/ 13 w 163"/>
                <a:gd name="T5" fmla="*/ 153 h 153"/>
                <a:gd name="T6" fmla="*/ 0 w 163"/>
                <a:gd name="T7" fmla="*/ 1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3">
                  <a:moveTo>
                    <a:pt x="151" y="0"/>
                  </a:moveTo>
                  <a:lnTo>
                    <a:pt x="163" y="15"/>
                  </a:lnTo>
                  <a:lnTo>
                    <a:pt x="13" y="153"/>
                  </a:lnTo>
                  <a:lnTo>
                    <a:pt x="0" y="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252"/>
            <p:cNvSpPr>
              <a:spLocks noChangeShapeType="1"/>
            </p:cNvSpPr>
            <p:nvPr/>
          </p:nvSpPr>
          <p:spPr bwMode="auto">
            <a:xfrm>
              <a:off x="1251" y="3918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Arc 253"/>
            <p:cNvSpPr>
              <a:spLocks/>
            </p:cNvSpPr>
            <p:nvPr/>
          </p:nvSpPr>
          <p:spPr bwMode="auto">
            <a:xfrm>
              <a:off x="1256" y="4934"/>
              <a:ext cx="138" cy="113"/>
            </a:xfrm>
            <a:custGeom>
              <a:avLst/>
              <a:gdLst>
                <a:gd name="G0" fmla="+- 21600 0 0"/>
                <a:gd name="G1" fmla="+- 194 0 0"/>
                <a:gd name="G2" fmla="+- 21600 0 0"/>
                <a:gd name="T0" fmla="*/ 21600 w 21600"/>
                <a:gd name="T1" fmla="*/ 21794 h 21794"/>
                <a:gd name="T2" fmla="*/ 1 w 21600"/>
                <a:gd name="T3" fmla="*/ 0 h 21794"/>
                <a:gd name="T4" fmla="*/ 21600 w 21600"/>
                <a:gd name="T5" fmla="*/ 194 h 21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94" fill="none" extrusionOk="0">
                  <a:moveTo>
                    <a:pt x="21600" y="21794"/>
                  </a:moveTo>
                  <a:cubicBezTo>
                    <a:pt x="9670" y="21794"/>
                    <a:pt x="0" y="12123"/>
                    <a:pt x="0" y="194"/>
                  </a:cubicBezTo>
                  <a:cubicBezTo>
                    <a:pt x="-1" y="129"/>
                    <a:pt x="0" y="64"/>
                    <a:pt x="0" y="-1"/>
                  </a:cubicBezTo>
                </a:path>
                <a:path w="21600" h="21794" stroke="0" extrusionOk="0">
                  <a:moveTo>
                    <a:pt x="21600" y="21794"/>
                  </a:moveTo>
                  <a:cubicBezTo>
                    <a:pt x="9670" y="21794"/>
                    <a:pt x="0" y="12123"/>
                    <a:pt x="0" y="194"/>
                  </a:cubicBezTo>
                  <a:cubicBezTo>
                    <a:pt x="-1" y="129"/>
                    <a:pt x="0" y="64"/>
                    <a:pt x="0" y="-1"/>
                  </a:cubicBezTo>
                  <a:lnTo>
                    <a:pt x="21600" y="19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254"/>
            <p:cNvSpPr>
              <a:spLocks/>
            </p:cNvSpPr>
            <p:nvPr/>
          </p:nvSpPr>
          <p:spPr bwMode="auto">
            <a:xfrm>
              <a:off x="1227" y="4902"/>
              <a:ext cx="51" cy="60"/>
            </a:xfrm>
            <a:custGeom>
              <a:avLst/>
              <a:gdLst>
                <a:gd name="T0" fmla="*/ 130 w 144"/>
                <a:gd name="T1" fmla="*/ 0 h 171"/>
                <a:gd name="T2" fmla="*/ 144 w 144"/>
                <a:gd name="T3" fmla="*/ 12 h 171"/>
                <a:gd name="T4" fmla="*/ 15 w 144"/>
                <a:gd name="T5" fmla="*/ 171 h 171"/>
                <a:gd name="T6" fmla="*/ 0 w 144"/>
                <a:gd name="T7" fmla="*/ 15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1">
                  <a:moveTo>
                    <a:pt x="130" y="0"/>
                  </a:moveTo>
                  <a:lnTo>
                    <a:pt x="144" y="12"/>
                  </a:lnTo>
                  <a:lnTo>
                    <a:pt x="15" y="171"/>
                  </a:lnTo>
                  <a:lnTo>
                    <a:pt x="0" y="15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255"/>
            <p:cNvSpPr>
              <a:spLocks noChangeShapeType="1"/>
            </p:cNvSpPr>
            <p:nvPr/>
          </p:nvSpPr>
          <p:spPr bwMode="auto">
            <a:xfrm>
              <a:off x="1227" y="495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256"/>
            <p:cNvSpPr>
              <a:spLocks/>
            </p:cNvSpPr>
            <p:nvPr/>
          </p:nvSpPr>
          <p:spPr bwMode="auto">
            <a:xfrm>
              <a:off x="714" y="3777"/>
              <a:ext cx="372" cy="361"/>
            </a:xfrm>
            <a:custGeom>
              <a:avLst/>
              <a:gdLst>
                <a:gd name="T0" fmla="*/ 1051 w 1051"/>
                <a:gd name="T1" fmla="*/ 1020 h 1020"/>
                <a:gd name="T2" fmla="*/ 765 w 1051"/>
                <a:gd name="T3" fmla="*/ 886 h 1020"/>
                <a:gd name="T4" fmla="*/ 0 w 1051"/>
                <a:gd name="T5" fmla="*/ 330 h 1020"/>
                <a:gd name="T6" fmla="*/ 226 w 1051"/>
                <a:gd name="T7" fmla="*/ 0 h 1020"/>
                <a:gd name="T8" fmla="*/ 286 w 1051"/>
                <a:gd name="T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1" h="1020">
                  <a:moveTo>
                    <a:pt x="1051" y="1020"/>
                  </a:moveTo>
                  <a:lnTo>
                    <a:pt x="765" y="886"/>
                  </a:lnTo>
                  <a:lnTo>
                    <a:pt x="0" y="330"/>
                  </a:lnTo>
                  <a:lnTo>
                    <a:pt x="226" y="0"/>
                  </a:lnTo>
                  <a:lnTo>
                    <a:pt x="28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57"/>
            <p:cNvSpPr>
              <a:spLocks/>
            </p:cNvSpPr>
            <p:nvPr/>
          </p:nvSpPr>
          <p:spPr bwMode="auto">
            <a:xfrm>
              <a:off x="815" y="3741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258"/>
            <p:cNvSpPr>
              <a:spLocks noChangeShapeType="1"/>
            </p:cNvSpPr>
            <p:nvPr/>
          </p:nvSpPr>
          <p:spPr bwMode="auto">
            <a:xfrm flipH="1">
              <a:off x="815" y="3741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59"/>
            <p:cNvSpPr>
              <a:spLocks/>
            </p:cNvSpPr>
            <p:nvPr/>
          </p:nvSpPr>
          <p:spPr bwMode="auto">
            <a:xfrm>
              <a:off x="682" y="4817"/>
              <a:ext cx="404" cy="361"/>
            </a:xfrm>
            <a:custGeom>
              <a:avLst/>
              <a:gdLst>
                <a:gd name="T0" fmla="*/ 1141 w 1141"/>
                <a:gd name="T1" fmla="*/ 1020 h 1020"/>
                <a:gd name="T2" fmla="*/ 600 w 1141"/>
                <a:gd name="T3" fmla="*/ 870 h 1020"/>
                <a:gd name="T4" fmla="*/ 0 w 1141"/>
                <a:gd name="T5" fmla="*/ 122 h 1020"/>
                <a:gd name="T6" fmla="*/ 165 w 1141"/>
                <a:gd name="T7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1" h="1020">
                  <a:moveTo>
                    <a:pt x="1141" y="1020"/>
                  </a:moveTo>
                  <a:lnTo>
                    <a:pt x="600" y="870"/>
                  </a:lnTo>
                  <a:lnTo>
                    <a:pt x="0" y="122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60"/>
            <p:cNvSpPr>
              <a:spLocks/>
            </p:cNvSpPr>
            <p:nvPr/>
          </p:nvSpPr>
          <p:spPr bwMode="auto">
            <a:xfrm>
              <a:off x="719" y="4784"/>
              <a:ext cx="49" cy="63"/>
            </a:xfrm>
            <a:custGeom>
              <a:avLst/>
              <a:gdLst>
                <a:gd name="T0" fmla="*/ 138 w 138"/>
                <a:gd name="T1" fmla="*/ 168 h 178"/>
                <a:gd name="T2" fmla="*/ 122 w 138"/>
                <a:gd name="T3" fmla="*/ 178 h 178"/>
                <a:gd name="T4" fmla="*/ 0 w 138"/>
                <a:gd name="T5" fmla="*/ 11 h 178"/>
                <a:gd name="T6" fmla="*/ 17 w 138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38" y="168"/>
                  </a:moveTo>
                  <a:lnTo>
                    <a:pt x="122" y="178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261"/>
            <p:cNvSpPr>
              <a:spLocks noChangeShapeType="1"/>
            </p:cNvSpPr>
            <p:nvPr/>
          </p:nvSpPr>
          <p:spPr bwMode="auto">
            <a:xfrm flipH="1">
              <a:off x="719" y="478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262"/>
            <p:cNvSpPr>
              <a:spLocks/>
            </p:cNvSpPr>
            <p:nvPr/>
          </p:nvSpPr>
          <p:spPr bwMode="auto">
            <a:xfrm>
              <a:off x="528" y="2949"/>
              <a:ext cx="961" cy="136"/>
            </a:xfrm>
            <a:custGeom>
              <a:avLst/>
              <a:gdLst>
                <a:gd name="T0" fmla="*/ 0 w 2715"/>
                <a:gd name="T1" fmla="*/ 209 h 383"/>
                <a:gd name="T2" fmla="*/ 33 w 2715"/>
                <a:gd name="T3" fmla="*/ 151 h 383"/>
                <a:gd name="T4" fmla="*/ 85 w 2715"/>
                <a:gd name="T5" fmla="*/ 274 h 383"/>
                <a:gd name="T6" fmla="*/ 153 w 2715"/>
                <a:gd name="T7" fmla="*/ 158 h 383"/>
                <a:gd name="T8" fmla="*/ 205 w 2715"/>
                <a:gd name="T9" fmla="*/ 282 h 383"/>
                <a:gd name="T10" fmla="*/ 273 w 2715"/>
                <a:gd name="T11" fmla="*/ 166 h 383"/>
                <a:gd name="T12" fmla="*/ 325 w 2715"/>
                <a:gd name="T13" fmla="*/ 290 h 383"/>
                <a:gd name="T14" fmla="*/ 393 w 2715"/>
                <a:gd name="T15" fmla="*/ 174 h 383"/>
                <a:gd name="T16" fmla="*/ 445 w 2715"/>
                <a:gd name="T17" fmla="*/ 298 h 383"/>
                <a:gd name="T18" fmla="*/ 512 w 2715"/>
                <a:gd name="T19" fmla="*/ 182 h 383"/>
                <a:gd name="T20" fmla="*/ 564 w 2715"/>
                <a:gd name="T21" fmla="*/ 305 h 383"/>
                <a:gd name="T22" fmla="*/ 632 w 2715"/>
                <a:gd name="T23" fmla="*/ 190 h 383"/>
                <a:gd name="T24" fmla="*/ 684 w 2715"/>
                <a:gd name="T25" fmla="*/ 313 h 383"/>
                <a:gd name="T26" fmla="*/ 752 w 2715"/>
                <a:gd name="T27" fmla="*/ 197 h 383"/>
                <a:gd name="T28" fmla="*/ 804 w 2715"/>
                <a:gd name="T29" fmla="*/ 321 h 383"/>
                <a:gd name="T30" fmla="*/ 872 w 2715"/>
                <a:gd name="T31" fmla="*/ 205 h 383"/>
                <a:gd name="T32" fmla="*/ 924 w 2715"/>
                <a:gd name="T33" fmla="*/ 329 h 383"/>
                <a:gd name="T34" fmla="*/ 991 w 2715"/>
                <a:gd name="T35" fmla="*/ 213 h 383"/>
                <a:gd name="T36" fmla="*/ 1043 w 2715"/>
                <a:gd name="T37" fmla="*/ 337 h 383"/>
                <a:gd name="T38" fmla="*/ 1111 w 2715"/>
                <a:gd name="T39" fmla="*/ 221 h 383"/>
                <a:gd name="T40" fmla="*/ 1163 w 2715"/>
                <a:gd name="T41" fmla="*/ 344 h 383"/>
                <a:gd name="T42" fmla="*/ 1231 w 2715"/>
                <a:gd name="T43" fmla="*/ 228 h 383"/>
                <a:gd name="T44" fmla="*/ 1283 w 2715"/>
                <a:gd name="T45" fmla="*/ 352 h 383"/>
                <a:gd name="T46" fmla="*/ 1351 w 2715"/>
                <a:gd name="T47" fmla="*/ 236 h 383"/>
                <a:gd name="T48" fmla="*/ 1403 w 2715"/>
                <a:gd name="T49" fmla="*/ 360 h 383"/>
                <a:gd name="T50" fmla="*/ 1470 w 2715"/>
                <a:gd name="T51" fmla="*/ 244 h 383"/>
                <a:gd name="T52" fmla="*/ 1522 w 2715"/>
                <a:gd name="T53" fmla="*/ 368 h 383"/>
                <a:gd name="T54" fmla="*/ 1590 w 2715"/>
                <a:gd name="T55" fmla="*/ 252 h 383"/>
                <a:gd name="T56" fmla="*/ 1642 w 2715"/>
                <a:gd name="T57" fmla="*/ 375 h 383"/>
                <a:gd name="T58" fmla="*/ 1710 w 2715"/>
                <a:gd name="T59" fmla="*/ 260 h 383"/>
                <a:gd name="T60" fmla="*/ 1762 w 2715"/>
                <a:gd name="T61" fmla="*/ 383 h 383"/>
                <a:gd name="T62" fmla="*/ 1829 w 2715"/>
                <a:gd name="T63" fmla="*/ 267 h 383"/>
                <a:gd name="T64" fmla="*/ 1856 w 2715"/>
                <a:gd name="T65" fmla="*/ 329 h 383"/>
                <a:gd name="T66" fmla="*/ 1860 w 2715"/>
                <a:gd name="T67" fmla="*/ 330 h 383"/>
                <a:gd name="T68" fmla="*/ 2715 w 2715"/>
                <a:gd name="T69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15" h="383">
                  <a:moveTo>
                    <a:pt x="0" y="209"/>
                  </a:moveTo>
                  <a:lnTo>
                    <a:pt x="33" y="151"/>
                  </a:lnTo>
                  <a:lnTo>
                    <a:pt x="85" y="274"/>
                  </a:lnTo>
                  <a:lnTo>
                    <a:pt x="153" y="158"/>
                  </a:lnTo>
                  <a:lnTo>
                    <a:pt x="205" y="282"/>
                  </a:lnTo>
                  <a:lnTo>
                    <a:pt x="273" y="166"/>
                  </a:lnTo>
                  <a:lnTo>
                    <a:pt x="325" y="290"/>
                  </a:lnTo>
                  <a:lnTo>
                    <a:pt x="393" y="174"/>
                  </a:lnTo>
                  <a:lnTo>
                    <a:pt x="445" y="298"/>
                  </a:lnTo>
                  <a:lnTo>
                    <a:pt x="512" y="182"/>
                  </a:lnTo>
                  <a:lnTo>
                    <a:pt x="564" y="305"/>
                  </a:lnTo>
                  <a:lnTo>
                    <a:pt x="632" y="190"/>
                  </a:lnTo>
                  <a:lnTo>
                    <a:pt x="684" y="313"/>
                  </a:lnTo>
                  <a:lnTo>
                    <a:pt x="752" y="197"/>
                  </a:lnTo>
                  <a:lnTo>
                    <a:pt x="804" y="321"/>
                  </a:lnTo>
                  <a:lnTo>
                    <a:pt x="872" y="205"/>
                  </a:lnTo>
                  <a:lnTo>
                    <a:pt x="924" y="329"/>
                  </a:lnTo>
                  <a:lnTo>
                    <a:pt x="991" y="213"/>
                  </a:lnTo>
                  <a:lnTo>
                    <a:pt x="1043" y="337"/>
                  </a:lnTo>
                  <a:lnTo>
                    <a:pt x="1111" y="221"/>
                  </a:lnTo>
                  <a:lnTo>
                    <a:pt x="1163" y="344"/>
                  </a:lnTo>
                  <a:lnTo>
                    <a:pt x="1231" y="228"/>
                  </a:lnTo>
                  <a:lnTo>
                    <a:pt x="1283" y="352"/>
                  </a:lnTo>
                  <a:lnTo>
                    <a:pt x="1351" y="236"/>
                  </a:lnTo>
                  <a:lnTo>
                    <a:pt x="1403" y="360"/>
                  </a:lnTo>
                  <a:lnTo>
                    <a:pt x="1470" y="244"/>
                  </a:lnTo>
                  <a:lnTo>
                    <a:pt x="1522" y="368"/>
                  </a:lnTo>
                  <a:lnTo>
                    <a:pt x="1590" y="252"/>
                  </a:lnTo>
                  <a:lnTo>
                    <a:pt x="1642" y="375"/>
                  </a:lnTo>
                  <a:lnTo>
                    <a:pt x="1710" y="260"/>
                  </a:lnTo>
                  <a:lnTo>
                    <a:pt x="1762" y="383"/>
                  </a:lnTo>
                  <a:lnTo>
                    <a:pt x="1829" y="267"/>
                  </a:lnTo>
                  <a:lnTo>
                    <a:pt x="1856" y="329"/>
                  </a:lnTo>
                  <a:lnTo>
                    <a:pt x="1860" y="330"/>
                  </a:lnTo>
                  <a:lnTo>
                    <a:pt x="27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263"/>
            <p:cNvSpPr>
              <a:spLocks/>
            </p:cNvSpPr>
            <p:nvPr/>
          </p:nvSpPr>
          <p:spPr bwMode="auto">
            <a:xfrm>
              <a:off x="1476" y="2913"/>
              <a:ext cx="33" cy="70"/>
            </a:xfrm>
            <a:custGeom>
              <a:avLst/>
              <a:gdLst>
                <a:gd name="T0" fmla="*/ 94 w 94"/>
                <a:gd name="T1" fmla="*/ 192 h 198"/>
                <a:gd name="T2" fmla="*/ 75 w 94"/>
                <a:gd name="T3" fmla="*/ 198 h 198"/>
                <a:gd name="T4" fmla="*/ 0 w 94"/>
                <a:gd name="T5" fmla="*/ 6 h 198"/>
                <a:gd name="T6" fmla="*/ 18 w 9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94" y="192"/>
                  </a:moveTo>
                  <a:lnTo>
                    <a:pt x="75" y="198"/>
                  </a:lnTo>
                  <a:lnTo>
                    <a:pt x="0" y="6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264"/>
            <p:cNvSpPr>
              <a:spLocks noChangeShapeType="1"/>
            </p:cNvSpPr>
            <p:nvPr/>
          </p:nvSpPr>
          <p:spPr bwMode="auto">
            <a:xfrm flipH="1">
              <a:off x="1476" y="2913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265"/>
            <p:cNvSpPr>
              <a:spLocks/>
            </p:cNvSpPr>
            <p:nvPr/>
          </p:nvSpPr>
          <p:spPr bwMode="auto">
            <a:xfrm>
              <a:off x="507" y="3995"/>
              <a:ext cx="1014" cy="141"/>
            </a:xfrm>
            <a:custGeom>
              <a:avLst/>
              <a:gdLst>
                <a:gd name="T0" fmla="*/ 0 w 2865"/>
                <a:gd name="T1" fmla="*/ 270 h 400"/>
                <a:gd name="T2" fmla="*/ 32 w 2865"/>
                <a:gd name="T3" fmla="*/ 211 h 400"/>
                <a:gd name="T4" fmla="*/ 87 w 2865"/>
                <a:gd name="T5" fmla="*/ 333 h 400"/>
                <a:gd name="T6" fmla="*/ 152 w 2865"/>
                <a:gd name="T7" fmla="*/ 215 h 400"/>
                <a:gd name="T8" fmla="*/ 207 w 2865"/>
                <a:gd name="T9" fmla="*/ 338 h 400"/>
                <a:gd name="T10" fmla="*/ 272 w 2865"/>
                <a:gd name="T11" fmla="*/ 220 h 400"/>
                <a:gd name="T12" fmla="*/ 327 w 2865"/>
                <a:gd name="T13" fmla="*/ 343 h 400"/>
                <a:gd name="T14" fmla="*/ 392 w 2865"/>
                <a:gd name="T15" fmla="*/ 225 h 400"/>
                <a:gd name="T16" fmla="*/ 447 w 2865"/>
                <a:gd name="T17" fmla="*/ 347 h 400"/>
                <a:gd name="T18" fmla="*/ 511 w 2865"/>
                <a:gd name="T19" fmla="*/ 230 h 400"/>
                <a:gd name="T20" fmla="*/ 567 w 2865"/>
                <a:gd name="T21" fmla="*/ 352 h 400"/>
                <a:gd name="T22" fmla="*/ 631 w 2865"/>
                <a:gd name="T23" fmla="*/ 235 h 400"/>
                <a:gd name="T24" fmla="*/ 687 w 2865"/>
                <a:gd name="T25" fmla="*/ 357 h 400"/>
                <a:gd name="T26" fmla="*/ 751 w 2865"/>
                <a:gd name="T27" fmla="*/ 239 h 400"/>
                <a:gd name="T28" fmla="*/ 806 w 2865"/>
                <a:gd name="T29" fmla="*/ 362 h 400"/>
                <a:gd name="T30" fmla="*/ 871 w 2865"/>
                <a:gd name="T31" fmla="*/ 244 h 400"/>
                <a:gd name="T32" fmla="*/ 926 w 2865"/>
                <a:gd name="T33" fmla="*/ 366 h 400"/>
                <a:gd name="T34" fmla="*/ 991 w 2865"/>
                <a:gd name="T35" fmla="*/ 249 h 400"/>
                <a:gd name="T36" fmla="*/ 1046 w 2865"/>
                <a:gd name="T37" fmla="*/ 371 h 400"/>
                <a:gd name="T38" fmla="*/ 1111 w 2865"/>
                <a:gd name="T39" fmla="*/ 254 h 400"/>
                <a:gd name="T40" fmla="*/ 1166 w 2865"/>
                <a:gd name="T41" fmla="*/ 376 h 400"/>
                <a:gd name="T42" fmla="*/ 1231 w 2865"/>
                <a:gd name="T43" fmla="*/ 258 h 400"/>
                <a:gd name="T44" fmla="*/ 1286 w 2865"/>
                <a:gd name="T45" fmla="*/ 381 h 400"/>
                <a:gd name="T46" fmla="*/ 1351 w 2865"/>
                <a:gd name="T47" fmla="*/ 263 h 400"/>
                <a:gd name="T48" fmla="*/ 1406 w 2865"/>
                <a:gd name="T49" fmla="*/ 385 h 400"/>
                <a:gd name="T50" fmla="*/ 1471 w 2865"/>
                <a:gd name="T51" fmla="*/ 268 h 400"/>
                <a:gd name="T52" fmla="*/ 1526 w 2865"/>
                <a:gd name="T53" fmla="*/ 390 h 400"/>
                <a:gd name="T54" fmla="*/ 1591 w 2865"/>
                <a:gd name="T55" fmla="*/ 273 h 400"/>
                <a:gd name="T56" fmla="*/ 1646 w 2865"/>
                <a:gd name="T57" fmla="*/ 395 h 400"/>
                <a:gd name="T58" fmla="*/ 1710 w 2865"/>
                <a:gd name="T59" fmla="*/ 277 h 400"/>
                <a:gd name="T60" fmla="*/ 1766 w 2865"/>
                <a:gd name="T61" fmla="*/ 400 h 400"/>
                <a:gd name="T62" fmla="*/ 1830 w 2865"/>
                <a:gd name="T63" fmla="*/ 282 h 400"/>
                <a:gd name="T64" fmla="*/ 1858 w 2865"/>
                <a:gd name="T65" fmla="*/ 343 h 400"/>
                <a:gd name="T66" fmla="*/ 1891 w 2865"/>
                <a:gd name="T67" fmla="*/ 345 h 400"/>
                <a:gd name="T68" fmla="*/ 2865 w 2865"/>
                <a:gd name="T69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65" h="400">
                  <a:moveTo>
                    <a:pt x="0" y="270"/>
                  </a:moveTo>
                  <a:lnTo>
                    <a:pt x="32" y="211"/>
                  </a:lnTo>
                  <a:lnTo>
                    <a:pt x="87" y="333"/>
                  </a:lnTo>
                  <a:lnTo>
                    <a:pt x="152" y="215"/>
                  </a:lnTo>
                  <a:lnTo>
                    <a:pt x="207" y="338"/>
                  </a:lnTo>
                  <a:lnTo>
                    <a:pt x="272" y="220"/>
                  </a:lnTo>
                  <a:lnTo>
                    <a:pt x="327" y="343"/>
                  </a:lnTo>
                  <a:lnTo>
                    <a:pt x="392" y="225"/>
                  </a:lnTo>
                  <a:lnTo>
                    <a:pt x="447" y="347"/>
                  </a:lnTo>
                  <a:lnTo>
                    <a:pt x="511" y="230"/>
                  </a:lnTo>
                  <a:lnTo>
                    <a:pt x="567" y="352"/>
                  </a:lnTo>
                  <a:lnTo>
                    <a:pt x="631" y="235"/>
                  </a:lnTo>
                  <a:lnTo>
                    <a:pt x="687" y="357"/>
                  </a:lnTo>
                  <a:lnTo>
                    <a:pt x="751" y="239"/>
                  </a:lnTo>
                  <a:lnTo>
                    <a:pt x="806" y="362"/>
                  </a:lnTo>
                  <a:lnTo>
                    <a:pt x="871" y="244"/>
                  </a:lnTo>
                  <a:lnTo>
                    <a:pt x="926" y="366"/>
                  </a:lnTo>
                  <a:lnTo>
                    <a:pt x="991" y="249"/>
                  </a:lnTo>
                  <a:lnTo>
                    <a:pt x="1046" y="371"/>
                  </a:lnTo>
                  <a:lnTo>
                    <a:pt x="1111" y="254"/>
                  </a:lnTo>
                  <a:lnTo>
                    <a:pt x="1166" y="376"/>
                  </a:lnTo>
                  <a:lnTo>
                    <a:pt x="1231" y="258"/>
                  </a:lnTo>
                  <a:lnTo>
                    <a:pt x="1286" y="381"/>
                  </a:lnTo>
                  <a:lnTo>
                    <a:pt x="1351" y="263"/>
                  </a:lnTo>
                  <a:lnTo>
                    <a:pt x="1406" y="385"/>
                  </a:lnTo>
                  <a:lnTo>
                    <a:pt x="1471" y="268"/>
                  </a:lnTo>
                  <a:lnTo>
                    <a:pt x="1526" y="390"/>
                  </a:lnTo>
                  <a:lnTo>
                    <a:pt x="1591" y="273"/>
                  </a:lnTo>
                  <a:lnTo>
                    <a:pt x="1646" y="395"/>
                  </a:lnTo>
                  <a:lnTo>
                    <a:pt x="1710" y="277"/>
                  </a:lnTo>
                  <a:lnTo>
                    <a:pt x="1766" y="400"/>
                  </a:lnTo>
                  <a:lnTo>
                    <a:pt x="1830" y="282"/>
                  </a:lnTo>
                  <a:lnTo>
                    <a:pt x="1858" y="343"/>
                  </a:lnTo>
                  <a:lnTo>
                    <a:pt x="1891" y="345"/>
                  </a:lnTo>
                  <a:lnTo>
                    <a:pt x="28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266"/>
            <p:cNvSpPr>
              <a:spLocks/>
            </p:cNvSpPr>
            <p:nvPr/>
          </p:nvSpPr>
          <p:spPr bwMode="auto">
            <a:xfrm>
              <a:off x="1509" y="3958"/>
              <a:ext cx="31" cy="72"/>
            </a:xfrm>
            <a:custGeom>
              <a:avLst/>
              <a:gdLst>
                <a:gd name="T0" fmla="*/ 85 w 85"/>
                <a:gd name="T1" fmla="*/ 196 h 203"/>
                <a:gd name="T2" fmla="*/ 66 w 85"/>
                <a:gd name="T3" fmla="*/ 203 h 203"/>
                <a:gd name="T4" fmla="*/ 0 w 85"/>
                <a:gd name="T5" fmla="*/ 6 h 203"/>
                <a:gd name="T6" fmla="*/ 18 w 85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03">
                  <a:moveTo>
                    <a:pt x="85" y="196"/>
                  </a:moveTo>
                  <a:lnTo>
                    <a:pt x="66" y="203"/>
                  </a:lnTo>
                  <a:lnTo>
                    <a:pt x="0" y="6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267"/>
            <p:cNvSpPr>
              <a:spLocks noChangeShapeType="1"/>
            </p:cNvSpPr>
            <p:nvPr/>
          </p:nvSpPr>
          <p:spPr bwMode="auto">
            <a:xfrm flipH="1">
              <a:off x="1509" y="3958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268"/>
            <p:cNvSpPr>
              <a:spLocks/>
            </p:cNvSpPr>
            <p:nvPr/>
          </p:nvSpPr>
          <p:spPr bwMode="auto">
            <a:xfrm>
              <a:off x="492" y="5014"/>
              <a:ext cx="1034" cy="169"/>
            </a:xfrm>
            <a:custGeom>
              <a:avLst/>
              <a:gdLst>
                <a:gd name="T0" fmla="*/ 0 w 2924"/>
                <a:gd name="T1" fmla="*/ 404 h 479"/>
                <a:gd name="T2" fmla="*/ 30 w 2924"/>
                <a:gd name="T3" fmla="*/ 344 h 479"/>
                <a:gd name="T4" fmla="*/ 89 w 2924"/>
                <a:gd name="T5" fmla="*/ 464 h 479"/>
                <a:gd name="T6" fmla="*/ 150 w 2924"/>
                <a:gd name="T7" fmla="*/ 345 h 479"/>
                <a:gd name="T8" fmla="*/ 209 w 2924"/>
                <a:gd name="T9" fmla="*/ 465 h 479"/>
                <a:gd name="T10" fmla="*/ 270 w 2924"/>
                <a:gd name="T11" fmla="*/ 346 h 479"/>
                <a:gd name="T12" fmla="*/ 329 w 2924"/>
                <a:gd name="T13" fmla="*/ 466 h 479"/>
                <a:gd name="T14" fmla="*/ 390 w 2924"/>
                <a:gd name="T15" fmla="*/ 347 h 479"/>
                <a:gd name="T16" fmla="*/ 449 w 2924"/>
                <a:gd name="T17" fmla="*/ 467 h 479"/>
                <a:gd name="T18" fmla="*/ 510 w 2924"/>
                <a:gd name="T19" fmla="*/ 348 h 479"/>
                <a:gd name="T20" fmla="*/ 569 w 2924"/>
                <a:gd name="T21" fmla="*/ 468 h 479"/>
                <a:gd name="T22" fmla="*/ 630 w 2924"/>
                <a:gd name="T23" fmla="*/ 349 h 479"/>
                <a:gd name="T24" fmla="*/ 689 w 2924"/>
                <a:gd name="T25" fmla="*/ 469 h 479"/>
                <a:gd name="T26" fmla="*/ 750 w 2924"/>
                <a:gd name="T27" fmla="*/ 350 h 479"/>
                <a:gd name="T28" fmla="*/ 809 w 2924"/>
                <a:gd name="T29" fmla="*/ 470 h 479"/>
                <a:gd name="T30" fmla="*/ 870 w 2924"/>
                <a:gd name="T31" fmla="*/ 351 h 479"/>
                <a:gd name="T32" fmla="*/ 929 w 2924"/>
                <a:gd name="T33" fmla="*/ 471 h 479"/>
                <a:gd name="T34" fmla="*/ 990 w 2924"/>
                <a:gd name="T35" fmla="*/ 352 h 479"/>
                <a:gd name="T36" fmla="*/ 1049 w 2924"/>
                <a:gd name="T37" fmla="*/ 472 h 479"/>
                <a:gd name="T38" fmla="*/ 1110 w 2924"/>
                <a:gd name="T39" fmla="*/ 352 h 479"/>
                <a:gd name="T40" fmla="*/ 1169 w 2924"/>
                <a:gd name="T41" fmla="*/ 473 h 479"/>
                <a:gd name="T42" fmla="*/ 1230 w 2924"/>
                <a:gd name="T43" fmla="*/ 353 h 479"/>
                <a:gd name="T44" fmla="*/ 1289 w 2924"/>
                <a:gd name="T45" fmla="*/ 474 h 479"/>
                <a:gd name="T46" fmla="*/ 1350 w 2924"/>
                <a:gd name="T47" fmla="*/ 354 h 479"/>
                <a:gd name="T48" fmla="*/ 1409 w 2924"/>
                <a:gd name="T49" fmla="*/ 475 h 479"/>
                <a:gd name="T50" fmla="*/ 1470 w 2924"/>
                <a:gd name="T51" fmla="*/ 355 h 479"/>
                <a:gd name="T52" fmla="*/ 1529 w 2924"/>
                <a:gd name="T53" fmla="*/ 476 h 479"/>
                <a:gd name="T54" fmla="*/ 1590 w 2924"/>
                <a:gd name="T55" fmla="*/ 356 h 479"/>
                <a:gd name="T56" fmla="*/ 1649 w 2924"/>
                <a:gd name="T57" fmla="*/ 477 h 479"/>
                <a:gd name="T58" fmla="*/ 1710 w 2924"/>
                <a:gd name="T59" fmla="*/ 357 h 479"/>
                <a:gd name="T60" fmla="*/ 1769 w 2924"/>
                <a:gd name="T61" fmla="*/ 478 h 479"/>
                <a:gd name="T62" fmla="*/ 1830 w 2924"/>
                <a:gd name="T63" fmla="*/ 358 h 479"/>
                <a:gd name="T64" fmla="*/ 1889 w 2924"/>
                <a:gd name="T65" fmla="*/ 479 h 479"/>
                <a:gd name="T66" fmla="*/ 1919 w 2924"/>
                <a:gd name="T67" fmla="*/ 419 h 479"/>
                <a:gd name="T68" fmla="*/ 1979 w 2924"/>
                <a:gd name="T69" fmla="*/ 420 h 479"/>
                <a:gd name="T70" fmla="*/ 2924 w 2924"/>
                <a:gd name="T71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24" h="479">
                  <a:moveTo>
                    <a:pt x="0" y="404"/>
                  </a:moveTo>
                  <a:lnTo>
                    <a:pt x="30" y="344"/>
                  </a:lnTo>
                  <a:lnTo>
                    <a:pt x="89" y="464"/>
                  </a:lnTo>
                  <a:lnTo>
                    <a:pt x="150" y="345"/>
                  </a:lnTo>
                  <a:lnTo>
                    <a:pt x="209" y="465"/>
                  </a:lnTo>
                  <a:lnTo>
                    <a:pt x="270" y="346"/>
                  </a:lnTo>
                  <a:lnTo>
                    <a:pt x="329" y="466"/>
                  </a:lnTo>
                  <a:lnTo>
                    <a:pt x="390" y="347"/>
                  </a:lnTo>
                  <a:lnTo>
                    <a:pt x="449" y="467"/>
                  </a:lnTo>
                  <a:lnTo>
                    <a:pt x="510" y="348"/>
                  </a:lnTo>
                  <a:lnTo>
                    <a:pt x="569" y="468"/>
                  </a:lnTo>
                  <a:lnTo>
                    <a:pt x="630" y="349"/>
                  </a:lnTo>
                  <a:lnTo>
                    <a:pt x="689" y="469"/>
                  </a:lnTo>
                  <a:lnTo>
                    <a:pt x="750" y="350"/>
                  </a:lnTo>
                  <a:lnTo>
                    <a:pt x="809" y="470"/>
                  </a:lnTo>
                  <a:lnTo>
                    <a:pt x="870" y="351"/>
                  </a:lnTo>
                  <a:lnTo>
                    <a:pt x="929" y="471"/>
                  </a:lnTo>
                  <a:lnTo>
                    <a:pt x="990" y="352"/>
                  </a:lnTo>
                  <a:lnTo>
                    <a:pt x="1049" y="472"/>
                  </a:lnTo>
                  <a:lnTo>
                    <a:pt x="1110" y="352"/>
                  </a:lnTo>
                  <a:lnTo>
                    <a:pt x="1169" y="473"/>
                  </a:lnTo>
                  <a:lnTo>
                    <a:pt x="1230" y="353"/>
                  </a:lnTo>
                  <a:lnTo>
                    <a:pt x="1289" y="474"/>
                  </a:lnTo>
                  <a:lnTo>
                    <a:pt x="1350" y="354"/>
                  </a:lnTo>
                  <a:lnTo>
                    <a:pt x="1409" y="475"/>
                  </a:lnTo>
                  <a:lnTo>
                    <a:pt x="1470" y="355"/>
                  </a:lnTo>
                  <a:lnTo>
                    <a:pt x="1529" y="476"/>
                  </a:lnTo>
                  <a:lnTo>
                    <a:pt x="1590" y="356"/>
                  </a:lnTo>
                  <a:lnTo>
                    <a:pt x="1649" y="477"/>
                  </a:lnTo>
                  <a:lnTo>
                    <a:pt x="1710" y="357"/>
                  </a:lnTo>
                  <a:lnTo>
                    <a:pt x="1769" y="478"/>
                  </a:lnTo>
                  <a:lnTo>
                    <a:pt x="1830" y="358"/>
                  </a:lnTo>
                  <a:lnTo>
                    <a:pt x="1889" y="479"/>
                  </a:lnTo>
                  <a:lnTo>
                    <a:pt x="1919" y="419"/>
                  </a:lnTo>
                  <a:lnTo>
                    <a:pt x="1979" y="420"/>
                  </a:lnTo>
                  <a:lnTo>
                    <a:pt x="29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269"/>
            <p:cNvSpPr>
              <a:spLocks/>
            </p:cNvSpPr>
            <p:nvPr/>
          </p:nvSpPr>
          <p:spPr bwMode="auto">
            <a:xfrm>
              <a:off x="1512" y="4978"/>
              <a:ext cx="36" cy="69"/>
            </a:xfrm>
            <a:custGeom>
              <a:avLst/>
              <a:gdLst>
                <a:gd name="T0" fmla="*/ 102 w 102"/>
                <a:gd name="T1" fmla="*/ 188 h 196"/>
                <a:gd name="T2" fmla="*/ 83 w 102"/>
                <a:gd name="T3" fmla="*/ 196 h 196"/>
                <a:gd name="T4" fmla="*/ 0 w 102"/>
                <a:gd name="T5" fmla="*/ 8 h 196"/>
                <a:gd name="T6" fmla="*/ 19 w 102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96">
                  <a:moveTo>
                    <a:pt x="102" y="188"/>
                  </a:moveTo>
                  <a:lnTo>
                    <a:pt x="83" y="196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Line 270"/>
            <p:cNvSpPr>
              <a:spLocks noChangeShapeType="1"/>
            </p:cNvSpPr>
            <p:nvPr/>
          </p:nvSpPr>
          <p:spPr bwMode="auto">
            <a:xfrm flipH="1">
              <a:off x="1512" y="497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Arc 271"/>
            <p:cNvSpPr>
              <a:spLocks/>
            </p:cNvSpPr>
            <p:nvPr/>
          </p:nvSpPr>
          <p:spPr bwMode="auto">
            <a:xfrm>
              <a:off x="1065" y="3029"/>
              <a:ext cx="202" cy="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Arc 272"/>
            <p:cNvSpPr>
              <a:spLocks/>
            </p:cNvSpPr>
            <p:nvPr/>
          </p:nvSpPr>
          <p:spPr bwMode="auto">
            <a:xfrm>
              <a:off x="1267" y="3114"/>
              <a:ext cx="244" cy="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Arc 273"/>
            <p:cNvSpPr>
              <a:spLocks/>
            </p:cNvSpPr>
            <p:nvPr/>
          </p:nvSpPr>
          <p:spPr bwMode="auto">
            <a:xfrm>
              <a:off x="1511" y="3103"/>
              <a:ext cx="217" cy="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Freeform 274"/>
            <p:cNvSpPr>
              <a:spLocks/>
            </p:cNvSpPr>
            <p:nvPr/>
          </p:nvSpPr>
          <p:spPr bwMode="auto">
            <a:xfrm>
              <a:off x="1674" y="3103"/>
              <a:ext cx="54" cy="37"/>
            </a:xfrm>
            <a:custGeom>
              <a:avLst/>
              <a:gdLst>
                <a:gd name="T0" fmla="*/ 54 w 54"/>
                <a:gd name="T1" fmla="*/ 0 h 37"/>
                <a:gd name="T2" fmla="*/ 0 w 54"/>
                <a:gd name="T3" fmla="*/ 2 h 37"/>
                <a:gd name="T4" fmla="*/ 19 w 54"/>
                <a:gd name="T5" fmla="*/ 15 h 37"/>
                <a:gd name="T6" fmla="*/ 13 w 54"/>
                <a:gd name="T7" fmla="*/ 37 h 37"/>
                <a:gd name="T8" fmla="*/ 54 w 5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7">
                  <a:moveTo>
                    <a:pt x="54" y="0"/>
                  </a:moveTo>
                  <a:lnTo>
                    <a:pt x="0" y="2"/>
                  </a:lnTo>
                  <a:lnTo>
                    <a:pt x="19" y="15"/>
                  </a:lnTo>
                  <a:lnTo>
                    <a:pt x="13" y="37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Arc 275"/>
            <p:cNvSpPr>
              <a:spLocks/>
            </p:cNvSpPr>
            <p:nvPr/>
          </p:nvSpPr>
          <p:spPr bwMode="auto">
            <a:xfrm>
              <a:off x="1070" y="4069"/>
              <a:ext cx="170" cy="9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Arc 276"/>
            <p:cNvSpPr>
              <a:spLocks/>
            </p:cNvSpPr>
            <p:nvPr/>
          </p:nvSpPr>
          <p:spPr bwMode="auto">
            <a:xfrm>
              <a:off x="1240" y="4159"/>
              <a:ext cx="287" cy="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25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25" y="21599"/>
                  </a:moveTo>
                  <a:cubicBezTo>
                    <a:pt x="9625" y="21558"/>
                    <a:pt x="0" y="11900"/>
                    <a:pt x="0" y="0"/>
                  </a:cubicBezTo>
                </a:path>
                <a:path w="21600" h="21600" stroke="0" extrusionOk="0">
                  <a:moveTo>
                    <a:pt x="21525" y="21599"/>
                  </a:moveTo>
                  <a:cubicBezTo>
                    <a:pt x="9625" y="21558"/>
                    <a:pt x="0" y="1190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Arc 277"/>
            <p:cNvSpPr>
              <a:spLocks/>
            </p:cNvSpPr>
            <p:nvPr/>
          </p:nvSpPr>
          <p:spPr bwMode="auto">
            <a:xfrm>
              <a:off x="1526" y="4133"/>
              <a:ext cx="246" cy="107"/>
            </a:xfrm>
            <a:custGeom>
              <a:avLst/>
              <a:gdLst>
                <a:gd name="G0" fmla="+- 89 0 0"/>
                <a:gd name="G1" fmla="+- 0 0 0"/>
                <a:gd name="G2" fmla="+- 21600 0 0"/>
                <a:gd name="T0" fmla="*/ 21689 w 21689"/>
                <a:gd name="T1" fmla="*/ 0 h 21600"/>
                <a:gd name="T2" fmla="*/ 0 w 21689"/>
                <a:gd name="T3" fmla="*/ 21600 h 21600"/>
                <a:gd name="T4" fmla="*/ 89 w 2168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9" h="21600" fill="none" extrusionOk="0">
                  <a:moveTo>
                    <a:pt x="21689" y="0"/>
                  </a:moveTo>
                  <a:cubicBezTo>
                    <a:pt x="21689" y="11929"/>
                    <a:pt x="12018" y="21600"/>
                    <a:pt x="89" y="21600"/>
                  </a:cubicBezTo>
                  <a:cubicBezTo>
                    <a:pt x="59" y="21600"/>
                    <a:pt x="29" y="21599"/>
                    <a:pt x="0" y="21599"/>
                  </a:cubicBezTo>
                </a:path>
                <a:path w="21689" h="21600" stroke="0" extrusionOk="0">
                  <a:moveTo>
                    <a:pt x="21689" y="0"/>
                  </a:moveTo>
                  <a:cubicBezTo>
                    <a:pt x="21689" y="11929"/>
                    <a:pt x="12018" y="21600"/>
                    <a:pt x="89" y="21600"/>
                  </a:cubicBezTo>
                  <a:cubicBezTo>
                    <a:pt x="59" y="21600"/>
                    <a:pt x="29" y="21599"/>
                    <a:pt x="0" y="21599"/>
                  </a:cubicBezTo>
                  <a:lnTo>
                    <a:pt x="8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278"/>
            <p:cNvSpPr>
              <a:spLocks/>
            </p:cNvSpPr>
            <p:nvPr/>
          </p:nvSpPr>
          <p:spPr bwMode="auto">
            <a:xfrm>
              <a:off x="1716" y="4133"/>
              <a:ext cx="55" cy="37"/>
            </a:xfrm>
            <a:custGeom>
              <a:avLst/>
              <a:gdLst>
                <a:gd name="T0" fmla="*/ 55 w 55"/>
                <a:gd name="T1" fmla="*/ 0 h 37"/>
                <a:gd name="T2" fmla="*/ 0 w 55"/>
                <a:gd name="T3" fmla="*/ 2 h 37"/>
                <a:gd name="T4" fmla="*/ 20 w 55"/>
                <a:gd name="T5" fmla="*/ 14 h 37"/>
                <a:gd name="T6" fmla="*/ 15 w 55"/>
                <a:gd name="T7" fmla="*/ 37 h 37"/>
                <a:gd name="T8" fmla="*/ 55 w 55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55" y="0"/>
                  </a:moveTo>
                  <a:lnTo>
                    <a:pt x="0" y="2"/>
                  </a:lnTo>
                  <a:lnTo>
                    <a:pt x="20" y="14"/>
                  </a:lnTo>
                  <a:lnTo>
                    <a:pt x="15" y="3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Arc 279"/>
            <p:cNvSpPr>
              <a:spLocks/>
            </p:cNvSpPr>
            <p:nvPr/>
          </p:nvSpPr>
          <p:spPr bwMode="auto">
            <a:xfrm>
              <a:off x="1065" y="5110"/>
              <a:ext cx="207" cy="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Arc 280"/>
            <p:cNvSpPr>
              <a:spLocks/>
            </p:cNvSpPr>
            <p:nvPr/>
          </p:nvSpPr>
          <p:spPr bwMode="auto">
            <a:xfrm>
              <a:off x="1272" y="5194"/>
              <a:ext cx="356" cy="102"/>
            </a:xfrm>
            <a:custGeom>
              <a:avLst/>
              <a:gdLst>
                <a:gd name="G0" fmla="+- 21600 0 0"/>
                <a:gd name="G1" fmla="+- 215 0 0"/>
                <a:gd name="G2" fmla="+- 21600 0 0"/>
                <a:gd name="T0" fmla="*/ 21600 w 21600"/>
                <a:gd name="T1" fmla="*/ 21815 h 21815"/>
                <a:gd name="T2" fmla="*/ 1 w 21600"/>
                <a:gd name="T3" fmla="*/ 0 h 21815"/>
                <a:gd name="T4" fmla="*/ 21600 w 21600"/>
                <a:gd name="T5" fmla="*/ 215 h 2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5" fill="none" extrusionOk="0">
                  <a:moveTo>
                    <a:pt x="21600" y="21815"/>
                  </a:moveTo>
                  <a:cubicBezTo>
                    <a:pt x="9670" y="21815"/>
                    <a:pt x="0" y="12144"/>
                    <a:pt x="0" y="215"/>
                  </a:cubicBezTo>
                  <a:cubicBezTo>
                    <a:pt x="-1" y="143"/>
                    <a:pt x="0" y="71"/>
                    <a:pt x="1" y="0"/>
                  </a:cubicBezTo>
                </a:path>
                <a:path w="21600" h="21815" stroke="0" extrusionOk="0">
                  <a:moveTo>
                    <a:pt x="21600" y="21815"/>
                  </a:moveTo>
                  <a:cubicBezTo>
                    <a:pt x="9670" y="21815"/>
                    <a:pt x="0" y="12144"/>
                    <a:pt x="0" y="215"/>
                  </a:cubicBezTo>
                  <a:cubicBezTo>
                    <a:pt x="-1" y="143"/>
                    <a:pt x="0" y="71"/>
                    <a:pt x="1" y="0"/>
                  </a:cubicBezTo>
                  <a:lnTo>
                    <a:pt x="21600" y="21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Arc 281"/>
            <p:cNvSpPr>
              <a:spLocks/>
            </p:cNvSpPr>
            <p:nvPr/>
          </p:nvSpPr>
          <p:spPr bwMode="auto">
            <a:xfrm>
              <a:off x="1628" y="5152"/>
              <a:ext cx="281" cy="14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Freeform 282"/>
            <p:cNvSpPr>
              <a:spLocks/>
            </p:cNvSpPr>
            <p:nvPr/>
          </p:nvSpPr>
          <p:spPr bwMode="auto">
            <a:xfrm>
              <a:off x="1890" y="5152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Freeform 283"/>
            <p:cNvSpPr>
              <a:spLocks/>
            </p:cNvSpPr>
            <p:nvPr/>
          </p:nvSpPr>
          <p:spPr bwMode="auto">
            <a:xfrm>
              <a:off x="927" y="3055"/>
              <a:ext cx="621" cy="59"/>
            </a:xfrm>
            <a:custGeom>
              <a:avLst/>
              <a:gdLst>
                <a:gd name="T0" fmla="*/ 1755 w 1755"/>
                <a:gd name="T1" fmla="*/ 0 h 165"/>
                <a:gd name="T2" fmla="*/ 1741 w 1755"/>
                <a:gd name="T3" fmla="*/ 165 h 165"/>
                <a:gd name="T4" fmla="*/ 0 w 1755"/>
                <a:gd name="T5" fmla="*/ 15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5" h="165">
                  <a:moveTo>
                    <a:pt x="1755" y="0"/>
                  </a:moveTo>
                  <a:lnTo>
                    <a:pt x="1741" y="165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Arc 284"/>
            <p:cNvSpPr>
              <a:spLocks/>
            </p:cNvSpPr>
            <p:nvPr/>
          </p:nvSpPr>
          <p:spPr bwMode="auto">
            <a:xfrm>
              <a:off x="454" y="2466"/>
              <a:ext cx="473" cy="64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Freeform 285"/>
            <p:cNvSpPr>
              <a:spLocks/>
            </p:cNvSpPr>
            <p:nvPr/>
          </p:nvSpPr>
          <p:spPr bwMode="auto">
            <a:xfrm>
              <a:off x="436" y="2466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Freeform 286"/>
            <p:cNvSpPr>
              <a:spLocks/>
            </p:cNvSpPr>
            <p:nvPr/>
          </p:nvSpPr>
          <p:spPr bwMode="auto">
            <a:xfrm>
              <a:off x="916" y="4106"/>
              <a:ext cx="621" cy="75"/>
            </a:xfrm>
            <a:custGeom>
              <a:avLst/>
              <a:gdLst>
                <a:gd name="T0" fmla="*/ 1756 w 1756"/>
                <a:gd name="T1" fmla="*/ 0 h 211"/>
                <a:gd name="T2" fmla="*/ 1710 w 1756"/>
                <a:gd name="T3" fmla="*/ 211 h 211"/>
                <a:gd name="T4" fmla="*/ 0 w 1756"/>
                <a:gd name="T5" fmla="*/ 12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6" h="211">
                  <a:moveTo>
                    <a:pt x="1756" y="0"/>
                  </a:moveTo>
                  <a:lnTo>
                    <a:pt x="1710" y="211"/>
                  </a:lnTo>
                  <a:lnTo>
                    <a:pt x="0" y="1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Arc 287"/>
            <p:cNvSpPr>
              <a:spLocks/>
            </p:cNvSpPr>
            <p:nvPr/>
          </p:nvSpPr>
          <p:spPr bwMode="auto">
            <a:xfrm>
              <a:off x="370" y="3857"/>
              <a:ext cx="546" cy="29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Freeform 288"/>
            <p:cNvSpPr>
              <a:spLocks/>
            </p:cNvSpPr>
            <p:nvPr/>
          </p:nvSpPr>
          <p:spPr bwMode="auto">
            <a:xfrm>
              <a:off x="351" y="3857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Freeform 289"/>
            <p:cNvSpPr>
              <a:spLocks/>
            </p:cNvSpPr>
            <p:nvPr/>
          </p:nvSpPr>
          <p:spPr bwMode="auto">
            <a:xfrm>
              <a:off x="1001" y="5152"/>
              <a:ext cx="531" cy="48"/>
            </a:xfrm>
            <a:custGeom>
              <a:avLst/>
              <a:gdLst>
                <a:gd name="T0" fmla="*/ 1500 w 1500"/>
                <a:gd name="T1" fmla="*/ 0 h 136"/>
                <a:gd name="T2" fmla="*/ 1500 w 1500"/>
                <a:gd name="T3" fmla="*/ 136 h 136"/>
                <a:gd name="T4" fmla="*/ 0 w 1500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0" h="136">
                  <a:moveTo>
                    <a:pt x="1500" y="0"/>
                  </a:moveTo>
                  <a:lnTo>
                    <a:pt x="1500" y="136"/>
                  </a:lnTo>
                  <a:lnTo>
                    <a:pt x="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Arc 290"/>
            <p:cNvSpPr>
              <a:spLocks/>
            </p:cNvSpPr>
            <p:nvPr/>
          </p:nvSpPr>
          <p:spPr bwMode="auto">
            <a:xfrm>
              <a:off x="454" y="4807"/>
              <a:ext cx="547" cy="39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Freeform 291"/>
            <p:cNvSpPr>
              <a:spLocks/>
            </p:cNvSpPr>
            <p:nvPr/>
          </p:nvSpPr>
          <p:spPr bwMode="auto">
            <a:xfrm>
              <a:off x="436" y="4807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6429" name="Group 318"/>
          <p:cNvGrpSpPr>
            <a:grpSpLocks noChangeAspect="1"/>
          </p:cNvGrpSpPr>
          <p:nvPr/>
        </p:nvGrpSpPr>
        <p:grpSpPr bwMode="auto">
          <a:xfrm>
            <a:off x="228600" y="381000"/>
            <a:ext cx="6477000" cy="8413750"/>
            <a:chOff x="309" y="240"/>
            <a:chExt cx="4080" cy="5300"/>
          </a:xfrm>
        </p:grpSpPr>
        <p:sp>
          <p:nvSpPr>
            <p:cNvPr id="6430" name="AutoShape 317"/>
            <p:cNvSpPr>
              <a:spLocks noChangeAspect="1" noChangeArrowheads="1" noTextEdit="1"/>
            </p:cNvSpPr>
            <p:nvPr/>
          </p:nvSpPr>
          <p:spPr bwMode="auto">
            <a:xfrm>
              <a:off x="309" y="240"/>
              <a:ext cx="3867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431" name="Group 519"/>
            <p:cNvGrpSpPr>
              <a:grpSpLocks/>
            </p:cNvGrpSpPr>
            <p:nvPr/>
          </p:nvGrpSpPr>
          <p:grpSpPr bwMode="auto">
            <a:xfrm>
              <a:off x="336" y="267"/>
              <a:ext cx="4053" cy="5092"/>
              <a:chOff x="336" y="267"/>
              <a:chExt cx="4053" cy="5092"/>
            </a:xfrm>
          </p:grpSpPr>
          <p:sp>
            <p:nvSpPr>
              <p:cNvPr id="6542" name="Rectangle 319"/>
              <p:cNvSpPr>
                <a:spLocks noChangeArrowheads="1"/>
              </p:cNvSpPr>
              <p:nvPr/>
            </p:nvSpPr>
            <p:spPr bwMode="auto">
              <a:xfrm>
                <a:off x="336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43" name="Rectangle 320"/>
              <p:cNvSpPr>
                <a:spLocks noChangeArrowheads="1"/>
              </p:cNvSpPr>
              <p:nvPr/>
            </p:nvSpPr>
            <p:spPr bwMode="auto">
              <a:xfrm>
                <a:off x="336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44" name="Rectangle 321"/>
              <p:cNvSpPr>
                <a:spLocks noChangeArrowheads="1"/>
              </p:cNvSpPr>
              <p:nvPr/>
            </p:nvSpPr>
            <p:spPr bwMode="auto">
              <a:xfrm>
                <a:off x="336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45" name="Rectangle 322"/>
              <p:cNvSpPr>
                <a:spLocks noChangeArrowheads="1"/>
              </p:cNvSpPr>
              <p:nvPr/>
            </p:nvSpPr>
            <p:spPr bwMode="auto">
              <a:xfrm>
                <a:off x="741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46" name="Oval 323"/>
              <p:cNvSpPr>
                <a:spLocks noChangeArrowheads="1"/>
              </p:cNvSpPr>
              <p:nvPr/>
            </p:nvSpPr>
            <p:spPr bwMode="auto">
              <a:xfrm>
                <a:off x="1888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47" name="Rectangle 324"/>
              <p:cNvSpPr>
                <a:spLocks noChangeArrowheads="1"/>
              </p:cNvSpPr>
              <p:nvPr/>
            </p:nvSpPr>
            <p:spPr bwMode="auto">
              <a:xfrm>
                <a:off x="1450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48" name="Oval 325"/>
              <p:cNvSpPr>
                <a:spLocks noChangeArrowheads="1"/>
              </p:cNvSpPr>
              <p:nvPr/>
            </p:nvSpPr>
            <p:spPr bwMode="auto">
              <a:xfrm>
                <a:off x="1447" y="38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49" name="Rectangle 326"/>
              <p:cNvSpPr>
                <a:spLocks noChangeArrowheads="1"/>
              </p:cNvSpPr>
              <p:nvPr/>
            </p:nvSpPr>
            <p:spPr bwMode="auto">
              <a:xfrm>
                <a:off x="1151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50" name="Oval 327"/>
              <p:cNvSpPr>
                <a:spLocks noChangeArrowheads="1"/>
              </p:cNvSpPr>
              <p:nvPr/>
            </p:nvSpPr>
            <p:spPr bwMode="auto">
              <a:xfrm>
                <a:off x="1299" y="3873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51" name="Rectangle 328"/>
              <p:cNvSpPr>
                <a:spLocks noChangeArrowheads="1"/>
              </p:cNvSpPr>
              <p:nvPr/>
            </p:nvSpPr>
            <p:spPr bwMode="auto">
              <a:xfrm>
                <a:off x="861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52" name="Rectangle 329"/>
              <p:cNvSpPr>
                <a:spLocks noChangeArrowheads="1"/>
              </p:cNvSpPr>
              <p:nvPr/>
            </p:nvSpPr>
            <p:spPr bwMode="auto">
              <a:xfrm>
                <a:off x="1150" y="3873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53" name="Line 330"/>
              <p:cNvSpPr>
                <a:spLocks noChangeShapeType="1"/>
              </p:cNvSpPr>
              <p:nvPr/>
            </p:nvSpPr>
            <p:spPr bwMode="auto">
              <a:xfrm>
                <a:off x="1150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54" name="Line 331"/>
              <p:cNvSpPr>
                <a:spLocks noChangeShapeType="1"/>
              </p:cNvSpPr>
              <p:nvPr/>
            </p:nvSpPr>
            <p:spPr bwMode="auto">
              <a:xfrm flipV="1">
                <a:off x="1150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55" name="Rectangle 332"/>
              <p:cNvSpPr>
                <a:spLocks noChangeArrowheads="1"/>
              </p:cNvSpPr>
              <p:nvPr/>
            </p:nvSpPr>
            <p:spPr bwMode="auto">
              <a:xfrm>
                <a:off x="1596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56" name="Oval 333"/>
              <p:cNvSpPr>
                <a:spLocks noChangeArrowheads="1"/>
              </p:cNvSpPr>
              <p:nvPr/>
            </p:nvSpPr>
            <p:spPr bwMode="auto">
              <a:xfrm>
                <a:off x="1002" y="3873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57" name="Rectangle 334"/>
              <p:cNvSpPr>
                <a:spLocks noChangeArrowheads="1"/>
              </p:cNvSpPr>
              <p:nvPr/>
            </p:nvSpPr>
            <p:spPr bwMode="auto">
              <a:xfrm>
                <a:off x="1299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58" name="Oval 335"/>
              <p:cNvSpPr>
                <a:spLocks noChangeArrowheads="1"/>
              </p:cNvSpPr>
              <p:nvPr/>
            </p:nvSpPr>
            <p:spPr bwMode="auto">
              <a:xfrm>
                <a:off x="853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59" name="Rectangle 336"/>
              <p:cNvSpPr>
                <a:spLocks noChangeArrowheads="1"/>
              </p:cNvSpPr>
              <p:nvPr/>
            </p:nvSpPr>
            <p:spPr bwMode="auto">
              <a:xfrm>
                <a:off x="1007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60" name="Oval 337"/>
              <p:cNvSpPr>
                <a:spLocks noChangeArrowheads="1"/>
              </p:cNvSpPr>
              <p:nvPr/>
            </p:nvSpPr>
            <p:spPr bwMode="auto">
              <a:xfrm>
                <a:off x="704" y="38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61" name="Rectangle 338"/>
              <p:cNvSpPr>
                <a:spLocks noChangeArrowheads="1"/>
              </p:cNvSpPr>
              <p:nvPr/>
            </p:nvSpPr>
            <p:spPr bwMode="auto">
              <a:xfrm>
                <a:off x="710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62" name="Oval 339"/>
              <p:cNvSpPr>
                <a:spLocks noChangeArrowheads="1"/>
              </p:cNvSpPr>
              <p:nvPr/>
            </p:nvSpPr>
            <p:spPr bwMode="auto">
              <a:xfrm>
                <a:off x="1150" y="396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63" name="Rectangle 340"/>
              <p:cNvSpPr>
                <a:spLocks noChangeArrowheads="1"/>
              </p:cNvSpPr>
              <p:nvPr/>
            </p:nvSpPr>
            <p:spPr bwMode="auto">
              <a:xfrm>
                <a:off x="1894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64" name="Oval 341"/>
              <p:cNvSpPr>
                <a:spLocks noChangeArrowheads="1"/>
              </p:cNvSpPr>
              <p:nvPr/>
            </p:nvSpPr>
            <p:spPr bwMode="auto">
              <a:xfrm>
                <a:off x="1150" y="406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65" name="Rectangle 342"/>
              <p:cNvSpPr>
                <a:spLocks noChangeArrowheads="1"/>
              </p:cNvSpPr>
              <p:nvPr/>
            </p:nvSpPr>
            <p:spPr bwMode="auto">
              <a:xfrm>
                <a:off x="487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66" name="Oval 343"/>
              <p:cNvSpPr>
                <a:spLocks noChangeArrowheads="1"/>
              </p:cNvSpPr>
              <p:nvPr/>
            </p:nvSpPr>
            <p:spPr bwMode="auto">
              <a:xfrm>
                <a:off x="1596" y="3968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67" name="Rectangle 344"/>
              <p:cNvSpPr>
                <a:spLocks noChangeArrowheads="1"/>
              </p:cNvSpPr>
              <p:nvPr/>
            </p:nvSpPr>
            <p:spPr bwMode="auto">
              <a:xfrm>
                <a:off x="1501" y="344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68" name="Oval 345"/>
              <p:cNvSpPr>
                <a:spLocks noChangeArrowheads="1"/>
              </p:cNvSpPr>
              <p:nvPr/>
            </p:nvSpPr>
            <p:spPr bwMode="auto">
              <a:xfrm>
                <a:off x="566" y="395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69" name="Rectangle 346"/>
              <p:cNvSpPr>
                <a:spLocks noChangeArrowheads="1"/>
              </p:cNvSpPr>
              <p:nvPr/>
            </p:nvSpPr>
            <p:spPr bwMode="auto">
              <a:xfrm>
                <a:off x="686" y="344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70" name="Oval 347"/>
              <p:cNvSpPr>
                <a:spLocks noChangeArrowheads="1"/>
              </p:cNvSpPr>
              <p:nvPr/>
            </p:nvSpPr>
            <p:spPr bwMode="auto">
              <a:xfrm>
                <a:off x="1888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71" name="Rectangle 348"/>
              <p:cNvSpPr>
                <a:spLocks noChangeArrowheads="1"/>
              </p:cNvSpPr>
              <p:nvPr/>
            </p:nvSpPr>
            <p:spPr bwMode="auto">
              <a:xfrm>
                <a:off x="1450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72" name="Oval 349"/>
              <p:cNvSpPr>
                <a:spLocks noChangeArrowheads="1"/>
              </p:cNvSpPr>
              <p:nvPr/>
            </p:nvSpPr>
            <p:spPr bwMode="auto">
              <a:xfrm>
                <a:off x="1447" y="49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73" name="Rectangle 350"/>
              <p:cNvSpPr>
                <a:spLocks noChangeArrowheads="1"/>
              </p:cNvSpPr>
              <p:nvPr/>
            </p:nvSpPr>
            <p:spPr bwMode="auto">
              <a:xfrm>
                <a:off x="1151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74" name="Oval 351"/>
              <p:cNvSpPr>
                <a:spLocks noChangeArrowheads="1"/>
              </p:cNvSpPr>
              <p:nvPr/>
            </p:nvSpPr>
            <p:spPr bwMode="auto">
              <a:xfrm>
                <a:off x="1299" y="490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75" name="Rectangle 352"/>
              <p:cNvSpPr>
                <a:spLocks noChangeArrowheads="1"/>
              </p:cNvSpPr>
              <p:nvPr/>
            </p:nvSpPr>
            <p:spPr bwMode="auto">
              <a:xfrm>
                <a:off x="861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76" name="Rectangle 353"/>
              <p:cNvSpPr>
                <a:spLocks noChangeArrowheads="1"/>
              </p:cNvSpPr>
              <p:nvPr/>
            </p:nvSpPr>
            <p:spPr bwMode="auto">
              <a:xfrm>
                <a:off x="1150" y="490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77" name="Line 354"/>
              <p:cNvSpPr>
                <a:spLocks noChangeShapeType="1"/>
              </p:cNvSpPr>
              <p:nvPr/>
            </p:nvSpPr>
            <p:spPr bwMode="auto">
              <a:xfrm>
                <a:off x="1150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78" name="Line 355"/>
              <p:cNvSpPr>
                <a:spLocks noChangeShapeType="1"/>
              </p:cNvSpPr>
              <p:nvPr/>
            </p:nvSpPr>
            <p:spPr bwMode="auto">
              <a:xfrm flipV="1">
                <a:off x="1150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79" name="Rectangle 356"/>
              <p:cNvSpPr>
                <a:spLocks noChangeArrowheads="1"/>
              </p:cNvSpPr>
              <p:nvPr/>
            </p:nvSpPr>
            <p:spPr bwMode="auto">
              <a:xfrm>
                <a:off x="1572" y="471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80" name="Oval 357"/>
              <p:cNvSpPr>
                <a:spLocks noChangeArrowheads="1"/>
              </p:cNvSpPr>
              <p:nvPr/>
            </p:nvSpPr>
            <p:spPr bwMode="auto">
              <a:xfrm>
                <a:off x="1002" y="490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81" name="Rectangle 358"/>
              <p:cNvSpPr>
                <a:spLocks noChangeArrowheads="1"/>
              </p:cNvSpPr>
              <p:nvPr/>
            </p:nvSpPr>
            <p:spPr bwMode="auto">
              <a:xfrm>
                <a:off x="1448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82" name="Oval 359"/>
              <p:cNvSpPr>
                <a:spLocks noChangeArrowheads="1"/>
              </p:cNvSpPr>
              <p:nvPr/>
            </p:nvSpPr>
            <p:spPr bwMode="auto">
              <a:xfrm>
                <a:off x="853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83" name="Rectangle 360"/>
              <p:cNvSpPr>
                <a:spLocks noChangeArrowheads="1"/>
              </p:cNvSpPr>
              <p:nvPr/>
            </p:nvSpPr>
            <p:spPr bwMode="auto">
              <a:xfrm>
                <a:off x="1151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84" name="Oval 361"/>
              <p:cNvSpPr>
                <a:spLocks noChangeArrowheads="1"/>
              </p:cNvSpPr>
              <p:nvPr/>
            </p:nvSpPr>
            <p:spPr bwMode="auto">
              <a:xfrm>
                <a:off x="704" y="49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85" name="Rectangle 362"/>
              <p:cNvSpPr>
                <a:spLocks noChangeArrowheads="1"/>
              </p:cNvSpPr>
              <p:nvPr/>
            </p:nvSpPr>
            <p:spPr bwMode="auto">
              <a:xfrm>
                <a:off x="859" y="471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86" name="Oval 363"/>
              <p:cNvSpPr>
                <a:spLocks noChangeArrowheads="1"/>
              </p:cNvSpPr>
              <p:nvPr/>
            </p:nvSpPr>
            <p:spPr bwMode="auto">
              <a:xfrm>
                <a:off x="1150" y="4998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87" name="Rectangle 364"/>
              <p:cNvSpPr>
                <a:spLocks noChangeArrowheads="1"/>
              </p:cNvSpPr>
              <p:nvPr/>
            </p:nvSpPr>
            <p:spPr bwMode="auto">
              <a:xfrm>
                <a:off x="1894" y="46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88" name="Oval 365"/>
              <p:cNvSpPr>
                <a:spLocks noChangeArrowheads="1"/>
              </p:cNvSpPr>
              <p:nvPr/>
            </p:nvSpPr>
            <p:spPr bwMode="auto">
              <a:xfrm>
                <a:off x="1150" y="510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89" name="Rectangle 366"/>
              <p:cNvSpPr>
                <a:spLocks noChangeArrowheads="1"/>
              </p:cNvSpPr>
              <p:nvPr/>
            </p:nvSpPr>
            <p:spPr bwMode="auto">
              <a:xfrm>
                <a:off x="487" y="46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90" name="Oval 367"/>
              <p:cNvSpPr>
                <a:spLocks noChangeArrowheads="1"/>
              </p:cNvSpPr>
              <p:nvPr/>
            </p:nvSpPr>
            <p:spPr bwMode="auto">
              <a:xfrm>
                <a:off x="1596" y="5019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91" name="Rectangle 368"/>
              <p:cNvSpPr>
                <a:spLocks noChangeArrowheads="1"/>
              </p:cNvSpPr>
              <p:nvPr/>
            </p:nvSpPr>
            <p:spPr bwMode="auto">
              <a:xfrm>
                <a:off x="1204" y="447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92" name="Oval 369"/>
              <p:cNvSpPr>
                <a:spLocks noChangeArrowheads="1"/>
              </p:cNvSpPr>
              <p:nvPr/>
            </p:nvSpPr>
            <p:spPr bwMode="auto">
              <a:xfrm>
                <a:off x="556" y="5019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93" name="Rectangle 370"/>
              <p:cNvSpPr>
                <a:spLocks noChangeArrowheads="1"/>
              </p:cNvSpPr>
              <p:nvPr/>
            </p:nvSpPr>
            <p:spPr bwMode="auto">
              <a:xfrm>
                <a:off x="612" y="477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94" name="Oval 371"/>
              <p:cNvSpPr>
                <a:spLocks noChangeArrowheads="1"/>
              </p:cNvSpPr>
              <p:nvPr/>
            </p:nvSpPr>
            <p:spPr bwMode="auto">
              <a:xfrm>
                <a:off x="1888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95" name="Rectangle 372"/>
              <p:cNvSpPr>
                <a:spLocks noChangeArrowheads="1"/>
              </p:cNvSpPr>
              <p:nvPr/>
            </p:nvSpPr>
            <p:spPr bwMode="auto">
              <a:xfrm>
                <a:off x="1450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96" name="Oval 373"/>
              <p:cNvSpPr>
                <a:spLocks noChangeArrowheads="1"/>
              </p:cNvSpPr>
              <p:nvPr/>
            </p:nvSpPr>
            <p:spPr bwMode="auto">
              <a:xfrm>
                <a:off x="1447" y="28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97" name="Rectangle 374"/>
              <p:cNvSpPr>
                <a:spLocks noChangeArrowheads="1"/>
              </p:cNvSpPr>
              <p:nvPr/>
            </p:nvSpPr>
            <p:spPr bwMode="auto">
              <a:xfrm>
                <a:off x="1227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98" name="Oval 375"/>
              <p:cNvSpPr>
                <a:spLocks noChangeArrowheads="1"/>
              </p:cNvSpPr>
              <p:nvPr/>
            </p:nvSpPr>
            <p:spPr bwMode="auto">
              <a:xfrm>
                <a:off x="1299" y="283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99" name="Rectangle 376"/>
              <p:cNvSpPr>
                <a:spLocks noChangeArrowheads="1"/>
              </p:cNvSpPr>
              <p:nvPr/>
            </p:nvSpPr>
            <p:spPr bwMode="auto">
              <a:xfrm>
                <a:off x="935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00" name="Rectangle 377"/>
              <p:cNvSpPr>
                <a:spLocks noChangeArrowheads="1"/>
              </p:cNvSpPr>
              <p:nvPr/>
            </p:nvSpPr>
            <p:spPr bwMode="auto">
              <a:xfrm>
                <a:off x="1150" y="283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01" name="Line 378"/>
              <p:cNvSpPr>
                <a:spLocks noChangeShapeType="1"/>
              </p:cNvSpPr>
              <p:nvPr/>
            </p:nvSpPr>
            <p:spPr bwMode="auto">
              <a:xfrm>
                <a:off x="1150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02" name="Line 379"/>
              <p:cNvSpPr>
                <a:spLocks noChangeShapeType="1"/>
              </p:cNvSpPr>
              <p:nvPr/>
            </p:nvSpPr>
            <p:spPr bwMode="auto">
              <a:xfrm flipV="1">
                <a:off x="1150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03" name="Rectangle 380"/>
              <p:cNvSpPr>
                <a:spLocks noChangeArrowheads="1"/>
              </p:cNvSpPr>
              <p:nvPr/>
            </p:nvSpPr>
            <p:spPr bwMode="auto">
              <a:xfrm>
                <a:off x="1596" y="26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04" name="Oval 381"/>
              <p:cNvSpPr>
                <a:spLocks noChangeArrowheads="1"/>
              </p:cNvSpPr>
              <p:nvPr/>
            </p:nvSpPr>
            <p:spPr bwMode="auto">
              <a:xfrm>
                <a:off x="1002" y="283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05" name="Rectangle 382"/>
              <p:cNvSpPr>
                <a:spLocks noChangeArrowheads="1"/>
              </p:cNvSpPr>
              <p:nvPr/>
            </p:nvSpPr>
            <p:spPr bwMode="auto">
              <a:xfrm>
                <a:off x="1299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06" name="Oval 383"/>
              <p:cNvSpPr>
                <a:spLocks noChangeArrowheads="1"/>
              </p:cNvSpPr>
              <p:nvPr/>
            </p:nvSpPr>
            <p:spPr bwMode="auto">
              <a:xfrm>
                <a:off x="853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07" name="Rectangle 384"/>
              <p:cNvSpPr>
                <a:spLocks noChangeArrowheads="1"/>
              </p:cNvSpPr>
              <p:nvPr/>
            </p:nvSpPr>
            <p:spPr bwMode="auto">
              <a:xfrm>
                <a:off x="1007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08" name="Oval 385"/>
              <p:cNvSpPr>
                <a:spLocks noChangeArrowheads="1"/>
              </p:cNvSpPr>
              <p:nvPr/>
            </p:nvSpPr>
            <p:spPr bwMode="auto">
              <a:xfrm>
                <a:off x="704" y="28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09" name="Rectangle 386"/>
              <p:cNvSpPr>
                <a:spLocks noChangeArrowheads="1"/>
              </p:cNvSpPr>
              <p:nvPr/>
            </p:nvSpPr>
            <p:spPr bwMode="auto">
              <a:xfrm>
                <a:off x="739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10" name="Oval 387"/>
              <p:cNvSpPr>
                <a:spLocks noChangeArrowheads="1"/>
              </p:cNvSpPr>
              <p:nvPr/>
            </p:nvSpPr>
            <p:spPr bwMode="auto">
              <a:xfrm>
                <a:off x="1145" y="2928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11" name="Rectangle 388"/>
              <p:cNvSpPr>
                <a:spLocks noChangeArrowheads="1"/>
              </p:cNvSpPr>
              <p:nvPr/>
            </p:nvSpPr>
            <p:spPr bwMode="auto">
              <a:xfrm>
                <a:off x="1894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12" name="Oval 389"/>
              <p:cNvSpPr>
                <a:spLocks noChangeArrowheads="1"/>
              </p:cNvSpPr>
              <p:nvPr/>
            </p:nvSpPr>
            <p:spPr bwMode="auto">
              <a:xfrm>
                <a:off x="1150" y="302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13" name="Rectangle 390"/>
              <p:cNvSpPr>
                <a:spLocks noChangeArrowheads="1"/>
              </p:cNvSpPr>
              <p:nvPr/>
            </p:nvSpPr>
            <p:spPr bwMode="auto">
              <a:xfrm>
                <a:off x="561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14" name="Oval 391"/>
              <p:cNvSpPr>
                <a:spLocks noChangeArrowheads="1"/>
              </p:cNvSpPr>
              <p:nvPr/>
            </p:nvSpPr>
            <p:spPr bwMode="auto">
              <a:xfrm>
                <a:off x="1596" y="291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15" name="Rectangle 392"/>
              <p:cNvSpPr>
                <a:spLocks noChangeArrowheads="1"/>
              </p:cNvSpPr>
              <p:nvPr/>
            </p:nvSpPr>
            <p:spPr bwMode="auto">
              <a:xfrm>
                <a:off x="1204" y="240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16" name="Oval 393"/>
              <p:cNvSpPr>
                <a:spLocks noChangeArrowheads="1"/>
              </p:cNvSpPr>
              <p:nvPr/>
            </p:nvSpPr>
            <p:spPr bwMode="auto">
              <a:xfrm>
                <a:off x="561" y="291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17" name="Rectangle 394"/>
              <p:cNvSpPr>
                <a:spLocks noChangeArrowheads="1"/>
              </p:cNvSpPr>
              <p:nvPr/>
            </p:nvSpPr>
            <p:spPr bwMode="auto">
              <a:xfrm>
                <a:off x="413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18" name="Oval 395"/>
              <p:cNvSpPr>
                <a:spLocks noChangeArrowheads="1"/>
              </p:cNvSpPr>
              <p:nvPr/>
            </p:nvSpPr>
            <p:spPr bwMode="auto">
              <a:xfrm>
                <a:off x="3430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19" name="Rectangle 396"/>
              <p:cNvSpPr>
                <a:spLocks noChangeArrowheads="1"/>
              </p:cNvSpPr>
              <p:nvPr/>
            </p:nvSpPr>
            <p:spPr bwMode="auto">
              <a:xfrm>
                <a:off x="2669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20" name="Oval 397"/>
              <p:cNvSpPr>
                <a:spLocks noChangeArrowheads="1"/>
              </p:cNvSpPr>
              <p:nvPr/>
            </p:nvSpPr>
            <p:spPr bwMode="auto">
              <a:xfrm>
                <a:off x="2661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21" name="Rectangle 398"/>
              <p:cNvSpPr>
                <a:spLocks noChangeArrowheads="1"/>
              </p:cNvSpPr>
              <p:nvPr/>
            </p:nvSpPr>
            <p:spPr bwMode="auto">
              <a:xfrm>
                <a:off x="2281" y="11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22" name="Oval 399"/>
              <p:cNvSpPr>
                <a:spLocks noChangeArrowheads="1"/>
              </p:cNvSpPr>
              <p:nvPr/>
            </p:nvSpPr>
            <p:spPr bwMode="auto">
              <a:xfrm>
                <a:off x="2406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23" name="Rectangle 400"/>
              <p:cNvSpPr>
                <a:spLocks noChangeArrowheads="1"/>
              </p:cNvSpPr>
              <p:nvPr/>
            </p:nvSpPr>
            <p:spPr bwMode="auto">
              <a:xfrm>
                <a:off x="1788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24" name="Rectangle 401"/>
              <p:cNvSpPr>
                <a:spLocks noChangeArrowheads="1"/>
              </p:cNvSpPr>
              <p:nvPr/>
            </p:nvSpPr>
            <p:spPr bwMode="auto">
              <a:xfrm>
                <a:off x="2146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25" name="Line 402"/>
              <p:cNvSpPr>
                <a:spLocks noChangeShapeType="1"/>
              </p:cNvSpPr>
              <p:nvPr/>
            </p:nvSpPr>
            <p:spPr bwMode="auto">
              <a:xfrm>
                <a:off x="2146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26" name="Line 403"/>
              <p:cNvSpPr>
                <a:spLocks noChangeShapeType="1"/>
              </p:cNvSpPr>
              <p:nvPr/>
            </p:nvSpPr>
            <p:spPr bwMode="auto">
              <a:xfrm flipV="1">
                <a:off x="2146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27" name="Rectangle 404"/>
              <p:cNvSpPr>
                <a:spLocks noChangeArrowheads="1"/>
              </p:cNvSpPr>
              <p:nvPr/>
            </p:nvSpPr>
            <p:spPr bwMode="auto">
              <a:xfrm>
                <a:off x="2918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28" name="Oval 405"/>
              <p:cNvSpPr>
                <a:spLocks noChangeArrowheads="1"/>
              </p:cNvSpPr>
              <p:nvPr/>
            </p:nvSpPr>
            <p:spPr bwMode="auto">
              <a:xfrm>
                <a:off x="1891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29" name="Rectangle 406"/>
              <p:cNvSpPr>
                <a:spLocks noChangeArrowheads="1"/>
              </p:cNvSpPr>
              <p:nvPr/>
            </p:nvSpPr>
            <p:spPr bwMode="auto">
              <a:xfrm>
                <a:off x="2149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30" name="Oval 407"/>
              <p:cNvSpPr>
                <a:spLocks noChangeArrowheads="1"/>
              </p:cNvSpPr>
              <p:nvPr/>
            </p:nvSpPr>
            <p:spPr bwMode="auto">
              <a:xfrm>
                <a:off x="1636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31" name="Rectangle 408"/>
              <p:cNvSpPr>
                <a:spLocks noChangeArrowheads="1"/>
              </p:cNvSpPr>
              <p:nvPr/>
            </p:nvSpPr>
            <p:spPr bwMode="auto">
              <a:xfrm>
                <a:off x="1639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32" name="Oval 409"/>
              <p:cNvSpPr>
                <a:spLocks noChangeArrowheads="1"/>
              </p:cNvSpPr>
              <p:nvPr/>
            </p:nvSpPr>
            <p:spPr bwMode="auto">
              <a:xfrm>
                <a:off x="1381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33" name="Rectangle 410"/>
              <p:cNvSpPr>
                <a:spLocks noChangeArrowheads="1"/>
              </p:cNvSpPr>
              <p:nvPr/>
            </p:nvSpPr>
            <p:spPr bwMode="auto">
              <a:xfrm>
                <a:off x="1389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34" name="Oval 411"/>
              <p:cNvSpPr>
                <a:spLocks noChangeArrowheads="1"/>
              </p:cNvSpPr>
              <p:nvPr/>
            </p:nvSpPr>
            <p:spPr bwMode="auto">
              <a:xfrm>
                <a:off x="2146" y="1540"/>
                <a:ext cx="106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35" name="Rectangle 412"/>
              <p:cNvSpPr>
                <a:spLocks noChangeArrowheads="1"/>
              </p:cNvSpPr>
              <p:nvPr/>
            </p:nvSpPr>
            <p:spPr bwMode="auto">
              <a:xfrm>
                <a:off x="3433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36" name="Oval 413"/>
              <p:cNvSpPr>
                <a:spLocks noChangeArrowheads="1"/>
              </p:cNvSpPr>
              <p:nvPr/>
            </p:nvSpPr>
            <p:spPr bwMode="auto">
              <a:xfrm>
                <a:off x="2146" y="178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37" name="Rectangle 414"/>
              <p:cNvSpPr>
                <a:spLocks noChangeArrowheads="1"/>
              </p:cNvSpPr>
              <p:nvPr/>
            </p:nvSpPr>
            <p:spPr bwMode="auto">
              <a:xfrm>
                <a:off x="997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38" name="Oval 415"/>
              <p:cNvSpPr>
                <a:spLocks noChangeArrowheads="1"/>
              </p:cNvSpPr>
              <p:nvPr/>
            </p:nvSpPr>
            <p:spPr bwMode="auto">
              <a:xfrm>
                <a:off x="2889" y="156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39" name="Rectangle 416"/>
              <p:cNvSpPr>
                <a:spLocks noChangeArrowheads="1"/>
              </p:cNvSpPr>
              <p:nvPr/>
            </p:nvSpPr>
            <p:spPr bwMode="auto">
              <a:xfrm>
                <a:off x="2759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40" name="Oval 417"/>
              <p:cNvSpPr>
                <a:spLocks noChangeArrowheads="1"/>
              </p:cNvSpPr>
              <p:nvPr/>
            </p:nvSpPr>
            <p:spPr bwMode="auto">
              <a:xfrm>
                <a:off x="1127" y="155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41" name="Rectangle 418"/>
              <p:cNvSpPr>
                <a:spLocks noChangeArrowheads="1"/>
              </p:cNvSpPr>
              <p:nvPr/>
            </p:nvSpPr>
            <p:spPr bwMode="auto">
              <a:xfrm>
                <a:off x="1349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42" name="Rectangle 419"/>
              <p:cNvSpPr>
                <a:spLocks noChangeArrowheads="1"/>
              </p:cNvSpPr>
              <p:nvPr/>
            </p:nvSpPr>
            <p:spPr bwMode="auto">
              <a:xfrm>
                <a:off x="1894" y="316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43" name="Rectangle 420"/>
              <p:cNvSpPr>
                <a:spLocks noChangeArrowheads="1"/>
              </p:cNvSpPr>
              <p:nvPr/>
            </p:nvSpPr>
            <p:spPr bwMode="auto">
              <a:xfrm>
                <a:off x="1868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44" name="Rectangle 421"/>
              <p:cNvSpPr>
                <a:spLocks noChangeArrowheads="1"/>
              </p:cNvSpPr>
              <p:nvPr/>
            </p:nvSpPr>
            <p:spPr bwMode="auto">
              <a:xfrm>
                <a:off x="1880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45" name="Rectangle 422"/>
              <p:cNvSpPr>
                <a:spLocks noChangeArrowheads="1"/>
              </p:cNvSpPr>
              <p:nvPr/>
            </p:nvSpPr>
            <p:spPr bwMode="auto">
              <a:xfrm>
                <a:off x="851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46" name="Rectangle 423"/>
              <p:cNvSpPr>
                <a:spLocks noChangeArrowheads="1"/>
              </p:cNvSpPr>
              <p:nvPr/>
            </p:nvSpPr>
            <p:spPr bwMode="auto">
              <a:xfrm>
                <a:off x="1691" y="267"/>
                <a:ext cx="43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47" name="Rectangle 424"/>
              <p:cNvSpPr>
                <a:spLocks noChangeArrowheads="1"/>
              </p:cNvSpPr>
              <p:nvPr/>
            </p:nvSpPr>
            <p:spPr bwMode="auto">
              <a:xfrm>
                <a:off x="1994" y="267"/>
                <a:ext cx="1579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49 Jet Reverse Keep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48" name="Rectangle 425"/>
              <p:cNvSpPr>
                <a:spLocks noChangeArrowheads="1"/>
              </p:cNvSpPr>
              <p:nvPr/>
            </p:nvSpPr>
            <p:spPr bwMode="auto">
              <a:xfrm>
                <a:off x="2128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49" name="Rectangle 426"/>
              <p:cNvSpPr>
                <a:spLocks noChangeArrowheads="1"/>
              </p:cNvSpPr>
              <p:nvPr/>
            </p:nvSpPr>
            <p:spPr bwMode="auto">
              <a:xfrm>
                <a:off x="2234" y="2280"/>
                <a:ext cx="8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0" name="Rectangle 427"/>
              <p:cNvSpPr>
                <a:spLocks noChangeArrowheads="1"/>
              </p:cNvSpPr>
              <p:nvPr/>
            </p:nvSpPr>
            <p:spPr bwMode="auto">
              <a:xfrm>
                <a:off x="2128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1" name="Rectangle 428"/>
              <p:cNvSpPr>
                <a:spLocks noChangeArrowheads="1"/>
              </p:cNvSpPr>
              <p:nvPr/>
            </p:nvSpPr>
            <p:spPr bwMode="auto">
              <a:xfrm>
                <a:off x="2128" y="2482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2" name="Rectangle 429"/>
              <p:cNvSpPr>
                <a:spLocks noChangeArrowheads="1"/>
              </p:cNvSpPr>
              <p:nvPr/>
            </p:nvSpPr>
            <p:spPr bwMode="auto">
              <a:xfrm>
                <a:off x="2234" y="2482"/>
                <a:ext cx="79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3" name="Rectangle 430"/>
              <p:cNvSpPr>
                <a:spLocks noChangeArrowheads="1"/>
              </p:cNvSpPr>
              <p:nvPr/>
            </p:nvSpPr>
            <p:spPr bwMode="auto">
              <a:xfrm>
                <a:off x="2128" y="268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4" name="Rectangle 431"/>
              <p:cNvSpPr>
                <a:spLocks noChangeArrowheads="1"/>
              </p:cNvSpPr>
              <p:nvPr/>
            </p:nvSpPr>
            <p:spPr bwMode="auto">
              <a:xfrm>
                <a:off x="2244" y="2684"/>
                <a:ext cx="20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:Pull-Log 1st man outside TE. Break contain waggle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5" name="Rectangle 432"/>
              <p:cNvSpPr>
                <a:spLocks noChangeArrowheads="1"/>
              </p:cNvSpPr>
              <p:nvPr/>
            </p:nvSpPr>
            <p:spPr bwMode="auto">
              <a:xfrm>
                <a:off x="2128" y="2784"/>
                <a:ext cx="151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technique. Log till you must Kick out!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6" name="Rectangle 433"/>
              <p:cNvSpPr>
                <a:spLocks noChangeArrowheads="1"/>
              </p:cNvSpPr>
              <p:nvPr/>
            </p:nvSpPr>
            <p:spPr bwMode="auto">
              <a:xfrm>
                <a:off x="2128" y="298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7" name="Rectangle 434"/>
              <p:cNvSpPr>
                <a:spLocks noChangeArrowheads="1"/>
              </p:cNvSpPr>
              <p:nvPr/>
            </p:nvSpPr>
            <p:spPr bwMode="auto">
              <a:xfrm>
                <a:off x="2250" y="2986"/>
                <a:ext cx="7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8" name="Rectangle 435"/>
              <p:cNvSpPr>
                <a:spLocks noChangeArrowheads="1"/>
              </p:cNvSpPr>
              <p:nvPr/>
            </p:nvSpPr>
            <p:spPr bwMode="auto">
              <a:xfrm>
                <a:off x="2128" y="3188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59" name="Rectangle 436"/>
              <p:cNvSpPr>
                <a:spLocks noChangeArrowheads="1"/>
              </p:cNvSpPr>
              <p:nvPr/>
            </p:nvSpPr>
            <p:spPr bwMode="auto">
              <a:xfrm>
                <a:off x="2255" y="3188"/>
                <a:ext cx="189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:Pull-Wall off. Allow FB to pass.Read Block of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0" name="Rectangle 437"/>
              <p:cNvSpPr>
                <a:spLocks noChangeArrowheads="1"/>
              </p:cNvSpPr>
              <p:nvPr/>
            </p:nvSpPr>
            <p:spPr bwMode="auto">
              <a:xfrm>
                <a:off x="2128" y="3289"/>
                <a:ext cx="149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PSG.Break contain waggle technique.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1" name="Rectangle 438"/>
              <p:cNvSpPr>
                <a:spLocks noChangeArrowheads="1"/>
              </p:cNvSpPr>
              <p:nvPr/>
            </p:nvSpPr>
            <p:spPr bwMode="auto">
              <a:xfrm>
                <a:off x="2128" y="349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2" name="Rectangle 439"/>
              <p:cNvSpPr>
                <a:spLocks noChangeArrowheads="1"/>
              </p:cNvSpPr>
              <p:nvPr/>
            </p:nvSpPr>
            <p:spPr bwMode="auto">
              <a:xfrm>
                <a:off x="2244" y="3490"/>
                <a:ext cx="92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:Shutoff. Gap-On-Area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3" name="Rectangle 440"/>
              <p:cNvSpPr>
                <a:spLocks noChangeArrowheads="1"/>
              </p:cNvSpPr>
              <p:nvPr/>
            </p:nvSpPr>
            <p:spPr bwMode="auto">
              <a:xfrm>
                <a:off x="2128" y="3692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4" name="Rectangle 441"/>
              <p:cNvSpPr>
                <a:spLocks noChangeArrowheads="1"/>
              </p:cNvSpPr>
              <p:nvPr/>
            </p:nvSpPr>
            <p:spPr bwMode="auto">
              <a:xfrm>
                <a:off x="2229" y="3692"/>
                <a:ext cx="6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:Crack level 2-3.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5" name="Rectangle 442"/>
              <p:cNvSpPr>
                <a:spLocks noChangeArrowheads="1"/>
              </p:cNvSpPr>
              <p:nvPr/>
            </p:nvSpPr>
            <p:spPr bwMode="auto">
              <a:xfrm>
                <a:off x="2128" y="389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6" name="Rectangle 443"/>
              <p:cNvSpPr>
                <a:spLocks noChangeArrowheads="1"/>
              </p:cNvSpPr>
              <p:nvPr/>
            </p:nvSpPr>
            <p:spPr bwMode="auto">
              <a:xfrm>
                <a:off x="2250" y="3894"/>
                <a:ext cx="213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midline.Fake Jet sweep. Snap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7" name="Rectangle 444"/>
              <p:cNvSpPr>
                <a:spLocks noChangeArrowheads="1"/>
              </p:cNvSpPr>
              <p:nvPr/>
            </p:nvSpPr>
            <p:spPr bwMode="auto">
              <a:xfrm>
                <a:off x="2128" y="3995"/>
                <a:ext cx="225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ball a tad later. Step back @45. Fake Outside HO to slot.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8" name="Rectangle 445"/>
              <p:cNvSpPr>
                <a:spLocks noChangeArrowheads="1"/>
              </p:cNvSpPr>
              <p:nvPr/>
            </p:nvSpPr>
            <p:spPr bwMode="auto">
              <a:xfrm>
                <a:off x="2128" y="4095"/>
                <a:ext cx="9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Keep and follow wing.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69" name="Rectangle 446"/>
              <p:cNvSpPr>
                <a:spLocks noChangeArrowheads="1"/>
              </p:cNvSpPr>
              <p:nvPr/>
            </p:nvSpPr>
            <p:spPr bwMode="auto">
              <a:xfrm>
                <a:off x="2128" y="429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70" name="Rectangle 447"/>
              <p:cNvSpPr>
                <a:spLocks noChangeArrowheads="1"/>
              </p:cNvSpPr>
              <p:nvPr/>
            </p:nvSpPr>
            <p:spPr bwMode="auto">
              <a:xfrm>
                <a:off x="2244" y="4297"/>
                <a:ext cx="201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Fake Jet sweep.Block 1st outside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71" name="Rectangle 448"/>
              <p:cNvSpPr>
                <a:spLocks noChangeArrowheads="1"/>
              </p:cNvSpPr>
              <p:nvPr/>
            </p:nvSpPr>
            <p:spPr bwMode="auto">
              <a:xfrm>
                <a:off x="2128" y="4499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72" name="Rectangle 449"/>
              <p:cNvSpPr>
                <a:spLocks noChangeArrowheads="1"/>
              </p:cNvSpPr>
              <p:nvPr/>
            </p:nvSpPr>
            <p:spPr bwMode="auto">
              <a:xfrm>
                <a:off x="2255" y="4499"/>
                <a:ext cx="7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Jet Reverse 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73" name="Rectangle 450"/>
              <p:cNvSpPr>
                <a:spLocks noChangeArrowheads="1"/>
              </p:cNvSpPr>
              <p:nvPr/>
            </p:nvSpPr>
            <p:spPr bwMode="auto">
              <a:xfrm>
                <a:off x="2128" y="4701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74" name="Rectangle 451"/>
              <p:cNvSpPr>
                <a:spLocks noChangeArrowheads="1"/>
              </p:cNvSpPr>
              <p:nvPr/>
            </p:nvSpPr>
            <p:spPr bwMode="auto">
              <a:xfrm>
                <a:off x="2234" y="4701"/>
                <a:ext cx="203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inside foot of PST. Block 1st LB playside.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75" name="Rectangle 452"/>
              <p:cNvSpPr>
                <a:spLocks noChangeArrowheads="1"/>
              </p:cNvSpPr>
              <p:nvPr/>
            </p:nvSpPr>
            <p:spPr bwMode="auto">
              <a:xfrm>
                <a:off x="2128" y="4902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76" name="Line 453"/>
              <p:cNvSpPr>
                <a:spLocks noChangeShapeType="1"/>
              </p:cNvSpPr>
              <p:nvPr/>
            </p:nvSpPr>
            <p:spPr bwMode="auto">
              <a:xfrm flipV="1">
                <a:off x="1457" y="1161"/>
                <a:ext cx="185" cy="21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" name="Freeform 454"/>
              <p:cNvSpPr>
                <a:spLocks/>
              </p:cNvSpPr>
              <p:nvPr/>
            </p:nvSpPr>
            <p:spPr bwMode="auto">
              <a:xfrm>
                <a:off x="1615" y="1132"/>
                <a:ext cx="59" cy="53"/>
              </a:xfrm>
              <a:custGeom>
                <a:avLst/>
                <a:gdLst>
                  <a:gd name="T0" fmla="*/ 168 w 168"/>
                  <a:gd name="T1" fmla="*/ 134 h 148"/>
                  <a:gd name="T2" fmla="*/ 155 w 168"/>
                  <a:gd name="T3" fmla="*/ 148 h 148"/>
                  <a:gd name="T4" fmla="*/ 0 w 168"/>
                  <a:gd name="T5" fmla="*/ 15 h 148"/>
                  <a:gd name="T6" fmla="*/ 13 w 168"/>
                  <a:gd name="T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148">
                    <a:moveTo>
                      <a:pt x="168" y="134"/>
                    </a:moveTo>
                    <a:lnTo>
                      <a:pt x="155" y="148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" name="Line 455"/>
              <p:cNvSpPr>
                <a:spLocks noChangeShapeType="1"/>
              </p:cNvSpPr>
              <p:nvPr/>
            </p:nvSpPr>
            <p:spPr bwMode="auto">
              <a:xfrm flipH="1">
                <a:off x="1615" y="1132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" name="Line 456"/>
              <p:cNvSpPr>
                <a:spLocks noChangeShapeType="1"/>
              </p:cNvSpPr>
              <p:nvPr/>
            </p:nvSpPr>
            <p:spPr bwMode="auto">
              <a:xfrm flipV="1">
                <a:off x="1634" y="4754"/>
                <a:ext cx="249" cy="19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" name="Freeform 457"/>
              <p:cNvSpPr>
                <a:spLocks/>
              </p:cNvSpPr>
              <p:nvPr/>
            </p:nvSpPr>
            <p:spPr bwMode="auto">
              <a:xfrm>
                <a:off x="1861" y="4721"/>
                <a:ext cx="49" cy="62"/>
              </a:xfrm>
              <a:custGeom>
                <a:avLst/>
                <a:gdLst>
                  <a:gd name="T0" fmla="*/ 140 w 140"/>
                  <a:gd name="T1" fmla="*/ 163 h 175"/>
                  <a:gd name="T2" fmla="*/ 126 w 140"/>
                  <a:gd name="T3" fmla="*/ 175 h 175"/>
                  <a:gd name="T4" fmla="*/ 0 w 140"/>
                  <a:gd name="T5" fmla="*/ 12 h 175"/>
                  <a:gd name="T6" fmla="*/ 15 w 140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5">
                    <a:moveTo>
                      <a:pt x="140" y="163"/>
                    </a:moveTo>
                    <a:lnTo>
                      <a:pt x="126" y="175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" name="Line 458"/>
              <p:cNvSpPr>
                <a:spLocks noChangeShapeType="1"/>
              </p:cNvSpPr>
              <p:nvPr/>
            </p:nvSpPr>
            <p:spPr bwMode="auto">
              <a:xfrm flipH="1">
                <a:off x="1861" y="4721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" name="Line 459"/>
              <p:cNvSpPr>
                <a:spLocks noChangeShapeType="1"/>
              </p:cNvSpPr>
              <p:nvPr/>
            </p:nvSpPr>
            <p:spPr bwMode="auto">
              <a:xfrm flipV="1">
                <a:off x="1623" y="3745"/>
                <a:ext cx="250" cy="18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" name="Freeform 460"/>
              <p:cNvSpPr>
                <a:spLocks/>
              </p:cNvSpPr>
              <p:nvPr/>
            </p:nvSpPr>
            <p:spPr bwMode="auto">
              <a:xfrm>
                <a:off x="1851" y="3712"/>
                <a:ext cx="49" cy="63"/>
              </a:xfrm>
              <a:custGeom>
                <a:avLst/>
                <a:gdLst>
                  <a:gd name="T0" fmla="*/ 138 w 138"/>
                  <a:gd name="T1" fmla="*/ 167 h 177"/>
                  <a:gd name="T2" fmla="*/ 121 w 138"/>
                  <a:gd name="T3" fmla="*/ 177 h 177"/>
                  <a:gd name="T4" fmla="*/ 0 w 138"/>
                  <a:gd name="T5" fmla="*/ 10 h 177"/>
                  <a:gd name="T6" fmla="*/ 17 w 138"/>
                  <a:gd name="T7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77">
                    <a:moveTo>
                      <a:pt x="138" y="167"/>
                    </a:moveTo>
                    <a:lnTo>
                      <a:pt x="121" y="177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" name="Line 461"/>
              <p:cNvSpPr>
                <a:spLocks noChangeShapeType="1"/>
              </p:cNvSpPr>
              <p:nvPr/>
            </p:nvSpPr>
            <p:spPr bwMode="auto">
              <a:xfrm flipH="1">
                <a:off x="1851" y="371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" name="Line 462"/>
              <p:cNvSpPr>
                <a:spLocks noChangeShapeType="1"/>
              </p:cNvSpPr>
              <p:nvPr/>
            </p:nvSpPr>
            <p:spPr bwMode="auto">
              <a:xfrm flipV="1">
                <a:off x="1607" y="2668"/>
                <a:ext cx="249" cy="20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" name="Freeform 463"/>
              <p:cNvSpPr>
                <a:spLocks/>
              </p:cNvSpPr>
              <p:nvPr/>
            </p:nvSpPr>
            <p:spPr bwMode="auto">
              <a:xfrm>
                <a:off x="1833" y="2635"/>
                <a:ext cx="51" cy="61"/>
              </a:xfrm>
              <a:custGeom>
                <a:avLst/>
                <a:gdLst>
                  <a:gd name="T0" fmla="*/ 144 w 144"/>
                  <a:gd name="T1" fmla="*/ 159 h 171"/>
                  <a:gd name="T2" fmla="*/ 130 w 144"/>
                  <a:gd name="T3" fmla="*/ 171 h 171"/>
                  <a:gd name="T4" fmla="*/ 0 w 144"/>
                  <a:gd name="T5" fmla="*/ 12 h 171"/>
                  <a:gd name="T6" fmla="*/ 15 w 144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44" y="159"/>
                    </a:moveTo>
                    <a:lnTo>
                      <a:pt x="130" y="171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" name="Line 464"/>
              <p:cNvSpPr>
                <a:spLocks noChangeShapeType="1"/>
              </p:cNvSpPr>
              <p:nvPr/>
            </p:nvSpPr>
            <p:spPr bwMode="auto">
              <a:xfrm flipH="1">
                <a:off x="1833" y="2635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" name="Line 465"/>
              <p:cNvSpPr>
                <a:spLocks noChangeShapeType="1"/>
              </p:cNvSpPr>
              <p:nvPr/>
            </p:nvSpPr>
            <p:spPr bwMode="auto">
              <a:xfrm flipH="1" flipV="1">
                <a:off x="1559" y="4584"/>
                <a:ext cx="165" cy="2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" name="Freeform 466"/>
              <p:cNvSpPr>
                <a:spLocks/>
              </p:cNvSpPr>
              <p:nvPr/>
            </p:nvSpPr>
            <p:spPr bwMode="auto">
              <a:xfrm>
                <a:off x="1526" y="4556"/>
                <a:ext cx="61" cy="51"/>
              </a:xfrm>
              <a:custGeom>
                <a:avLst/>
                <a:gdLst>
                  <a:gd name="T0" fmla="*/ 158 w 171"/>
                  <a:gd name="T1" fmla="*/ 0 h 144"/>
                  <a:gd name="T2" fmla="*/ 171 w 171"/>
                  <a:gd name="T3" fmla="*/ 14 h 144"/>
                  <a:gd name="T4" fmla="*/ 12 w 171"/>
                  <a:gd name="T5" fmla="*/ 144 h 144"/>
                  <a:gd name="T6" fmla="*/ 0 w 171"/>
                  <a:gd name="T7" fmla="*/ 12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44">
                    <a:moveTo>
                      <a:pt x="158" y="0"/>
                    </a:moveTo>
                    <a:lnTo>
                      <a:pt x="171" y="14"/>
                    </a:lnTo>
                    <a:lnTo>
                      <a:pt x="12" y="144"/>
                    </a:lnTo>
                    <a:lnTo>
                      <a:pt x="0" y="12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" name="Line 467"/>
              <p:cNvSpPr>
                <a:spLocks noChangeShapeType="1"/>
              </p:cNvSpPr>
              <p:nvPr/>
            </p:nvSpPr>
            <p:spPr bwMode="auto">
              <a:xfrm>
                <a:off x="1526" y="4601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" name="Line 468"/>
              <p:cNvSpPr>
                <a:spLocks noChangeShapeType="1"/>
              </p:cNvSpPr>
              <p:nvPr/>
            </p:nvSpPr>
            <p:spPr bwMode="auto">
              <a:xfrm flipH="1" flipV="1">
                <a:off x="1729" y="4807"/>
                <a:ext cx="180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" name="Freeform 469"/>
              <p:cNvSpPr>
                <a:spLocks/>
              </p:cNvSpPr>
              <p:nvPr/>
            </p:nvSpPr>
            <p:spPr bwMode="auto">
              <a:xfrm>
                <a:off x="1704" y="4772"/>
                <a:ext cx="43" cy="67"/>
              </a:xfrm>
              <a:custGeom>
                <a:avLst/>
                <a:gdLst>
                  <a:gd name="T0" fmla="*/ 105 w 121"/>
                  <a:gd name="T1" fmla="*/ 0 h 190"/>
                  <a:gd name="T2" fmla="*/ 121 w 121"/>
                  <a:gd name="T3" fmla="*/ 10 h 190"/>
                  <a:gd name="T4" fmla="*/ 17 w 121"/>
                  <a:gd name="T5" fmla="*/ 190 h 190"/>
                  <a:gd name="T6" fmla="*/ 0 w 121"/>
                  <a:gd name="T7" fmla="*/ 18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90">
                    <a:moveTo>
                      <a:pt x="105" y="0"/>
                    </a:moveTo>
                    <a:lnTo>
                      <a:pt x="121" y="10"/>
                    </a:lnTo>
                    <a:lnTo>
                      <a:pt x="17" y="190"/>
                    </a:lnTo>
                    <a:lnTo>
                      <a:pt x="0" y="1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3" name="Line 470"/>
              <p:cNvSpPr>
                <a:spLocks noChangeShapeType="1"/>
              </p:cNvSpPr>
              <p:nvPr/>
            </p:nvSpPr>
            <p:spPr bwMode="auto">
              <a:xfrm>
                <a:off x="1704" y="4835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" name="Line 471"/>
              <p:cNvSpPr>
                <a:spLocks noChangeShapeType="1"/>
              </p:cNvSpPr>
              <p:nvPr/>
            </p:nvSpPr>
            <p:spPr bwMode="auto">
              <a:xfrm flipH="1" flipV="1">
                <a:off x="1612" y="3549"/>
                <a:ext cx="107" cy="21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5" name="Freeform 472"/>
              <p:cNvSpPr>
                <a:spLocks/>
              </p:cNvSpPr>
              <p:nvPr/>
            </p:nvSpPr>
            <p:spPr bwMode="auto">
              <a:xfrm>
                <a:off x="1577" y="3527"/>
                <a:ext cx="68" cy="38"/>
              </a:xfrm>
              <a:custGeom>
                <a:avLst/>
                <a:gdLst>
                  <a:gd name="T0" fmla="*/ 184 w 192"/>
                  <a:gd name="T1" fmla="*/ 0 h 109"/>
                  <a:gd name="T2" fmla="*/ 192 w 192"/>
                  <a:gd name="T3" fmla="*/ 17 h 109"/>
                  <a:gd name="T4" fmla="*/ 8 w 192"/>
                  <a:gd name="T5" fmla="*/ 109 h 109"/>
                  <a:gd name="T6" fmla="*/ 0 w 192"/>
                  <a:gd name="T7" fmla="*/ 9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09">
                    <a:moveTo>
                      <a:pt x="184" y="0"/>
                    </a:moveTo>
                    <a:lnTo>
                      <a:pt x="192" y="17"/>
                    </a:lnTo>
                    <a:lnTo>
                      <a:pt x="8" y="109"/>
                    </a:lnTo>
                    <a:lnTo>
                      <a:pt x="0" y="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" name="Line 473"/>
              <p:cNvSpPr>
                <a:spLocks noChangeShapeType="1"/>
              </p:cNvSpPr>
              <p:nvPr/>
            </p:nvSpPr>
            <p:spPr bwMode="auto">
              <a:xfrm>
                <a:off x="1577" y="3559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" name="Line 474"/>
              <p:cNvSpPr>
                <a:spLocks noChangeShapeType="1"/>
              </p:cNvSpPr>
              <p:nvPr/>
            </p:nvSpPr>
            <p:spPr bwMode="auto">
              <a:xfrm flipH="1" flipV="1">
                <a:off x="1734" y="3788"/>
                <a:ext cx="192" cy="7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" name="Freeform 475"/>
              <p:cNvSpPr>
                <a:spLocks/>
              </p:cNvSpPr>
              <p:nvPr/>
            </p:nvSpPr>
            <p:spPr bwMode="auto">
              <a:xfrm>
                <a:off x="1713" y="3752"/>
                <a:ext cx="35" cy="70"/>
              </a:xfrm>
              <a:custGeom>
                <a:avLst/>
                <a:gdLst>
                  <a:gd name="T0" fmla="*/ 80 w 99"/>
                  <a:gd name="T1" fmla="*/ 0 h 198"/>
                  <a:gd name="T2" fmla="*/ 99 w 99"/>
                  <a:gd name="T3" fmla="*/ 6 h 198"/>
                  <a:gd name="T4" fmla="*/ 19 w 99"/>
                  <a:gd name="T5" fmla="*/ 198 h 198"/>
                  <a:gd name="T6" fmla="*/ 0 w 99"/>
                  <a:gd name="T7" fmla="*/ 19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98">
                    <a:moveTo>
                      <a:pt x="80" y="0"/>
                    </a:moveTo>
                    <a:lnTo>
                      <a:pt x="99" y="6"/>
                    </a:lnTo>
                    <a:lnTo>
                      <a:pt x="19" y="198"/>
                    </a:lnTo>
                    <a:lnTo>
                      <a:pt x="0" y="1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" name="Line 476"/>
              <p:cNvSpPr>
                <a:spLocks noChangeShapeType="1"/>
              </p:cNvSpPr>
              <p:nvPr/>
            </p:nvSpPr>
            <p:spPr bwMode="auto">
              <a:xfrm>
                <a:off x="1713" y="3820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" name="Line 477"/>
              <p:cNvSpPr>
                <a:spLocks noChangeShapeType="1"/>
              </p:cNvSpPr>
              <p:nvPr/>
            </p:nvSpPr>
            <p:spPr bwMode="auto">
              <a:xfrm flipH="1" flipV="1">
                <a:off x="1533" y="2498"/>
                <a:ext cx="159" cy="1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" name="Freeform 478"/>
              <p:cNvSpPr>
                <a:spLocks/>
              </p:cNvSpPr>
              <p:nvPr/>
            </p:nvSpPr>
            <p:spPr bwMode="auto">
              <a:xfrm>
                <a:off x="1502" y="2467"/>
                <a:ext cx="57" cy="57"/>
              </a:xfrm>
              <a:custGeom>
                <a:avLst/>
                <a:gdLst>
                  <a:gd name="T0" fmla="*/ 146 w 161"/>
                  <a:gd name="T1" fmla="*/ 0 h 161"/>
                  <a:gd name="T2" fmla="*/ 161 w 161"/>
                  <a:gd name="T3" fmla="*/ 15 h 161"/>
                  <a:gd name="T4" fmla="*/ 14 w 161"/>
                  <a:gd name="T5" fmla="*/ 161 h 161"/>
                  <a:gd name="T6" fmla="*/ 0 w 161"/>
                  <a:gd name="T7" fmla="*/ 147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161">
                    <a:moveTo>
                      <a:pt x="146" y="0"/>
                    </a:moveTo>
                    <a:lnTo>
                      <a:pt x="161" y="15"/>
                    </a:lnTo>
                    <a:lnTo>
                      <a:pt x="14" y="161"/>
                    </a:lnTo>
                    <a:lnTo>
                      <a:pt x="0" y="14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" name="Line 479"/>
              <p:cNvSpPr>
                <a:spLocks noChangeShapeType="1"/>
              </p:cNvSpPr>
              <p:nvPr/>
            </p:nvSpPr>
            <p:spPr bwMode="auto">
              <a:xfrm>
                <a:off x="1502" y="2519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" name="Line 480"/>
              <p:cNvSpPr>
                <a:spLocks noChangeShapeType="1"/>
              </p:cNvSpPr>
              <p:nvPr/>
            </p:nvSpPr>
            <p:spPr bwMode="auto">
              <a:xfrm flipH="1" flipV="1">
                <a:off x="1697" y="2700"/>
                <a:ext cx="229" cy="1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" name="Freeform 481"/>
              <p:cNvSpPr>
                <a:spLocks/>
              </p:cNvSpPr>
              <p:nvPr/>
            </p:nvSpPr>
            <p:spPr bwMode="auto">
              <a:xfrm>
                <a:off x="1672" y="2665"/>
                <a:ext cx="44" cy="65"/>
              </a:xfrm>
              <a:custGeom>
                <a:avLst/>
                <a:gdLst>
                  <a:gd name="T0" fmla="*/ 109 w 126"/>
                  <a:gd name="T1" fmla="*/ 0 h 186"/>
                  <a:gd name="T2" fmla="*/ 126 w 126"/>
                  <a:gd name="T3" fmla="*/ 11 h 186"/>
                  <a:gd name="T4" fmla="*/ 17 w 126"/>
                  <a:gd name="T5" fmla="*/ 186 h 186"/>
                  <a:gd name="T6" fmla="*/ 0 w 126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6">
                    <a:moveTo>
                      <a:pt x="109" y="0"/>
                    </a:moveTo>
                    <a:lnTo>
                      <a:pt x="126" y="11"/>
                    </a:lnTo>
                    <a:lnTo>
                      <a:pt x="17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" name="Line 482"/>
              <p:cNvSpPr>
                <a:spLocks noChangeShapeType="1"/>
              </p:cNvSpPr>
              <p:nvPr/>
            </p:nvSpPr>
            <p:spPr bwMode="auto">
              <a:xfrm>
                <a:off x="1672" y="2727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" name="Line 483"/>
              <p:cNvSpPr>
                <a:spLocks noChangeShapeType="1"/>
              </p:cNvSpPr>
              <p:nvPr/>
            </p:nvSpPr>
            <p:spPr bwMode="auto">
              <a:xfrm flipV="1">
                <a:off x="2929" y="1144"/>
                <a:ext cx="472" cy="33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" name="Freeform 484"/>
              <p:cNvSpPr>
                <a:spLocks/>
              </p:cNvSpPr>
              <p:nvPr/>
            </p:nvSpPr>
            <p:spPr bwMode="auto">
              <a:xfrm>
                <a:off x="3381" y="1111"/>
                <a:ext cx="47" cy="63"/>
              </a:xfrm>
              <a:custGeom>
                <a:avLst/>
                <a:gdLst>
                  <a:gd name="T0" fmla="*/ 134 w 134"/>
                  <a:gd name="T1" fmla="*/ 167 h 178"/>
                  <a:gd name="T2" fmla="*/ 117 w 134"/>
                  <a:gd name="T3" fmla="*/ 178 h 178"/>
                  <a:gd name="T4" fmla="*/ 0 w 134"/>
                  <a:gd name="T5" fmla="*/ 11 h 178"/>
                  <a:gd name="T6" fmla="*/ 17 w 134"/>
                  <a:gd name="T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78">
                    <a:moveTo>
                      <a:pt x="134" y="167"/>
                    </a:moveTo>
                    <a:lnTo>
                      <a:pt x="117" y="178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" name="Line 485"/>
              <p:cNvSpPr>
                <a:spLocks noChangeShapeType="1"/>
              </p:cNvSpPr>
              <p:nvPr/>
            </p:nvSpPr>
            <p:spPr bwMode="auto">
              <a:xfrm flipH="1">
                <a:off x="3381" y="1111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" name="Line 486"/>
              <p:cNvSpPr>
                <a:spLocks noChangeShapeType="1"/>
              </p:cNvSpPr>
              <p:nvPr/>
            </p:nvSpPr>
            <p:spPr bwMode="auto">
              <a:xfrm flipH="1" flipV="1">
                <a:off x="2950" y="794"/>
                <a:ext cx="133" cy="35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" name="Freeform 487"/>
              <p:cNvSpPr>
                <a:spLocks/>
              </p:cNvSpPr>
              <p:nvPr/>
            </p:nvSpPr>
            <p:spPr bwMode="auto">
              <a:xfrm>
                <a:off x="2914" y="774"/>
                <a:ext cx="70" cy="32"/>
              </a:xfrm>
              <a:custGeom>
                <a:avLst/>
                <a:gdLst>
                  <a:gd name="T0" fmla="*/ 193 w 199"/>
                  <a:gd name="T1" fmla="*/ 0 h 90"/>
                  <a:gd name="T2" fmla="*/ 199 w 199"/>
                  <a:gd name="T3" fmla="*/ 19 h 90"/>
                  <a:gd name="T4" fmla="*/ 7 w 199"/>
                  <a:gd name="T5" fmla="*/ 90 h 90"/>
                  <a:gd name="T6" fmla="*/ 0 w 199"/>
                  <a:gd name="T7" fmla="*/ 7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90">
                    <a:moveTo>
                      <a:pt x="193" y="0"/>
                    </a:moveTo>
                    <a:lnTo>
                      <a:pt x="199" y="19"/>
                    </a:lnTo>
                    <a:lnTo>
                      <a:pt x="7" y="90"/>
                    </a:lnTo>
                    <a:lnTo>
                      <a:pt x="0" y="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1" name="Line 488"/>
              <p:cNvSpPr>
                <a:spLocks noChangeShapeType="1"/>
              </p:cNvSpPr>
              <p:nvPr/>
            </p:nvSpPr>
            <p:spPr bwMode="auto">
              <a:xfrm>
                <a:off x="2914" y="799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" name="Line 489"/>
              <p:cNvSpPr>
                <a:spLocks noChangeShapeType="1"/>
              </p:cNvSpPr>
              <p:nvPr/>
            </p:nvSpPr>
            <p:spPr bwMode="auto">
              <a:xfrm flipH="1" flipV="1">
                <a:off x="3099" y="1166"/>
                <a:ext cx="376" cy="21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3" name="Freeform 490"/>
              <p:cNvSpPr>
                <a:spLocks/>
              </p:cNvSpPr>
              <p:nvPr/>
            </p:nvSpPr>
            <p:spPr bwMode="auto">
              <a:xfrm>
                <a:off x="3075" y="1131"/>
                <a:ext cx="41" cy="66"/>
              </a:xfrm>
              <a:custGeom>
                <a:avLst/>
                <a:gdLst>
                  <a:gd name="T0" fmla="*/ 100 w 117"/>
                  <a:gd name="T1" fmla="*/ 0 h 188"/>
                  <a:gd name="T2" fmla="*/ 117 w 117"/>
                  <a:gd name="T3" fmla="*/ 8 h 188"/>
                  <a:gd name="T4" fmla="*/ 17 w 117"/>
                  <a:gd name="T5" fmla="*/ 188 h 188"/>
                  <a:gd name="T6" fmla="*/ 0 w 117"/>
                  <a:gd name="T7" fmla="*/ 179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8">
                    <a:moveTo>
                      <a:pt x="100" y="0"/>
                    </a:moveTo>
                    <a:lnTo>
                      <a:pt x="117" y="8"/>
                    </a:lnTo>
                    <a:lnTo>
                      <a:pt x="17" y="188"/>
                    </a:lnTo>
                    <a:lnTo>
                      <a:pt x="0" y="17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" name="Line 491"/>
              <p:cNvSpPr>
                <a:spLocks noChangeShapeType="1"/>
              </p:cNvSpPr>
              <p:nvPr/>
            </p:nvSpPr>
            <p:spPr bwMode="auto">
              <a:xfrm>
                <a:off x="3075" y="1194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" name="Freeform 492"/>
              <p:cNvSpPr>
                <a:spLocks/>
              </p:cNvSpPr>
              <p:nvPr/>
            </p:nvSpPr>
            <p:spPr bwMode="auto">
              <a:xfrm>
                <a:off x="1100" y="5078"/>
                <a:ext cx="531" cy="48"/>
              </a:xfrm>
              <a:custGeom>
                <a:avLst/>
                <a:gdLst>
                  <a:gd name="T0" fmla="*/ 1500 w 1500"/>
                  <a:gd name="T1" fmla="*/ 0 h 136"/>
                  <a:gd name="T2" fmla="*/ 1500 w 1500"/>
                  <a:gd name="T3" fmla="*/ 136 h 136"/>
                  <a:gd name="T4" fmla="*/ 0 w 1500"/>
                  <a:gd name="T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0" h="136">
                    <a:moveTo>
                      <a:pt x="1500" y="0"/>
                    </a:moveTo>
                    <a:lnTo>
                      <a:pt x="1500" y="136"/>
                    </a:lnTo>
                    <a:lnTo>
                      <a:pt x="0" y="13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" name="Arc 493"/>
              <p:cNvSpPr>
                <a:spLocks/>
              </p:cNvSpPr>
              <p:nvPr/>
            </p:nvSpPr>
            <p:spPr bwMode="auto">
              <a:xfrm>
                <a:off x="554" y="4733"/>
                <a:ext cx="547" cy="39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6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60" y="21599"/>
                    </a:moveTo>
                    <a:cubicBezTo>
                      <a:pt x="9646" y="21577"/>
                      <a:pt x="0" y="11913"/>
                      <a:pt x="0" y="0"/>
                    </a:cubicBezTo>
                  </a:path>
                  <a:path w="21600" h="21600" stroke="0" extrusionOk="0">
                    <a:moveTo>
                      <a:pt x="21560" y="21599"/>
                    </a:moveTo>
                    <a:cubicBezTo>
                      <a:pt x="9646" y="21577"/>
                      <a:pt x="0" y="1191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" name="Freeform 494"/>
              <p:cNvSpPr>
                <a:spLocks/>
              </p:cNvSpPr>
              <p:nvPr/>
            </p:nvSpPr>
            <p:spPr bwMode="auto">
              <a:xfrm>
                <a:off x="535" y="4733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" name="Freeform 495"/>
              <p:cNvSpPr>
                <a:spLocks/>
              </p:cNvSpPr>
              <p:nvPr/>
            </p:nvSpPr>
            <p:spPr bwMode="auto">
              <a:xfrm>
                <a:off x="1015" y="4032"/>
                <a:ext cx="621" cy="75"/>
              </a:xfrm>
              <a:custGeom>
                <a:avLst/>
                <a:gdLst>
                  <a:gd name="T0" fmla="*/ 1756 w 1756"/>
                  <a:gd name="T1" fmla="*/ 0 h 211"/>
                  <a:gd name="T2" fmla="*/ 1710 w 1756"/>
                  <a:gd name="T3" fmla="*/ 211 h 211"/>
                  <a:gd name="T4" fmla="*/ 0 w 1756"/>
                  <a:gd name="T5" fmla="*/ 12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56" h="211">
                    <a:moveTo>
                      <a:pt x="1756" y="0"/>
                    </a:moveTo>
                    <a:lnTo>
                      <a:pt x="1710" y="211"/>
                    </a:lnTo>
                    <a:lnTo>
                      <a:pt x="0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" name="Arc 496"/>
              <p:cNvSpPr>
                <a:spLocks/>
              </p:cNvSpPr>
              <p:nvPr/>
            </p:nvSpPr>
            <p:spPr bwMode="auto">
              <a:xfrm>
                <a:off x="469" y="3783"/>
                <a:ext cx="546" cy="29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" name="Freeform 497"/>
              <p:cNvSpPr>
                <a:spLocks/>
              </p:cNvSpPr>
              <p:nvPr/>
            </p:nvSpPr>
            <p:spPr bwMode="auto">
              <a:xfrm>
                <a:off x="450" y="3783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" name="Freeform 498"/>
              <p:cNvSpPr>
                <a:spLocks/>
              </p:cNvSpPr>
              <p:nvPr/>
            </p:nvSpPr>
            <p:spPr bwMode="auto">
              <a:xfrm>
                <a:off x="1026" y="2981"/>
                <a:ext cx="621" cy="59"/>
              </a:xfrm>
              <a:custGeom>
                <a:avLst/>
                <a:gdLst>
                  <a:gd name="T0" fmla="*/ 1755 w 1755"/>
                  <a:gd name="T1" fmla="*/ 0 h 165"/>
                  <a:gd name="T2" fmla="*/ 1741 w 1755"/>
                  <a:gd name="T3" fmla="*/ 165 h 165"/>
                  <a:gd name="T4" fmla="*/ 0 w 1755"/>
                  <a:gd name="T5" fmla="*/ 15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55" h="165">
                    <a:moveTo>
                      <a:pt x="1755" y="0"/>
                    </a:moveTo>
                    <a:lnTo>
                      <a:pt x="1741" y="165"/>
                    </a:lnTo>
                    <a:lnTo>
                      <a:pt x="0" y="15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" name="Arc 499"/>
              <p:cNvSpPr>
                <a:spLocks/>
              </p:cNvSpPr>
              <p:nvPr/>
            </p:nvSpPr>
            <p:spPr bwMode="auto">
              <a:xfrm>
                <a:off x="554" y="2392"/>
                <a:ext cx="472" cy="643"/>
              </a:xfrm>
              <a:custGeom>
                <a:avLst/>
                <a:gdLst>
                  <a:gd name="G0" fmla="+- 21600 0 0"/>
                  <a:gd name="G1" fmla="+- 34 0 0"/>
                  <a:gd name="G2" fmla="+- 21600 0 0"/>
                  <a:gd name="T0" fmla="*/ 21600 w 21600"/>
                  <a:gd name="T1" fmla="*/ 21634 h 21634"/>
                  <a:gd name="T2" fmla="*/ 0 w 21600"/>
                  <a:gd name="T3" fmla="*/ 0 h 21634"/>
                  <a:gd name="T4" fmla="*/ 21600 w 21600"/>
                  <a:gd name="T5" fmla="*/ 34 h 21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34" fill="none" extrusionOk="0">
                    <a:moveTo>
                      <a:pt x="21600" y="21634"/>
                    </a:moveTo>
                    <a:cubicBezTo>
                      <a:pt x="9670" y="21634"/>
                      <a:pt x="0" y="11963"/>
                      <a:pt x="0" y="34"/>
                    </a:cubicBezTo>
                    <a:cubicBezTo>
                      <a:pt x="-1" y="22"/>
                      <a:pt x="0" y="11"/>
                      <a:pt x="0" y="0"/>
                    </a:cubicBezTo>
                  </a:path>
                  <a:path w="21600" h="21634" stroke="0" extrusionOk="0">
                    <a:moveTo>
                      <a:pt x="21600" y="21634"/>
                    </a:moveTo>
                    <a:cubicBezTo>
                      <a:pt x="9670" y="21634"/>
                      <a:pt x="0" y="11963"/>
                      <a:pt x="0" y="34"/>
                    </a:cubicBezTo>
                    <a:cubicBezTo>
                      <a:pt x="-1" y="22"/>
                      <a:pt x="0" y="11"/>
                      <a:pt x="0" y="0"/>
                    </a:cubicBezTo>
                    <a:lnTo>
                      <a:pt x="21600" y="3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" name="Freeform 500"/>
              <p:cNvSpPr>
                <a:spLocks/>
              </p:cNvSpPr>
              <p:nvPr/>
            </p:nvSpPr>
            <p:spPr bwMode="auto">
              <a:xfrm>
                <a:off x="535" y="2392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" name="Arc 501"/>
              <p:cNvSpPr>
                <a:spLocks/>
              </p:cNvSpPr>
              <p:nvPr/>
            </p:nvSpPr>
            <p:spPr bwMode="auto">
              <a:xfrm>
                <a:off x="1164" y="5036"/>
                <a:ext cx="207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" name="Arc 502"/>
              <p:cNvSpPr>
                <a:spLocks/>
              </p:cNvSpPr>
              <p:nvPr/>
            </p:nvSpPr>
            <p:spPr bwMode="auto">
              <a:xfrm>
                <a:off x="1371" y="5121"/>
                <a:ext cx="356" cy="10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" name="Arc 503"/>
              <p:cNvSpPr>
                <a:spLocks/>
              </p:cNvSpPr>
              <p:nvPr/>
            </p:nvSpPr>
            <p:spPr bwMode="auto">
              <a:xfrm>
                <a:off x="1727" y="5078"/>
                <a:ext cx="281" cy="14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" name="Freeform 504"/>
              <p:cNvSpPr>
                <a:spLocks/>
              </p:cNvSpPr>
              <p:nvPr/>
            </p:nvSpPr>
            <p:spPr bwMode="auto">
              <a:xfrm>
                <a:off x="1989" y="5078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" name="Arc 505"/>
              <p:cNvSpPr>
                <a:spLocks/>
              </p:cNvSpPr>
              <p:nvPr/>
            </p:nvSpPr>
            <p:spPr bwMode="auto">
              <a:xfrm>
                <a:off x="1169" y="3995"/>
                <a:ext cx="170" cy="9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" name="Arc 506"/>
              <p:cNvSpPr>
                <a:spLocks/>
              </p:cNvSpPr>
              <p:nvPr/>
            </p:nvSpPr>
            <p:spPr bwMode="auto">
              <a:xfrm>
                <a:off x="1339" y="4085"/>
                <a:ext cx="287" cy="8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" name="Arc 507"/>
              <p:cNvSpPr>
                <a:spLocks/>
              </p:cNvSpPr>
              <p:nvPr/>
            </p:nvSpPr>
            <p:spPr bwMode="auto">
              <a:xfrm>
                <a:off x="1626" y="4059"/>
                <a:ext cx="245" cy="10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" name="Freeform 508"/>
              <p:cNvSpPr>
                <a:spLocks/>
              </p:cNvSpPr>
              <p:nvPr/>
            </p:nvSpPr>
            <p:spPr bwMode="auto">
              <a:xfrm>
                <a:off x="1852" y="4059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" name="Arc 509"/>
              <p:cNvSpPr>
                <a:spLocks/>
              </p:cNvSpPr>
              <p:nvPr/>
            </p:nvSpPr>
            <p:spPr bwMode="auto">
              <a:xfrm>
                <a:off x="1164" y="2955"/>
                <a:ext cx="202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3" name="Arc 510"/>
              <p:cNvSpPr>
                <a:spLocks/>
              </p:cNvSpPr>
              <p:nvPr/>
            </p:nvSpPr>
            <p:spPr bwMode="auto">
              <a:xfrm>
                <a:off x="1366" y="3040"/>
                <a:ext cx="244" cy="8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" name="Arc 511"/>
              <p:cNvSpPr>
                <a:spLocks/>
              </p:cNvSpPr>
              <p:nvPr/>
            </p:nvSpPr>
            <p:spPr bwMode="auto">
              <a:xfrm>
                <a:off x="1610" y="3029"/>
                <a:ext cx="217" cy="92"/>
              </a:xfrm>
              <a:custGeom>
                <a:avLst/>
                <a:gdLst>
                  <a:gd name="G0" fmla="+- 0 0 0"/>
                  <a:gd name="G1" fmla="+- 239 0 0"/>
                  <a:gd name="G2" fmla="+- 21600 0 0"/>
                  <a:gd name="T0" fmla="*/ 21599 w 21600"/>
                  <a:gd name="T1" fmla="*/ 0 h 21839"/>
                  <a:gd name="T2" fmla="*/ 0 w 21600"/>
                  <a:gd name="T3" fmla="*/ 21839 h 21839"/>
                  <a:gd name="T4" fmla="*/ 0 w 21600"/>
                  <a:gd name="T5" fmla="*/ 239 h 21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39" fill="none" extrusionOk="0">
                    <a:moveTo>
                      <a:pt x="21598" y="0"/>
                    </a:moveTo>
                    <a:cubicBezTo>
                      <a:pt x="21599" y="79"/>
                      <a:pt x="21600" y="159"/>
                      <a:pt x="21600" y="239"/>
                    </a:cubicBezTo>
                    <a:cubicBezTo>
                      <a:pt x="21600" y="12168"/>
                      <a:pt x="11929" y="21838"/>
                      <a:pt x="0" y="21839"/>
                    </a:cubicBezTo>
                  </a:path>
                  <a:path w="21600" h="21839" stroke="0" extrusionOk="0">
                    <a:moveTo>
                      <a:pt x="21598" y="0"/>
                    </a:moveTo>
                    <a:cubicBezTo>
                      <a:pt x="21599" y="79"/>
                      <a:pt x="21600" y="159"/>
                      <a:pt x="21600" y="239"/>
                    </a:cubicBezTo>
                    <a:cubicBezTo>
                      <a:pt x="21600" y="12168"/>
                      <a:pt x="11929" y="21838"/>
                      <a:pt x="0" y="21839"/>
                    </a:cubicBezTo>
                    <a:lnTo>
                      <a:pt x="0" y="23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" name="Freeform 512"/>
              <p:cNvSpPr>
                <a:spLocks/>
              </p:cNvSpPr>
              <p:nvPr/>
            </p:nvSpPr>
            <p:spPr bwMode="auto">
              <a:xfrm>
                <a:off x="1809" y="3029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" name="Freeform 513"/>
              <p:cNvSpPr>
                <a:spLocks/>
              </p:cNvSpPr>
              <p:nvPr/>
            </p:nvSpPr>
            <p:spPr bwMode="auto">
              <a:xfrm>
                <a:off x="591" y="4940"/>
                <a:ext cx="1035" cy="170"/>
              </a:xfrm>
              <a:custGeom>
                <a:avLst/>
                <a:gdLst>
                  <a:gd name="T0" fmla="*/ 0 w 2924"/>
                  <a:gd name="T1" fmla="*/ 404 h 479"/>
                  <a:gd name="T2" fmla="*/ 30 w 2924"/>
                  <a:gd name="T3" fmla="*/ 344 h 479"/>
                  <a:gd name="T4" fmla="*/ 89 w 2924"/>
                  <a:gd name="T5" fmla="*/ 464 h 479"/>
                  <a:gd name="T6" fmla="*/ 150 w 2924"/>
                  <a:gd name="T7" fmla="*/ 345 h 479"/>
                  <a:gd name="T8" fmla="*/ 209 w 2924"/>
                  <a:gd name="T9" fmla="*/ 465 h 479"/>
                  <a:gd name="T10" fmla="*/ 270 w 2924"/>
                  <a:gd name="T11" fmla="*/ 346 h 479"/>
                  <a:gd name="T12" fmla="*/ 329 w 2924"/>
                  <a:gd name="T13" fmla="*/ 466 h 479"/>
                  <a:gd name="T14" fmla="*/ 390 w 2924"/>
                  <a:gd name="T15" fmla="*/ 347 h 479"/>
                  <a:gd name="T16" fmla="*/ 449 w 2924"/>
                  <a:gd name="T17" fmla="*/ 467 h 479"/>
                  <a:gd name="T18" fmla="*/ 510 w 2924"/>
                  <a:gd name="T19" fmla="*/ 348 h 479"/>
                  <a:gd name="T20" fmla="*/ 569 w 2924"/>
                  <a:gd name="T21" fmla="*/ 468 h 479"/>
                  <a:gd name="T22" fmla="*/ 630 w 2924"/>
                  <a:gd name="T23" fmla="*/ 349 h 479"/>
                  <a:gd name="T24" fmla="*/ 689 w 2924"/>
                  <a:gd name="T25" fmla="*/ 469 h 479"/>
                  <a:gd name="T26" fmla="*/ 750 w 2924"/>
                  <a:gd name="T27" fmla="*/ 350 h 479"/>
                  <a:gd name="T28" fmla="*/ 809 w 2924"/>
                  <a:gd name="T29" fmla="*/ 470 h 479"/>
                  <a:gd name="T30" fmla="*/ 870 w 2924"/>
                  <a:gd name="T31" fmla="*/ 351 h 479"/>
                  <a:gd name="T32" fmla="*/ 929 w 2924"/>
                  <a:gd name="T33" fmla="*/ 471 h 479"/>
                  <a:gd name="T34" fmla="*/ 990 w 2924"/>
                  <a:gd name="T35" fmla="*/ 352 h 479"/>
                  <a:gd name="T36" fmla="*/ 1049 w 2924"/>
                  <a:gd name="T37" fmla="*/ 472 h 479"/>
                  <a:gd name="T38" fmla="*/ 1110 w 2924"/>
                  <a:gd name="T39" fmla="*/ 352 h 479"/>
                  <a:gd name="T40" fmla="*/ 1169 w 2924"/>
                  <a:gd name="T41" fmla="*/ 473 h 479"/>
                  <a:gd name="T42" fmla="*/ 1230 w 2924"/>
                  <a:gd name="T43" fmla="*/ 353 h 479"/>
                  <a:gd name="T44" fmla="*/ 1289 w 2924"/>
                  <a:gd name="T45" fmla="*/ 474 h 479"/>
                  <a:gd name="T46" fmla="*/ 1350 w 2924"/>
                  <a:gd name="T47" fmla="*/ 354 h 479"/>
                  <a:gd name="T48" fmla="*/ 1409 w 2924"/>
                  <a:gd name="T49" fmla="*/ 475 h 479"/>
                  <a:gd name="T50" fmla="*/ 1470 w 2924"/>
                  <a:gd name="T51" fmla="*/ 355 h 479"/>
                  <a:gd name="T52" fmla="*/ 1529 w 2924"/>
                  <a:gd name="T53" fmla="*/ 476 h 479"/>
                  <a:gd name="T54" fmla="*/ 1590 w 2924"/>
                  <a:gd name="T55" fmla="*/ 356 h 479"/>
                  <a:gd name="T56" fmla="*/ 1649 w 2924"/>
                  <a:gd name="T57" fmla="*/ 477 h 479"/>
                  <a:gd name="T58" fmla="*/ 1710 w 2924"/>
                  <a:gd name="T59" fmla="*/ 357 h 479"/>
                  <a:gd name="T60" fmla="*/ 1769 w 2924"/>
                  <a:gd name="T61" fmla="*/ 478 h 479"/>
                  <a:gd name="T62" fmla="*/ 1830 w 2924"/>
                  <a:gd name="T63" fmla="*/ 358 h 479"/>
                  <a:gd name="T64" fmla="*/ 1889 w 2924"/>
                  <a:gd name="T65" fmla="*/ 479 h 479"/>
                  <a:gd name="T66" fmla="*/ 1919 w 2924"/>
                  <a:gd name="T67" fmla="*/ 419 h 479"/>
                  <a:gd name="T68" fmla="*/ 1979 w 2924"/>
                  <a:gd name="T69" fmla="*/ 420 h 479"/>
                  <a:gd name="T70" fmla="*/ 2924 w 2924"/>
                  <a:gd name="T71" fmla="*/ 0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24" h="479">
                    <a:moveTo>
                      <a:pt x="0" y="404"/>
                    </a:moveTo>
                    <a:lnTo>
                      <a:pt x="30" y="344"/>
                    </a:lnTo>
                    <a:lnTo>
                      <a:pt x="89" y="464"/>
                    </a:lnTo>
                    <a:lnTo>
                      <a:pt x="150" y="345"/>
                    </a:lnTo>
                    <a:lnTo>
                      <a:pt x="209" y="465"/>
                    </a:lnTo>
                    <a:lnTo>
                      <a:pt x="270" y="346"/>
                    </a:lnTo>
                    <a:lnTo>
                      <a:pt x="329" y="466"/>
                    </a:lnTo>
                    <a:lnTo>
                      <a:pt x="390" y="347"/>
                    </a:lnTo>
                    <a:lnTo>
                      <a:pt x="449" y="467"/>
                    </a:lnTo>
                    <a:lnTo>
                      <a:pt x="510" y="348"/>
                    </a:lnTo>
                    <a:lnTo>
                      <a:pt x="569" y="468"/>
                    </a:lnTo>
                    <a:lnTo>
                      <a:pt x="630" y="349"/>
                    </a:lnTo>
                    <a:lnTo>
                      <a:pt x="689" y="469"/>
                    </a:lnTo>
                    <a:lnTo>
                      <a:pt x="750" y="350"/>
                    </a:lnTo>
                    <a:lnTo>
                      <a:pt x="809" y="470"/>
                    </a:lnTo>
                    <a:lnTo>
                      <a:pt x="870" y="351"/>
                    </a:lnTo>
                    <a:lnTo>
                      <a:pt x="929" y="471"/>
                    </a:lnTo>
                    <a:lnTo>
                      <a:pt x="990" y="352"/>
                    </a:lnTo>
                    <a:lnTo>
                      <a:pt x="1049" y="472"/>
                    </a:lnTo>
                    <a:lnTo>
                      <a:pt x="1110" y="352"/>
                    </a:lnTo>
                    <a:lnTo>
                      <a:pt x="1169" y="473"/>
                    </a:lnTo>
                    <a:lnTo>
                      <a:pt x="1230" y="353"/>
                    </a:lnTo>
                    <a:lnTo>
                      <a:pt x="1289" y="474"/>
                    </a:lnTo>
                    <a:lnTo>
                      <a:pt x="1350" y="354"/>
                    </a:lnTo>
                    <a:lnTo>
                      <a:pt x="1409" y="475"/>
                    </a:lnTo>
                    <a:lnTo>
                      <a:pt x="1470" y="355"/>
                    </a:lnTo>
                    <a:lnTo>
                      <a:pt x="1529" y="476"/>
                    </a:lnTo>
                    <a:lnTo>
                      <a:pt x="1590" y="356"/>
                    </a:lnTo>
                    <a:lnTo>
                      <a:pt x="1649" y="477"/>
                    </a:lnTo>
                    <a:lnTo>
                      <a:pt x="1710" y="357"/>
                    </a:lnTo>
                    <a:lnTo>
                      <a:pt x="1769" y="478"/>
                    </a:lnTo>
                    <a:lnTo>
                      <a:pt x="1830" y="358"/>
                    </a:lnTo>
                    <a:lnTo>
                      <a:pt x="1889" y="479"/>
                    </a:lnTo>
                    <a:lnTo>
                      <a:pt x="1919" y="419"/>
                    </a:lnTo>
                    <a:lnTo>
                      <a:pt x="1979" y="420"/>
                    </a:lnTo>
                    <a:lnTo>
                      <a:pt x="292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" name="Freeform 514"/>
              <p:cNvSpPr>
                <a:spLocks/>
              </p:cNvSpPr>
              <p:nvPr/>
            </p:nvSpPr>
            <p:spPr bwMode="auto">
              <a:xfrm>
                <a:off x="1611" y="4904"/>
                <a:ext cx="36" cy="69"/>
              </a:xfrm>
              <a:custGeom>
                <a:avLst/>
                <a:gdLst>
                  <a:gd name="T0" fmla="*/ 102 w 102"/>
                  <a:gd name="T1" fmla="*/ 188 h 196"/>
                  <a:gd name="T2" fmla="*/ 83 w 102"/>
                  <a:gd name="T3" fmla="*/ 196 h 196"/>
                  <a:gd name="T4" fmla="*/ 0 w 102"/>
                  <a:gd name="T5" fmla="*/ 8 h 196"/>
                  <a:gd name="T6" fmla="*/ 19 w 102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6">
                    <a:moveTo>
                      <a:pt x="102" y="188"/>
                    </a:moveTo>
                    <a:lnTo>
                      <a:pt x="83" y="196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" name="Line 515"/>
              <p:cNvSpPr>
                <a:spLocks noChangeShapeType="1"/>
              </p:cNvSpPr>
              <p:nvPr/>
            </p:nvSpPr>
            <p:spPr bwMode="auto">
              <a:xfrm flipH="1">
                <a:off x="1611" y="4904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" name="Freeform 516"/>
              <p:cNvSpPr>
                <a:spLocks/>
              </p:cNvSpPr>
              <p:nvPr/>
            </p:nvSpPr>
            <p:spPr bwMode="auto">
              <a:xfrm>
                <a:off x="606" y="3921"/>
                <a:ext cx="1014" cy="142"/>
              </a:xfrm>
              <a:custGeom>
                <a:avLst/>
                <a:gdLst>
                  <a:gd name="T0" fmla="*/ 0 w 2865"/>
                  <a:gd name="T1" fmla="*/ 270 h 400"/>
                  <a:gd name="T2" fmla="*/ 32 w 2865"/>
                  <a:gd name="T3" fmla="*/ 211 h 400"/>
                  <a:gd name="T4" fmla="*/ 87 w 2865"/>
                  <a:gd name="T5" fmla="*/ 333 h 400"/>
                  <a:gd name="T6" fmla="*/ 152 w 2865"/>
                  <a:gd name="T7" fmla="*/ 215 h 400"/>
                  <a:gd name="T8" fmla="*/ 207 w 2865"/>
                  <a:gd name="T9" fmla="*/ 338 h 400"/>
                  <a:gd name="T10" fmla="*/ 272 w 2865"/>
                  <a:gd name="T11" fmla="*/ 220 h 400"/>
                  <a:gd name="T12" fmla="*/ 327 w 2865"/>
                  <a:gd name="T13" fmla="*/ 343 h 400"/>
                  <a:gd name="T14" fmla="*/ 392 w 2865"/>
                  <a:gd name="T15" fmla="*/ 225 h 400"/>
                  <a:gd name="T16" fmla="*/ 447 w 2865"/>
                  <a:gd name="T17" fmla="*/ 347 h 400"/>
                  <a:gd name="T18" fmla="*/ 511 w 2865"/>
                  <a:gd name="T19" fmla="*/ 230 h 400"/>
                  <a:gd name="T20" fmla="*/ 567 w 2865"/>
                  <a:gd name="T21" fmla="*/ 352 h 400"/>
                  <a:gd name="T22" fmla="*/ 631 w 2865"/>
                  <a:gd name="T23" fmla="*/ 235 h 400"/>
                  <a:gd name="T24" fmla="*/ 687 w 2865"/>
                  <a:gd name="T25" fmla="*/ 357 h 400"/>
                  <a:gd name="T26" fmla="*/ 751 w 2865"/>
                  <a:gd name="T27" fmla="*/ 239 h 400"/>
                  <a:gd name="T28" fmla="*/ 806 w 2865"/>
                  <a:gd name="T29" fmla="*/ 362 h 400"/>
                  <a:gd name="T30" fmla="*/ 871 w 2865"/>
                  <a:gd name="T31" fmla="*/ 244 h 400"/>
                  <a:gd name="T32" fmla="*/ 926 w 2865"/>
                  <a:gd name="T33" fmla="*/ 366 h 400"/>
                  <a:gd name="T34" fmla="*/ 991 w 2865"/>
                  <a:gd name="T35" fmla="*/ 249 h 400"/>
                  <a:gd name="T36" fmla="*/ 1046 w 2865"/>
                  <a:gd name="T37" fmla="*/ 371 h 400"/>
                  <a:gd name="T38" fmla="*/ 1111 w 2865"/>
                  <a:gd name="T39" fmla="*/ 254 h 400"/>
                  <a:gd name="T40" fmla="*/ 1166 w 2865"/>
                  <a:gd name="T41" fmla="*/ 376 h 400"/>
                  <a:gd name="T42" fmla="*/ 1231 w 2865"/>
                  <a:gd name="T43" fmla="*/ 258 h 400"/>
                  <a:gd name="T44" fmla="*/ 1286 w 2865"/>
                  <a:gd name="T45" fmla="*/ 381 h 400"/>
                  <a:gd name="T46" fmla="*/ 1351 w 2865"/>
                  <a:gd name="T47" fmla="*/ 263 h 400"/>
                  <a:gd name="T48" fmla="*/ 1406 w 2865"/>
                  <a:gd name="T49" fmla="*/ 385 h 400"/>
                  <a:gd name="T50" fmla="*/ 1471 w 2865"/>
                  <a:gd name="T51" fmla="*/ 268 h 400"/>
                  <a:gd name="T52" fmla="*/ 1526 w 2865"/>
                  <a:gd name="T53" fmla="*/ 390 h 400"/>
                  <a:gd name="T54" fmla="*/ 1591 w 2865"/>
                  <a:gd name="T55" fmla="*/ 273 h 400"/>
                  <a:gd name="T56" fmla="*/ 1646 w 2865"/>
                  <a:gd name="T57" fmla="*/ 395 h 400"/>
                  <a:gd name="T58" fmla="*/ 1710 w 2865"/>
                  <a:gd name="T59" fmla="*/ 277 h 400"/>
                  <a:gd name="T60" fmla="*/ 1766 w 2865"/>
                  <a:gd name="T61" fmla="*/ 400 h 400"/>
                  <a:gd name="T62" fmla="*/ 1830 w 2865"/>
                  <a:gd name="T63" fmla="*/ 282 h 400"/>
                  <a:gd name="T64" fmla="*/ 1858 w 2865"/>
                  <a:gd name="T65" fmla="*/ 343 h 400"/>
                  <a:gd name="T66" fmla="*/ 1891 w 2865"/>
                  <a:gd name="T67" fmla="*/ 345 h 400"/>
                  <a:gd name="T68" fmla="*/ 2865 w 2865"/>
                  <a:gd name="T69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65" h="400">
                    <a:moveTo>
                      <a:pt x="0" y="270"/>
                    </a:moveTo>
                    <a:lnTo>
                      <a:pt x="32" y="211"/>
                    </a:lnTo>
                    <a:lnTo>
                      <a:pt x="87" y="333"/>
                    </a:lnTo>
                    <a:lnTo>
                      <a:pt x="152" y="215"/>
                    </a:lnTo>
                    <a:lnTo>
                      <a:pt x="207" y="338"/>
                    </a:lnTo>
                    <a:lnTo>
                      <a:pt x="272" y="220"/>
                    </a:lnTo>
                    <a:lnTo>
                      <a:pt x="327" y="343"/>
                    </a:lnTo>
                    <a:lnTo>
                      <a:pt x="392" y="225"/>
                    </a:lnTo>
                    <a:lnTo>
                      <a:pt x="447" y="347"/>
                    </a:lnTo>
                    <a:lnTo>
                      <a:pt x="511" y="230"/>
                    </a:lnTo>
                    <a:lnTo>
                      <a:pt x="567" y="352"/>
                    </a:lnTo>
                    <a:lnTo>
                      <a:pt x="631" y="235"/>
                    </a:lnTo>
                    <a:lnTo>
                      <a:pt x="687" y="357"/>
                    </a:lnTo>
                    <a:lnTo>
                      <a:pt x="751" y="239"/>
                    </a:lnTo>
                    <a:lnTo>
                      <a:pt x="806" y="362"/>
                    </a:lnTo>
                    <a:lnTo>
                      <a:pt x="871" y="244"/>
                    </a:lnTo>
                    <a:lnTo>
                      <a:pt x="926" y="366"/>
                    </a:lnTo>
                    <a:lnTo>
                      <a:pt x="991" y="249"/>
                    </a:lnTo>
                    <a:lnTo>
                      <a:pt x="1046" y="371"/>
                    </a:lnTo>
                    <a:lnTo>
                      <a:pt x="1111" y="254"/>
                    </a:lnTo>
                    <a:lnTo>
                      <a:pt x="1166" y="376"/>
                    </a:lnTo>
                    <a:lnTo>
                      <a:pt x="1231" y="258"/>
                    </a:lnTo>
                    <a:lnTo>
                      <a:pt x="1286" y="381"/>
                    </a:lnTo>
                    <a:lnTo>
                      <a:pt x="1351" y="263"/>
                    </a:lnTo>
                    <a:lnTo>
                      <a:pt x="1406" y="385"/>
                    </a:lnTo>
                    <a:lnTo>
                      <a:pt x="1471" y="268"/>
                    </a:lnTo>
                    <a:lnTo>
                      <a:pt x="1526" y="390"/>
                    </a:lnTo>
                    <a:lnTo>
                      <a:pt x="1591" y="273"/>
                    </a:lnTo>
                    <a:lnTo>
                      <a:pt x="1646" y="395"/>
                    </a:lnTo>
                    <a:lnTo>
                      <a:pt x="1710" y="277"/>
                    </a:lnTo>
                    <a:lnTo>
                      <a:pt x="1766" y="400"/>
                    </a:lnTo>
                    <a:lnTo>
                      <a:pt x="1830" y="282"/>
                    </a:lnTo>
                    <a:lnTo>
                      <a:pt x="1858" y="343"/>
                    </a:lnTo>
                    <a:lnTo>
                      <a:pt x="1891" y="345"/>
                    </a:lnTo>
                    <a:lnTo>
                      <a:pt x="286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" name="Freeform 517"/>
              <p:cNvSpPr>
                <a:spLocks/>
              </p:cNvSpPr>
              <p:nvPr/>
            </p:nvSpPr>
            <p:spPr bwMode="auto">
              <a:xfrm>
                <a:off x="1609" y="3884"/>
                <a:ext cx="30" cy="72"/>
              </a:xfrm>
              <a:custGeom>
                <a:avLst/>
                <a:gdLst>
                  <a:gd name="T0" fmla="*/ 85 w 85"/>
                  <a:gd name="T1" fmla="*/ 196 h 203"/>
                  <a:gd name="T2" fmla="*/ 66 w 85"/>
                  <a:gd name="T3" fmla="*/ 203 h 203"/>
                  <a:gd name="T4" fmla="*/ 0 w 85"/>
                  <a:gd name="T5" fmla="*/ 6 h 203"/>
                  <a:gd name="T6" fmla="*/ 18 w 85"/>
                  <a:gd name="T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203">
                    <a:moveTo>
                      <a:pt x="85" y="196"/>
                    </a:moveTo>
                    <a:lnTo>
                      <a:pt x="66" y="203"/>
                    </a:lnTo>
                    <a:lnTo>
                      <a:pt x="0" y="6"/>
                    </a:lnTo>
                    <a:lnTo>
                      <a:pt x="1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" name="Line 518"/>
              <p:cNvSpPr>
                <a:spLocks noChangeShapeType="1"/>
              </p:cNvSpPr>
              <p:nvPr/>
            </p:nvSpPr>
            <p:spPr bwMode="auto">
              <a:xfrm flipH="1">
                <a:off x="1609" y="3884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432" name="Freeform 520"/>
            <p:cNvSpPr>
              <a:spLocks/>
            </p:cNvSpPr>
            <p:nvPr/>
          </p:nvSpPr>
          <p:spPr bwMode="auto">
            <a:xfrm>
              <a:off x="628" y="2875"/>
              <a:ext cx="960" cy="136"/>
            </a:xfrm>
            <a:custGeom>
              <a:avLst/>
              <a:gdLst>
                <a:gd name="T0" fmla="*/ 0 w 2715"/>
                <a:gd name="T1" fmla="*/ 209 h 383"/>
                <a:gd name="T2" fmla="*/ 33 w 2715"/>
                <a:gd name="T3" fmla="*/ 151 h 383"/>
                <a:gd name="T4" fmla="*/ 85 w 2715"/>
                <a:gd name="T5" fmla="*/ 274 h 383"/>
                <a:gd name="T6" fmla="*/ 153 w 2715"/>
                <a:gd name="T7" fmla="*/ 158 h 383"/>
                <a:gd name="T8" fmla="*/ 205 w 2715"/>
                <a:gd name="T9" fmla="*/ 282 h 383"/>
                <a:gd name="T10" fmla="*/ 273 w 2715"/>
                <a:gd name="T11" fmla="*/ 166 h 383"/>
                <a:gd name="T12" fmla="*/ 325 w 2715"/>
                <a:gd name="T13" fmla="*/ 290 h 383"/>
                <a:gd name="T14" fmla="*/ 393 w 2715"/>
                <a:gd name="T15" fmla="*/ 174 h 383"/>
                <a:gd name="T16" fmla="*/ 445 w 2715"/>
                <a:gd name="T17" fmla="*/ 298 h 383"/>
                <a:gd name="T18" fmla="*/ 512 w 2715"/>
                <a:gd name="T19" fmla="*/ 182 h 383"/>
                <a:gd name="T20" fmla="*/ 564 w 2715"/>
                <a:gd name="T21" fmla="*/ 305 h 383"/>
                <a:gd name="T22" fmla="*/ 632 w 2715"/>
                <a:gd name="T23" fmla="*/ 190 h 383"/>
                <a:gd name="T24" fmla="*/ 684 w 2715"/>
                <a:gd name="T25" fmla="*/ 313 h 383"/>
                <a:gd name="T26" fmla="*/ 752 w 2715"/>
                <a:gd name="T27" fmla="*/ 197 h 383"/>
                <a:gd name="T28" fmla="*/ 804 w 2715"/>
                <a:gd name="T29" fmla="*/ 321 h 383"/>
                <a:gd name="T30" fmla="*/ 872 w 2715"/>
                <a:gd name="T31" fmla="*/ 205 h 383"/>
                <a:gd name="T32" fmla="*/ 924 w 2715"/>
                <a:gd name="T33" fmla="*/ 329 h 383"/>
                <a:gd name="T34" fmla="*/ 991 w 2715"/>
                <a:gd name="T35" fmla="*/ 213 h 383"/>
                <a:gd name="T36" fmla="*/ 1043 w 2715"/>
                <a:gd name="T37" fmla="*/ 337 h 383"/>
                <a:gd name="T38" fmla="*/ 1111 w 2715"/>
                <a:gd name="T39" fmla="*/ 221 h 383"/>
                <a:gd name="T40" fmla="*/ 1163 w 2715"/>
                <a:gd name="T41" fmla="*/ 344 h 383"/>
                <a:gd name="T42" fmla="*/ 1231 w 2715"/>
                <a:gd name="T43" fmla="*/ 228 h 383"/>
                <a:gd name="T44" fmla="*/ 1283 w 2715"/>
                <a:gd name="T45" fmla="*/ 352 h 383"/>
                <a:gd name="T46" fmla="*/ 1351 w 2715"/>
                <a:gd name="T47" fmla="*/ 236 h 383"/>
                <a:gd name="T48" fmla="*/ 1403 w 2715"/>
                <a:gd name="T49" fmla="*/ 360 h 383"/>
                <a:gd name="T50" fmla="*/ 1470 w 2715"/>
                <a:gd name="T51" fmla="*/ 244 h 383"/>
                <a:gd name="T52" fmla="*/ 1522 w 2715"/>
                <a:gd name="T53" fmla="*/ 368 h 383"/>
                <a:gd name="T54" fmla="*/ 1590 w 2715"/>
                <a:gd name="T55" fmla="*/ 252 h 383"/>
                <a:gd name="T56" fmla="*/ 1642 w 2715"/>
                <a:gd name="T57" fmla="*/ 375 h 383"/>
                <a:gd name="T58" fmla="*/ 1710 w 2715"/>
                <a:gd name="T59" fmla="*/ 260 h 383"/>
                <a:gd name="T60" fmla="*/ 1762 w 2715"/>
                <a:gd name="T61" fmla="*/ 383 h 383"/>
                <a:gd name="T62" fmla="*/ 1829 w 2715"/>
                <a:gd name="T63" fmla="*/ 267 h 383"/>
                <a:gd name="T64" fmla="*/ 1856 w 2715"/>
                <a:gd name="T65" fmla="*/ 329 h 383"/>
                <a:gd name="T66" fmla="*/ 1860 w 2715"/>
                <a:gd name="T67" fmla="*/ 330 h 383"/>
                <a:gd name="T68" fmla="*/ 2715 w 2715"/>
                <a:gd name="T69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15" h="383">
                  <a:moveTo>
                    <a:pt x="0" y="209"/>
                  </a:moveTo>
                  <a:lnTo>
                    <a:pt x="33" y="151"/>
                  </a:lnTo>
                  <a:lnTo>
                    <a:pt x="85" y="274"/>
                  </a:lnTo>
                  <a:lnTo>
                    <a:pt x="153" y="158"/>
                  </a:lnTo>
                  <a:lnTo>
                    <a:pt x="205" y="282"/>
                  </a:lnTo>
                  <a:lnTo>
                    <a:pt x="273" y="166"/>
                  </a:lnTo>
                  <a:lnTo>
                    <a:pt x="325" y="290"/>
                  </a:lnTo>
                  <a:lnTo>
                    <a:pt x="393" y="174"/>
                  </a:lnTo>
                  <a:lnTo>
                    <a:pt x="445" y="298"/>
                  </a:lnTo>
                  <a:lnTo>
                    <a:pt x="512" y="182"/>
                  </a:lnTo>
                  <a:lnTo>
                    <a:pt x="564" y="305"/>
                  </a:lnTo>
                  <a:lnTo>
                    <a:pt x="632" y="190"/>
                  </a:lnTo>
                  <a:lnTo>
                    <a:pt x="684" y="313"/>
                  </a:lnTo>
                  <a:lnTo>
                    <a:pt x="752" y="197"/>
                  </a:lnTo>
                  <a:lnTo>
                    <a:pt x="804" y="321"/>
                  </a:lnTo>
                  <a:lnTo>
                    <a:pt x="872" y="205"/>
                  </a:lnTo>
                  <a:lnTo>
                    <a:pt x="924" y="329"/>
                  </a:lnTo>
                  <a:lnTo>
                    <a:pt x="991" y="213"/>
                  </a:lnTo>
                  <a:lnTo>
                    <a:pt x="1043" y="337"/>
                  </a:lnTo>
                  <a:lnTo>
                    <a:pt x="1111" y="221"/>
                  </a:lnTo>
                  <a:lnTo>
                    <a:pt x="1163" y="344"/>
                  </a:lnTo>
                  <a:lnTo>
                    <a:pt x="1231" y="228"/>
                  </a:lnTo>
                  <a:lnTo>
                    <a:pt x="1283" y="352"/>
                  </a:lnTo>
                  <a:lnTo>
                    <a:pt x="1351" y="236"/>
                  </a:lnTo>
                  <a:lnTo>
                    <a:pt x="1403" y="360"/>
                  </a:lnTo>
                  <a:lnTo>
                    <a:pt x="1470" y="244"/>
                  </a:lnTo>
                  <a:lnTo>
                    <a:pt x="1522" y="368"/>
                  </a:lnTo>
                  <a:lnTo>
                    <a:pt x="1590" y="252"/>
                  </a:lnTo>
                  <a:lnTo>
                    <a:pt x="1642" y="375"/>
                  </a:lnTo>
                  <a:lnTo>
                    <a:pt x="1710" y="260"/>
                  </a:lnTo>
                  <a:lnTo>
                    <a:pt x="1762" y="383"/>
                  </a:lnTo>
                  <a:lnTo>
                    <a:pt x="1829" y="267"/>
                  </a:lnTo>
                  <a:lnTo>
                    <a:pt x="1856" y="329"/>
                  </a:lnTo>
                  <a:lnTo>
                    <a:pt x="1860" y="330"/>
                  </a:lnTo>
                  <a:lnTo>
                    <a:pt x="27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3" name="Freeform 521"/>
            <p:cNvSpPr>
              <a:spLocks/>
            </p:cNvSpPr>
            <p:nvPr/>
          </p:nvSpPr>
          <p:spPr bwMode="auto">
            <a:xfrm>
              <a:off x="1575" y="2839"/>
              <a:ext cx="34" cy="70"/>
            </a:xfrm>
            <a:custGeom>
              <a:avLst/>
              <a:gdLst>
                <a:gd name="T0" fmla="*/ 94 w 94"/>
                <a:gd name="T1" fmla="*/ 192 h 198"/>
                <a:gd name="T2" fmla="*/ 75 w 94"/>
                <a:gd name="T3" fmla="*/ 198 h 198"/>
                <a:gd name="T4" fmla="*/ 0 w 94"/>
                <a:gd name="T5" fmla="*/ 6 h 198"/>
                <a:gd name="T6" fmla="*/ 18 w 9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94" y="192"/>
                  </a:moveTo>
                  <a:lnTo>
                    <a:pt x="75" y="198"/>
                  </a:lnTo>
                  <a:lnTo>
                    <a:pt x="0" y="6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4" name="Line 522"/>
            <p:cNvSpPr>
              <a:spLocks noChangeShapeType="1"/>
            </p:cNvSpPr>
            <p:nvPr/>
          </p:nvSpPr>
          <p:spPr bwMode="auto">
            <a:xfrm flipH="1">
              <a:off x="1575" y="283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5" name="Freeform 523"/>
            <p:cNvSpPr>
              <a:spLocks/>
            </p:cNvSpPr>
            <p:nvPr/>
          </p:nvSpPr>
          <p:spPr bwMode="auto">
            <a:xfrm>
              <a:off x="781" y="4743"/>
              <a:ext cx="404" cy="361"/>
            </a:xfrm>
            <a:custGeom>
              <a:avLst/>
              <a:gdLst>
                <a:gd name="T0" fmla="*/ 1141 w 1141"/>
                <a:gd name="T1" fmla="*/ 1020 h 1020"/>
                <a:gd name="T2" fmla="*/ 600 w 1141"/>
                <a:gd name="T3" fmla="*/ 870 h 1020"/>
                <a:gd name="T4" fmla="*/ 0 w 1141"/>
                <a:gd name="T5" fmla="*/ 122 h 1020"/>
                <a:gd name="T6" fmla="*/ 165 w 1141"/>
                <a:gd name="T7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1" h="1020">
                  <a:moveTo>
                    <a:pt x="1141" y="1020"/>
                  </a:moveTo>
                  <a:lnTo>
                    <a:pt x="600" y="870"/>
                  </a:lnTo>
                  <a:lnTo>
                    <a:pt x="0" y="122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6" name="Freeform 524"/>
            <p:cNvSpPr>
              <a:spLocks/>
            </p:cNvSpPr>
            <p:nvPr/>
          </p:nvSpPr>
          <p:spPr bwMode="auto">
            <a:xfrm>
              <a:off x="818" y="4710"/>
              <a:ext cx="49" cy="63"/>
            </a:xfrm>
            <a:custGeom>
              <a:avLst/>
              <a:gdLst>
                <a:gd name="T0" fmla="*/ 138 w 138"/>
                <a:gd name="T1" fmla="*/ 168 h 178"/>
                <a:gd name="T2" fmla="*/ 122 w 138"/>
                <a:gd name="T3" fmla="*/ 178 h 178"/>
                <a:gd name="T4" fmla="*/ 0 w 138"/>
                <a:gd name="T5" fmla="*/ 11 h 178"/>
                <a:gd name="T6" fmla="*/ 17 w 138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38" y="168"/>
                  </a:moveTo>
                  <a:lnTo>
                    <a:pt x="122" y="178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7" name="Line 525"/>
            <p:cNvSpPr>
              <a:spLocks noChangeShapeType="1"/>
            </p:cNvSpPr>
            <p:nvPr/>
          </p:nvSpPr>
          <p:spPr bwMode="auto">
            <a:xfrm flipH="1">
              <a:off x="818" y="4710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8" name="Freeform 526"/>
            <p:cNvSpPr>
              <a:spLocks/>
            </p:cNvSpPr>
            <p:nvPr/>
          </p:nvSpPr>
          <p:spPr bwMode="auto">
            <a:xfrm>
              <a:off x="813" y="3703"/>
              <a:ext cx="372" cy="361"/>
            </a:xfrm>
            <a:custGeom>
              <a:avLst/>
              <a:gdLst>
                <a:gd name="T0" fmla="*/ 1051 w 1051"/>
                <a:gd name="T1" fmla="*/ 1020 h 1020"/>
                <a:gd name="T2" fmla="*/ 765 w 1051"/>
                <a:gd name="T3" fmla="*/ 886 h 1020"/>
                <a:gd name="T4" fmla="*/ 0 w 1051"/>
                <a:gd name="T5" fmla="*/ 330 h 1020"/>
                <a:gd name="T6" fmla="*/ 226 w 1051"/>
                <a:gd name="T7" fmla="*/ 0 h 1020"/>
                <a:gd name="T8" fmla="*/ 286 w 1051"/>
                <a:gd name="T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1" h="1020">
                  <a:moveTo>
                    <a:pt x="1051" y="1020"/>
                  </a:moveTo>
                  <a:lnTo>
                    <a:pt x="765" y="886"/>
                  </a:lnTo>
                  <a:lnTo>
                    <a:pt x="0" y="330"/>
                  </a:lnTo>
                  <a:lnTo>
                    <a:pt x="226" y="0"/>
                  </a:lnTo>
                  <a:lnTo>
                    <a:pt x="28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9" name="Freeform 527"/>
            <p:cNvSpPr>
              <a:spLocks/>
            </p:cNvSpPr>
            <p:nvPr/>
          </p:nvSpPr>
          <p:spPr bwMode="auto">
            <a:xfrm>
              <a:off x="915" y="3667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0" name="Line 528"/>
            <p:cNvSpPr>
              <a:spLocks noChangeShapeType="1"/>
            </p:cNvSpPr>
            <p:nvPr/>
          </p:nvSpPr>
          <p:spPr bwMode="auto">
            <a:xfrm flipH="1">
              <a:off x="915" y="366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1" name="Arc 529"/>
            <p:cNvSpPr>
              <a:spLocks/>
            </p:cNvSpPr>
            <p:nvPr/>
          </p:nvSpPr>
          <p:spPr bwMode="auto">
            <a:xfrm>
              <a:off x="1355" y="4860"/>
              <a:ext cx="139" cy="112"/>
            </a:xfrm>
            <a:custGeom>
              <a:avLst/>
              <a:gdLst>
                <a:gd name="G0" fmla="+- 21600 0 0"/>
                <a:gd name="G1" fmla="+- 193 0 0"/>
                <a:gd name="G2" fmla="+- 21600 0 0"/>
                <a:gd name="T0" fmla="*/ 21443 w 21600"/>
                <a:gd name="T1" fmla="*/ 21792 h 21792"/>
                <a:gd name="T2" fmla="*/ 1 w 21600"/>
                <a:gd name="T3" fmla="*/ 0 h 21792"/>
                <a:gd name="T4" fmla="*/ 21600 w 21600"/>
                <a:gd name="T5" fmla="*/ 193 h 2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92" fill="none" extrusionOk="0">
                  <a:moveTo>
                    <a:pt x="21442" y="21792"/>
                  </a:moveTo>
                  <a:cubicBezTo>
                    <a:pt x="9575" y="21706"/>
                    <a:pt x="0" y="12061"/>
                    <a:pt x="0" y="193"/>
                  </a:cubicBezTo>
                  <a:cubicBezTo>
                    <a:pt x="-1" y="128"/>
                    <a:pt x="0" y="64"/>
                    <a:pt x="0" y="-1"/>
                  </a:cubicBezTo>
                </a:path>
                <a:path w="21600" h="21792" stroke="0" extrusionOk="0">
                  <a:moveTo>
                    <a:pt x="21442" y="21792"/>
                  </a:moveTo>
                  <a:cubicBezTo>
                    <a:pt x="9575" y="21706"/>
                    <a:pt x="0" y="12061"/>
                    <a:pt x="0" y="193"/>
                  </a:cubicBezTo>
                  <a:cubicBezTo>
                    <a:pt x="-1" y="128"/>
                    <a:pt x="0" y="64"/>
                    <a:pt x="0" y="-1"/>
                  </a:cubicBezTo>
                  <a:lnTo>
                    <a:pt x="21600" y="19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2" name="Freeform 530"/>
            <p:cNvSpPr>
              <a:spLocks/>
            </p:cNvSpPr>
            <p:nvPr/>
          </p:nvSpPr>
          <p:spPr bwMode="auto">
            <a:xfrm>
              <a:off x="1318" y="485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3" name="Line 531"/>
            <p:cNvSpPr>
              <a:spLocks noChangeShapeType="1"/>
            </p:cNvSpPr>
            <p:nvPr/>
          </p:nvSpPr>
          <p:spPr bwMode="auto">
            <a:xfrm>
              <a:off x="1318" y="485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4" name="Arc 532"/>
            <p:cNvSpPr>
              <a:spLocks/>
            </p:cNvSpPr>
            <p:nvPr/>
          </p:nvSpPr>
          <p:spPr bwMode="auto">
            <a:xfrm>
              <a:off x="1381" y="3825"/>
              <a:ext cx="107" cy="1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5" name="Freeform 533"/>
            <p:cNvSpPr>
              <a:spLocks/>
            </p:cNvSpPr>
            <p:nvPr/>
          </p:nvSpPr>
          <p:spPr bwMode="auto">
            <a:xfrm>
              <a:off x="1345" y="3818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6" name="Line 534"/>
            <p:cNvSpPr>
              <a:spLocks noChangeShapeType="1"/>
            </p:cNvSpPr>
            <p:nvPr/>
          </p:nvSpPr>
          <p:spPr bwMode="auto">
            <a:xfrm>
              <a:off x="1345" y="38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7" name="Arc 535"/>
            <p:cNvSpPr>
              <a:spLocks/>
            </p:cNvSpPr>
            <p:nvPr/>
          </p:nvSpPr>
          <p:spPr bwMode="auto">
            <a:xfrm>
              <a:off x="1381" y="2790"/>
              <a:ext cx="107" cy="106"/>
            </a:xfrm>
            <a:custGeom>
              <a:avLst/>
              <a:gdLst>
                <a:gd name="G0" fmla="+- 21600 0 0"/>
                <a:gd name="G1" fmla="+- 204 0 0"/>
                <a:gd name="G2" fmla="+- 21600 0 0"/>
                <a:gd name="T0" fmla="*/ 21600 w 21600"/>
                <a:gd name="T1" fmla="*/ 21804 h 21804"/>
                <a:gd name="T2" fmla="*/ 1 w 21600"/>
                <a:gd name="T3" fmla="*/ 0 h 21804"/>
                <a:gd name="T4" fmla="*/ 21600 w 21600"/>
                <a:gd name="T5" fmla="*/ 204 h 2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4" fill="none" extrusionOk="0">
                  <a:moveTo>
                    <a:pt x="21600" y="21804"/>
                  </a:moveTo>
                  <a:cubicBezTo>
                    <a:pt x="9670" y="21804"/>
                    <a:pt x="0" y="12133"/>
                    <a:pt x="0" y="204"/>
                  </a:cubicBezTo>
                  <a:cubicBezTo>
                    <a:pt x="-1" y="135"/>
                    <a:pt x="0" y="67"/>
                    <a:pt x="0" y="-1"/>
                  </a:cubicBezTo>
                </a:path>
                <a:path w="21600" h="21804" stroke="0" extrusionOk="0">
                  <a:moveTo>
                    <a:pt x="21600" y="21804"/>
                  </a:moveTo>
                  <a:cubicBezTo>
                    <a:pt x="9670" y="21804"/>
                    <a:pt x="0" y="12133"/>
                    <a:pt x="0" y="204"/>
                  </a:cubicBezTo>
                  <a:cubicBezTo>
                    <a:pt x="-1" y="135"/>
                    <a:pt x="0" y="67"/>
                    <a:pt x="0" y="-1"/>
                  </a:cubicBezTo>
                  <a:lnTo>
                    <a:pt x="21600" y="20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8" name="Freeform 536"/>
            <p:cNvSpPr>
              <a:spLocks/>
            </p:cNvSpPr>
            <p:nvPr/>
          </p:nvSpPr>
          <p:spPr bwMode="auto">
            <a:xfrm>
              <a:off x="1345" y="2784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9" name="Line 537"/>
            <p:cNvSpPr>
              <a:spLocks noChangeShapeType="1"/>
            </p:cNvSpPr>
            <p:nvPr/>
          </p:nvSpPr>
          <p:spPr bwMode="auto">
            <a:xfrm>
              <a:off x="1345" y="278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0" name="Freeform 538"/>
            <p:cNvSpPr>
              <a:spLocks/>
            </p:cNvSpPr>
            <p:nvPr/>
          </p:nvSpPr>
          <p:spPr bwMode="auto">
            <a:xfrm>
              <a:off x="1020" y="4977"/>
              <a:ext cx="314" cy="42"/>
            </a:xfrm>
            <a:custGeom>
              <a:avLst/>
              <a:gdLst>
                <a:gd name="T0" fmla="*/ 886 w 886"/>
                <a:gd name="T1" fmla="*/ 0 h 119"/>
                <a:gd name="T2" fmla="*/ 750 w 886"/>
                <a:gd name="T3" fmla="*/ 119 h 119"/>
                <a:gd name="T4" fmla="*/ 0 w 886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6" h="119">
                  <a:moveTo>
                    <a:pt x="886" y="0"/>
                  </a:moveTo>
                  <a:lnTo>
                    <a:pt x="750" y="119"/>
                  </a:lnTo>
                  <a:lnTo>
                    <a:pt x="0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1" name="Arc 539"/>
            <p:cNvSpPr>
              <a:spLocks/>
            </p:cNvSpPr>
            <p:nvPr/>
          </p:nvSpPr>
          <p:spPr bwMode="auto">
            <a:xfrm>
              <a:off x="463" y="4829"/>
              <a:ext cx="557" cy="1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" name="Freeform 540"/>
            <p:cNvSpPr>
              <a:spLocks/>
            </p:cNvSpPr>
            <p:nvPr/>
          </p:nvSpPr>
          <p:spPr bwMode="auto">
            <a:xfrm>
              <a:off x="427" y="482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3" name="Line 541"/>
            <p:cNvSpPr>
              <a:spLocks noChangeShapeType="1"/>
            </p:cNvSpPr>
            <p:nvPr/>
          </p:nvSpPr>
          <p:spPr bwMode="auto">
            <a:xfrm>
              <a:off x="427" y="482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4" name="Freeform 542"/>
            <p:cNvSpPr>
              <a:spLocks/>
            </p:cNvSpPr>
            <p:nvPr/>
          </p:nvSpPr>
          <p:spPr bwMode="auto">
            <a:xfrm>
              <a:off x="798" y="3937"/>
              <a:ext cx="541" cy="53"/>
            </a:xfrm>
            <a:custGeom>
              <a:avLst/>
              <a:gdLst>
                <a:gd name="T0" fmla="*/ 1530 w 1530"/>
                <a:gd name="T1" fmla="*/ 0 h 151"/>
                <a:gd name="T2" fmla="*/ 1350 w 1530"/>
                <a:gd name="T3" fmla="*/ 151 h 151"/>
                <a:gd name="T4" fmla="*/ 0 w 1530"/>
                <a:gd name="T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0" h="151">
                  <a:moveTo>
                    <a:pt x="1530" y="0"/>
                  </a:moveTo>
                  <a:lnTo>
                    <a:pt x="1350" y="151"/>
                  </a:lnTo>
                  <a:lnTo>
                    <a:pt x="0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5" name="Arc 543"/>
            <p:cNvSpPr>
              <a:spLocks/>
            </p:cNvSpPr>
            <p:nvPr/>
          </p:nvSpPr>
          <p:spPr bwMode="auto">
            <a:xfrm>
              <a:off x="548" y="3735"/>
              <a:ext cx="250" cy="25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6" name="Freeform 544"/>
            <p:cNvSpPr>
              <a:spLocks/>
            </p:cNvSpPr>
            <p:nvPr/>
          </p:nvSpPr>
          <p:spPr bwMode="auto">
            <a:xfrm>
              <a:off x="511" y="372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7" name="Line 545"/>
            <p:cNvSpPr>
              <a:spLocks noChangeShapeType="1"/>
            </p:cNvSpPr>
            <p:nvPr/>
          </p:nvSpPr>
          <p:spPr bwMode="auto">
            <a:xfrm>
              <a:off x="511" y="372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8" name="Freeform 546"/>
            <p:cNvSpPr>
              <a:spLocks/>
            </p:cNvSpPr>
            <p:nvPr/>
          </p:nvSpPr>
          <p:spPr bwMode="auto">
            <a:xfrm>
              <a:off x="877" y="4972"/>
              <a:ext cx="154" cy="42"/>
            </a:xfrm>
            <a:custGeom>
              <a:avLst/>
              <a:gdLst>
                <a:gd name="T0" fmla="*/ 436 w 436"/>
                <a:gd name="T1" fmla="*/ 0 h 119"/>
                <a:gd name="T2" fmla="*/ 255 w 436"/>
                <a:gd name="T3" fmla="*/ 119 h 119"/>
                <a:gd name="T4" fmla="*/ 0 w 436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6" h="119">
                  <a:moveTo>
                    <a:pt x="436" y="0"/>
                  </a:moveTo>
                  <a:lnTo>
                    <a:pt x="255" y="119"/>
                  </a:lnTo>
                  <a:lnTo>
                    <a:pt x="0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9" name="Arc 547"/>
            <p:cNvSpPr>
              <a:spLocks/>
            </p:cNvSpPr>
            <p:nvPr/>
          </p:nvSpPr>
          <p:spPr bwMode="auto">
            <a:xfrm>
              <a:off x="644" y="4829"/>
              <a:ext cx="233" cy="18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0" name="Freeform 548"/>
            <p:cNvSpPr>
              <a:spLocks/>
            </p:cNvSpPr>
            <p:nvPr/>
          </p:nvSpPr>
          <p:spPr bwMode="auto">
            <a:xfrm>
              <a:off x="608" y="482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1" name="Line 549"/>
            <p:cNvSpPr>
              <a:spLocks noChangeShapeType="1"/>
            </p:cNvSpPr>
            <p:nvPr/>
          </p:nvSpPr>
          <p:spPr bwMode="auto">
            <a:xfrm>
              <a:off x="608" y="482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2" name="Freeform 550"/>
            <p:cNvSpPr>
              <a:spLocks/>
            </p:cNvSpPr>
            <p:nvPr/>
          </p:nvSpPr>
          <p:spPr bwMode="auto">
            <a:xfrm>
              <a:off x="883" y="3937"/>
              <a:ext cx="148" cy="48"/>
            </a:xfrm>
            <a:custGeom>
              <a:avLst/>
              <a:gdLst>
                <a:gd name="T0" fmla="*/ 420 w 420"/>
                <a:gd name="T1" fmla="*/ 0 h 136"/>
                <a:gd name="T2" fmla="*/ 239 w 420"/>
                <a:gd name="T3" fmla="*/ 136 h 136"/>
                <a:gd name="T4" fmla="*/ 0 w 420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136">
                  <a:moveTo>
                    <a:pt x="420" y="0"/>
                  </a:moveTo>
                  <a:lnTo>
                    <a:pt x="239" y="136"/>
                  </a:lnTo>
                  <a:lnTo>
                    <a:pt x="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3" name="Arc 551"/>
            <p:cNvSpPr>
              <a:spLocks/>
            </p:cNvSpPr>
            <p:nvPr/>
          </p:nvSpPr>
          <p:spPr bwMode="auto">
            <a:xfrm>
              <a:off x="681" y="3761"/>
              <a:ext cx="202" cy="224"/>
            </a:xfrm>
            <a:custGeom>
              <a:avLst/>
              <a:gdLst>
                <a:gd name="G0" fmla="+- 21600 0 0"/>
                <a:gd name="G1" fmla="+- 96 0 0"/>
                <a:gd name="G2" fmla="+- 21600 0 0"/>
                <a:gd name="T0" fmla="*/ 21600 w 21600"/>
                <a:gd name="T1" fmla="*/ 21696 h 21696"/>
                <a:gd name="T2" fmla="*/ 0 w 21600"/>
                <a:gd name="T3" fmla="*/ 0 h 21696"/>
                <a:gd name="T4" fmla="*/ 2160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600" y="21696"/>
                  </a:moveTo>
                  <a:cubicBezTo>
                    <a:pt x="9670" y="21696"/>
                    <a:pt x="0" y="12025"/>
                    <a:pt x="0" y="96"/>
                  </a:cubicBezTo>
                  <a:cubicBezTo>
                    <a:pt x="-1" y="64"/>
                    <a:pt x="0" y="32"/>
                    <a:pt x="0" y="0"/>
                  </a:cubicBezTo>
                </a:path>
                <a:path w="21600" h="21696" stroke="0" extrusionOk="0">
                  <a:moveTo>
                    <a:pt x="21600" y="21696"/>
                  </a:moveTo>
                  <a:cubicBezTo>
                    <a:pt x="9670" y="21696"/>
                    <a:pt x="0" y="12025"/>
                    <a:pt x="0" y="96"/>
                  </a:cubicBezTo>
                  <a:cubicBezTo>
                    <a:pt x="-1" y="64"/>
                    <a:pt x="0" y="32"/>
                    <a:pt x="0" y="0"/>
                  </a:cubicBezTo>
                  <a:lnTo>
                    <a:pt x="21600" y="9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4" name="Arc 552"/>
            <p:cNvSpPr>
              <a:spLocks/>
            </p:cNvSpPr>
            <p:nvPr/>
          </p:nvSpPr>
          <p:spPr bwMode="auto">
            <a:xfrm>
              <a:off x="681" y="3761"/>
              <a:ext cx="12" cy="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9513"/>
                <a:gd name="T1" fmla="*/ 0 h 21600"/>
                <a:gd name="T2" fmla="*/ 9513 w 9513"/>
                <a:gd name="T3" fmla="*/ 2208 h 21600"/>
                <a:gd name="T4" fmla="*/ 0 w 951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13" h="21600" fill="none" extrusionOk="0">
                  <a:moveTo>
                    <a:pt x="-1" y="0"/>
                  </a:moveTo>
                  <a:cubicBezTo>
                    <a:pt x="3298" y="0"/>
                    <a:pt x="6552" y="755"/>
                    <a:pt x="9513" y="2207"/>
                  </a:cubicBezTo>
                </a:path>
                <a:path w="9513" h="21600" stroke="0" extrusionOk="0">
                  <a:moveTo>
                    <a:pt x="-1" y="0"/>
                  </a:moveTo>
                  <a:cubicBezTo>
                    <a:pt x="3298" y="0"/>
                    <a:pt x="6552" y="755"/>
                    <a:pt x="9513" y="220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5" name="Freeform 553"/>
            <p:cNvSpPr>
              <a:spLocks/>
            </p:cNvSpPr>
            <p:nvPr/>
          </p:nvSpPr>
          <p:spPr bwMode="auto">
            <a:xfrm>
              <a:off x="707" y="3725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6" name="Line 554"/>
            <p:cNvSpPr>
              <a:spLocks noChangeShapeType="1"/>
            </p:cNvSpPr>
            <p:nvPr/>
          </p:nvSpPr>
          <p:spPr bwMode="auto">
            <a:xfrm flipH="1">
              <a:off x="707" y="3725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7" name="Line 555"/>
            <p:cNvSpPr>
              <a:spLocks noChangeShapeType="1"/>
            </p:cNvSpPr>
            <p:nvPr/>
          </p:nvSpPr>
          <p:spPr bwMode="auto">
            <a:xfrm flipV="1">
              <a:off x="888" y="4765"/>
              <a:ext cx="212" cy="1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8" name="Freeform 556"/>
            <p:cNvSpPr>
              <a:spLocks/>
            </p:cNvSpPr>
            <p:nvPr/>
          </p:nvSpPr>
          <p:spPr bwMode="auto">
            <a:xfrm>
              <a:off x="1080" y="4731"/>
              <a:ext cx="46" cy="64"/>
            </a:xfrm>
            <a:custGeom>
              <a:avLst/>
              <a:gdLst>
                <a:gd name="T0" fmla="*/ 130 w 130"/>
                <a:gd name="T1" fmla="*/ 171 h 182"/>
                <a:gd name="T2" fmla="*/ 113 w 130"/>
                <a:gd name="T3" fmla="*/ 182 h 182"/>
                <a:gd name="T4" fmla="*/ 0 w 130"/>
                <a:gd name="T5" fmla="*/ 10 h 182"/>
                <a:gd name="T6" fmla="*/ 17 w 130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30" y="171"/>
                  </a:moveTo>
                  <a:lnTo>
                    <a:pt x="113" y="182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9" name="Line 557"/>
            <p:cNvSpPr>
              <a:spLocks noChangeShapeType="1"/>
            </p:cNvSpPr>
            <p:nvPr/>
          </p:nvSpPr>
          <p:spPr bwMode="auto">
            <a:xfrm flipH="1">
              <a:off x="1080" y="473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0" name="Line 558"/>
            <p:cNvSpPr>
              <a:spLocks noChangeShapeType="1"/>
            </p:cNvSpPr>
            <p:nvPr/>
          </p:nvSpPr>
          <p:spPr bwMode="auto">
            <a:xfrm flipV="1">
              <a:off x="1185" y="4865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1" name="Freeform 559"/>
            <p:cNvSpPr>
              <a:spLocks/>
            </p:cNvSpPr>
            <p:nvPr/>
          </p:nvSpPr>
          <p:spPr bwMode="auto">
            <a:xfrm>
              <a:off x="1149" y="4859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2" name="Line 560"/>
            <p:cNvSpPr>
              <a:spLocks noChangeShapeType="1"/>
            </p:cNvSpPr>
            <p:nvPr/>
          </p:nvSpPr>
          <p:spPr bwMode="auto">
            <a:xfrm>
              <a:off x="1149" y="485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3" name="Line 561"/>
            <p:cNvSpPr>
              <a:spLocks noChangeShapeType="1"/>
            </p:cNvSpPr>
            <p:nvPr/>
          </p:nvSpPr>
          <p:spPr bwMode="auto">
            <a:xfrm flipV="1">
              <a:off x="744" y="4844"/>
              <a:ext cx="117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4" name="Freeform 562"/>
            <p:cNvSpPr>
              <a:spLocks/>
            </p:cNvSpPr>
            <p:nvPr/>
          </p:nvSpPr>
          <p:spPr bwMode="auto">
            <a:xfrm>
              <a:off x="845" y="4808"/>
              <a:ext cx="38" cy="69"/>
            </a:xfrm>
            <a:custGeom>
              <a:avLst/>
              <a:gdLst>
                <a:gd name="T0" fmla="*/ 108 w 108"/>
                <a:gd name="T1" fmla="*/ 184 h 193"/>
                <a:gd name="T2" fmla="*/ 92 w 108"/>
                <a:gd name="T3" fmla="*/ 193 h 193"/>
                <a:gd name="T4" fmla="*/ 0 w 108"/>
                <a:gd name="T5" fmla="*/ 9 h 193"/>
                <a:gd name="T6" fmla="*/ 16 w 108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93">
                  <a:moveTo>
                    <a:pt x="108" y="184"/>
                  </a:moveTo>
                  <a:lnTo>
                    <a:pt x="92" y="193"/>
                  </a:lnTo>
                  <a:lnTo>
                    <a:pt x="0" y="9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5" name="Line 563"/>
            <p:cNvSpPr>
              <a:spLocks noChangeShapeType="1"/>
            </p:cNvSpPr>
            <p:nvPr/>
          </p:nvSpPr>
          <p:spPr bwMode="auto">
            <a:xfrm flipH="1">
              <a:off x="845" y="480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6" name="Line 564"/>
            <p:cNvSpPr>
              <a:spLocks noChangeShapeType="1"/>
            </p:cNvSpPr>
            <p:nvPr/>
          </p:nvSpPr>
          <p:spPr bwMode="auto">
            <a:xfrm flipV="1">
              <a:off x="1180" y="3820"/>
              <a:ext cx="0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7" name="Freeform 565"/>
            <p:cNvSpPr>
              <a:spLocks/>
            </p:cNvSpPr>
            <p:nvPr/>
          </p:nvSpPr>
          <p:spPr bwMode="auto">
            <a:xfrm>
              <a:off x="1144" y="381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8" name="Line 566"/>
            <p:cNvSpPr>
              <a:spLocks noChangeShapeType="1"/>
            </p:cNvSpPr>
            <p:nvPr/>
          </p:nvSpPr>
          <p:spPr bwMode="auto">
            <a:xfrm>
              <a:off x="1144" y="381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9" name="Freeform 567"/>
            <p:cNvSpPr>
              <a:spLocks/>
            </p:cNvSpPr>
            <p:nvPr/>
          </p:nvSpPr>
          <p:spPr bwMode="auto">
            <a:xfrm>
              <a:off x="910" y="3724"/>
              <a:ext cx="249" cy="154"/>
            </a:xfrm>
            <a:custGeom>
              <a:avLst/>
              <a:gdLst>
                <a:gd name="T0" fmla="*/ 0 w 704"/>
                <a:gd name="T1" fmla="*/ 435 h 435"/>
                <a:gd name="T2" fmla="*/ 344 w 704"/>
                <a:gd name="T3" fmla="*/ 105 h 435"/>
                <a:gd name="T4" fmla="*/ 704 w 704"/>
                <a:gd name="T5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4" h="435">
                  <a:moveTo>
                    <a:pt x="0" y="435"/>
                  </a:moveTo>
                  <a:lnTo>
                    <a:pt x="344" y="105"/>
                  </a:lnTo>
                  <a:lnTo>
                    <a:pt x="7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0" name="Freeform 568"/>
            <p:cNvSpPr>
              <a:spLocks/>
            </p:cNvSpPr>
            <p:nvPr/>
          </p:nvSpPr>
          <p:spPr bwMode="auto">
            <a:xfrm>
              <a:off x="1149" y="3687"/>
              <a:ext cx="26" cy="73"/>
            </a:xfrm>
            <a:custGeom>
              <a:avLst/>
              <a:gdLst>
                <a:gd name="T0" fmla="*/ 73 w 73"/>
                <a:gd name="T1" fmla="*/ 200 h 205"/>
                <a:gd name="T2" fmla="*/ 54 w 73"/>
                <a:gd name="T3" fmla="*/ 205 h 205"/>
                <a:gd name="T4" fmla="*/ 0 w 73"/>
                <a:gd name="T5" fmla="*/ 4 h 205"/>
                <a:gd name="T6" fmla="*/ 18 w 73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05">
                  <a:moveTo>
                    <a:pt x="73" y="200"/>
                  </a:moveTo>
                  <a:lnTo>
                    <a:pt x="54" y="205"/>
                  </a:ln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1" name="Line 569"/>
            <p:cNvSpPr>
              <a:spLocks noChangeShapeType="1"/>
            </p:cNvSpPr>
            <p:nvPr/>
          </p:nvSpPr>
          <p:spPr bwMode="auto">
            <a:xfrm flipH="1">
              <a:off x="1149" y="3687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2" name="Line 570"/>
            <p:cNvSpPr>
              <a:spLocks noChangeShapeType="1"/>
            </p:cNvSpPr>
            <p:nvPr/>
          </p:nvSpPr>
          <p:spPr bwMode="auto">
            <a:xfrm flipV="1">
              <a:off x="750" y="3825"/>
              <a:ext cx="127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3" name="Freeform 571"/>
            <p:cNvSpPr>
              <a:spLocks/>
            </p:cNvSpPr>
            <p:nvPr/>
          </p:nvSpPr>
          <p:spPr bwMode="auto">
            <a:xfrm>
              <a:off x="864" y="3789"/>
              <a:ext cx="32" cy="70"/>
            </a:xfrm>
            <a:custGeom>
              <a:avLst/>
              <a:gdLst>
                <a:gd name="T0" fmla="*/ 90 w 90"/>
                <a:gd name="T1" fmla="*/ 192 h 199"/>
                <a:gd name="T2" fmla="*/ 71 w 90"/>
                <a:gd name="T3" fmla="*/ 199 h 199"/>
                <a:gd name="T4" fmla="*/ 0 w 90"/>
                <a:gd name="T5" fmla="*/ 6 h 199"/>
                <a:gd name="T6" fmla="*/ 19 w 90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9">
                  <a:moveTo>
                    <a:pt x="90" y="192"/>
                  </a:moveTo>
                  <a:lnTo>
                    <a:pt x="71" y="199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4" name="Line 572"/>
            <p:cNvSpPr>
              <a:spLocks noChangeShapeType="1"/>
            </p:cNvSpPr>
            <p:nvPr/>
          </p:nvSpPr>
          <p:spPr bwMode="auto">
            <a:xfrm flipH="1">
              <a:off x="864" y="378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5" name="Freeform 573"/>
            <p:cNvSpPr>
              <a:spLocks/>
            </p:cNvSpPr>
            <p:nvPr/>
          </p:nvSpPr>
          <p:spPr bwMode="auto">
            <a:xfrm>
              <a:off x="883" y="2891"/>
              <a:ext cx="461" cy="53"/>
            </a:xfrm>
            <a:custGeom>
              <a:avLst/>
              <a:gdLst>
                <a:gd name="T0" fmla="*/ 1304 w 1304"/>
                <a:gd name="T1" fmla="*/ 0 h 150"/>
                <a:gd name="T2" fmla="*/ 1169 w 1304"/>
                <a:gd name="T3" fmla="*/ 136 h 150"/>
                <a:gd name="T4" fmla="*/ 0 w 1304"/>
                <a:gd name="T5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4" h="150">
                  <a:moveTo>
                    <a:pt x="1304" y="0"/>
                  </a:moveTo>
                  <a:lnTo>
                    <a:pt x="1169" y="136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6" name="Arc 574"/>
            <p:cNvSpPr>
              <a:spLocks/>
            </p:cNvSpPr>
            <p:nvPr/>
          </p:nvSpPr>
          <p:spPr bwMode="auto">
            <a:xfrm>
              <a:off x="697" y="2668"/>
              <a:ext cx="186" cy="276"/>
            </a:xfrm>
            <a:custGeom>
              <a:avLst/>
              <a:gdLst>
                <a:gd name="G0" fmla="+- 21600 0 0"/>
                <a:gd name="G1" fmla="+- 78 0 0"/>
                <a:gd name="G2" fmla="+- 21600 0 0"/>
                <a:gd name="T0" fmla="*/ 21600 w 21600"/>
                <a:gd name="T1" fmla="*/ 21678 h 21678"/>
                <a:gd name="T2" fmla="*/ 0 w 21600"/>
                <a:gd name="T3" fmla="*/ 0 h 21678"/>
                <a:gd name="T4" fmla="*/ 21600 w 21600"/>
                <a:gd name="T5" fmla="*/ 78 h 21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8" fill="none" extrusionOk="0">
                  <a:moveTo>
                    <a:pt x="21600" y="21678"/>
                  </a:moveTo>
                  <a:cubicBezTo>
                    <a:pt x="9670" y="21678"/>
                    <a:pt x="0" y="12007"/>
                    <a:pt x="0" y="78"/>
                  </a:cubicBezTo>
                  <a:cubicBezTo>
                    <a:pt x="-1" y="52"/>
                    <a:pt x="0" y="26"/>
                    <a:pt x="0" y="0"/>
                  </a:cubicBezTo>
                </a:path>
                <a:path w="21600" h="21678" stroke="0" extrusionOk="0">
                  <a:moveTo>
                    <a:pt x="21600" y="21678"/>
                  </a:moveTo>
                  <a:cubicBezTo>
                    <a:pt x="9670" y="21678"/>
                    <a:pt x="0" y="12007"/>
                    <a:pt x="0" y="78"/>
                  </a:cubicBezTo>
                  <a:cubicBezTo>
                    <a:pt x="-1" y="52"/>
                    <a:pt x="0" y="26"/>
                    <a:pt x="0" y="0"/>
                  </a:cubicBezTo>
                  <a:lnTo>
                    <a:pt x="21600" y="7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7" name="Freeform 575"/>
            <p:cNvSpPr>
              <a:spLocks/>
            </p:cNvSpPr>
            <p:nvPr/>
          </p:nvSpPr>
          <p:spPr bwMode="auto">
            <a:xfrm>
              <a:off x="660" y="2662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8" name="Line 576"/>
            <p:cNvSpPr>
              <a:spLocks noChangeShapeType="1"/>
            </p:cNvSpPr>
            <p:nvPr/>
          </p:nvSpPr>
          <p:spPr bwMode="auto">
            <a:xfrm>
              <a:off x="660" y="266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9" name="Freeform 577"/>
            <p:cNvSpPr>
              <a:spLocks/>
            </p:cNvSpPr>
            <p:nvPr/>
          </p:nvSpPr>
          <p:spPr bwMode="auto">
            <a:xfrm>
              <a:off x="585" y="2769"/>
              <a:ext cx="446" cy="180"/>
            </a:xfrm>
            <a:custGeom>
              <a:avLst/>
              <a:gdLst>
                <a:gd name="T0" fmla="*/ 1260 w 1260"/>
                <a:gd name="T1" fmla="*/ 345 h 510"/>
                <a:gd name="T2" fmla="*/ 1020 w 1260"/>
                <a:gd name="T3" fmla="*/ 510 h 510"/>
                <a:gd name="T4" fmla="*/ 0 w 1260"/>
                <a:gd name="T5" fmla="*/ 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0" h="510">
                  <a:moveTo>
                    <a:pt x="1260" y="345"/>
                  </a:moveTo>
                  <a:lnTo>
                    <a:pt x="1020" y="51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0" name="Freeform 578"/>
            <p:cNvSpPr>
              <a:spLocks/>
            </p:cNvSpPr>
            <p:nvPr/>
          </p:nvSpPr>
          <p:spPr bwMode="auto">
            <a:xfrm>
              <a:off x="563" y="2734"/>
              <a:ext cx="39" cy="67"/>
            </a:xfrm>
            <a:custGeom>
              <a:avLst/>
              <a:gdLst>
                <a:gd name="T0" fmla="*/ 92 w 109"/>
                <a:gd name="T1" fmla="*/ 0 h 192"/>
                <a:gd name="T2" fmla="*/ 109 w 109"/>
                <a:gd name="T3" fmla="*/ 8 h 192"/>
                <a:gd name="T4" fmla="*/ 17 w 109"/>
                <a:gd name="T5" fmla="*/ 192 h 192"/>
                <a:gd name="T6" fmla="*/ 0 w 109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2">
                  <a:moveTo>
                    <a:pt x="92" y="0"/>
                  </a:moveTo>
                  <a:lnTo>
                    <a:pt x="109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1" name="Line 579"/>
            <p:cNvSpPr>
              <a:spLocks noChangeShapeType="1"/>
            </p:cNvSpPr>
            <p:nvPr/>
          </p:nvSpPr>
          <p:spPr bwMode="auto">
            <a:xfrm>
              <a:off x="563" y="2799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2" name="Freeform 580"/>
            <p:cNvSpPr>
              <a:spLocks/>
            </p:cNvSpPr>
            <p:nvPr/>
          </p:nvSpPr>
          <p:spPr bwMode="auto">
            <a:xfrm>
              <a:off x="1169" y="2785"/>
              <a:ext cx="85" cy="42"/>
            </a:xfrm>
            <a:custGeom>
              <a:avLst/>
              <a:gdLst>
                <a:gd name="T0" fmla="*/ 0 w 240"/>
                <a:gd name="T1" fmla="*/ 119 h 119"/>
                <a:gd name="T2" fmla="*/ 105 w 240"/>
                <a:gd name="T3" fmla="*/ 15 h 119"/>
                <a:gd name="T4" fmla="*/ 240 w 240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19">
                  <a:moveTo>
                    <a:pt x="0" y="119"/>
                  </a:moveTo>
                  <a:lnTo>
                    <a:pt x="105" y="15"/>
                  </a:lnTo>
                  <a:lnTo>
                    <a:pt x="24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3" name="Freeform 581"/>
            <p:cNvSpPr>
              <a:spLocks/>
            </p:cNvSpPr>
            <p:nvPr/>
          </p:nvSpPr>
          <p:spPr bwMode="auto">
            <a:xfrm>
              <a:off x="1250" y="2748"/>
              <a:ext cx="15" cy="73"/>
            </a:xfrm>
            <a:custGeom>
              <a:avLst/>
              <a:gdLst>
                <a:gd name="T0" fmla="*/ 40 w 40"/>
                <a:gd name="T1" fmla="*/ 204 h 206"/>
                <a:gd name="T2" fmla="*/ 21 w 40"/>
                <a:gd name="T3" fmla="*/ 206 h 206"/>
                <a:gd name="T4" fmla="*/ 0 w 40"/>
                <a:gd name="T5" fmla="*/ 2 h 206"/>
                <a:gd name="T6" fmla="*/ 19 w 40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06">
                  <a:moveTo>
                    <a:pt x="40" y="204"/>
                  </a:moveTo>
                  <a:lnTo>
                    <a:pt x="21" y="206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4" name="Line 582"/>
            <p:cNvSpPr>
              <a:spLocks noChangeShapeType="1"/>
            </p:cNvSpPr>
            <p:nvPr/>
          </p:nvSpPr>
          <p:spPr bwMode="auto">
            <a:xfrm flipH="1">
              <a:off x="1250" y="2748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5" name="Freeform 583"/>
            <p:cNvSpPr>
              <a:spLocks/>
            </p:cNvSpPr>
            <p:nvPr/>
          </p:nvSpPr>
          <p:spPr bwMode="auto">
            <a:xfrm>
              <a:off x="856" y="2642"/>
              <a:ext cx="324" cy="392"/>
            </a:xfrm>
            <a:custGeom>
              <a:avLst/>
              <a:gdLst>
                <a:gd name="T0" fmla="*/ 915 w 915"/>
                <a:gd name="T1" fmla="*/ 1109 h 1109"/>
                <a:gd name="T2" fmla="*/ 180 w 915"/>
                <a:gd name="T3" fmla="*/ 765 h 1109"/>
                <a:gd name="T4" fmla="*/ 0 w 915"/>
                <a:gd name="T5" fmla="*/ 60 h 1109"/>
                <a:gd name="T6" fmla="*/ 134 w 915"/>
                <a:gd name="T7" fmla="*/ 0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5" h="1109">
                  <a:moveTo>
                    <a:pt x="915" y="1109"/>
                  </a:moveTo>
                  <a:lnTo>
                    <a:pt x="180" y="765"/>
                  </a:lnTo>
                  <a:lnTo>
                    <a:pt x="0" y="60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6" name="Freeform 584"/>
            <p:cNvSpPr>
              <a:spLocks/>
            </p:cNvSpPr>
            <p:nvPr/>
          </p:nvSpPr>
          <p:spPr bwMode="auto">
            <a:xfrm>
              <a:off x="889" y="2605"/>
              <a:ext cx="36" cy="70"/>
            </a:xfrm>
            <a:custGeom>
              <a:avLst/>
              <a:gdLst>
                <a:gd name="T0" fmla="*/ 102 w 102"/>
                <a:gd name="T1" fmla="*/ 188 h 197"/>
                <a:gd name="T2" fmla="*/ 84 w 102"/>
                <a:gd name="T3" fmla="*/ 197 h 197"/>
                <a:gd name="T4" fmla="*/ 0 w 102"/>
                <a:gd name="T5" fmla="*/ 9 h 197"/>
                <a:gd name="T6" fmla="*/ 19 w 102"/>
                <a:gd name="T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97">
                  <a:moveTo>
                    <a:pt x="102" y="188"/>
                  </a:moveTo>
                  <a:lnTo>
                    <a:pt x="84" y="197"/>
                  </a:lnTo>
                  <a:lnTo>
                    <a:pt x="0" y="9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7" name="Line 585"/>
            <p:cNvSpPr>
              <a:spLocks noChangeShapeType="1"/>
            </p:cNvSpPr>
            <p:nvPr/>
          </p:nvSpPr>
          <p:spPr bwMode="auto">
            <a:xfrm flipH="1">
              <a:off x="889" y="260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8" name="Line 586"/>
            <p:cNvSpPr>
              <a:spLocks noChangeShapeType="1"/>
            </p:cNvSpPr>
            <p:nvPr/>
          </p:nvSpPr>
          <p:spPr bwMode="auto">
            <a:xfrm flipV="1">
              <a:off x="904" y="2785"/>
              <a:ext cx="58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9" name="Freeform 587"/>
            <p:cNvSpPr>
              <a:spLocks/>
            </p:cNvSpPr>
            <p:nvPr/>
          </p:nvSpPr>
          <p:spPr bwMode="auto">
            <a:xfrm>
              <a:off x="940" y="2752"/>
              <a:ext cx="49" cy="63"/>
            </a:xfrm>
            <a:custGeom>
              <a:avLst/>
              <a:gdLst>
                <a:gd name="T0" fmla="*/ 138 w 138"/>
                <a:gd name="T1" fmla="*/ 167 h 178"/>
                <a:gd name="T2" fmla="*/ 122 w 138"/>
                <a:gd name="T3" fmla="*/ 178 h 178"/>
                <a:gd name="T4" fmla="*/ 0 w 138"/>
                <a:gd name="T5" fmla="*/ 10 h 178"/>
                <a:gd name="T6" fmla="*/ 17 w 138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38" y="167"/>
                  </a:moveTo>
                  <a:lnTo>
                    <a:pt x="122" y="178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0" name="Line 588"/>
            <p:cNvSpPr>
              <a:spLocks noChangeShapeType="1"/>
            </p:cNvSpPr>
            <p:nvPr/>
          </p:nvSpPr>
          <p:spPr bwMode="auto">
            <a:xfrm flipH="1">
              <a:off x="940" y="2752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1" name="Line 589"/>
            <p:cNvSpPr>
              <a:spLocks noChangeShapeType="1"/>
            </p:cNvSpPr>
            <p:nvPr/>
          </p:nvSpPr>
          <p:spPr bwMode="auto">
            <a:xfrm flipV="1">
              <a:off x="755" y="2780"/>
              <a:ext cx="16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2" name="Freeform 590"/>
            <p:cNvSpPr>
              <a:spLocks/>
            </p:cNvSpPr>
            <p:nvPr/>
          </p:nvSpPr>
          <p:spPr bwMode="auto">
            <a:xfrm>
              <a:off x="736" y="2763"/>
              <a:ext cx="71" cy="27"/>
            </a:xfrm>
            <a:custGeom>
              <a:avLst/>
              <a:gdLst>
                <a:gd name="T0" fmla="*/ 201 w 201"/>
                <a:gd name="T1" fmla="*/ 59 h 78"/>
                <a:gd name="T2" fmla="*/ 197 w 201"/>
                <a:gd name="T3" fmla="*/ 78 h 78"/>
                <a:gd name="T4" fmla="*/ 0 w 201"/>
                <a:gd name="T5" fmla="*/ 19 h 78"/>
                <a:gd name="T6" fmla="*/ 5 w 201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78">
                  <a:moveTo>
                    <a:pt x="201" y="59"/>
                  </a:moveTo>
                  <a:lnTo>
                    <a:pt x="197" y="78"/>
                  </a:lnTo>
                  <a:lnTo>
                    <a:pt x="0" y="19"/>
                  </a:lnTo>
                  <a:lnTo>
                    <a:pt x="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3" name="Line 591"/>
            <p:cNvSpPr>
              <a:spLocks noChangeShapeType="1"/>
            </p:cNvSpPr>
            <p:nvPr/>
          </p:nvSpPr>
          <p:spPr bwMode="auto">
            <a:xfrm flipH="1">
              <a:off x="736" y="2763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4" name="Line 592"/>
            <p:cNvSpPr>
              <a:spLocks noChangeShapeType="1"/>
            </p:cNvSpPr>
            <p:nvPr/>
          </p:nvSpPr>
          <p:spPr bwMode="auto">
            <a:xfrm flipV="1">
              <a:off x="1667" y="1096"/>
              <a:ext cx="320" cy="6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5" name="Freeform 593"/>
            <p:cNvSpPr>
              <a:spLocks/>
            </p:cNvSpPr>
            <p:nvPr/>
          </p:nvSpPr>
          <p:spPr bwMode="auto">
            <a:xfrm>
              <a:off x="1980" y="1059"/>
              <a:ext cx="20" cy="73"/>
            </a:xfrm>
            <a:custGeom>
              <a:avLst/>
              <a:gdLst>
                <a:gd name="T0" fmla="*/ 56 w 56"/>
                <a:gd name="T1" fmla="*/ 205 h 207"/>
                <a:gd name="T2" fmla="*/ 37 w 56"/>
                <a:gd name="T3" fmla="*/ 207 h 207"/>
                <a:gd name="T4" fmla="*/ 0 w 56"/>
                <a:gd name="T5" fmla="*/ 2 h 207"/>
                <a:gd name="T6" fmla="*/ 19 w 56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7">
                  <a:moveTo>
                    <a:pt x="56" y="205"/>
                  </a:moveTo>
                  <a:lnTo>
                    <a:pt x="37" y="207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6" name="Line 594"/>
            <p:cNvSpPr>
              <a:spLocks noChangeShapeType="1"/>
            </p:cNvSpPr>
            <p:nvPr/>
          </p:nvSpPr>
          <p:spPr bwMode="auto">
            <a:xfrm flipH="1">
              <a:off x="1980" y="1059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7" name="Line 595"/>
            <p:cNvSpPr>
              <a:spLocks noChangeShapeType="1"/>
            </p:cNvSpPr>
            <p:nvPr/>
          </p:nvSpPr>
          <p:spPr bwMode="auto">
            <a:xfrm flipV="1">
              <a:off x="1692" y="1276"/>
              <a:ext cx="110" cy="1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8" name="Freeform 596"/>
            <p:cNvSpPr>
              <a:spLocks/>
            </p:cNvSpPr>
            <p:nvPr/>
          </p:nvSpPr>
          <p:spPr bwMode="auto">
            <a:xfrm>
              <a:off x="1777" y="1245"/>
              <a:ext cx="56" cy="58"/>
            </a:xfrm>
            <a:custGeom>
              <a:avLst/>
              <a:gdLst>
                <a:gd name="T0" fmla="*/ 157 w 157"/>
                <a:gd name="T1" fmla="*/ 150 h 163"/>
                <a:gd name="T2" fmla="*/ 142 w 157"/>
                <a:gd name="T3" fmla="*/ 163 h 163"/>
                <a:gd name="T4" fmla="*/ 0 w 157"/>
                <a:gd name="T5" fmla="*/ 12 h 163"/>
                <a:gd name="T6" fmla="*/ 15 w 157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57" y="150"/>
                  </a:moveTo>
                  <a:lnTo>
                    <a:pt x="142" y="163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9" name="Line 597"/>
            <p:cNvSpPr>
              <a:spLocks noChangeShapeType="1"/>
            </p:cNvSpPr>
            <p:nvPr/>
          </p:nvSpPr>
          <p:spPr bwMode="auto">
            <a:xfrm flipH="1">
              <a:off x="1777" y="1245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0" name="Freeform 598"/>
            <p:cNvSpPr>
              <a:spLocks/>
            </p:cNvSpPr>
            <p:nvPr/>
          </p:nvSpPr>
          <p:spPr bwMode="auto">
            <a:xfrm>
              <a:off x="2137" y="1251"/>
              <a:ext cx="160" cy="135"/>
            </a:xfrm>
            <a:custGeom>
              <a:avLst/>
              <a:gdLst>
                <a:gd name="T0" fmla="*/ 69 w 451"/>
                <a:gd name="T1" fmla="*/ 381 h 381"/>
                <a:gd name="T2" fmla="*/ 0 w 451"/>
                <a:gd name="T3" fmla="*/ 170 h 381"/>
                <a:gd name="T4" fmla="*/ 451 w 451"/>
                <a:gd name="T5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1" h="381">
                  <a:moveTo>
                    <a:pt x="69" y="381"/>
                  </a:moveTo>
                  <a:lnTo>
                    <a:pt x="0" y="170"/>
                  </a:lnTo>
                  <a:lnTo>
                    <a:pt x="4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1" name="Freeform 599"/>
            <p:cNvSpPr>
              <a:spLocks/>
            </p:cNvSpPr>
            <p:nvPr/>
          </p:nvSpPr>
          <p:spPr bwMode="auto">
            <a:xfrm>
              <a:off x="2284" y="1215"/>
              <a:ext cx="32" cy="71"/>
            </a:xfrm>
            <a:custGeom>
              <a:avLst/>
              <a:gdLst>
                <a:gd name="T0" fmla="*/ 90 w 90"/>
                <a:gd name="T1" fmla="*/ 192 h 199"/>
                <a:gd name="T2" fmla="*/ 71 w 90"/>
                <a:gd name="T3" fmla="*/ 199 h 199"/>
                <a:gd name="T4" fmla="*/ 0 w 90"/>
                <a:gd name="T5" fmla="*/ 6 h 199"/>
                <a:gd name="T6" fmla="*/ 19 w 90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9">
                  <a:moveTo>
                    <a:pt x="90" y="192"/>
                  </a:moveTo>
                  <a:lnTo>
                    <a:pt x="71" y="199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2" name="Line 600"/>
            <p:cNvSpPr>
              <a:spLocks noChangeShapeType="1"/>
            </p:cNvSpPr>
            <p:nvPr/>
          </p:nvSpPr>
          <p:spPr bwMode="auto">
            <a:xfrm flipH="1">
              <a:off x="2284" y="1215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3" name="Arc 601"/>
            <p:cNvSpPr>
              <a:spLocks/>
            </p:cNvSpPr>
            <p:nvPr/>
          </p:nvSpPr>
          <p:spPr bwMode="auto">
            <a:xfrm>
              <a:off x="2547" y="1276"/>
              <a:ext cx="155" cy="1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4" name="Arc 602"/>
            <p:cNvSpPr>
              <a:spLocks/>
            </p:cNvSpPr>
            <p:nvPr/>
          </p:nvSpPr>
          <p:spPr bwMode="auto">
            <a:xfrm>
              <a:off x="2547" y="1221"/>
              <a:ext cx="100" cy="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5" name="Freeform 603"/>
            <p:cNvSpPr>
              <a:spLocks/>
            </p:cNvSpPr>
            <p:nvPr/>
          </p:nvSpPr>
          <p:spPr bwMode="auto">
            <a:xfrm>
              <a:off x="2629" y="1186"/>
              <a:ext cx="42" cy="67"/>
            </a:xfrm>
            <a:custGeom>
              <a:avLst/>
              <a:gdLst>
                <a:gd name="T0" fmla="*/ 117 w 117"/>
                <a:gd name="T1" fmla="*/ 180 h 189"/>
                <a:gd name="T2" fmla="*/ 100 w 117"/>
                <a:gd name="T3" fmla="*/ 189 h 189"/>
                <a:gd name="T4" fmla="*/ 0 w 117"/>
                <a:gd name="T5" fmla="*/ 9 h 189"/>
                <a:gd name="T6" fmla="*/ 16 w 117"/>
                <a:gd name="T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89">
                  <a:moveTo>
                    <a:pt x="117" y="180"/>
                  </a:moveTo>
                  <a:lnTo>
                    <a:pt x="100" y="189"/>
                  </a:lnTo>
                  <a:lnTo>
                    <a:pt x="0" y="9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6" name="Line 604"/>
            <p:cNvSpPr>
              <a:spLocks noChangeShapeType="1"/>
            </p:cNvSpPr>
            <p:nvPr/>
          </p:nvSpPr>
          <p:spPr bwMode="auto">
            <a:xfrm flipH="1">
              <a:off x="2629" y="118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7" name="Arc 605"/>
            <p:cNvSpPr>
              <a:spLocks/>
            </p:cNvSpPr>
            <p:nvPr/>
          </p:nvSpPr>
          <p:spPr bwMode="auto">
            <a:xfrm>
              <a:off x="1892" y="1481"/>
              <a:ext cx="45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8" name="Arc 606"/>
            <p:cNvSpPr>
              <a:spLocks/>
            </p:cNvSpPr>
            <p:nvPr/>
          </p:nvSpPr>
          <p:spPr bwMode="auto">
            <a:xfrm>
              <a:off x="1317" y="1361"/>
              <a:ext cx="575" cy="16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9" name="Arc 607"/>
            <p:cNvSpPr>
              <a:spLocks/>
            </p:cNvSpPr>
            <p:nvPr/>
          </p:nvSpPr>
          <p:spPr bwMode="auto">
            <a:xfrm>
              <a:off x="1292" y="1246"/>
              <a:ext cx="25" cy="115"/>
            </a:xfrm>
            <a:custGeom>
              <a:avLst/>
              <a:gdLst>
                <a:gd name="G0" fmla="+- 21600 0 0"/>
                <a:gd name="G1" fmla="+- 185 0 0"/>
                <a:gd name="G2" fmla="+- 21600 0 0"/>
                <a:gd name="T0" fmla="*/ 21600 w 21600"/>
                <a:gd name="T1" fmla="*/ 21785 h 21785"/>
                <a:gd name="T2" fmla="*/ 1 w 21600"/>
                <a:gd name="T3" fmla="*/ 0 h 21785"/>
                <a:gd name="T4" fmla="*/ 21600 w 21600"/>
                <a:gd name="T5" fmla="*/ 185 h 2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5" fill="none" extrusionOk="0">
                  <a:moveTo>
                    <a:pt x="21600" y="21785"/>
                  </a:moveTo>
                  <a:cubicBezTo>
                    <a:pt x="9670" y="21785"/>
                    <a:pt x="0" y="12114"/>
                    <a:pt x="0" y="185"/>
                  </a:cubicBezTo>
                  <a:cubicBezTo>
                    <a:pt x="-1" y="123"/>
                    <a:pt x="0" y="61"/>
                    <a:pt x="0" y="-1"/>
                  </a:cubicBezTo>
                </a:path>
                <a:path w="21600" h="21785" stroke="0" extrusionOk="0">
                  <a:moveTo>
                    <a:pt x="21600" y="21785"/>
                  </a:moveTo>
                  <a:cubicBezTo>
                    <a:pt x="9670" y="21785"/>
                    <a:pt x="0" y="12114"/>
                    <a:pt x="0" y="185"/>
                  </a:cubicBezTo>
                  <a:cubicBezTo>
                    <a:pt x="-1" y="123"/>
                    <a:pt x="0" y="61"/>
                    <a:pt x="0" y="-1"/>
                  </a:cubicBezTo>
                  <a:lnTo>
                    <a:pt x="21600" y="18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0" name="Arc 608"/>
            <p:cNvSpPr>
              <a:spLocks/>
            </p:cNvSpPr>
            <p:nvPr/>
          </p:nvSpPr>
          <p:spPr bwMode="auto">
            <a:xfrm>
              <a:off x="1292" y="1226"/>
              <a:ext cx="70" cy="2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1" name="Freeform 609"/>
            <p:cNvSpPr>
              <a:spLocks/>
            </p:cNvSpPr>
            <p:nvPr/>
          </p:nvSpPr>
          <p:spPr bwMode="auto">
            <a:xfrm>
              <a:off x="1352" y="1189"/>
              <a:ext cx="26" cy="73"/>
            </a:xfrm>
            <a:custGeom>
              <a:avLst/>
              <a:gdLst>
                <a:gd name="T0" fmla="*/ 74 w 74"/>
                <a:gd name="T1" fmla="*/ 200 h 205"/>
                <a:gd name="T2" fmla="*/ 55 w 74"/>
                <a:gd name="T3" fmla="*/ 205 h 205"/>
                <a:gd name="T4" fmla="*/ 0 w 74"/>
                <a:gd name="T5" fmla="*/ 4 h 205"/>
                <a:gd name="T6" fmla="*/ 19 w 74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205">
                  <a:moveTo>
                    <a:pt x="74" y="200"/>
                  </a:moveTo>
                  <a:lnTo>
                    <a:pt x="55" y="205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2" name="Line 610"/>
            <p:cNvSpPr>
              <a:spLocks noChangeShapeType="1"/>
            </p:cNvSpPr>
            <p:nvPr/>
          </p:nvSpPr>
          <p:spPr bwMode="auto">
            <a:xfrm flipH="1">
              <a:off x="1352" y="118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3" name="Arc 611"/>
            <p:cNvSpPr>
              <a:spLocks/>
            </p:cNvSpPr>
            <p:nvPr/>
          </p:nvSpPr>
          <p:spPr bwMode="auto">
            <a:xfrm>
              <a:off x="2382" y="1477"/>
              <a:ext cx="45" cy="44"/>
            </a:xfrm>
            <a:custGeom>
              <a:avLst/>
              <a:gdLst>
                <a:gd name="G0" fmla="+- 21600 0 0"/>
                <a:gd name="G1" fmla="+- 21595 0 0"/>
                <a:gd name="G2" fmla="+- 21600 0 0"/>
                <a:gd name="T0" fmla="*/ 0 w 21600"/>
                <a:gd name="T1" fmla="*/ 21595 h 21595"/>
                <a:gd name="T2" fmla="*/ 21120 w 21600"/>
                <a:gd name="T3" fmla="*/ 0 h 21595"/>
                <a:gd name="T4" fmla="*/ 21600 w 21600"/>
                <a:gd name="T5" fmla="*/ 21595 h 21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5" fill="none" extrusionOk="0">
                  <a:moveTo>
                    <a:pt x="0" y="21595"/>
                  </a:moveTo>
                  <a:cubicBezTo>
                    <a:pt x="0" y="9852"/>
                    <a:pt x="9380" y="261"/>
                    <a:pt x="21120" y="0"/>
                  </a:cubicBezTo>
                </a:path>
                <a:path w="21600" h="21595" stroke="0" extrusionOk="0">
                  <a:moveTo>
                    <a:pt x="0" y="21595"/>
                  </a:moveTo>
                  <a:cubicBezTo>
                    <a:pt x="0" y="9852"/>
                    <a:pt x="9380" y="261"/>
                    <a:pt x="21120" y="0"/>
                  </a:cubicBezTo>
                  <a:lnTo>
                    <a:pt x="21600" y="2159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4" name="Arc 612"/>
            <p:cNvSpPr>
              <a:spLocks/>
            </p:cNvSpPr>
            <p:nvPr/>
          </p:nvSpPr>
          <p:spPr bwMode="auto">
            <a:xfrm>
              <a:off x="1467" y="1521"/>
              <a:ext cx="915" cy="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5" name="Arc 613"/>
            <p:cNvSpPr>
              <a:spLocks/>
            </p:cNvSpPr>
            <p:nvPr/>
          </p:nvSpPr>
          <p:spPr bwMode="auto">
            <a:xfrm>
              <a:off x="1142" y="1141"/>
              <a:ext cx="325" cy="390"/>
            </a:xfrm>
            <a:custGeom>
              <a:avLst/>
              <a:gdLst>
                <a:gd name="G0" fmla="+- 21600 0 0"/>
                <a:gd name="G1" fmla="+- 55 0 0"/>
                <a:gd name="G2" fmla="+- 21600 0 0"/>
                <a:gd name="T0" fmla="*/ 21600 w 21600"/>
                <a:gd name="T1" fmla="*/ 21655 h 21655"/>
                <a:gd name="T2" fmla="*/ 0 w 21600"/>
                <a:gd name="T3" fmla="*/ 0 h 21655"/>
                <a:gd name="T4" fmla="*/ 21600 w 21600"/>
                <a:gd name="T5" fmla="*/ 55 h 2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55" fill="none" extrusionOk="0">
                  <a:moveTo>
                    <a:pt x="21600" y="21655"/>
                  </a:moveTo>
                  <a:cubicBezTo>
                    <a:pt x="9670" y="21655"/>
                    <a:pt x="0" y="11984"/>
                    <a:pt x="0" y="55"/>
                  </a:cubicBezTo>
                  <a:cubicBezTo>
                    <a:pt x="-1" y="36"/>
                    <a:pt x="0" y="18"/>
                    <a:pt x="0" y="0"/>
                  </a:cubicBezTo>
                </a:path>
                <a:path w="21600" h="21655" stroke="0" extrusionOk="0">
                  <a:moveTo>
                    <a:pt x="21600" y="21655"/>
                  </a:moveTo>
                  <a:cubicBezTo>
                    <a:pt x="9670" y="21655"/>
                    <a:pt x="0" y="11984"/>
                    <a:pt x="0" y="55"/>
                  </a:cubicBezTo>
                  <a:cubicBezTo>
                    <a:pt x="-1" y="36"/>
                    <a:pt x="0" y="18"/>
                    <a:pt x="0" y="0"/>
                  </a:cubicBezTo>
                  <a:lnTo>
                    <a:pt x="21600" y="5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6" name="Freeform 614"/>
            <p:cNvSpPr>
              <a:spLocks/>
            </p:cNvSpPr>
            <p:nvPr/>
          </p:nvSpPr>
          <p:spPr bwMode="auto">
            <a:xfrm>
              <a:off x="1106" y="1135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7" name="Line 615"/>
            <p:cNvSpPr>
              <a:spLocks noChangeShapeType="1"/>
            </p:cNvSpPr>
            <p:nvPr/>
          </p:nvSpPr>
          <p:spPr bwMode="auto">
            <a:xfrm>
              <a:off x="1106" y="113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8" name="Freeform 616"/>
            <p:cNvSpPr>
              <a:spLocks/>
            </p:cNvSpPr>
            <p:nvPr/>
          </p:nvSpPr>
          <p:spPr bwMode="auto">
            <a:xfrm>
              <a:off x="1193" y="1471"/>
              <a:ext cx="1733" cy="220"/>
            </a:xfrm>
            <a:custGeom>
              <a:avLst/>
              <a:gdLst>
                <a:gd name="T0" fmla="*/ 0 w 4899"/>
                <a:gd name="T1" fmla="*/ 564 h 623"/>
                <a:gd name="T2" fmla="*/ 29 w 4899"/>
                <a:gd name="T3" fmla="*/ 503 h 623"/>
                <a:gd name="T4" fmla="*/ 90 w 4899"/>
                <a:gd name="T5" fmla="*/ 623 h 623"/>
                <a:gd name="T6" fmla="*/ 149 w 4899"/>
                <a:gd name="T7" fmla="*/ 503 h 623"/>
                <a:gd name="T8" fmla="*/ 210 w 4899"/>
                <a:gd name="T9" fmla="*/ 623 h 623"/>
                <a:gd name="T10" fmla="*/ 269 w 4899"/>
                <a:gd name="T11" fmla="*/ 502 h 623"/>
                <a:gd name="T12" fmla="*/ 330 w 4899"/>
                <a:gd name="T13" fmla="*/ 622 h 623"/>
                <a:gd name="T14" fmla="*/ 389 w 4899"/>
                <a:gd name="T15" fmla="*/ 502 h 623"/>
                <a:gd name="T16" fmla="*/ 450 w 4899"/>
                <a:gd name="T17" fmla="*/ 621 h 623"/>
                <a:gd name="T18" fmla="*/ 509 w 4899"/>
                <a:gd name="T19" fmla="*/ 501 h 623"/>
                <a:gd name="T20" fmla="*/ 570 w 4899"/>
                <a:gd name="T21" fmla="*/ 621 h 623"/>
                <a:gd name="T22" fmla="*/ 629 w 4899"/>
                <a:gd name="T23" fmla="*/ 501 h 623"/>
                <a:gd name="T24" fmla="*/ 690 w 4899"/>
                <a:gd name="T25" fmla="*/ 620 h 623"/>
                <a:gd name="T26" fmla="*/ 749 w 4899"/>
                <a:gd name="T27" fmla="*/ 500 h 623"/>
                <a:gd name="T28" fmla="*/ 810 w 4899"/>
                <a:gd name="T29" fmla="*/ 620 h 623"/>
                <a:gd name="T30" fmla="*/ 869 w 4899"/>
                <a:gd name="T31" fmla="*/ 499 h 623"/>
                <a:gd name="T32" fmla="*/ 930 w 4899"/>
                <a:gd name="T33" fmla="*/ 619 h 623"/>
                <a:gd name="T34" fmla="*/ 989 w 4899"/>
                <a:gd name="T35" fmla="*/ 499 h 623"/>
                <a:gd name="T36" fmla="*/ 1050 w 4899"/>
                <a:gd name="T37" fmla="*/ 619 h 623"/>
                <a:gd name="T38" fmla="*/ 1109 w 4899"/>
                <a:gd name="T39" fmla="*/ 498 h 623"/>
                <a:gd name="T40" fmla="*/ 1170 w 4899"/>
                <a:gd name="T41" fmla="*/ 618 h 623"/>
                <a:gd name="T42" fmla="*/ 1229 w 4899"/>
                <a:gd name="T43" fmla="*/ 498 h 623"/>
                <a:gd name="T44" fmla="*/ 1290 w 4899"/>
                <a:gd name="T45" fmla="*/ 617 h 623"/>
                <a:gd name="T46" fmla="*/ 1349 w 4899"/>
                <a:gd name="T47" fmla="*/ 497 h 623"/>
                <a:gd name="T48" fmla="*/ 1410 w 4899"/>
                <a:gd name="T49" fmla="*/ 617 h 623"/>
                <a:gd name="T50" fmla="*/ 1469 w 4899"/>
                <a:gd name="T51" fmla="*/ 497 h 623"/>
                <a:gd name="T52" fmla="*/ 1530 w 4899"/>
                <a:gd name="T53" fmla="*/ 616 h 623"/>
                <a:gd name="T54" fmla="*/ 1589 w 4899"/>
                <a:gd name="T55" fmla="*/ 496 h 623"/>
                <a:gd name="T56" fmla="*/ 1650 w 4899"/>
                <a:gd name="T57" fmla="*/ 616 h 623"/>
                <a:gd name="T58" fmla="*/ 1709 w 4899"/>
                <a:gd name="T59" fmla="*/ 496 h 623"/>
                <a:gd name="T60" fmla="*/ 1770 w 4899"/>
                <a:gd name="T61" fmla="*/ 615 h 623"/>
                <a:gd name="T62" fmla="*/ 1829 w 4899"/>
                <a:gd name="T63" fmla="*/ 495 h 623"/>
                <a:gd name="T64" fmla="*/ 1890 w 4899"/>
                <a:gd name="T65" fmla="*/ 615 h 623"/>
                <a:gd name="T66" fmla="*/ 1949 w 4899"/>
                <a:gd name="T67" fmla="*/ 494 h 623"/>
                <a:gd name="T68" fmla="*/ 2010 w 4899"/>
                <a:gd name="T69" fmla="*/ 614 h 623"/>
                <a:gd name="T70" fmla="*/ 2069 w 4899"/>
                <a:gd name="T71" fmla="*/ 494 h 623"/>
                <a:gd name="T72" fmla="*/ 2130 w 4899"/>
                <a:gd name="T73" fmla="*/ 614 h 623"/>
                <a:gd name="T74" fmla="*/ 2189 w 4899"/>
                <a:gd name="T75" fmla="*/ 493 h 623"/>
                <a:gd name="T76" fmla="*/ 2250 w 4899"/>
                <a:gd name="T77" fmla="*/ 613 h 623"/>
                <a:gd name="T78" fmla="*/ 2309 w 4899"/>
                <a:gd name="T79" fmla="*/ 493 h 623"/>
                <a:gd name="T80" fmla="*/ 2370 w 4899"/>
                <a:gd name="T81" fmla="*/ 612 h 623"/>
                <a:gd name="T82" fmla="*/ 2429 w 4899"/>
                <a:gd name="T83" fmla="*/ 492 h 623"/>
                <a:gd name="T84" fmla="*/ 2490 w 4899"/>
                <a:gd name="T85" fmla="*/ 612 h 623"/>
                <a:gd name="T86" fmla="*/ 2549 w 4899"/>
                <a:gd name="T87" fmla="*/ 492 h 623"/>
                <a:gd name="T88" fmla="*/ 2610 w 4899"/>
                <a:gd name="T89" fmla="*/ 611 h 623"/>
                <a:gd name="T90" fmla="*/ 2669 w 4899"/>
                <a:gd name="T91" fmla="*/ 491 h 623"/>
                <a:gd name="T92" fmla="*/ 2730 w 4899"/>
                <a:gd name="T93" fmla="*/ 611 h 623"/>
                <a:gd name="T94" fmla="*/ 2789 w 4899"/>
                <a:gd name="T95" fmla="*/ 491 h 623"/>
                <a:gd name="T96" fmla="*/ 2850 w 4899"/>
                <a:gd name="T97" fmla="*/ 610 h 623"/>
                <a:gd name="T98" fmla="*/ 2909 w 4899"/>
                <a:gd name="T99" fmla="*/ 490 h 623"/>
                <a:gd name="T100" fmla="*/ 2970 w 4899"/>
                <a:gd name="T101" fmla="*/ 610 h 623"/>
                <a:gd name="T102" fmla="*/ 2999 w 4899"/>
                <a:gd name="T103" fmla="*/ 550 h 623"/>
                <a:gd name="T104" fmla="*/ 3007 w 4899"/>
                <a:gd name="T105" fmla="*/ 550 h 623"/>
                <a:gd name="T106" fmla="*/ 4899 w 4899"/>
                <a:gd name="T10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9" h="623">
                  <a:moveTo>
                    <a:pt x="0" y="564"/>
                  </a:moveTo>
                  <a:lnTo>
                    <a:pt x="29" y="503"/>
                  </a:lnTo>
                  <a:lnTo>
                    <a:pt x="90" y="623"/>
                  </a:lnTo>
                  <a:lnTo>
                    <a:pt x="149" y="503"/>
                  </a:lnTo>
                  <a:lnTo>
                    <a:pt x="210" y="623"/>
                  </a:lnTo>
                  <a:lnTo>
                    <a:pt x="269" y="502"/>
                  </a:lnTo>
                  <a:lnTo>
                    <a:pt x="330" y="622"/>
                  </a:lnTo>
                  <a:lnTo>
                    <a:pt x="389" y="502"/>
                  </a:lnTo>
                  <a:lnTo>
                    <a:pt x="450" y="621"/>
                  </a:lnTo>
                  <a:lnTo>
                    <a:pt x="509" y="501"/>
                  </a:lnTo>
                  <a:lnTo>
                    <a:pt x="570" y="621"/>
                  </a:lnTo>
                  <a:lnTo>
                    <a:pt x="629" y="501"/>
                  </a:lnTo>
                  <a:lnTo>
                    <a:pt x="690" y="620"/>
                  </a:lnTo>
                  <a:lnTo>
                    <a:pt x="749" y="500"/>
                  </a:lnTo>
                  <a:lnTo>
                    <a:pt x="810" y="620"/>
                  </a:lnTo>
                  <a:lnTo>
                    <a:pt x="869" y="499"/>
                  </a:lnTo>
                  <a:lnTo>
                    <a:pt x="930" y="619"/>
                  </a:lnTo>
                  <a:lnTo>
                    <a:pt x="989" y="499"/>
                  </a:lnTo>
                  <a:lnTo>
                    <a:pt x="1050" y="619"/>
                  </a:lnTo>
                  <a:lnTo>
                    <a:pt x="1109" y="498"/>
                  </a:lnTo>
                  <a:lnTo>
                    <a:pt x="1170" y="618"/>
                  </a:lnTo>
                  <a:lnTo>
                    <a:pt x="1229" y="498"/>
                  </a:lnTo>
                  <a:lnTo>
                    <a:pt x="1290" y="617"/>
                  </a:lnTo>
                  <a:lnTo>
                    <a:pt x="1349" y="497"/>
                  </a:lnTo>
                  <a:lnTo>
                    <a:pt x="1410" y="617"/>
                  </a:lnTo>
                  <a:lnTo>
                    <a:pt x="1469" y="497"/>
                  </a:lnTo>
                  <a:lnTo>
                    <a:pt x="1530" y="616"/>
                  </a:lnTo>
                  <a:lnTo>
                    <a:pt x="1589" y="496"/>
                  </a:lnTo>
                  <a:lnTo>
                    <a:pt x="1650" y="616"/>
                  </a:lnTo>
                  <a:lnTo>
                    <a:pt x="1709" y="496"/>
                  </a:lnTo>
                  <a:lnTo>
                    <a:pt x="1770" y="615"/>
                  </a:lnTo>
                  <a:lnTo>
                    <a:pt x="1829" y="495"/>
                  </a:lnTo>
                  <a:lnTo>
                    <a:pt x="1890" y="615"/>
                  </a:lnTo>
                  <a:lnTo>
                    <a:pt x="1949" y="494"/>
                  </a:lnTo>
                  <a:lnTo>
                    <a:pt x="2010" y="614"/>
                  </a:lnTo>
                  <a:lnTo>
                    <a:pt x="2069" y="494"/>
                  </a:lnTo>
                  <a:lnTo>
                    <a:pt x="2130" y="614"/>
                  </a:lnTo>
                  <a:lnTo>
                    <a:pt x="2189" y="493"/>
                  </a:lnTo>
                  <a:lnTo>
                    <a:pt x="2250" y="613"/>
                  </a:lnTo>
                  <a:lnTo>
                    <a:pt x="2309" y="493"/>
                  </a:lnTo>
                  <a:lnTo>
                    <a:pt x="2370" y="612"/>
                  </a:lnTo>
                  <a:lnTo>
                    <a:pt x="2429" y="492"/>
                  </a:lnTo>
                  <a:lnTo>
                    <a:pt x="2490" y="612"/>
                  </a:lnTo>
                  <a:lnTo>
                    <a:pt x="2549" y="492"/>
                  </a:lnTo>
                  <a:lnTo>
                    <a:pt x="2610" y="611"/>
                  </a:lnTo>
                  <a:lnTo>
                    <a:pt x="2669" y="491"/>
                  </a:lnTo>
                  <a:lnTo>
                    <a:pt x="2730" y="611"/>
                  </a:lnTo>
                  <a:lnTo>
                    <a:pt x="2789" y="491"/>
                  </a:lnTo>
                  <a:lnTo>
                    <a:pt x="2850" y="610"/>
                  </a:lnTo>
                  <a:lnTo>
                    <a:pt x="2909" y="490"/>
                  </a:lnTo>
                  <a:lnTo>
                    <a:pt x="2970" y="610"/>
                  </a:lnTo>
                  <a:lnTo>
                    <a:pt x="2999" y="550"/>
                  </a:lnTo>
                  <a:lnTo>
                    <a:pt x="3007" y="550"/>
                  </a:lnTo>
                  <a:lnTo>
                    <a:pt x="489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9" name="Freeform 617"/>
            <p:cNvSpPr>
              <a:spLocks/>
            </p:cNvSpPr>
            <p:nvPr/>
          </p:nvSpPr>
          <p:spPr bwMode="auto">
            <a:xfrm>
              <a:off x="2917" y="1434"/>
              <a:ext cx="26" cy="72"/>
            </a:xfrm>
            <a:custGeom>
              <a:avLst/>
              <a:gdLst>
                <a:gd name="T0" fmla="*/ 73 w 73"/>
                <a:gd name="T1" fmla="*/ 200 h 204"/>
                <a:gd name="T2" fmla="*/ 54 w 73"/>
                <a:gd name="T3" fmla="*/ 204 h 204"/>
                <a:gd name="T4" fmla="*/ 0 w 73"/>
                <a:gd name="T5" fmla="*/ 4 h 204"/>
                <a:gd name="T6" fmla="*/ 19 w 73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04">
                  <a:moveTo>
                    <a:pt x="73" y="200"/>
                  </a:moveTo>
                  <a:lnTo>
                    <a:pt x="54" y="204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0" name="Line 618"/>
            <p:cNvSpPr>
              <a:spLocks noChangeShapeType="1"/>
            </p:cNvSpPr>
            <p:nvPr/>
          </p:nvSpPr>
          <p:spPr bwMode="auto">
            <a:xfrm flipH="1">
              <a:off x="2917" y="143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1" name="Freeform 619"/>
            <p:cNvSpPr>
              <a:spLocks/>
            </p:cNvSpPr>
            <p:nvPr/>
          </p:nvSpPr>
          <p:spPr bwMode="auto">
            <a:xfrm>
              <a:off x="1702" y="1206"/>
              <a:ext cx="470" cy="604"/>
            </a:xfrm>
            <a:custGeom>
              <a:avLst/>
              <a:gdLst>
                <a:gd name="T0" fmla="*/ 1327 w 1327"/>
                <a:gd name="T1" fmla="*/ 1707 h 1707"/>
                <a:gd name="T2" fmla="*/ 0 w 1327"/>
                <a:gd name="T3" fmla="*/ 380 h 1707"/>
                <a:gd name="T4" fmla="*/ 13 w 1327"/>
                <a:gd name="T5" fmla="*/ 0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7" h="1707">
                  <a:moveTo>
                    <a:pt x="1327" y="1707"/>
                  </a:moveTo>
                  <a:lnTo>
                    <a:pt x="0" y="380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2" name="Freeform 620"/>
            <p:cNvSpPr>
              <a:spLocks/>
            </p:cNvSpPr>
            <p:nvPr/>
          </p:nvSpPr>
          <p:spPr bwMode="auto">
            <a:xfrm>
              <a:off x="1670" y="1199"/>
              <a:ext cx="73" cy="8"/>
            </a:xfrm>
            <a:custGeom>
              <a:avLst/>
              <a:gdLst>
                <a:gd name="T0" fmla="*/ 205 w 205"/>
                <a:gd name="T1" fmla="*/ 4 h 23"/>
                <a:gd name="T2" fmla="*/ 205 w 205"/>
                <a:gd name="T3" fmla="*/ 23 h 23"/>
                <a:gd name="T4" fmla="*/ 0 w 205"/>
                <a:gd name="T5" fmla="*/ 19 h 23"/>
                <a:gd name="T6" fmla="*/ 0 w 205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3">
                  <a:moveTo>
                    <a:pt x="205" y="4"/>
                  </a:moveTo>
                  <a:lnTo>
                    <a:pt x="205" y="23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3" name="Line 621"/>
            <p:cNvSpPr>
              <a:spLocks noChangeShapeType="1"/>
            </p:cNvSpPr>
            <p:nvPr/>
          </p:nvSpPr>
          <p:spPr bwMode="auto">
            <a:xfrm>
              <a:off x="1670" y="119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4" name="Arc 622"/>
            <p:cNvSpPr>
              <a:spLocks/>
            </p:cNvSpPr>
            <p:nvPr/>
          </p:nvSpPr>
          <p:spPr bwMode="auto">
            <a:xfrm>
              <a:off x="2162" y="1596"/>
              <a:ext cx="181" cy="1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8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80" y="21599"/>
                  </a:moveTo>
                  <a:cubicBezTo>
                    <a:pt x="9597" y="21533"/>
                    <a:pt x="0" y="11882"/>
                    <a:pt x="0" y="0"/>
                  </a:cubicBezTo>
                </a:path>
                <a:path w="21600" h="21600" stroke="0" extrusionOk="0">
                  <a:moveTo>
                    <a:pt x="21480" y="21599"/>
                  </a:moveTo>
                  <a:cubicBezTo>
                    <a:pt x="9597" y="21533"/>
                    <a:pt x="0" y="11882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5" name="Arc 623"/>
            <p:cNvSpPr>
              <a:spLocks/>
            </p:cNvSpPr>
            <p:nvPr/>
          </p:nvSpPr>
          <p:spPr bwMode="auto">
            <a:xfrm>
              <a:off x="2342" y="1706"/>
              <a:ext cx="690" cy="25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6" name="Arc 624"/>
            <p:cNvSpPr>
              <a:spLocks/>
            </p:cNvSpPr>
            <p:nvPr/>
          </p:nvSpPr>
          <p:spPr bwMode="auto">
            <a:xfrm>
              <a:off x="3032" y="1731"/>
              <a:ext cx="270" cy="22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7" name="Freeform 625"/>
            <p:cNvSpPr>
              <a:spLocks/>
            </p:cNvSpPr>
            <p:nvPr/>
          </p:nvSpPr>
          <p:spPr bwMode="auto">
            <a:xfrm>
              <a:off x="3283" y="1731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8" name="Freeform 626"/>
            <p:cNvSpPr>
              <a:spLocks/>
            </p:cNvSpPr>
            <p:nvPr/>
          </p:nvSpPr>
          <p:spPr bwMode="auto">
            <a:xfrm>
              <a:off x="2416" y="1661"/>
              <a:ext cx="530" cy="80"/>
            </a:xfrm>
            <a:custGeom>
              <a:avLst/>
              <a:gdLst>
                <a:gd name="T0" fmla="*/ 1498 w 1498"/>
                <a:gd name="T1" fmla="*/ 0 h 226"/>
                <a:gd name="T2" fmla="*/ 1498 w 1498"/>
                <a:gd name="T3" fmla="*/ 226 h 226"/>
                <a:gd name="T4" fmla="*/ 2 w 1498"/>
                <a:gd name="T5" fmla="*/ 226 h 226"/>
                <a:gd name="T6" fmla="*/ 0 w 1498"/>
                <a:gd name="T7" fmla="*/ 22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8" h="226">
                  <a:moveTo>
                    <a:pt x="1498" y="0"/>
                  </a:moveTo>
                  <a:lnTo>
                    <a:pt x="1498" y="226"/>
                  </a:lnTo>
                  <a:lnTo>
                    <a:pt x="2" y="226"/>
                  </a:lnTo>
                  <a:lnTo>
                    <a:pt x="0" y="22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9" name="Arc 627"/>
            <p:cNvSpPr>
              <a:spLocks/>
            </p:cNvSpPr>
            <p:nvPr/>
          </p:nvSpPr>
          <p:spPr bwMode="auto">
            <a:xfrm>
              <a:off x="1517" y="1731"/>
              <a:ext cx="920" cy="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40" name="Arc 628"/>
            <p:cNvSpPr>
              <a:spLocks/>
            </p:cNvSpPr>
            <p:nvPr/>
          </p:nvSpPr>
          <p:spPr bwMode="auto">
            <a:xfrm>
              <a:off x="867" y="1147"/>
              <a:ext cx="650" cy="5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41" name="Freeform 629"/>
            <p:cNvSpPr>
              <a:spLocks/>
            </p:cNvSpPr>
            <p:nvPr/>
          </p:nvSpPr>
          <p:spPr bwMode="auto">
            <a:xfrm>
              <a:off x="849" y="1147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457200"/>
            <a:ext cx="6462712" cy="8413750"/>
            <a:chOff x="317" y="288"/>
            <a:chExt cx="4071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7" y="288"/>
              <a:ext cx="381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344" y="315"/>
              <a:ext cx="4044" cy="5092"/>
              <a:chOff x="344" y="315"/>
              <a:chExt cx="4044" cy="5092"/>
            </a:xfrm>
          </p:grpSpPr>
          <p:sp>
            <p:nvSpPr>
              <p:cNvPr id="4183" name="Rectangle 5"/>
              <p:cNvSpPr>
                <a:spLocks noChangeArrowheads="1"/>
              </p:cNvSpPr>
              <p:nvPr/>
            </p:nvSpPr>
            <p:spPr bwMode="auto">
              <a:xfrm>
                <a:off x="344" y="4382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4" name="Rectangle 6"/>
              <p:cNvSpPr>
                <a:spLocks noChangeArrowheads="1"/>
              </p:cNvSpPr>
              <p:nvPr/>
            </p:nvSpPr>
            <p:spPr bwMode="auto">
              <a:xfrm>
                <a:off x="344" y="2311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5" name="Rectangle 7"/>
              <p:cNvSpPr>
                <a:spLocks noChangeArrowheads="1"/>
              </p:cNvSpPr>
              <p:nvPr/>
            </p:nvSpPr>
            <p:spPr bwMode="auto">
              <a:xfrm>
                <a:off x="344" y="3347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6" name="Rectangle 8"/>
              <p:cNvSpPr>
                <a:spLocks noChangeArrowheads="1"/>
              </p:cNvSpPr>
              <p:nvPr/>
            </p:nvSpPr>
            <p:spPr bwMode="auto">
              <a:xfrm>
                <a:off x="749" y="462"/>
                <a:ext cx="3048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7" name="Oval 9"/>
              <p:cNvSpPr>
                <a:spLocks noChangeArrowheads="1"/>
              </p:cNvSpPr>
              <p:nvPr/>
            </p:nvSpPr>
            <p:spPr bwMode="auto">
              <a:xfrm>
                <a:off x="1896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8" name="Rectangle 10"/>
              <p:cNvSpPr>
                <a:spLocks noChangeArrowheads="1"/>
              </p:cNvSpPr>
              <p:nvPr/>
            </p:nvSpPr>
            <p:spPr bwMode="auto">
              <a:xfrm>
                <a:off x="1458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9" name="Oval 11"/>
              <p:cNvSpPr>
                <a:spLocks noChangeArrowheads="1"/>
              </p:cNvSpPr>
              <p:nvPr/>
            </p:nvSpPr>
            <p:spPr bwMode="auto">
              <a:xfrm>
                <a:off x="1455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0" name="Rectangle 12"/>
              <p:cNvSpPr>
                <a:spLocks noChangeArrowheads="1"/>
              </p:cNvSpPr>
              <p:nvPr/>
            </p:nvSpPr>
            <p:spPr bwMode="auto">
              <a:xfrm>
                <a:off x="1158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1" name="Oval 13"/>
              <p:cNvSpPr>
                <a:spLocks noChangeArrowheads="1"/>
              </p:cNvSpPr>
              <p:nvPr/>
            </p:nvSpPr>
            <p:spPr bwMode="auto">
              <a:xfrm>
                <a:off x="1307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2" name="Rectangle 14"/>
              <p:cNvSpPr>
                <a:spLocks noChangeArrowheads="1"/>
              </p:cNvSpPr>
              <p:nvPr/>
            </p:nvSpPr>
            <p:spPr bwMode="auto">
              <a:xfrm>
                <a:off x="869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3" name="Rectangle 15"/>
              <p:cNvSpPr>
                <a:spLocks noChangeArrowheads="1"/>
              </p:cNvSpPr>
              <p:nvPr/>
            </p:nvSpPr>
            <p:spPr bwMode="auto">
              <a:xfrm>
                <a:off x="1158" y="392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4" name="Line 16"/>
              <p:cNvSpPr>
                <a:spLocks noChangeShapeType="1"/>
              </p:cNvSpPr>
              <p:nvPr/>
            </p:nvSpPr>
            <p:spPr bwMode="auto">
              <a:xfrm>
                <a:off x="1158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5" name="Line 17"/>
              <p:cNvSpPr>
                <a:spLocks noChangeShapeType="1"/>
              </p:cNvSpPr>
              <p:nvPr/>
            </p:nvSpPr>
            <p:spPr bwMode="auto">
              <a:xfrm flipV="1">
                <a:off x="1158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6" name="Rectangle 18"/>
              <p:cNvSpPr>
                <a:spLocks noChangeArrowheads="1"/>
              </p:cNvSpPr>
              <p:nvPr/>
            </p:nvSpPr>
            <p:spPr bwMode="auto">
              <a:xfrm>
                <a:off x="1604" y="37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7" name="Oval 19"/>
              <p:cNvSpPr>
                <a:spLocks noChangeArrowheads="1"/>
              </p:cNvSpPr>
              <p:nvPr/>
            </p:nvSpPr>
            <p:spPr bwMode="auto">
              <a:xfrm>
                <a:off x="1009" y="3921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8" name="Rectangle 20"/>
              <p:cNvSpPr>
                <a:spLocks noChangeArrowheads="1"/>
              </p:cNvSpPr>
              <p:nvPr/>
            </p:nvSpPr>
            <p:spPr bwMode="auto">
              <a:xfrm>
                <a:off x="1307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9" name="Oval 21"/>
              <p:cNvSpPr>
                <a:spLocks noChangeArrowheads="1"/>
              </p:cNvSpPr>
              <p:nvPr/>
            </p:nvSpPr>
            <p:spPr bwMode="auto">
              <a:xfrm>
                <a:off x="861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" name="Rectangle 22"/>
              <p:cNvSpPr>
                <a:spLocks noChangeArrowheads="1"/>
              </p:cNvSpPr>
              <p:nvPr/>
            </p:nvSpPr>
            <p:spPr bwMode="auto">
              <a:xfrm>
                <a:off x="1015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1" name="Oval 23"/>
              <p:cNvSpPr>
                <a:spLocks noChangeArrowheads="1"/>
              </p:cNvSpPr>
              <p:nvPr/>
            </p:nvSpPr>
            <p:spPr bwMode="auto">
              <a:xfrm>
                <a:off x="712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" name="Rectangle 24"/>
              <p:cNvSpPr>
                <a:spLocks noChangeArrowheads="1"/>
              </p:cNvSpPr>
              <p:nvPr/>
            </p:nvSpPr>
            <p:spPr bwMode="auto">
              <a:xfrm>
                <a:off x="718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3" name="Oval 25"/>
              <p:cNvSpPr>
                <a:spLocks noChangeArrowheads="1"/>
              </p:cNvSpPr>
              <p:nvPr/>
            </p:nvSpPr>
            <p:spPr bwMode="auto">
              <a:xfrm>
                <a:off x="1158" y="40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4" name="Rectangle 26"/>
              <p:cNvSpPr>
                <a:spLocks noChangeArrowheads="1"/>
              </p:cNvSpPr>
              <p:nvPr/>
            </p:nvSpPr>
            <p:spPr bwMode="auto">
              <a:xfrm>
                <a:off x="1901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5" name="Oval 27"/>
              <p:cNvSpPr>
                <a:spLocks noChangeArrowheads="1"/>
              </p:cNvSpPr>
              <p:nvPr/>
            </p:nvSpPr>
            <p:spPr bwMode="auto">
              <a:xfrm>
                <a:off x="1158" y="416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6" name="Rectangle 28"/>
              <p:cNvSpPr>
                <a:spLocks noChangeArrowheads="1"/>
              </p:cNvSpPr>
              <p:nvPr/>
            </p:nvSpPr>
            <p:spPr bwMode="auto">
              <a:xfrm>
                <a:off x="495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7" name="Oval 29"/>
              <p:cNvSpPr>
                <a:spLocks noChangeArrowheads="1"/>
              </p:cNvSpPr>
              <p:nvPr/>
            </p:nvSpPr>
            <p:spPr bwMode="auto">
              <a:xfrm>
                <a:off x="1604" y="403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8" name="Rectangle 30"/>
              <p:cNvSpPr>
                <a:spLocks noChangeArrowheads="1"/>
              </p:cNvSpPr>
              <p:nvPr/>
            </p:nvSpPr>
            <p:spPr bwMode="auto">
              <a:xfrm>
                <a:off x="1509" y="348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9" name="Oval 31"/>
              <p:cNvSpPr>
                <a:spLocks noChangeArrowheads="1"/>
              </p:cNvSpPr>
              <p:nvPr/>
            </p:nvSpPr>
            <p:spPr bwMode="auto">
              <a:xfrm>
                <a:off x="569" y="402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0" name="Rectangle 32"/>
              <p:cNvSpPr>
                <a:spLocks noChangeArrowheads="1"/>
              </p:cNvSpPr>
              <p:nvPr/>
            </p:nvSpPr>
            <p:spPr bwMode="auto">
              <a:xfrm>
                <a:off x="694" y="348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1" name="Oval 33"/>
              <p:cNvSpPr>
                <a:spLocks noChangeArrowheads="1"/>
              </p:cNvSpPr>
              <p:nvPr/>
            </p:nvSpPr>
            <p:spPr bwMode="auto">
              <a:xfrm>
                <a:off x="1896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2" name="Rectangle 34"/>
              <p:cNvSpPr>
                <a:spLocks noChangeArrowheads="1"/>
              </p:cNvSpPr>
              <p:nvPr/>
            </p:nvSpPr>
            <p:spPr bwMode="auto">
              <a:xfrm>
                <a:off x="1458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3" name="Oval 35"/>
              <p:cNvSpPr>
                <a:spLocks noChangeArrowheads="1"/>
              </p:cNvSpPr>
              <p:nvPr/>
            </p:nvSpPr>
            <p:spPr bwMode="auto">
              <a:xfrm>
                <a:off x="1455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4" name="Rectangle 36"/>
              <p:cNvSpPr>
                <a:spLocks noChangeArrowheads="1"/>
              </p:cNvSpPr>
              <p:nvPr/>
            </p:nvSpPr>
            <p:spPr bwMode="auto">
              <a:xfrm>
                <a:off x="1158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5" name="Oval 37"/>
              <p:cNvSpPr>
                <a:spLocks noChangeArrowheads="1"/>
              </p:cNvSpPr>
              <p:nvPr/>
            </p:nvSpPr>
            <p:spPr bwMode="auto">
              <a:xfrm>
                <a:off x="1307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6" name="Rectangle 38"/>
              <p:cNvSpPr>
                <a:spLocks noChangeArrowheads="1"/>
              </p:cNvSpPr>
              <p:nvPr/>
            </p:nvSpPr>
            <p:spPr bwMode="auto">
              <a:xfrm>
                <a:off x="869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7" name="Rectangle 39"/>
              <p:cNvSpPr>
                <a:spLocks noChangeArrowheads="1"/>
              </p:cNvSpPr>
              <p:nvPr/>
            </p:nvSpPr>
            <p:spPr bwMode="auto">
              <a:xfrm>
                <a:off x="1158" y="495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8" name="Line 40"/>
              <p:cNvSpPr>
                <a:spLocks noChangeShapeType="1"/>
              </p:cNvSpPr>
              <p:nvPr/>
            </p:nvSpPr>
            <p:spPr bwMode="auto">
              <a:xfrm>
                <a:off x="1158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9" name="Line 41"/>
              <p:cNvSpPr>
                <a:spLocks noChangeShapeType="1"/>
              </p:cNvSpPr>
              <p:nvPr/>
            </p:nvSpPr>
            <p:spPr bwMode="auto">
              <a:xfrm flipV="1">
                <a:off x="1158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0" name="Rectangle 42"/>
              <p:cNvSpPr>
                <a:spLocks noChangeArrowheads="1"/>
              </p:cNvSpPr>
              <p:nvPr/>
            </p:nvSpPr>
            <p:spPr bwMode="auto">
              <a:xfrm>
                <a:off x="1633" y="475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1" name="Oval 43"/>
              <p:cNvSpPr>
                <a:spLocks noChangeArrowheads="1"/>
              </p:cNvSpPr>
              <p:nvPr/>
            </p:nvSpPr>
            <p:spPr bwMode="auto">
              <a:xfrm>
                <a:off x="1009" y="495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2" name="Rectangle 44"/>
              <p:cNvSpPr>
                <a:spLocks noChangeArrowheads="1"/>
              </p:cNvSpPr>
              <p:nvPr/>
            </p:nvSpPr>
            <p:spPr bwMode="auto">
              <a:xfrm>
                <a:off x="1456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3" name="Oval 45"/>
              <p:cNvSpPr>
                <a:spLocks noChangeArrowheads="1"/>
              </p:cNvSpPr>
              <p:nvPr/>
            </p:nvSpPr>
            <p:spPr bwMode="auto">
              <a:xfrm>
                <a:off x="861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4" name="Rectangle 46"/>
              <p:cNvSpPr>
                <a:spLocks noChangeArrowheads="1"/>
              </p:cNvSpPr>
              <p:nvPr/>
            </p:nvSpPr>
            <p:spPr bwMode="auto">
              <a:xfrm>
                <a:off x="1158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5" name="Oval 47"/>
              <p:cNvSpPr>
                <a:spLocks noChangeArrowheads="1"/>
              </p:cNvSpPr>
              <p:nvPr/>
            </p:nvSpPr>
            <p:spPr bwMode="auto">
              <a:xfrm>
                <a:off x="712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6" name="Rectangle 48"/>
              <p:cNvSpPr>
                <a:spLocks noChangeArrowheads="1"/>
              </p:cNvSpPr>
              <p:nvPr/>
            </p:nvSpPr>
            <p:spPr bwMode="auto">
              <a:xfrm>
                <a:off x="866" y="476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7" name="Oval 49"/>
              <p:cNvSpPr>
                <a:spLocks noChangeArrowheads="1"/>
              </p:cNvSpPr>
              <p:nvPr/>
            </p:nvSpPr>
            <p:spPr bwMode="auto">
              <a:xfrm>
                <a:off x="1158" y="504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8" name="Rectangle 50"/>
              <p:cNvSpPr>
                <a:spLocks noChangeArrowheads="1"/>
              </p:cNvSpPr>
              <p:nvPr/>
            </p:nvSpPr>
            <p:spPr bwMode="auto">
              <a:xfrm>
                <a:off x="1901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9" name="Oval 51"/>
              <p:cNvSpPr>
                <a:spLocks noChangeArrowheads="1"/>
              </p:cNvSpPr>
              <p:nvPr/>
            </p:nvSpPr>
            <p:spPr bwMode="auto">
              <a:xfrm>
                <a:off x="1153" y="519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0" name="Rectangle 52"/>
              <p:cNvSpPr>
                <a:spLocks noChangeArrowheads="1"/>
              </p:cNvSpPr>
              <p:nvPr/>
            </p:nvSpPr>
            <p:spPr bwMode="auto">
              <a:xfrm>
                <a:off x="495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1" name="Oval 53"/>
              <p:cNvSpPr>
                <a:spLocks noChangeArrowheads="1"/>
              </p:cNvSpPr>
              <p:nvPr/>
            </p:nvSpPr>
            <p:spPr bwMode="auto">
              <a:xfrm>
                <a:off x="1604" y="50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2" name="Rectangle 54"/>
              <p:cNvSpPr>
                <a:spLocks noChangeArrowheads="1"/>
              </p:cNvSpPr>
              <p:nvPr/>
            </p:nvSpPr>
            <p:spPr bwMode="auto">
              <a:xfrm>
                <a:off x="1211" y="452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3" name="Oval 55"/>
              <p:cNvSpPr>
                <a:spLocks noChangeArrowheads="1"/>
              </p:cNvSpPr>
              <p:nvPr/>
            </p:nvSpPr>
            <p:spPr bwMode="auto">
              <a:xfrm>
                <a:off x="569" y="50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4" name="Rectangle 56"/>
              <p:cNvSpPr>
                <a:spLocks noChangeArrowheads="1"/>
              </p:cNvSpPr>
              <p:nvPr/>
            </p:nvSpPr>
            <p:spPr bwMode="auto">
              <a:xfrm>
                <a:off x="620" y="482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5" name="Oval 57"/>
              <p:cNvSpPr>
                <a:spLocks noChangeArrowheads="1"/>
              </p:cNvSpPr>
              <p:nvPr/>
            </p:nvSpPr>
            <p:spPr bwMode="auto">
              <a:xfrm>
                <a:off x="1896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6" name="Rectangle 58"/>
              <p:cNvSpPr>
                <a:spLocks noChangeArrowheads="1"/>
              </p:cNvSpPr>
              <p:nvPr/>
            </p:nvSpPr>
            <p:spPr bwMode="auto">
              <a:xfrm>
                <a:off x="1458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7" name="Oval 59"/>
              <p:cNvSpPr>
                <a:spLocks noChangeArrowheads="1"/>
              </p:cNvSpPr>
              <p:nvPr/>
            </p:nvSpPr>
            <p:spPr bwMode="auto">
              <a:xfrm>
                <a:off x="1455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8" name="Rectangle 60"/>
              <p:cNvSpPr>
                <a:spLocks noChangeArrowheads="1"/>
              </p:cNvSpPr>
              <p:nvPr/>
            </p:nvSpPr>
            <p:spPr bwMode="auto">
              <a:xfrm>
                <a:off x="1235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9" name="Oval 61"/>
              <p:cNvSpPr>
                <a:spLocks noChangeArrowheads="1"/>
              </p:cNvSpPr>
              <p:nvPr/>
            </p:nvSpPr>
            <p:spPr bwMode="auto">
              <a:xfrm>
                <a:off x="1307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0" name="Rectangle 62"/>
              <p:cNvSpPr>
                <a:spLocks noChangeArrowheads="1"/>
              </p:cNvSpPr>
              <p:nvPr/>
            </p:nvSpPr>
            <p:spPr bwMode="auto">
              <a:xfrm>
                <a:off x="943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1" name="Rectangle 63"/>
              <p:cNvSpPr>
                <a:spLocks noChangeArrowheads="1"/>
              </p:cNvSpPr>
              <p:nvPr/>
            </p:nvSpPr>
            <p:spPr bwMode="auto">
              <a:xfrm>
                <a:off x="1158" y="288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2" name="Line 64"/>
              <p:cNvSpPr>
                <a:spLocks noChangeShapeType="1"/>
              </p:cNvSpPr>
              <p:nvPr/>
            </p:nvSpPr>
            <p:spPr bwMode="auto">
              <a:xfrm>
                <a:off x="1158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3" name="Line 65"/>
              <p:cNvSpPr>
                <a:spLocks noChangeShapeType="1"/>
              </p:cNvSpPr>
              <p:nvPr/>
            </p:nvSpPr>
            <p:spPr bwMode="auto">
              <a:xfrm flipV="1">
                <a:off x="1158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4" name="Rectangle 66"/>
              <p:cNvSpPr>
                <a:spLocks noChangeArrowheads="1"/>
              </p:cNvSpPr>
              <p:nvPr/>
            </p:nvSpPr>
            <p:spPr bwMode="auto">
              <a:xfrm>
                <a:off x="1620" y="266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5" name="Oval 67"/>
              <p:cNvSpPr>
                <a:spLocks noChangeArrowheads="1"/>
              </p:cNvSpPr>
              <p:nvPr/>
            </p:nvSpPr>
            <p:spPr bwMode="auto">
              <a:xfrm>
                <a:off x="1009" y="288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6" name="Rectangle 68"/>
              <p:cNvSpPr>
                <a:spLocks noChangeArrowheads="1"/>
              </p:cNvSpPr>
              <p:nvPr/>
            </p:nvSpPr>
            <p:spPr bwMode="auto">
              <a:xfrm>
                <a:off x="1307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7" name="Oval 69"/>
              <p:cNvSpPr>
                <a:spLocks noChangeArrowheads="1"/>
              </p:cNvSpPr>
              <p:nvPr/>
            </p:nvSpPr>
            <p:spPr bwMode="auto">
              <a:xfrm>
                <a:off x="861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8" name="Rectangle 70"/>
              <p:cNvSpPr>
                <a:spLocks noChangeArrowheads="1"/>
              </p:cNvSpPr>
              <p:nvPr/>
            </p:nvSpPr>
            <p:spPr bwMode="auto">
              <a:xfrm>
                <a:off x="1015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9" name="Oval 71"/>
              <p:cNvSpPr>
                <a:spLocks noChangeArrowheads="1"/>
              </p:cNvSpPr>
              <p:nvPr/>
            </p:nvSpPr>
            <p:spPr bwMode="auto">
              <a:xfrm>
                <a:off x="712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0" name="Rectangle 72"/>
              <p:cNvSpPr>
                <a:spLocks noChangeArrowheads="1"/>
              </p:cNvSpPr>
              <p:nvPr/>
            </p:nvSpPr>
            <p:spPr bwMode="auto">
              <a:xfrm>
                <a:off x="720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1" name="Oval 73"/>
              <p:cNvSpPr>
                <a:spLocks noChangeArrowheads="1"/>
              </p:cNvSpPr>
              <p:nvPr/>
            </p:nvSpPr>
            <p:spPr bwMode="auto">
              <a:xfrm>
                <a:off x="1158" y="297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2" name="Rectangle 74"/>
              <p:cNvSpPr>
                <a:spLocks noChangeArrowheads="1"/>
              </p:cNvSpPr>
              <p:nvPr/>
            </p:nvSpPr>
            <p:spPr bwMode="auto">
              <a:xfrm>
                <a:off x="1901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3" name="Oval 75"/>
              <p:cNvSpPr>
                <a:spLocks noChangeArrowheads="1"/>
              </p:cNvSpPr>
              <p:nvPr/>
            </p:nvSpPr>
            <p:spPr bwMode="auto">
              <a:xfrm>
                <a:off x="1158" y="3135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4" name="Rectangle 76"/>
              <p:cNvSpPr>
                <a:spLocks noChangeArrowheads="1"/>
              </p:cNvSpPr>
              <p:nvPr/>
            </p:nvSpPr>
            <p:spPr bwMode="auto">
              <a:xfrm>
                <a:off x="569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5" name="Oval 77"/>
              <p:cNvSpPr>
                <a:spLocks noChangeArrowheads="1"/>
              </p:cNvSpPr>
              <p:nvPr/>
            </p:nvSpPr>
            <p:spPr bwMode="auto">
              <a:xfrm>
                <a:off x="1604" y="300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6" name="Rectangle 78"/>
              <p:cNvSpPr>
                <a:spLocks noChangeArrowheads="1"/>
              </p:cNvSpPr>
              <p:nvPr/>
            </p:nvSpPr>
            <p:spPr bwMode="auto">
              <a:xfrm>
                <a:off x="1211" y="245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7" name="Oval 79"/>
              <p:cNvSpPr>
                <a:spLocks noChangeArrowheads="1"/>
              </p:cNvSpPr>
              <p:nvPr/>
            </p:nvSpPr>
            <p:spPr bwMode="auto">
              <a:xfrm>
                <a:off x="569" y="299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8" name="Rectangle 80"/>
              <p:cNvSpPr>
                <a:spLocks noChangeArrowheads="1"/>
              </p:cNvSpPr>
              <p:nvPr/>
            </p:nvSpPr>
            <p:spPr bwMode="auto">
              <a:xfrm>
                <a:off x="421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9" name="Oval 81"/>
              <p:cNvSpPr>
                <a:spLocks noChangeArrowheads="1"/>
              </p:cNvSpPr>
              <p:nvPr/>
            </p:nvSpPr>
            <p:spPr bwMode="auto">
              <a:xfrm>
                <a:off x="3512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0" name="Rectangle 82"/>
              <p:cNvSpPr>
                <a:spLocks noChangeArrowheads="1"/>
              </p:cNvSpPr>
              <p:nvPr/>
            </p:nvSpPr>
            <p:spPr bwMode="auto">
              <a:xfrm>
                <a:off x="2751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1" name="Oval 83"/>
              <p:cNvSpPr>
                <a:spLocks noChangeArrowheads="1"/>
              </p:cNvSpPr>
              <p:nvPr/>
            </p:nvSpPr>
            <p:spPr bwMode="auto">
              <a:xfrm>
                <a:off x="2742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2" name="Rectangle 84"/>
              <p:cNvSpPr>
                <a:spLocks noChangeArrowheads="1"/>
              </p:cNvSpPr>
              <p:nvPr/>
            </p:nvSpPr>
            <p:spPr bwMode="auto">
              <a:xfrm>
                <a:off x="2374" y="123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3" name="Oval 85"/>
              <p:cNvSpPr>
                <a:spLocks noChangeArrowheads="1"/>
              </p:cNvSpPr>
              <p:nvPr/>
            </p:nvSpPr>
            <p:spPr bwMode="auto">
              <a:xfrm>
                <a:off x="248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4" name="Rectangle 86"/>
              <p:cNvSpPr>
                <a:spLocks noChangeArrowheads="1"/>
              </p:cNvSpPr>
              <p:nvPr/>
            </p:nvSpPr>
            <p:spPr bwMode="auto">
              <a:xfrm>
                <a:off x="1949" y="125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5" name="Rectangle 87"/>
              <p:cNvSpPr>
                <a:spLocks noChangeArrowheads="1"/>
              </p:cNvSpPr>
              <p:nvPr/>
            </p:nvSpPr>
            <p:spPr bwMode="auto">
              <a:xfrm>
                <a:off x="2228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6" name="Line 88"/>
              <p:cNvSpPr>
                <a:spLocks noChangeShapeType="1"/>
              </p:cNvSpPr>
              <p:nvPr/>
            </p:nvSpPr>
            <p:spPr bwMode="auto">
              <a:xfrm>
                <a:off x="2228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7" name="Line 89"/>
              <p:cNvSpPr>
                <a:spLocks noChangeShapeType="1"/>
              </p:cNvSpPr>
              <p:nvPr/>
            </p:nvSpPr>
            <p:spPr bwMode="auto">
              <a:xfrm flipV="1">
                <a:off x="2228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8" name="Rectangle 90"/>
              <p:cNvSpPr>
                <a:spLocks noChangeArrowheads="1"/>
              </p:cNvSpPr>
              <p:nvPr/>
            </p:nvSpPr>
            <p:spPr bwMode="auto">
              <a:xfrm>
                <a:off x="3000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9" name="Oval 91"/>
              <p:cNvSpPr>
                <a:spLocks noChangeArrowheads="1"/>
              </p:cNvSpPr>
              <p:nvPr/>
            </p:nvSpPr>
            <p:spPr bwMode="auto">
              <a:xfrm>
                <a:off x="1973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0" name="Rectangle 92"/>
              <p:cNvSpPr>
                <a:spLocks noChangeArrowheads="1"/>
              </p:cNvSpPr>
              <p:nvPr/>
            </p:nvSpPr>
            <p:spPr bwMode="auto">
              <a:xfrm>
                <a:off x="2230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1" name="Oval 93"/>
              <p:cNvSpPr>
                <a:spLocks noChangeArrowheads="1"/>
              </p:cNvSpPr>
              <p:nvPr/>
            </p:nvSpPr>
            <p:spPr bwMode="auto">
              <a:xfrm>
                <a:off x="171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2" name="Rectangle 94"/>
              <p:cNvSpPr>
                <a:spLocks noChangeArrowheads="1"/>
              </p:cNvSpPr>
              <p:nvPr/>
            </p:nvSpPr>
            <p:spPr bwMode="auto">
              <a:xfrm>
                <a:off x="1721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3" name="Oval 95"/>
              <p:cNvSpPr>
                <a:spLocks noChangeArrowheads="1"/>
              </p:cNvSpPr>
              <p:nvPr/>
            </p:nvSpPr>
            <p:spPr bwMode="auto">
              <a:xfrm>
                <a:off x="1463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4" name="Rectangle 96"/>
              <p:cNvSpPr>
                <a:spLocks noChangeArrowheads="1"/>
              </p:cNvSpPr>
              <p:nvPr/>
            </p:nvSpPr>
            <p:spPr bwMode="auto">
              <a:xfrm>
                <a:off x="1471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5" name="Oval 97"/>
              <p:cNvSpPr>
                <a:spLocks noChangeArrowheads="1"/>
              </p:cNvSpPr>
              <p:nvPr/>
            </p:nvSpPr>
            <p:spPr bwMode="auto">
              <a:xfrm>
                <a:off x="2228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6" name="Rectangle 98"/>
              <p:cNvSpPr>
                <a:spLocks noChangeArrowheads="1"/>
              </p:cNvSpPr>
              <p:nvPr/>
            </p:nvSpPr>
            <p:spPr bwMode="auto">
              <a:xfrm>
                <a:off x="3515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7" name="Oval 99"/>
              <p:cNvSpPr>
                <a:spLocks noChangeArrowheads="1"/>
              </p:cNvSpPr>
              <p:nvPr/>
            </p:nvSpPr>
            <p:spPr bwMode="auto">
              <a:xfrm>
                <a:off x="2233" y="1864"/>
                <a:ext cx="106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8" name="Rectangle 100"/>
              <p:cNvSpPr>
                <a:spLocks noChangeArrowheads="1"/>
              </p:cNvSpPr>
              <p:nvPr/>
            </p:nvSpPr>
            <p:spPr bwMode="auto">
              <a:xfrm>
                <a:off x="107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9" name="Oval 101"/>
              <p:cNvSpPr>
                <a:spLocks noChangeArrowheads="1"/>
              </p:cNvSpPr>
              <p:nvPr/>
            </p:nvSpPr>
            <p:spPr bwMode="auto">
              <a:xfrm>
                <a:off x="2971" y="161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0" name="Rectangle 102"/>
              <p:cNvSpPr>
                <a:spLocks noChangeArrowheads="1"/>
              </p:cNvSpPr>
              <p:nvPr/>
            </p:nvSpPr>
            <p:spPr bwMode="auto">
              <a:xfrm>
                <a:off x="2841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1" name="Oval 103"/>
              <p:cNvSpPr>
                <a:spLocks noChangeArrowheads="1"/>
              </p:cNvSpPr>
              <p:nvPr/>
            </p:nvSpPr>
            <p:spPr bwMode="auto">
              <a:xfrm>
                <a:off x="1209" y="162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2" name="Rectangle 104"/>
              <p:cNvSpPr>
                <a:spLocks noChangeArrowheads="1"/>
              </p:cNvSpPr>
              <p:nvPr/>
            </p:nvSpPr>
            <p:spPr bwMode="auto">
              <a:xfrm>
                <a:off x="1432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3" name="Rectangle 105"/>
              <p:cNvSpPr>
                <a:spLocks noChangeArrowheads="1"/>
              </p:cNvSpPr>
              <p:nvPr/>
            </p:nvSpPr>
            <p:spPr bwMode="auto">
              <a:xfrm>
                <a:off x="1907" y="320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4" name="Rectangle 106"/>
              <p:cNvSpPr>
                <a:spLocks noChangeArrowheads="1"/>
              </p:cNvSpPr>
              <p:nvPr/>
            </p:nvSpPr>
            <p:spPr bwMode="auto">
              <a:xfrm>
                <a:off x="1876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5" name="Rectangle 107"/>
              <p:cNvSpPr>
                <a:spLocks noChangeArrowheads="1"/>
              </p:cNvSpPr>
              <p:nvPr/>
            </p:nvSpPr>
            <p:spPr bwMode="auto">
              <a:xfrm>
                <a:off x="1888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6" name="Rectangle 108"/>
              <p:cNvSpPr>
                <a:spLocks noChangeArrowheads="1"/>
              </p:cNvSpPr>
              <p:nvPr/>
            </p:nvSpPr>
            <p:spPr bwMode="auto">
              <a:xfrm>
                <a:off x="859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7" name="Rectangle 109"/>
              <p:cNvSpPr>
                <a:spLocks noChangeArrowheads="1"/>
              </p:cNvSpPr>
              <p:nvPr/>
            </p:nvSpPr>
            <p:spPr bwMode="auto">
              <a:xfrm>
                <a:off x="1699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8" name="Rectangle 110"/>
              <p:cNvSpPr>
                <a:spLocks noChangeArrowheads="1"/>
              </p:cNvSpPr>
              <p:nvPr/>
            </p:nvSpPr>
            <p:spPr bwMode="auto">
              <a:xfrm>
                <a:off x="1970" y="315"/>
                <a:ext cx="776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Blue Jet F 8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9" name="Rectangle 111"/>
              <p:cNvSpPr>
                <a:spLocks noChangeArrowheads="1"/>
              </p:cNvSpPr>
              <p:nvPr/>
            </p:nvSpPr>
            <p:spPr bwMode="auto">
              <a:xfrm>
                <a:off x="2135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0" name="Rectangle 112"/>
              <p:cNvSpPr>
                <a:spLocks noChangeArrowheads="1"/>
              </p:cNvSpPr>
              <p:nvPr/>
            </p:nvSpPr>
            <p:spPr bwMode="auto">
              <a:xfrm>
                <a:off x="2241" y="2328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1" name="Rectangle 113"/>
              <p:cNvSpPr>
                <a:spLocks noChangeArrowheads="1"/>
              </p:cNvSpPr>
              <p:nvPr/>
            </p:nvSpPr>
            <p:spPr bwMode="auto">
              <a:xfrm>
                <a:off x="2135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2" name="Rectangle 114"/>
              <p:cNvSpPr>
                <a:spLocks noChangeArrowheads="1"/>
              </p:cNvSpPr>
              <p:nvPr/>
            </p:nvSpPr>
            <p:spPr bwMode="auto">
              <a:xfrm>
                <a:off x="2135" y="253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3" name="Rectangle 115"/>
              <p:cNvSpPr>
                <a:spLocks noChangeArrowheads="1"/>
              </p:cNvSpPr>
              <p:nvPr/>
            </p:nvSpPr>
            <p:spPr bwMode="auto">
              <a:xfrm>
                <a:off x="2241" y="2530"/>
                <a:ext cx="59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4" name="Rectangle 116"/>
              <p:cNvSpPr>
                <a:spLocks noChangeArrowheads="1"/>
              </p:cNvSpPr>
              <p:nvPr/>
            </p:nvSpPr>
            <p:spPr bwMode="auto">
              <a:xfrm>
                <a:off x="2135" y="273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5" name="Rectangle 117"/>
              <p:cNvSpPr>
                <a:spLocks noChangeArrowheads="1"/>
              </p:cNvSpPr>
              <p:nvPr/>
            </p:nvSpPr>
            <p:spPr bwMode="auto">
              <a:xfrm>
                <a:off x="2252" y="2732"/>
                <a:ext cx="2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6" name="Rectangle 118"/>
              <p:cNvSpPr>
                <a:spLocks noChangeArrowheads="1"/>
              </p:cNvSpPr>
              <p:nvPr/>
            </p:nvSpPr>
            <p:spPr bwMode="auto">
              <a:xfrm>
                <a:off x="2135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7" name="Rectangle 119"/>
              <p:cNvSpPr>
                <a:spLocks noChangeArrowheads="1"/>
              </p:cNvSpPr>
              <p:nvPr/>
            </p:nvSpPr>
            <p:spPr bwMode="auto">
              <a:xfrm>
                <a:off x="2257" y="2933"/>
                <a:ext cx="6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8" name="Rectangle 120"/>
              <p:cNvSpPr>
                <a:spLocks noChangeArrowheads="1"/>
              </p:cNvSpPr>
              <p:nvPr/>
            </p:nvSpPr>
            <p:spPr bwMode="auto">
              <a:xfrm>
                <a:off x="2135" y="313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9" name="Rectangle 121"/>
              <p:cNvSpPr>
                <a:spLocks noChangeArrowheads="1"/>
              </p:cNvSpPr>
              <p:nvPr/>
            </p:nvSpPr>
            <p:spPr bwMode="auto">
              <a:xfrm>
                <a:off x="2263" y="3135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0" name="Rectangle 122"/>
              <p:cNvSpPr>
                <a:spLocks noChangeArrowheads="1"/>
              </p:cNvSpPr>
              <p:nvPr/>
            </p:nvSpPr>
            <p:spPr bwMode="auto">
              <a:xfrm>
                <a:off x="2135" y="3337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1" name="Rectangle 123"/>
              <p:cNvSpPr>
                <a:spLocks noChangeArrowheads="1"/>
              </p:cNvSpPr>
              <p:nvPr/>
            </p:nvSpPr>
            <p:spPr bwMode="auto">
              <a:xfrm>
                <a:off x="2252" y="3337"/>
                <a:ext cx="76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 up to 1sr LB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2" name="Rectangle 124"/>
              <p:cNvSpPr>
                <a:spLocks noChangeArrowheads="1"/>
              </p:cNvSpPr>
              <p:nvPr/>
            </p:nvSpPr>
            <p:spPr bwMode="auto">
              <a:xfrm>
                <a:off x="2135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3" name="Rectangle 125"/>
              <p:cNvSpPr>
                <a:spLocks noChangeArrowheads="1"/>
              </p:cNvSpPr>
              <p:nvPr/>
            </p:nvSpPr>
            <p:spPr bwMode="auto">
              <a:xfrm>
                <a:off x="2236" y="3538"/>
                <a:ext cx="116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:Crack 2nd level up to safety.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4" name="Rectangle 126"/>
              <p:cNvSpPr>
                <a:spLocks noChangeArrowheads="1"/>
              </p:cNvSpPr>
              <p:nvPr/>
            </p:nvSpPr>
            <p:spPr bwMode="auto">
              <a:xfrm>
                <a:off x="2135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5" name="Rectangle 127"/>
              <p:cNvSpPr>
                <a:spLocks noChangeArrowheads="1"/>
              </p:cNvSpPr>
              <p:nvPr/>
            </p:nvSpPr>
            <p:spPr bwMode="auto">
              <a:xfrm>
                <a:off x="2257" y="3740"/>
                <a:ext cx="205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as on 49 Jet sweep. Pitch to FB @8.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6" name="Rectangle 128"/>
              <p:cNvSpPr>
                <a:spLocks noChangeArrowheads="1"/>
              </p:cNvSpPr>
              <p:nvPr/>
            </p:nvSpPr>
            <p:spPr bwMode="auto">
              <a:xfrm>
                <a:off x="2135" y="3841"/>
                <a:ext cx="5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7" name="Rectangle 129"/>
              <p:cNvSpPr>
                <a:spLocks noChangeArrowheads="1"/>
              </p:cNvSpPr>
              <p:nvPr/>
            </p:nvSpPr>
            <p:spPr bwMode="auto">
              <a:xfrm>
                <a:off x="2135" y="404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8" name="Rectangle 130"/>
              <p:cNvSpPr>
                <a:spLocks noChangeArrowheads="1"/>
              </p:cNvSpPr>
              <p:nvPr/>
            </p:nvSpPr>
            <p:spPr bwMode="auto">
              <a:xfrm>
                <a:off x="2252" y="4043"/>
                <a:ext cx="17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:.Arc as on Jet sweep. Block safety your 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9" name="Rectangle 131"/>
              <p:cNvSpPr>
                <a:spLocks noChangeArrowheads="1"/>
              </p:cNvSpPr>
              <p:nvPr/>
            </p:nvSpPr>
            <p:spPr bwMode="auto">
              <a:xfrm>
                <a:off x="2135" y="424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10" name="Rectangle 132"/>
              <p:cNvSpPr>
                <a:spLocks noChangeArrowheads="1"/>
              </p:cNvSpPr>
              <p:nvPr/>
            </p:nvSpPr>
            <p:spPr bwMode="auto">
              <a:xfrm>
                <a:off x="2263" y="4244"/>
                <a:ext cx="114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:.Jet motion. Fake Jet 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11" name="Rectangle 133"/>
              <p:cNvSpPr>
                <a:spLocks noChangeArrowheads="1"/>
              </p:cNvSpPr>
              <p:nvPr/>
            </p:nvSpPr>
            <p:spPr bwMode="auto">
              <a:xfrm>
                <a:off x="2135" y="4446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12" name="Rectangle 134"/>
              <p:cNvSpPr>
                <a:spLocks noChangeArrowheads="1"/>
              </p:cNvSpPr>
              <p:nvPr/>
            </p:nvSpPr>
            <p:spPr bwMode="auto">
              <a:xfrm>
                <a:off x="2241" y="4446"/>
                <a:ext cx="214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Arc right. Stay wide. You must out run 5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13" name="Rectangle 135"/>
              <p:cNvSpPr>
                <a:spLocks noChangeArrowheads="1"/>
              </p:cNvSpPr>
              <p:nvPr/>
            </p:nvSpPr>
            <p:spPr bwMode="auto">
              <a:xfrm>
                <a:off x="2135" y="4547"/>
                <a:ext cx="43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14" name="Rectangle 136"/>
              <p:cNvSpPr>
                <a:spLocks noChangeArrowheads="1"/>
              </p:cNvSpPr>
              <p:nvPr/>
            </p:nvSpPr>
            <p:spPr bwMode="auto">
              <a:xfrm>
                <a:off x="2135" y="47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15" name="Line 137"/>
              <p:cNvSpPr>
                <a:spLocks noChangeShapeType="1"/>
              </p:cNvSpPr>
              <p:nvPr/>
            </p:nvSpPr>
            <p:spPr bwMode="auto">
              <a:xfrm flipH="1">
                <a:off x="1930" y="1532"/>
                <a:ext cx="96" cy="7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6" name="Arc 138"/>
              <p:cNvSpPr>
                <a:spLocks/>
              </p:cNvSpPr>
              <p:nvPr/>
            </p:nvSpPr>
            <p:spPr bwMode="auto">
              <a:xfrm>
                <a:off x="1150" y="1299"/>
                <a:ext cx="781" cy="31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72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72" y="21599"/>
                    </a:moveTo>
                    <a:cubicBezTo>
                      <a:pt x="9653" y="21584"/>
                      <a:pt x="0" y="11918"/>
                      <a:pt x="0" y="0"/>
                    </a:cubicBezTo>
                  </a:path>
                  <a:path w="21600" h="21600" stroke="0" extrusionOk="0">
                    <a:moveTo>
                      <a:pt x="21572" y="21599"/>
                    </a:moveTo>
                    <a:cubicBezTo>
                      <a:pt x="9653" y="21584"/>
                      <a:pt x="0" y="11918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7" name="Freeform 139"/>
              <p:cNvSpPr>
                <a:spLocks/>
              </p:cNvSpPr>
              <p:nvPr/>
            </p:nvSpPr>
            <p:spPr bwMode="auto">
              <a:xfrm>
                <a:off x="1114" y="1292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8" name="Line 140"/>
              <p:cNvSpPr>
                <a:spLocks noChangeShapeType="1"/>
              </p:cNvSpPr>
              <p:nvPr/>
            </p:nvSpPr>
            <p:spPr bwMode="auto">
              <a:xfrm>
                <a:off x="1114" y="129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9" name="Line 141"/>
              <p:cNvSpPr>
                <a:spLocks noChangeShapeType="1"/>
              </p:cNvSpPr>
              <p:nvPr/>
            </p:nvSpPr>
            <p:spPr bwMode="auto">
              <a:xfrm>
                <a:off x="2264" y="1745"/>
                <a:ext cx="39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0" name="Line 142"/>
              <p:cNvSpPr>
                <a:spLocks noChangeShapeType="1"/>
              </p:cNvSpPr>
              <p:nvPr/>
            </p:nvSpPr>
            <p:spPr bwMode="auto">
              <a:xfrm>
                <a:off x="2342" y="1773"/>
                <a:ext cx="38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1" name="Line 143"/>
              <p:cNvSpPr>
                <a:spLocks noChangeShapeType="1"/>
              </p:cNvSpPr>
              <p:nvPr/>
            </p:nvSpPr>
            <p:spPr bwMode="auto">
              <a:xfrm>
                <a:off x="2419" y="1802"/>
                <a:ext cx="39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2" name="Line 144"/>
              <p:cNvSpPr>
                <a:spLocks noChangeShapeType="1"/>
              </p:cNvSpPr>
              <p:nvPr/>
            </p:nvSpPr>
            <p:spPr bwMode="auto">
              <a:xfrm>
                <a:off x="2497" y="1830"/>
                <a:ext cx="38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3" name="Line 145"/>
              <p:cNvSpPr>
                <a:spLocks noChangeShapeType="1"/>
              </p:cNvSpPr>
              <p:nvPr/>
            </p:nvSpPr>
            <p:spPr bwMode="auto">
              <a:xfrm>
                <a:off x="2574" y="1858"/>
                <a:ext cx="39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4" name="Line 146"/>
              <p:cNvSpPr>
                <a:spLocks noChangeShapeType="1"/>
              </p:cNvSpPr>
              <p:nvPr/>
            </p:nvSpPr>
            <p:spPr bwMode="auto">
              <a:xfrm>
                <a:off x="2652" y="1887"/>
                <a:ext cx="38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5" name="Line 147"/>
              <p:cNvSpPr>
                <a:spLocks noChangeShapeType="1"/>
              </p:cNvSpPr>
              <p:nvPr/>
            </p:nvSpPr>
            <p:spPr bwMode="auto">
              <a:xfrm>
                <a:off x="2729" y="1915"/>
                <a:ext cx="39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6" name="Line 148"/>
              <p:cNvSpPr>
                <a:spLocks noChangeShapeType="1"/>
              </p:cNvSpPr>
              <p:nvPr/>
            </p:nvSpPr>
            <p:spPr bwMode="auto">
              <a:xfrm>
                <a:off x="2807" y="1944"/>
                <a:ext cx="36" cy="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7" name="Arc 149"/>
              <p:cNvSpPr>
                <a:spLocks/>
              </p:cNvSpPr>
              <p:nvPr/>
            </p:nvSpPr>
            <p:spPr bwMode="auto">
              <a:xfrm>
                <a:off x="2296" y="1877"/>
                <a:ext cx="924" cy="102"/>
              </a:xfrm>
              <a:custGeom>
                <a:avLst/>
                <a:gdLst>
                  <a:gd name="G0" fmla="+- 0 0 0"/>
                  <a:gd name="G1" fmla="+- 215 0 0"/>
                  <a:gd name="G2" fmla="+- 21600 0 0"/>
                  <a:gd name="T0" fmla="*/ 21599 w 21600"/>
                  <a:gd name="T1" fmla="*/ 0 h 21815"/>
                  <a:gd name="T2" fmla="*/ 0 w 21600"/>
                  <a:gd name="T3" fmla="*/ 21815 h 21815"/>
                  <a:gd name="T4" fmla="*/ 0 w 21600"/>
                  <a:gd name="T5" fmla="*/ 215 h 218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15" fill="none" extrusionOk="0">
                    <a:moveTo>
                      <a:pt x="21598" y="0"/>
                    </a:moveTo>
                    <a:cubicBezTo>
                      <a:pt x="21599" y="71"/>
                      <a:pt x="21600" y="143"/>
                      <a:pt x="21600" y="215"/>
                    </a:cubicBezTo>
                    <a:cubicBezTo>
                      <a:pt x="21600" y="12144"/>
                      <a:pt x="11929" y="21814"/>
                      <a:pt x="0" y="21815"/>
                    </a:cubicBezTo>
                  </a:path>
                  <a:path w="21600" h="21815" stroke="0" extrusionOk="0">
                    <a:moveTo>
                      <a:pt x="21598" y="0"/>
                    </a:moveTo>
                    <a:cubicBezTo>
                      <a:pt x="21599" y="71"/>
                      <a:pt x="21600" y="143"/>
                      <a:pt x="21600" y="215"/>
                    </a:cubicBezTo>
                    <a:cubicBezTo>
                      <a:pt x="21600" y="12144"/>
                      <a:pt x="11929" y="21814"/>
                      <a:pt x="0" y="21815"/>
                    </a:cubicBezTo>
                    <a:lnTo>
                      <a:pt x="0" y="21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8" name="Arc 150"/>
              <p:cNvSpPr>
                <a:spLocks/>
              </p:cNvSpPr>
              <p:nvPr/>
            </p:nvSpPr>
            <p:spPr bwMode="auto">
              <a:xfrm>
                <a:off x="3220" y="1282"/>
                <a:ext cx="292" cy="59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9" name="Freeform 151"/>
              <p:cNvSpPr>
                <a:spLocks/>
              </p:cNvSpPr>
              <p:nvPr/>
            </p:nvSpPr>
            <p:spPr bwMode="auto">
              <a:xfrm>
                <a:off x="3494" y="1282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0" name="Arc 152"/>
              <p:cNvSpPr>
                <a:spLocks/>
              </p:cNvSpPr>
              <p:nvPr/>
            </p:nvSpPr>
            <p:spPr bwMode="auto">
              <a:xfrm>
                <a:off x="2249" y="1622"/>
                <a:ext cx="79" cy="12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1" name="Arc 153"/>
              <p:cNvSpPr>
                <a:spLocks/>
              </p:cNvSpPr>
              <p:nvPr/>
            </p:nvSpPr>
            <p:spPr bwMode="auto">
              <a:xfrm>
                <a:off x="1675" y="1750"/>
                <a:ext cx="574" cy="23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2" name="Freeform 154"/>
              <p:cNvSpPr>
                <a:spLocks/>
              </p:cNvSpPr>
              <p:nvPr/>
            </p:nvSpPr>
            <p:spPr bwMode="auto">
              <a:xfrm>
                <a:off x="1675" y="1964"/>
                <a:ext cx="52" cy="37"/>
              </a:xfrm>
              <a:custGeom>
                <a:avLst/>
                <a:gdLst>
                  <a:gd name="T0" fmla="*/ 0 w 52"/>
                  <a:gd name="T1" fmla="*/ 19 h 37"/>
                  <a:gd name="T2" fmla="*/ 52 w 52"/>
                  <a:gd name="T3" fmla="*/ 37 h 37"/>
                  <a:gd name="T4" fmla="*/ 38 w 52"/>
                  <a:gd name="T5" fmla="*/ 19 h 37"/>
                  <a:gd name="T6" fmla="*/ 52 w 52"/>
                  <a:gd name="T7" fmla="*/ 0 h 37"/>
                  <a:gd name="T8" fmla="*/ 0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0" y="19"/>
                    </a:moveTo>
                    <a:lnTo>
                      <a:pt x="52" y="37"/>
                    </a:lnTo>
                    <a:lnTo>
                      <a:pt x="38" y="19"/>
                    </a:lnTo>
                    <a:lnTo>
                      <a:pt x="52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3" name="Freeform 155"/>
              <p:cNvSpPr>
                <a:spLocks/>
              </p:cNvSpPr>
              <p:nvPr/>
            </p:nvSpPr>
            <p:spPr bwMode="auto">
              <a:xfrm>
                <a:off x="2196" y="1713"/>
                <a:ext cx="838" cy="67"/>
              </a:xfrm>
              <a:custGeom>
                <a:avLst/>
                <a:gdLst>
                  <a:gd name="T0" fmla="*/ 2370 w 2370"/>
                  <a:gd name="T1" fmla="*/ 58 h 191"/>
                  <a:gd name="T2" fmla="*/ 2341 w 2370"/>
                  <a:gd name="T3" fmla="*/ 118 h 191"/>
                  <a:gd name="T4" fmla="*/ 2278 w 2370"/>
                  <a:gd name="T5" fmla="*/ 0 h 191"/>
                  <a:gd name="T6" fmla="*/ 2221 w 2370"/>
                  <a:gd name="T7" fmla="*/ 122 h 191"/>
                  <a:gd name="T8" fmla="*/ 2158 w 2370"/>
                  <a:gd name="T9" fmla="*/ 4 h 191"/>
                  <a:gd name="T10" fmla="*/ 2102 w 2370"/>
                  <a:gd name="T11" fmla="*/ 126 h 191"/>
                  <a:gd name="T12" fmla="*/ 2038 w 2370"/>
                  <a:gd name="T13" fmla="*/ 8 h 191"/>
                  <a:gd name="T14" fmla="*/ 1982 w 2370"/>
                  <a:gd name="T15" fmla="*/ 130 h 191"/>
                  <a:gd name="T16" fmla="*/ 1918 w 2370"/>
                  <a:gd name="T17" fmla="*/ 12 h 191"/>
                  <a:gd name="T18" fmla="*/ 1862 w 2370"/>
                  <a:gd name="T19" fmla="*/ 134 h 191"/>
                  <a:gd name="T20" fmla="*/ 1798 w 2370"/>
                  <a:gd name="T21" fmla="*/ 16 h 191"/>
                  <a:gd name="T22" fmla="*/ 1742 w 2370"/>
                  <a:gd name="T23" fmla="*/ 137 h 191"/>
                  <a:gd name="T24" fmla="*/ 1678 w 2370"/>
                  <a:gd name="T25" fmla="*/ 19 h 191"/>
                  <a:gd name="T26" fmla="*/ 1622 w 2370"/>
                  <a:gd name="T27" fmla="*/ 141 h 191"/>
                  <a:gd name="T28" fmla="*/ 1558 w 2370"/>
                  <a:gd name="T29" fmla="*/ 23 h 191"/>
                  <a:gd name="T30" fmla="*/ 1502 w 2370"/>
                  <a:gd name="T31" fmla="*/ 145 h 191"/>
                  <a:gd name="T32" fmla="*/ 1438 w 2370"/>
                  <a:gd name="T33" fmla="*/ 27 h 191"/>
                  <a:gd name="T34" fmla="*/ 1382 w 2370"/>
                  <a:gd name="T35" fmla="*/ 149 h 191"/>
                  <a:gd name="T36" fmla="*/ 1318 w 2370"/>
                  <a:gd name="T37" fmla="*/ 31 h 191"/>
                  <a:gd name="T38" fmla="*/ 1262 w 2370"/>
                  <a:gd name="T39" fmla="*/ 153 h 191"/>
                  <a:gd name="T40" fmla="*/ 1198 w 2370"/>
                  <a:gd name="T41" fmla="*/ 35 h 191"/>
                  <a:gd name="T42" fmla="*/ 1142 w 2370"/>
                  <a:gd name="T43" fmla="*/ 156 h 191"/>
                  <a:gd name="T44" fmla="*/ 1078 w 2370"/>
                  <a:gd name="T45" fmla="*/ 38 h 191"/>
                  <a:gd name="T46" fmla="*/ 1022 w 2370"/>
                  <a:gd name="T47" fmla="*/ 160 h 191"/>
                  <a:gd name="T48" fmla="*/ 958 w 2370"/>
                  <a:gd name="T49" fmla="*/ 42 h 191"/>
                  <a:gd name="T50" fmla="*/ 902 w 2370"/>
                  <a:gd name="T51" fmla="*/ 164 h 191"/>
                  <a:gd name="T52" fmla="*/ 838 w 2370"/>
                  <a:gd name="T53" fmla="*/ 46 h 191"/>
                  <a:gd name="T54" fmla="*/ 782 w 2370"/>
                  <a:gd name="T55" fmla="*/ 168 h 191"/>
                  <a:gd name="T56" fmla="*/ 718 w 2370"/>
                  <a:gd name="T57" fmla="*/ 50 h 191"/>
                  <a:gd name="T58" fmla="*/ 662 w 2370"/>
                  <a:gd name="T59" fmla="*/ 172 h 191"/>
                  <a:gd name="T60" fmla="*/ 599 w 2370"/>
                  <a:gd name="T61" fmla="*/ 54 h 191"/>
                  <a:gd name="T62" fmla="*/ 542 w 2370"/>
                  <a:gd name="T63" fmla="*/ 175 h 191"/>
                  <a:gd name="T64" fmla="*/ 479 w 2370"/>
                  <a:gd name="T65" fmla="*/ 57 h 191"/>
                  <a:gd name="T66" fmla="*/ 422 w 2370"/>
                  <a:gd name="T67" fmla="*/ 179 h 191"/>
                  <a:gd name="T68" fmla="*/ 359 w 2370"/>
                  <a:gd name="T69" fmla="*/ 61 h 191"/>
                  <a:gd name="T70" fmla="*/ 302 w 2370"/>
                  <a:gd name="T71" fmla="*/ 183 h 191"/>
                  <a:gd name="T72" fmla="*/ 239 w 2370"/>
                  <a:gd name="T73" fmla="*/ 65 h 191"/>
                  <a:gd name="T74" fmla="*/ 183 w 2370"/>
                  <a:gd name="T75" fmla="*/ 187 h 191"/>
                  <a:gd name="T76" fmla="*/ 119 w 2370"/>
                  <a:gd name="T77" fmla="*/ 69 h 191"/>
                  <a:gd name="T78" fmla="*/ 63 w 2370"/>
                  <a:gd name="T79" fmla="*/ 191 h 191"/>
                  <a:gd name="T80" fmla="*/ 31 w 2370"/>
                  <a:gd name="T81" fmla="*/ 132 h 191"/>
                  <a:gd name="T82" fmla="*/ 0 w 2370"/>
                  <a:gd name="T83" fmla="*/ 133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70" h="191">
                    <a:moveTo>
                      <a:pt x="2370" y="58"/>
                    </a:moveTo>
                    <a:lnTo>
                      <a:pt x="2341" y="118"/>
                    </a:lnTo>
                    <a:lnTo>
                      <a:pt x="2278" y="0"/>
                    </a:lnTo>
                    <a:lnTo>
                      <a:pt x="2221" y="122"/>
                    </a:lnTo>
                    <a:lnTo>
                      <a:pt x="2158" y="4"/>
                    </a:lnTo>
                    <a:lnTo>
                      <a:pt x="2102" y="126"/>
                    </a:lnTo>
                    <a:lnTo>
                      <a:pt x="2038" y="8"/>
                    </a:lnTo>
                    <a:lnTo>
                      <a:pt x="1982" y="130"/>
                    </a:lnTo>
                    <a:lnTo>
                      <a:pt x="1918" y="12"/>
                    </a:lnTo>
                    <a:lnTo>
                      <a:pt x="1862" y="134"/>
                    </a:lnTo>
                    <a:lnTo>
                      <a:pt x="1798" y="16"/>
                    </a:lnTo>
                    <a:lnTo>
                      <a:pt x="1742" y="137"/>
                    </a:lnTo>
                    <a:lnTo>
                      <a:pt x="1678" y="19"/>
                    </a:lnTo>
                    <a:lnTo>
                      <a:pt x="1622" y="141"/>
                    </a:lnTo>
                    <a:lnTo>
                      <a:pt x="1558" y="23"/>
                    </a:lnTo>
                    <a:lnTo>
                      <a:pt x="1502" y="145"/>
                    </a:lnTo>
                    <a:lnTo>
                      <a:pt x="1438" y="27"/>
                    </a:lnTo>
                    <a:lnTo>
                      <a:pt x="1382" y="149"/>
                    </a:lnTo>
                    <a:lnTo>
                      <a:pt x="1318" y="31"/>
                    </a:lnTo>
                    <a:lnTo>
                      <a:pt x="1262" y="153"/>
                    </a:lnTo>
                    <a:lnTo>
                      <a:pt x="1198" y="35"/>
                    </a:lnTo>
                    <a:lnTo>
                      <a:pt x="1142" y="156"/>
                    </a:lnTo>
                    <a:lnTo>
                      <a:pt x="1078" y="38"/>
                    </a:lnTo>
                    <a:lnTo>
                      <a:pt x="1022" y="160"/>
                    </a:lnTo>
                    <a:lnTo>
                      <a:pt x="958" y="42"/>
                    </a:lnTo>
                    <a:lnTo>
                      <a:pt x="902" y="164"/>
                    </a:lnTo>
                    <a:lnTo>
                      <a:pt x="838" y="46"/>
                    </a:lnTo>
                    <a:lnTo>
                      <a:pt x="782" y="168"/>
                    </a:lnTo>
                    <a:lnTo>
                      <a:pt x="718" y="50"/>
                    </a:lnTo>
                    <a:lnTo>
                      <a:pt x="662" y="172"/>
                    </a:lnTo>
                    <a:lnTo>
                      <a:pt x="599" y="54"/>
                    </a:lnTo>
                    <a:lnTo>
                      <a:pt x="542" y="175"/>
                    </a:lnTo>
                    <a:lnTo>
                      <a:pt x="479" y="57"/>
                    </a:lnTo>
                    <a:lnTo>
                      <a:pt x="422" y="179"/>
                    </a:lnTo>
                    <a:lnTo>
                      <a:pt x="359" y="61"/>
                    </a:lnTo>
                    <a:lnTo>
                      <a:pt x="302" y="183"/>
                    </a:lnTo>
                    <a:lnTo>
                      <a:pt x="239" y="65"/>
                    </a:lnTo>
                    <a:lnTo>
                      <a:pt x="183" y="187"/>
                    </a:lnTo>
                    <a:lnTo>
                      <a:pt x="119" y="69"/>
                    </a:lnTo>
                    <a:lnTo>
                      <a:pt x="63" y="191"/>
                    </a:lnTo>
                    <a:lnTo>
                      <a:pt x="31" y="132"/>
                    </a:lnTo>
                    <a:lnTo>
                      <a:pt x="0" y="13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4" name="Arc 156"/>
              <p:cNvSpPr>
                <a:spLocks/>
              </p:cNvSpPr>
              <p:nvPr/>
            </p:nvSpPr>
            <p:spPr bwMode="auto">
              <a:xfrm>
                <a:off x="943" y="1197"/>
                <a:ext cx="1253" cy="563"/>
              </a:xfrm>
              <a:custGeom>
                <a:avLst/>
                <a:gdLst>
                  <a:gd name="G0" fmla="+- 21600 0 0"/>
                  <a:gd name="G1" fmla="+- 38 0 0"/>
                  <a:gd name="G2" fmla="+- 21600 0 0"/>
                  <a:gd name="T0" fmla="*/ 21600 w 21600"/>
                  <a:gd name="T1" fmla="*/ 21638 h 21638"/>
                  <a:gd name="T2" fmla="*/ 0 w 21600"/>
                  <a:gd name="T3" fmla="*/ 0 h 21638"/>
                  <a:gd name="T4" fmla="*/ 21600 w 21600"/>
                  <a:gd name="T5" fmla="*/ 38 h 21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38" fill="none" extrusionOk="0">
                    <a:moveTo>
                      <a:pt x="21600" y="21638"/>
                    </a:moveTo>
                    <a:cubicBezTo>
                      <a:pt x="9670" y="21638"/>
                      <a:pt x="0" y="11967"/>
                      <a:pt x="0" y="38"/>
                    </a:cubicBezTo>
                    <a:cubicBezTo>
                      <a:pt x="-1" y="25"/>
                      <a:pt x="0" y="12"/>
                      <a:pt x="0" y="0"/>
                    </a:cubicBezTo>
                  </a:path>
                  <a:path w="21600" h="21638" stroke="0" extrusionOk="0">
                    <a:moveTo>
                      <a:pt x="21600" y="21638"/>
                    </a:moveTo>
                    <a:cubicBezTo>
                      <a:pt x="9670" y="21638"/>
                      <a:pt x="0" y="11967"/>
                      <a:pt x="0" y="38"/>
                    </a:cubicBezTo>
                    <a:cubicBezTo>
                      <a:pt x="-1" y="25"/>
                      <a:pt x="0" y="12"/>
                      <a:pt x="0" y="0"/>
                    </a:cubicBezTo>
                    <a:lnTo>
                      <a:pt x="21600" y="38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5" name="Freeform 157"/>
              <p:cNvSpPr>
                <a:spLocks/>
              </p:cNvSpPr>
              <p:nvPr/>
            </p:nvSpPr>
            <p:spPr bwMode="auto">
              <a:xfrm>
                <a:off x="924" y="1197"/>
                <a:ext cx="38" cy="52"/>
              </a:xfrm>
              <a:custGeom>
                <a:avLst/>
                <a:gdLst>
                  <a:gd name="T0" fmla="*/ 19 w 38"/>
                  <a:gd name="T1" fmla="*/ 0 h 52"/>
                  <a:gd name="T2" fmla="*/ 0 w 38"/>
                  <a:gd name="T3" fmla="*/ 52 h 52"/>
                  <a:gd name="T4" fmla="*/ 19 w 38"/>
                  <a:gd name="T5" fmla="*/ 39 h 52"/>
                  <a:gd name="T6" fmla="*/ 38 w 38"/>
                  <a:gd name="T7" fmla="*/ 52 h 52"/>
                  <a:gd name="T8" fmla="*/ 19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8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6" name="Freeform 158"/>
              <p:cNvSpPr>
                <a:spLocks/>
              </p:cNvSpPr>
              <p:nvPr/>
            </p:nvSpPr>
            <p:spPr bwMode="auto">
              <a:xfrm>
                <a:off x="3140" y="836"/>
                <a:ext cx="101" cy="372"/>
              </a:xfrm>
              <a:custGeom>
                <a:avLst/>
                <a:gdLst>
                  <a:gd name="T0" fmla="*/ 286 w 286"/>
                  <a:gd name="T1" fmla="*/ 1051 h 1051"/>
                  <a:gd name="T2" fmla="*/ 255 w 286"/>
                  <a:gd name="T3" fmla="*/ 90 h 1051"/>
                  <a:gd name="T4" fmla="*/ 0 w 286"/>
                  <a:gd name="T5" fmla="*/ 0 h 10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6" h="1051">
                    <a:moveTo>
                      <a:pt x="286" y="1051"/>
                    </a:moveTo>
                    <a:lnTo>
                      <a:pt x="255" y="9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7" name="Freeform 159"/>
              <p:cNvSpPr>
                <a:spLocks/>
              </p:cNvSpPr>
              <p:nvPr/>
            </p:nvSpPr>
            <p:spPr bwMode="auto">
              <a:xfrm>
                <a:off x="3122" y="800"/>
                <a:ext cx="30" cy="71"/>
              </a:xfrm>
              <a:custGeom>
                <a:avLst/>
                <a:gdLst>
                  <a:gd name="T0" fmla="*/ 67 w 85"/>
                  <a:gd name="T1" fmla="*/ 0 h 202"/>
                  <a:gd name="T2" fmla="*/ 85 w 85"/>
                  <a:gd name="T3" fmla="*/ 6 h 202"/>
                  <a:gd name="T4" fmla="*/ 19 w 85"/>
                  <a:gd name="T5" fmla="*/ 202 h 202"/>
                  <a:gd name="T6" fmla="*/ 0 w 85"/>
                  <a:gd name="T7" fmla="*/ 19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202">
                    <a:moveTo>
                      <a:pt x="67" y="0"/>
                    </a:moveTo>
                    <a:lnTo>
                      <a:pt x="85" y="6"/>
                    </a:lnTo>
                    <a:lnTo>
                      <a:pt x="19" y="202"/>
                    </a:lnTo>
                    <a:lnTo>
                      <a:pt x="0" y="1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8" name="Line 160"/>
              <p:cNvSpPr>
                <a:spLocks noChangeShapeType="1"/>
              </p:cNvSpPr>
              <p:nvPr/>
            </p:nvSpPr>
            <p:spPr bwMode="auto">
              <a:xfrm>
                <a:off x="3122" y="869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9" name="Line 161"/>
              <p:cNvSpPr>
                <a:spLocks noChangeShapeType="1"/>
              </p:cNvSpPr>
              <p:nvPr/>
            </p:nvSpPr>
            <p:spPr bwMode="auto">
              <a:xfrm flipH="1" flipV="1">
                <a:off x="3241" y="1203"/>
                <a:ext cx="340" cy="22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0" name="Freeform 162"/>
              <p:cNvSpPr>
                <a:spLocks/>
              </p:cNvSpPr>
              <p:nvPr/>
            </p:nvSpPr>
            <p:spPr bwMode="auto">
              <a:xfrm>
                <a:off x="3215" y="1168"/>
                <a:ext cx="46" cy="65"/>
              </a:xfrm>
              <a:custGeom>
                <a:avLst/>
                <a:gdLst>
                  <a:gd name="T0" fmla="*/ 113 w 130"/>
                  <a:gd name="T1" fmla="*/ 0 h 182"/>
                  <a:gd name="T2" fmla="*/ 130 w 130"/>
                  <a:gd name="T3" fmla="*/ 11 h 182"/>
                  <a:gd name="T4" fmla="*/ 17 w 130"/>
                  <a:gd name="T5" fmla="*/ 182 h 182"/>
                  <a:gd name="T6" fmla="*/ 0 w 130"/>
                  <a:gd name="T7" fmla="*/ 17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2">
                    <a:moveTo>
                      <a:pt x="113" y="0"/>
                    </a:moveTo>
                    <a:lnTo>
                      <a:pt x="130" y="11"/>
                    </a:lnTo>
                    <a:lnTo>
                      <a:pt x="17" y="182"/>
                    </a:lnTo>
                    <a:lnTo>
                      <a:pt x="0" y="17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1" name="Line 163"/>
              <p:cNvSpPr>
                <a:spLocks noChangeShapeType="1"/>
              </p:cNvSpPr>
              <p:nvPr/>
            </p:nvSpPr>
            <p:spPr bwMode="auto">
              <a:xfrm>
                <a:off x="3215" y="1229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2" name="Arc 164"/>
              <p:cNvSpPr>
                <a:spLocks/>
              </p:cNvSpPr>
              <p:nvPr/>
            </p:nvSpPr>
            <p:spPr bwMode="auto">
              <a:xfrm>
                <a:off x="2636" y="1235"/>
                <a:ext cx="192" cy="298"/>
              </a:xfrm>
              <a:custGeom>
                <a:avLst/>
                <a:gdLst>
                  <a:gd name="G0" fmla="+- 21600 0 0"/>
                  <a:gd name="G1" fmla="+- 73 0 0"/>
                  <a:gd name="G2" fmla="+- 21600 0 0"/>
                  <a:gd name="T0" fmla="*/ 21487 w 21600"/>
                  <a:gd name="T1" fmla="*/ 21673 h 21673"/>
                  <a:gd name="T2" fmla="*/ 0 w 21600"/>
                  <a:gd name="T3" fmla="*/ 0 h 21673"/>
                  <a:gd name="T4" fmla="*/ 21600 w 21600"/>
                  <a:gd name="T5" fmla="*/ 73 h 21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73" fill="none" extrusionOk="0">
                    <a:moveTo>
                      <a:pt x="21487" y="21672"/>
                    </a:moveTo>
                    <a:cubicBezTo>
                      <a:pt x="9601" y="21610"/>
                      <a:pt x="0" y="11958"/>
                      <a:pt x="0" y="73"/>
                    </a:cubicBezTo>
                    <a:cubicBezTo>
                      <a:pt x="-1" y="48"/>
                      <a:pt x="0" y="24"/>
                      <a:pt x="0" y="0"/>
                    </a:cubicBezTo>
                  </a:path>
                  <a:path w="21600" h="21673" stroke="0" extrusionOk="0">
                    <a:moveTo>
                      <a:pt x="21487" y="21672"/>
                    </a:moveTo>
                    <a:cubicBezTo>
                      <a:pt x="9601" y="21610"/>
                      <a:pt x="0" y="11958"/>
                      <a:pt x="0" y="73"/>
                    </a:cubicBezTo>
                    <a:cubicBezTo>
                      <a:pt x="-1" y="48"/>
                      <a:pt x="0" y="24"/>
                      <a:pt x="0" y="0"/>
                    </a:cubicBezTo>
                    <a:lnTo>
                      <a:pt x="21600" y="7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3" name="Arc 165"/>
              <p:cNvSpPr>
                <a:spLocks/>
              </p:cNvSpPr>
              <p:nvPr/>
            </p:nvSpPr>
            <p:spPr bwMode="auto">
              <a:xfrm>
                <a:off x="2583" y="1075"/>
                <a:ext cx="53" cy="16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4" name="Arc 166"/>
              <p:cNvSpPr>
                <a:spLocks/>
              </p:cNvSpPr>
              <p:nvPr/>
            </p:nvSpPr>
            <p:spPr bwMode="auto">
              <a:xfrm>
                <a:off x="2567" y="1075"/>
                <a:ext cx="16" cy="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5" name="Freeform 167"/>
              <p:cNvSpPr>
                <a:spLocks/>
              </p:cNvSpPr>
              <p:nvPr/>
            </p:nvSpPr>
            <p:spPr bwMode="auto">
              <a:xfrm>
                <a:off x="2549" y="1046"/>
                <a:ext cx="29" cy="71"/>
              </a:xfrm>
              <a:custGeom>
                <a:avLst/>
                <a:gdLst>
                  <a:gd name="T0" fmla="*/ 0 w 82"/>
                  <a:gd name="T1" fmla="*/ 6 h 202"/>
                  <a:gd name="T2" fmla="*/ 19 w 82"/>
                  <a:gd name="T3" fmla="*/ 0 h 202"/>
                  <a:gd name="T4" fmla="*/ 82 w 82"/>
                  <a:gd name="T5" fmla="*/ 196 h 202"/>
                  <a:gd name="T6" fmla="*/ 63 w 82"/>
                  <a:gd name="T7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202">
                    <a:moveTo>
                      <a:pt x="0" y="6"/>
                    </a:moveTo>
                    <a:lnTo>
                      <a:pt x="19" y="0"/>
                    </a:lnTo>
                    <a:lnTo>
                      <a:pt x="82" y="196"/>
                    </a:lnTo>
                    <a:lnTo>
                      <a:pt x="63" y="20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6" name="Line 168"/>
              <p:cNvSpPr>
                <a:spLocks noChangeShapeType="1"/>
              </p:cNvSpPr>
              <p:nvPr/>
            </p:nvSpPr>
            <p:spPr bwMode="auto">
              <a:xfrm flipV="1">
                <a:off x="2571" y="1115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7" name="Arc 169"/>
              <p:cNvSpPr>
                <a:spLocks/>
              </p:cNvSpPr>
              <p:nvPr/>
            </p:nvSpPr>
            <p:spPr bwMode="auto">
              <a:xfrm>
                <a:off x="2418" y="1368"/>
                <a:ext cx="107" cy="15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8" name="Freeform 170"/>
              <p:cNvSpPr>
                <a:spLocks/>
              </p:cNvSpPr>
              <p:nvPr/>
            </p:nvSpPr>
            <p:spPr bwMode="auto">
              <a:xfrm>
                <a:off x="2382" y="1361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9" name="Line 171"/>
              <p:cNvSpPr>
                <a:spLocks noChangeShapeType="1"/>
              </p:cNvSpPr>
              <p:nvPr/>
            </p:nvSpPr>
            <p:spPr bwMode="auto">
              <a:xfrm>
                <a:off x="2382" y="136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0" name="Arc 172"/>
              <p:cNvSpPr>
                <a:spLocks/>
              </p:cNvSpPr>
              <p:nvPr/>
            </p:nvSpPr>
            <p:spPr bwMode="auto">
              <a:xfrm>
                <a:off x="2095" y="1383"/>
                <a:ext cx="155" cy="14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6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460" y="21599"/>
                    </a:moveTo>
                    <a:cubicBezTo>
                      <a:pt x="9585" y="21522"/>
                      <a:pt x="0" y="11874"/>
                      <a:pt x="0" y="0"/>
                    </a:cubicBezTo>
                  </a:path>
                  <a:path w="21600" h="21600" stroke="0" extrusionOk="0">
                    <a:moveTo>
                      <a:pt x="21460" y="21599"/>
                    </a:moveTo>
                    <a:cubicBezTo>
                      <a:pt x="9585" y="21522"/>
                      <a:pt x="0" y="11874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1" name="Freeform 173"/>
              <p:cNvSpPr>
                <a:spLocks/>
              </p:cNvSpPr>
              <p:nvPr/>
            </p:nvSpPr>
            <p:spPr bwMode="auto">
              <a:xfrm>
                <a:off x="2058" y="1376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2" name="Line 174"/>
              <p:cNvSpPr>
                <a:spLocks noChangeShapeType="1"/>
              </p:cNvSpPr>
              <p:nvPr/>
            </p:nvSpPr>
            <p:spPr bwMode="auto">
              <a:xfrm>
                <a:off x="2058" y="137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3" name="Arc 175"/>
              <p:cNvSpPr>
                <a:spLocks/>
              </p:cNvSpPr>
              <p:nvPr/>
            </p:nvSpPr>
            <p:spPr bwMode="auto">
              <a:xfrm>
                <a:off x="1097" y="1155"/>
                <a:ext cx="165" cy="56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4" name="Arc 176"/>
              <p:cNvSpPr>
                <a:spLocks/>
              </p:cNvSpPr>
              <p:nvPr/>
            </p:nvSpPr>
            <p:spPr bwMode="auto">
              <a:xfrm>
                <a:off x="1097" y="932"/>
                <a:ext cx="754" cy="22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503 h 21600"/>
                  <a:gd name="T2" fmla="*/ 21571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503"/>
                    </a:moveTo>
                    <a:cubicBezTo>
                      <a:pt x="53" y="9622"/>
                      <a:pt x="9690" y="15"/>
                      <a:pt x="21571" y="0"/>
                    </a:cubicBezTo>
                  </a:path>
                  <a:path w="21600" h="21600" stroke="0" extrusionOk="0">
                    <a:moveTo>
                      <a:pt x="0" y="21503"/>
                    </a:moveTo>
                    <a:cubicBezTo>
                      <a:pt x="53" y="9622"/>
                      <a:pt x="9690" y="15"/>
                      <a:pt x="21571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5" name="Arc 177"/>
              <p:cNvSpPr>
                <a:spLocks/>
              </p:cNvSpPr>
              <p:nvPr/>
            </p:nvSpPr>
            <p:spPr bwMode="auto">
              <a:xfrm>
                <a:off x="1850" y="800"/>
                <a:ext cx="80" cy="13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6" name="Arc 178"/>
              <p:cNvSpPr>
                <a:spLocks/>
              </p:cNvSpPr>
              <p:nvPr/>
            </p:nvSpPr>
            <p:spPr bwMode="auto">
              <a:xfrm>
                <a:off x="1845" y="741"/>
                <a:ext cx="85" cy="5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7" name="Freeform 179"/>
              <p:cNvSpPr>
                <a:spLocks/>
              </p:cNvSpPr>
              <p:nvPr/>
            </p:nvSpPr>
            <p:spPr bwMode="auto">
              <a:xfrm>
                <a:off x="1819" y="707"/>
                <a:ext cx="47" cy="64"/>
              </a:xfrm>
              <a:custGeom>
                <a:avLst/>
                <a:gdLst>
                  <a:gd name="T0" fmla="*/ 117 w 134"/>
                  <a:gd name="T1" fmla="*/ 0 h 182"/>
                  <a:gd name="T2" fmla="*/ 134 w 134"/>
                  <a:gd name="T3" fmla="*/ 11 h 182"/>
                  <a:gd name="T4" fmla="*/ 17 w 134"/>
                  <a:gd name="T5" fmla="*/ 182 h 182"/>
                  <a:gd name="T6" fmla="*/ 0 w 134"/>
                  <a:gd name="T7" fmla="*/ 17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82">
                    <a:moveTo>
                      <a:pt x="117" y="0"/>
                    </a:moveTo>
                    <a:lnTo>
                      <a:pt x="134" y="11"/>
                    </a:lnTo>
                    <a:lnTo>
                      <a:pt x="17" y="182"/>
                    </a:lnTo>
                    <a:lnTo>
                      <a:pt x="0" y="17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8" name="Line 180"/>
              <p:cNvSpPr>
                <a:spLocks noChangeShapeType="1"/>
              </p:cNvSpPr>
              <p:nvPr/>
            </p:nvSpPr>
            <p:spPr bwMode="auto">
              <a:xfrm>
                <a:off x="1819" y="768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9" name="Arc 181"/>
              <p:cNvSpPr>
                <a:spLocks/>
              </p:cNvSpPr>
              <p:nvPr/>
            </p:nvSpPr>
            <p:spPr bwMode="auto">
              <a:xfrm>
                <a:off x="1378" y="1118"/>
                <a:ext cx="414" cy="41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0" name="Freeform 182"/>
              <p:cNvSpPr>
                <a:spLocks/>
              </p:cNvSpPr>
              <p:nvPr/>
            </p:nvSpPr>
            <p:spPr bwMode="auto">
              <a:xfrm>
                <a:off x="1342" y="1112"/>
                <a:ext cx="72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1" name="Line 183"/>
              <p:cNvSpPr>
                <a:spLocks noChangeShapeType="1"/>
              </p:cNvSpPr>
              <p:nvPr/>
            </p:nvSpPr>
            <p:spPr bwMode="auto">
              <a:xfrm>
                <a:off x="1342" y="111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2" name="Arc 184"/>
              <p:cNvSpPr>
                <a:spLocks/>
              </p:cNvSpPr>
              <p:nvPr/>
            </p:nvSpPr>
            <p:spPr bwMode="auto">
              <a:xfrm>
                <a:off x="1378" y="1309"/>
                <a:ext cx="144" cy="2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49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448" y="21599"/>
                    </a:moveTo>
                    <a:cubicBezTo>
                      <a:pt x="9578" y="21516"/>
                      <a:pt x="0" y="11870"/>
                      <a:pt x="0" y="0"/>
                    </a:cubicBezTo>
                  </a:path>
                  <a:path w="21600" h="21599" stroke="0" extrusionOk="0">
                    <a:moveTo>
                      <a:pt x="21448" y="21599"/>
                    </a:moveTo>
                    <a:cubicBezTo>
                      <a:pt x="9578" y="21516"/>
                      <a:pt x="0" y="1187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3" name="Freeform 185"/>
              <p:cNvSpPr>
                <a:spLocks/>
              </p:cNvSpPr>
              <p:nvPr/>
            </p:nvSpPr>
            <p:spPr bwMode="auto">
              <a:xfrm>
                <a:off x="1342" y="1302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4" name="Line 186"/>
              <p:cNvSpPr>
                <a:spLocks noChangeShapeType="1"/>
              </p:cNvSpPr>
              <p:nvPr/>
            </p:nvSpPr>
            <p:spPr bwMode="auto">
              <a:xfrm>
                <a:off x="1342" y="130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5" name="Line 187"/>
              <p:cNvSpPr>
                <a:spLocks noChangeShapeType="1"/>
              </p:cNvSpPr>
              <p:nvPr/>
            </p:nvSpPr>
            <p:spPr bwMode="auto">
              <a:xfrm flipH="1" flipV="1">
                <a:off x="1729" y="2753"/>
                <a:ext cx="201" cy="12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6" name="Freeform 188"/>
              <p:cNvSpPr>
                <a:spLocks/>
              </p:cNvSpPr>
              <p:nvPr/>
            </p:nvSpPr>
            <p:spPr bwMode="auto">
              <a:xfrm>
                <a:off x="1704" y="2719"/>
                <a:ext cx="45" cy="65"/>
              </a:xfrm>
              <a:custGeom>
                <a:avLst/>
                <a:gdLst>
                  <a:gd name="T0" fmla="*/ 109 w 126"/>
                  <a:gd name="T1" fmla="*/ 0 h 186"/>
                  <a:gd name="T2" fmla="*/ 126 w 126"/>
                  <a:gd name="T3" fmla="*/ 11 h 186"/>
                  <a:gd name="T4" fmla="*/ 17 w 126"/>
                  <a:gd name="T5" fmla="*/ 186 h 186"/>
                  <a:gd name="T6" fmla="*/ 0 w 126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6">
                    <a:moveTo>
                      <a:pt x="109" y="0"/>
                    </a:moveTo>
                    <a:lnTo>
                      <a:pt x="126" y="11"/>
                    </a:lnTo>
                    <a:lnTo>
                      <a:pt x="17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7" name="Line 189"/>
              <p:cNvSpPr>
                <a:spLocks noChangeShapeType="1"/>
              </p:cNvSpPr>
              <p:nvPr/>
            </p:nvSpPr>
            <p:spPr bwMode="auto">
              <a:xfrm>
                <a:off x="1704" y="278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8" name="Freeform 190"/>
              <p:cNvSpPr>
                <a:spLocks/>
              </p:cNvSpPr>
              <p:nvPr/>
            </p:nvSpPr>
            <p:spPr bwMode="auto">
              <a:xfrm>
                <a:off x="1623" y="2541"/>
                <a:ext cx="111" cy="207"/>
              </a:xfrm>
              <a:custGeom>
                <a:avLst/>
                <a:gdLst>
                  <a:gd name="T0" fmla="*/ 316 w 316"/>
                  <a:gd name="T1" fmla="*/ 586 h 586"/>
                  <a:gd name="T2" fmla="*/ 226 w 316"/>
                  <a:gd name="T3" fmla="*/ 0 h 586"/>
                  <a:gd name="T4" fmla="*/ 0 w 316"/>
                  <a:gd name="T5" fmla="*/ 0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6" h="586">
                    <a:moveTo>
                      <a:pt x="316" y="586"/>
                    </a:moveTo>
                    <a:lnTo>
                      <a:pt x="226" y="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9" name="Freeform 191"/>
              <p:cNvSpPr>
                <a:spLocks/>
              </p:cNvSpPr>
              <p:nvPr/>
            </p:nvSpPr>
            <p:spPr bwMode="auto">
              <a:xfrm>
                <a:off x="1616" y="2505"/>
                <a:ext cx="7" cy="72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0" name="Line 192"/>
              <p:cNvSpPr>
                <a:spLocks noChangeShapeType="1"/>
              </p:cNvSpPr>
              <p:nvPr/>
            </p:nvSpPr>
            <p:spPr bwMode="auto">
              <a:xfrm>
                <a:off x="1616" y="2577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1" name="Line 193"/>
              <p:cNvSpPr>
                <a:spLocks noChangeShapeType="1"/>
              </p:cNvSpPr>
              <p:nvPr/>
            </p:nvSpPr>
            <p:spPr bwMode="auto">
              <a:xfrm flipH="1" flipV="1">
                <a:off x="1708" y="3783"/>
                <a:ext cx="233" cy="1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2" name="Freeform 194"/>
              <p:cNvSpPr>
                <a:spLocks/>
              </p:cNvSpPr>
              <p:nvPr/>
            </p:nvSpPr>
            <p:spPr bwMode="auto">
              <a:xfrm>
                <a:off x="1683" y="3747"/>
                <a:ext cx="43" cy="67"/>
              </a:xfrm>
              <a:custGeom>
                <a:avLst/>
                <a:gdLst>
                  <a:gd name="T0" fmla="*/ 104 w 121"/>
                  <a:gd name="T1" fmla="*/ 0 h 190"/>
                  <a:gd name="T2" fmla="*/ 121 w 121"/>
                  <a:gd name="T3" fmla="*/ 11 h 190"/>
                  <a:gd name="T4" fmla="*/ 16 w 121"/>
                  <a:gd name="T5" fmla="*/ 190 h 190"/>
                  <a:gd name="T6" fmla="*/ 0 w 121"/>
                  <a:gd name="T7" fmla="*/ 18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90">
                    <a:moveTo>
                      <a:pt x="104" y="0"/>
                    </a:moveTo>
                    <a:lnTo>
                      <a:pt x="121" y="11"/>
                    </a:lnTo>
                    <a:lnTo>
                      <a:pt x="16" y="190"/>
                    </a:lnTo>
                    <a:lnTo>
                      <a:pt x="0" y="1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3" name="Line 195"/>
              <p:cNvSpPr>
                <a:spLocks noChangeShapeType="1"/>
              </p:cNvSpPr>
              <p:nvPr/>
            </p:nvSpPr>
            <p:spPr bwMode="auto">
              <a:xfrm>
                <a:off x="1683" y="381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4" name="Freeform 196"/>
              <p:cNvSpPr>
                <a:spLocks/>
              </p:cNvSpPr>
              <p:nvPr/>
            </p:nvSpPr>
            <p:spPr bwMode="auto">
              <a:xfrm>
                <a:off x="1644" y="3571"/>
                <a:ext cx="64" cy="212"/>
              </a:xfrm>
              <a:custGeom>
                <a:avLst/>
                <a:gdLst>
                  <a:gd name="T0" fmla="*/ 180 w 180"/>
                  <a:gd name="T1" fmla="*/ 600 h 600"/>
                  <a:gd name="T2" fmla="*/ 180 w 180"/>
                  <a:gd name="T3" fmla="*/ 31 h 600"/>
                  <a:gd name="T4" fmla="*/ 0 w 180"/>
                  <a:gd name="T5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" h="600">
                    <a:moveTo>
                      <a:pt x="180" y="600"/>
                    </a:moveTo>
                    <a:lnTo>
                      <a:pt x="180" y="3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5" name="Freeform 197"/>
              <p:cNvSpPr>
                <a:spLocks/>
              </p:cNvSpPr>
              <p:nvPr/>
            </p:nvSpPr>
            <p:spPr bwMode="auto">
              <a:xfrm>
                <a:off x="1631" y="3533"/>
                <a:ext cx="19" cy="74"/>
              </a:xfrm>
              <a:custGeom>
                <a:avLst/>
                <a:gdLst>
                  <a:gd name="T0" fmla="*/ 34 w 53"/>
                  <a:gd name="T1" fmla="*/ 0 h 207"/>
                  <a:gd name="T2" fmla="*/ 53 w 53"/>
                  <a:gd name="T3" fmla="*/ 2 h 207"/>
                  <a:gd name="T4" fmla="*/ 19 w 53"/>
                  <a:gd name="T5" fmla="*/ 207 h 207"/>
                  <a:gd name="T6" fmla="*/ 0 w 53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207">
                    <a:moveTo>
                      <a:pt x="34" y="0"/>
                    </a:moveTo>
                    <a:lnTo>
                      <a:pt x="53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6" name="Line 198"/>
              <p:cNvSpPr>
                <a:spLocks noChangeShapeType="1"/>
              </p:cNvSpPr>
              <p:nvPr/>
            </p:nvSpPr>
            <p:spPr bwMode="auto">
              <a:xfrm>
                <a:off x="1631" y="3606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7" name="Line 199"/>
              <p:cNvSpPr>
                <a:spLocks noChangeShapeType="1"/>
              </p:cNvSpPr>
              <p:nvPr/>
            </p:nvSpPr>
            <p:spPr bwMode="auto">
              <a:xfrm flipH="1" flipV="1">
                <a:off x="1766" y="4808"/>
                <a:ext cx="159" cy="1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8" name="Freeform 200"/>
              <p:cNvSpPr>
                <a:spLocks/>
              </p:cNvSpPr>
              <p:nvPr/>
            </p:nvSpPr>
            <p:spPr bwMode="auto">
              <a:xfrm>
                <a:off x="1736" y="4777"/>
                <a:ext cx="55" cy="57"/>
              </a:xfrm>
              <a:custGeom>
                <a:avLst/>
                <a:gdLst>
                  <a:gd name="T0" fmla="*/ 142 w 157"/>
                  <a:gd name="T1" fmla="*/ 0 h 163"/>
                  <a:gd name="T2" fmla="*/ 157 w 157"/>
                  <a:gd name="T3" fmla="*/ 12 h 163"/>
                  <a:gd name="T4" fmla="*/ 15 w 157"/>
                  <a:gd name="T5" fmla="*/ 163 h 163"/>
                  <a:gd name="T6" fmla="*/ 0 w 157"/>
                  <a:gd name="T7" fmla="*/ 15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63">
                    <a:moveTo>
                      <a:pt x="142" y="0"/>
                    </a:moveTo>
                    <a:lnTo>
                      <a:pt x="157" y="12"/>
                    </a:lnTo>
                    <a:lnTo>
                      <a:pt x="15" y="163"/>
                    </a:lnTo>
                    <a:lnTo>
                      <a:pt x="0" y="15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9" name="Line 201"/>
              <p:cNvSpPr>
                <a:spLocks noChangeShapeType="1"/>
              </p:cNvSpPr>
              <p:nvPr/>
            </p:nvSpPr>
            <p:spPr bwMode="auto">
              <a:xfrm>
                <a:off x="1736" y="4830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0" name="Freeform 202"/>
              <p:cNvSpPr>
                <a:spLocks/>
              </p:cNvSpPr>
              <p:nvPr/>
            </p:nvSpPr>
            <p:spPr bwMode="auto">
              <a:xfrm>
                <a:off x="1654" y="4632"/>
                <a:ext cx="107" cy="176"/>
              </a:xfrm>
              <a:custGeom>
                <a:avLst/>
                <a:gdLst>
                  <a:gd name="T0" fmla="*/ 301 w 301"/>
                  <a:gd name="T1" fmla="*/ 495 h 495"/>
                  <a:gd name="T2" fmla="*/ 270 w 301"/>
                  <a:gd name="T3" fmla="*/ 0 h 495"/>
                  <a:gd name="T4" fmla="*/ 0 w 301"/>
                  <a:gd name="T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1" h="495">
                    <a:moveTo>
                      <a:pt x="301" y="495"/>
                    </a:moveTo>
                    <a:lnTo>
                      <a:pt x="270" y="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1" name="Freeform 203"/>
              <p:cNvSpPr>
                <a:spLocks/>
              </p:cNvSpPr>
              <p:nvPr/>
            </p:nvSpPr>
            <p:spPr bwMode="auto">
              <a:xfrm>
                <a:off x="1648" y="4596"/>
                <a:ext cx="6" cy="73"/>
              </a:xfrm>
              <a:custGeom>
                <a:avLst/>
                <a:gdLst>
                  <a:gd name="T0" fmla="*/ 0 w 19"/>
                  <a:gd name="T1" fmla="*/ 0 h 204"/>
                  <a:gd name="T2" fmla="*/ 19 w 19"/>
                  <a:gd name="T3" fmla="*/ 0 h 204"/>
                  <a:gd name="T4" fmla="*/ 19 w 19"/>
                  <a:gd name="T5" fmla="*/ 204 h 204"/>
                  <a:gd name="T6" fmla="*/ 0 w 19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4">
                    <a:moveTo>
                      <a:pt x="0" y="0"/>
                    </a:moveTo>
                    <a:lnTo>
                      <a:pt x="19" y="0"/>
                    </a:lnTo>
                    <a:lnTo>
                      <a:pt x="19" y="204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2" name="Line 204"/>
              <p:cNvSpPr>
                <a:spLocks noChangeShapeType="1"/>
              </p:cNvSpPr>
              <p:nvPr/>
            </p:nvSpPr>
            <p:spPr bwMode="auto">
              <a:xfrm>
                <a:off x="1648" y="4669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Arc 206"/>
            <p:cNvSpPr>
              <a:spLocks/>
            </p:cNvSpPr>
            <p:nvPr/>
          </p:nvSpPr>
          <p:spPr bwMode="auto">
            <a:xfrm>
              <a:off x="1405" y="2769"/>
              <a:ext cx="80" cy="175"/>
            </a:xfrm>
            <a:custGeom>
              <a:avLst/>
              <a:gdLst>
                <a:gd name="G0" fmla="+- 21600 0 0"/>
                <a:gd name="G1" fmla="+- 123 0 0"/>
                <a:gd name="G2" fmla="+- 21600 0 0"/>
                <a:gd name="T0" fmla="*/ 21600 w 21600"/>
                <a:gd name="T1" fmla="*/ 21723 h 21723"/>
                <a:gd name="T2" fmla="*/ 0 w 21600"/>
                <a:gd name="T3" fmla="*/ 0 h 21723"/>
                <a:gd name="T4" fmla="*/ 21600 w 21600"/>
                <a:gd name="T5" fmla="*/ 123 h 2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3" fill="none" extrusionOk="0">
                  <a:moveTo>
                    <a:pt x="21600" y="21723"/>
                  </a:moveTo>
                  <a:cubicBezTo>
                    <a:pt x="9670" y="21723"/>
                    <a:pt x="0" y="12052"/>
                    <a:pt x="0" y="123"/>
                  </a:cubicBezTo>
                  <a:cubicBezTo>
                    <a:pt x="-1" y="82"/>
                    <a:pt x="0" y="41"/>
                    <a:pt x="0" y="0"/>
                  </a:cubicBezTo>
                </a:path>
                <a:path w="21600" h="21723" stroke="0" extrusionOk="0">
                  <a:moveTo>
                    <a:pt x="21600" y="21723"/>
                  </a:moveTo>
                  <a:cubicBezTo>
                    <a:pt x="9670" y="21723"/>
                    <a:pt x="0" y="12052"/>
                    <a:pt x="0" y="123"/>
                  </a:cubicBezTo>
                  <a:cubicBezTo>
                    <a:pt x="-1" y="82"/>
                    <a:pt x="0" y="41"/>
                    <a:pt x="0" y="0"/>
                  </a:cubicBezTo>
                  <a:lnTo>
                    <a:pt x="21600" y="12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369" y="2763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1369" y="276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9"/>
            <p:cNvSpPr>
              <a:spLocks/>
            </p:cNvSpPr>
            <p:nvPr/>
          </p:nvSpPr>
          <p:spPr bwMode="auto">
            <a:xfrm>
              <a:off x="1257" y="2849"/>
              <a:ext cx="101" cy="9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84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84" y="21598"/>
                  </a:moveTo>
                  <a:cubicBezTo>
                    <a:pt x="9539" y="21480"/>
                    <a:pt x="0" y="11845"/>
                    <a:pt x="0" y="0"/>
                  </a:cubicBezTo>
                </a:path>
                <a:path w="21600" h="21599" stroke="0" extrusionOk="0">
                  <a:moveTo>
                    <a:pt x="21384" y="21598"/>
                  </a:moveTo>
                  <a:cubicBezTo>
                    <a:pt x="9539" y="21480"/>
                    <a:pt x="0" y="11845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220" y="284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1220" y="28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1092" y="2833"/>
              <a:ext cx="85" cy="1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055" y="28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1055" y="28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5"/>
            <p:cNvSpPr>
              <a:spLocks/>
            </p:cNvSpPr>
            <p:nvPr/>
          </p:nvSpPr>
          <p:spPr bwMode="auto">
            <a:xfrm>
              <a:off x="795" y="2817"/>
              <a:ext cx="96" cy="12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758" y="281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758" y="281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704" y="2812"/>
              <a:ext cx="43" cy="1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668" y="2795"/>
              <a:ext cx="71" cy="27"/>
            </a:xfrm>
            <a:custGeom>
              <a:avLst/>
              <a:gdLst>
                <a:gd name="T0" fmla="*/ 197 w 201"/>
                <a:gd name="T1" fmla="*/ 0 h 78"/>
                <a:gd name="T2" fmla="*/ 201 w 201"/>
                <a:gd name="T3" fmla="*/ 19 h 78"/>
                <a:gd name="T4" fmla="*/ 4 w 201"/>
                <a:gd name="T5" fmla="*/ 78 h 78"/>
                <a:gd name="T6" fmla="*/ 0 w 201"/>
                <a:gd name="T7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78">
                  <a:moveTo>
                    <a:pt x="197" y="0"/>
                  </a:moveTo>
                  <a:lnTo>
                    <a:pt x="201" y="19"/>
                  </a:lnTo>
                  <a:lnTo>
                    <a:pt x="4" y="78"/>
                  </a:lnTo>
                  <a:lnTo>
                    <a:pt x="0" y="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668" y="2815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1"/>
            <p:cNvSpPr>
              <a:spLocks/>
            </p:cNvSpPr>
            <p:nvPr/>
          </p:nvSpPr>
          <p:spPr bwMode="auto">
            <a:xfrm>
              <a:off x="1384" y="3799"/>
              <a:ext cx="122" cy="186"/>
            </a:xfrm>
            <a:custGeom>
              <a:avLst/>
              <a:gdLst>
                <a:gd name="G0" fmla="+- 21600 0 0"/>
                <a:gd name="G1" fmla="+- 116 0 0"/>
                <a:gd name="G2" fmla="+- 21600 0 0"/>
                <a:gd name="T0" fmla="*/ 21600 w 21600"/>
                <a:gd name="T1" fmla="*/ 21716 h 21716"/>
                <a:gd name="T2" fmla="*/ 0 w 21600"/>
                <a:gd name="T3" fmla="*/ 0 h 21716"/>
                <a:gd name="T4" fmla="*/ 21600 w 21600"/>
                <a:gd name="T5" fmla="*/ 116 h 2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6" fill="none" extrusionOk="0">
                  <a:moveTo>
                    <a:pt x="21600" y="21716"/>
                  </a:moveTo>
                  <a:cubicBezTo>
                    <a:pt x="9670" y="21716"/>
                    <a:pt x="0" y="12045"/>
                    <a:pt x="0" y="116"/>
                  </a:cubicBezTo>
                  <a:cubicBezTo>
                    <a:pt x="-1" y="77"/>
                    <a:pt x="0" y="38"/>
                    <a:pt x="0" y="0"/>
                  </a:cubicBezTo>
                </a:path>
                <a:path w="21600" h="21716" stroke="0" extrusionOk="0">
                  <a:moveTo>
                    <a:pt x="21600" y="21716"/>
                  </a:moveTo>
                  <a:cubicBezTo>
                    <a:pt x="9670" y="21716"/>
                    <a:pt x="0" y="12045"/>
                    <a:pt x="0" y="116"/>
                  </a:cubicBezTo>
                  <a:cubicBezTo>
                    <a:pt x="-1" y="77"/>
                    <a:pt x="0" y="38"/>
                    <a:pt x="0" y="0"/>
                  </a:cubicBezTo>
                  <a:lnTo>
                    <a:pt x="21600" y="11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1348" y="379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1348" y="379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4"/>
            <p:cNvSpPr>
              <a:spLocks/>
            </p:cNvSpPr>
            <p:nvPr/>
          </p:nvSpPr>
          <p:spPr bwMode="auto">
            <a:xfrm>
              <a:off x="1193" y="3894"/>
              <a:ext cx="144" cy="96"/>
            </a:xfrm>
            <a:custGeom>
              <a:avLst/>
              <a:gdLst>
                <a:gd name="G0" fmla="+- 21600 0 0"/>
                <a:gd name="G1" fmla="+- 225 0 0"/>
                <a:gd name="G2" fmla="+- 21600 0 0"/>
                <a:gd name="T0" fmla="*/ 21600 w 21600"/>
                <a:gd name="T1" fmla="*/ 21825 h 21825"/>
                <a:gd name="T2" fmla="*/ 1 w 21600"/>
                <a:gd name="T3" fmla="*/ 0 h 21825"/>
                <a:gd name="T4" fmla="*/ 21600 w 21600"/>
                <a:gd name="T5" fmla="*/ 225 h 2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25" fill="none" extrusionOk="0">
                  <a:moveTo>
                    <a:pt x="21600" y="21825"/>
                  </a:moveTo>
                  <a:cubicBezTo>
                    <a:pt x="9670" y="21825"/>
                    <a:pt x="0" y="12154"/>
                    <a:pt x="0" y="225"/>
                  </a:cubicBezTo>
                  <a:cubicBezTo>
                    <a:pt x="-1" y="149"/>
                    <a:pt x="0" y="74"/>
                    <a:pt x="1" y="0"/>
                  </a:cubicBezTo>
                </a:path>
                <a:path w="21600" h="21825" stroke="0" extrusionOk="0">
                  <a:moveTo>
                    <a:pt x="21600" y="21825"/>
                  </a:moveTo>
                  <a:cubicBezTo>
                    <a:pt x="9670" y="21825"/>
                    <a:pt x="0" y="12154"/>
                    <a:pt x="0" y="225"/>
                  </a:cubicBezTo>
                  <a:cubicBezTo>
                    <a:pt x="-1" y="149"/>
                    <a:pt x="0" y="74"/>
                    <a:pt x="1" y="0"/>
                  </a:cubicBezTo>
                  <a:lnTo>
                    <a:pt x="21600" y="22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157" y="3888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1157" y="388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227"/>
            <p:cNvSpPr>
              <a:spLocks/>
            </p:cNvSpPr>
            <p:nvPr/>
          </p:nvSpPr>
          <p:spPr bwMode="auto">
            <a:xfrm>
              <a:off x="1071" y="3884"/>
              <a:ext cx="133" cy="101"/>
            </a:xfrm>
            <a:custGeom>
              <a:avLst/>
              <a:gdLst>
                <a:gd name="G0" fmla="+- 21600 0 0"/>
                <a:gd name="G1" fmla="+- 214 0 0"/>
                <a:gd name="G2" fmla="+- 21600 0 0"/>
                <a:gd name="T0" fmla="*/ 21436 w 21600"/>
                <a:gd name="T1" fmla="*/ 21813 h 21813"/>
                <a:gd name="T2" fmla="*/ 1 w 21600"/>
                <a:gd name="T3" fmla="*/ 0 h 21813"/>
                <a:gd name="T4" fmla="*/ 21600 w 21600"/>
                <a:gd name="T5" fmla="*/ 214 h 2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3" fill="none" extrusionOk="0">
                  <a:moveTo>
                    <a:pt x="21435" y="21813"/>
                  </a:moveTo>
                  <a:cubicBezTo>
                    <a:pt x="9570" y="21723"/>
                    <a:pt x="0" y="12079"/>
                    <a:pt x="0" y="214"/>
                  </a:cubicBezTo>
                  <a:cubicBezTo>
                    <a:pt x="-1" y="142"/>
                    <a:pt x="0" y="71"/>
                    <a:pt x="1" y="0"/>
                  </a:cubicBezTo>
                </a:path>
                <a:path w="21600" h="21813" stroke="0" extrusionOk="0">
                  <a:moveTo>
                    <a:pt x="21435" y="21813"/>
                  </a:moveTo>
                  <a:cubicBezTo>
                    <a:pt x="9570" y="21723"/>
                    <a:pt x="0" y="12079"/>
                    <a:pt x="0" y="214"/>
                  </a:cubicBezTo>
                  <a:cubicBezTo>
                    <a:pt x="-1" y="142"/>
                    <a:pt x="0" y="71"/>
                    <a:pt x="1" y="0"/>
                  </a:cubicBezTo>
                  <a:lnTo>
                    <a:pt x="21600" y="21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035" y="387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1035" y="387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30"/>
            <p:cNvSpPr>
              <a:spLocks/>
            </p:cNvSpPr>
            <p:nvPr/>
          </p:nvSpPr>
          <p:spPr bwMode="auto">
            <a:xfrm>
              <a:off x="1394" y="4823"/>
              <a:ext cx="96" cy="20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358" y="481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Line 232"/>
            <p:cNvSpPr>
              <a:spLocks noChangeShapeType="1"/>
            </p:cNvSpPr>
            <p:nvPr/>
          </p:nvSpPr>
          <p:spPr bwMode="auto">
            <a:xfrm>
              <a:off x="1358" y="48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Arc 233"/>
            <p:cNvSpPr>
              <a:spLocks/>
            </p:cNvSpPr>
            <p:nvPr/>
          </p:nvSpPr>
          <p:spPr bwMode="auto">
            <a:xfrm>
              <a:off x="1267" y="4908"/>
              <a:ext cx="75" cy="112"/>
            </a:xfrm>
            <a:custGeom>
              <a:avLst/>
              <a:gdLst>
                <a:gd name="G0" fmla="+- 21600 0 0"/>
                <a:gd name="G1" fmla="+- 192 0 0"/>
                <a:gd name="G2" fmla="+- 21600 0 0"/>
                <a:gd name="T0" fmla="*/ 21600 w 21600"/>
                <a:gd name="T1" fmla="*/ 21792 h 21792"/>
                <a:gd name="T2" fmla="*/ 1 w 21600"/>
                <a:gd name="T3" fmla="*/ 0 h 21792"/>
                <a:gd name="T4" fmla="*/ 21600 w 21600"/>
                <a:gd name="T5" fmla="*/ 192 h 2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92" fill="none" extrusionOk="0">
                  <a:moveTo>
                    <a:pt x="21600" y="21792"/>
                  </a:moveTo>
                  <a:cubicBezTo>
                    <a:pt x="9670" y="21792"/>
                    <a:pt x="0" y="12121"/>
                    <a:pt x="0" y="192"/>
                  </a:cubicBezTo>
                  <a:cubicBezTo>
                    <a:pt x="-1" y="127"/>
                    <a:pt x="0" y="63"/>
                    <a:pt x="0" y="-1"/>
                  </a:cubicBezTo>
                </a:path>
                <a:path w="21600" h="21792" stroke="0" extrusionOk="0">
                  <a:moveTo>
                    <a:pt x="21600" y="21792"/>
                  </a:moveTo>
                  <a:cubicBezTo>
                    <a:pt x="9670" y="21792"/>
                    <a:pt x="0" y="12121"/>
                    <a:pt x="0" y="192"/>
                  </a:cubicBezTo>
                  <a:cubicBezTo>
                    <a:pt x="-1" y="127"/>
                    <a:pt x="0" y="63"/>
                    <a:pt x="0" y="-1"/>
                  </a:cubicBezTo>
                  <a:lnTo>
                    <a:pt x="21600" y="19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Freeform 234"/>
            <p:cNvSpPr>
              <a:spLocks/>
            </p:cNvSpPr>
            <p:nvPr/>
          </p:nvSpPr>
          <p:spPr bwMode="auto">
            <a:xfrm>
              <a:off x="1231" y="4902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235"/>
            <p:cNvSpPr>
              <a:spLocks noChangeShapeType="1"/>
            </p:cNvSpPr>
            <p:nvPr/>
          </p:nvSpPr>
          <p:spPr bwMode="auto">
            <a:xfrm>
              <a:off x="1231" y="490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Arc 236"/>
            <p:cNvSpPr>
              <a:spLocks/>
            </p:cNvSpPr>
            <p:nvPr/>
          </p:nvSpPr>
          <p:spPr bwMode="auto">
            <a:xfrm>
              <a:off x="1113" y="4925"/>
              <a:ext cx="86" cy="1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46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46" y="21598"/>
                  </a:moveTo>
                  <a:cubicBezTo>
                    <a:pt x="9516" y="21459"/>
                    <a:pt x="0" y="11830"/>
                    <a:pt x="0" y="0"/>
                  </a:cubicBezTo>
                </a:path>
                <a:path w="21600" h="21599" stroke="0" extrusionOk="0">
                  <a:moveTo>
                    <a:pt x="21346" y="21598"/>
                  </a:moveTo>
                  <a:cubicBezTo>
                    <a:pt x="9516" y="21459"/>
                    <a:pt x="0" y="1183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Freeform 237"/>
            <p:cNvSpPr>
              <a:spLocks/>
            </p:cNvSpPr>
            <p:nvPr/>
          </p:nvSpPr>
          <p:spPr bwMode="auto">
            <a:xfrm>
              <a:off x="1077" y="491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238"/>
            <p:cNvSpPr>
              <a:spLocks noChangeShapeType="1"/>
            </p:cNvSpPr>
            <p:nvPr/>
          </p:nvSpPr>
          <p:spPr bwMode="auto">
            <a:xfrm>
              <a:off x="1077" y="49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Arc 239"/>
            <p:cNvSpPr>
              <a:spLocks/>
            </p:cNvSpPr>
            <p:nvPr/>
          </p:nvSpPr>
          <p:spPr bwMode="auto">
            <a:xfrm>
              <a:off x="699" y="4908"/>
              <a:ext cx="53" cy="117"/>
            </a:xfrm>
            <a:custGeom>
              <a:avLst/>
              <a:gdLst>
                <a:gd name="G0" fmla="+- 21600 0 0"/>
                <a:gd name="G1" fmla="+- 185 0 0"/>
                <a:gd name="G2" fmla="+- 21600 0 0"/>
                <a:gd name="T0" fmla="*/ 21600 w 21600"/>
                <a:gd name="T1" fmla="*/ 21785 h 21785"/>
                <a:gd name="T2" fmla="*/ 1 w 21600"/>
                <a:gd name="T3" fmla="*/ 0 h 21785"/>
                <a:gd name="T4" fmla="*/ 21600 w 21600"/>
                <a:gd name="T5" fmla="*/ 185 h 2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5" fill="none" extrusionOk="0">
                  <a:moveTo>
                    <a:pt x="21600" y="21785"/>
                  </a:moveTo>
                  <a:cubicBezTo>
                    <a:pt x="9670" y="21785"/>
                    <a:pt x="0" y="12114"/>
                    <a:pt x="0" y="185"/>
                  </a:cubicBezTo>
                  <a:cubicBezTo>
                    <a:pt x="-1" y="123"/>
                    <a:pt x="0" y="61"/>
                    <a:pt x="0" y="-1"/>
                  </a:cubicBezTo>
                </a:path>
                <a:path w="21600" h="21785" stroke="0" extrusionOk="0">
                  <a:moveTo>
                    <a:pt x="21600" y="21785"/>
                  </a:moveTo>
                  <a:cubicBezTo>
                    <a:pt x="9670" y="21785"/>
                    <a:pt x="0" y="12114"/>
                    <a:pt x="0" y="185"/>
                  </a:cubicBezTo>
                  <a:cubicBezTo>
                    <a:pt x="-1" y="123"/>
                    <a:pt x="0" y="61"/>
                    <a:pt x="0" y="-1"/>
                  </a:cubicBezTo>
                  <a:lnTo>
                    <a:pt x="21600" y="18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Freeform 240"/>
            <p:cNvSpPr>
              <a:spLocks/>
            </p:cNvSpPr>
            <p:nvPr/>
          </p:nvSpPr>
          <p:spPr bwMode="auto">
            <a:xfrm>
              <a:off x="663" y="4887"/>
              <a:ext cx="69" cy="36"/>
            </a:xfrm>
            <a:custGeom>
              <a:avLst/>
              <a:gdLst>
                <a:gd name="T0" fmla="*/ 188 w 196"/>
                <a:gd name="T1" fmla="*/ 0 h 102"/>
                <a:gd name="T2" fmla="*/ 196 w 196"/>
                <a:gd name="T3" fmla="*/ 19 h 102"/>
                <a:gd name="T4" fmla="*/ 8 w 196"/>
                <a:gd name="T5" fmla="*/ 102 h 102"/>
                <a:gd name="T6" fmla="*/ 0 w 196"/>
                <a:gd name="T7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02">
                  <a:moveTo>
                    <a:pt x="188" y="0"/>
                  </a:moveTo>
                  <a:lnTo>
                    <a:pt x="196" y="19"/>
                  </a:lnTo>
                  <a:lnTo>
                    <a:pt x="8" y="102"/>
                  </a:lnTo>
                  <a:lnTo>
                    <a:pt x="0" y="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241"/>
            <p:cNvSpPr>
              <a:spLocks noChangeShapeType="1"/>
            </p:cNvSpPr>
            <p:nvPr/>
          </p:nvSpPr>
          <p:spPr bwMode="auto">
            <a:xfrm>
              <a:off x="663" y="4917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Arc 242"/>
            <p:cNvSpPr>
              <a:spLocks/>
            </p:cNvSpPr>
            <p:nvPr/>
          </p:nvSpPr>
          <p:spPr bwMode="auto">
            <a:xfrm>
              <a:off x="513" y="2738"/>
              <a:ext cx="86" cy="31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Arc 243"/>
            <p:cNvSpPr>
              <a:spLocks/>
            </p:cNvSpPr>
            <p:nvPr/>
          </p:nvSpPr>
          <p:spPr bwMode="auto">
            <a:xfrm>
              <a:off x="513" y="2562"/>
              <a:ext cx="600" cy="176"/>
            </a:xfrm>
            <a:custGeom>
              <a:avLst/>
              <a:gdLst>
                <a:gd name="G0" fmla="+- 36 0 0"/>
                <a:gd name="G1" fmla="+- 123 0 0"/>
                <a:gd name="G2" fmla="+- 21600 0 0"/>
                <a:gd name="T0" fmla="*/ 21636 w 21636"/>
                <a:gd name="T1" fmla="*/ 0 h 21723"/>
                <a:gd name="T2" fmla="*/ 0 w 21636"/>
                <a:gd name="T3" fmla="*/ 21723 h 21723"/>
                <a:gd name="T4" fmla="*/ 36 w 21636"/>
                <a:gd name="T5" fmla="*/ 123 h 2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6" h="21723" fill="none" extrusionOk="0">
                  <a:moveTo>
                    <a:pt x="21635" y="0"/>
                  </a:moveTo>
                  <a:cubicBezTo>
                    <a:pt x="21635" y="41"/>
                    <a:pt x="21636" y="82"/>
                    <a:pt x="21636" y="123"/>
                  </a:cubicBezTo>
                  <a:cubicBezTo>
                    <a:pt x="21636" y="12052"/>
                    <a:pt x="11965" y="21723"/>
                    <a:pt x="36" y="21723"/>
                  </a:cubicBezTo>
                  <a:cubicBezTo>
                    <a:pt x="24" y="21723"/>
                    <a:pt x="12" y="21722"/>
                    <a:pt x="0" y="21722"/>
                  </a:cubicBezTo>
                </a:path>
                <a:path w="21636" h="21723" stroke="0" extrusionOk="0">
                  <a:moveTo>
                    <a:pt x="21635" y="0"/>
                  </a:moveTo>
                  <a:cubicBezTo>
                    <a:pt x="21635" y="41"/>
                    <a:pt x="21636" y="82"/>
                    <a:pt x="21636" y="123"/>
                  </a:cubicBezTo>
                  <a:cubicBezTo>
                    <a:pt x="21636" y="12052"/>
                    <a:pt x="11965" y="21723"/>
                    <a:pt x="36" y="21723"/>
                  </a:cubicBezTo>
                  <a:cubicBezTo>
                    <a:pt x="24" y="21723"/>
                    <a:pt x="12" y="21722"/>
                    <a:pt x="0" y="21722"/>
                  </a:cubicBezTo>
                  <a:lnTo>
                    <a:pt x="36" y="12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Arc 244"/>
            <p:cNvSpPr>
              <a:spLocks/>
            </p:cNvSpPr>
            <p:nvPr/>
          </p:nvSpPr>
          <p:spPr bwMode="auto">
            <a:xfrm>
              <a:off x="1065" y="2562"/>
              <a:ext cx="96" cy="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43200"/>
                <a:gd name="T1" fmla="*/ 0 h 43200"/>
                <a:gd name="T2" fmla="*/ 11940 w 43200"/>
                <a:gd name="T3" fmla="*/ 228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18"/>
                    <a:pt x="4622" y="5939"/>
                    <a:pt x="11940" y="2280"/>
                  </a:cubicBezTo>
                </a:path>
                <a:path w="43200" h="43200" stroke="0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18"/>
                    <a:pt x="4622" y="5939"/>
                    <a:pt x="11940" y="228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Freeform 245"/>
            <p:cNvSpPr>
              <a:spLocks/>
            </p:cNvSpPr>
            <p:nvPr/>
          </p:nvSpPr>
          <p:spPr bwMode="auto">
            <a:xfrm>
              <a:off x="1059" y="2526"/>
              <a:ext cx="6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246"/>
            <p:cNvSpPr>
              <a:spLocks noChangeShapeType="1"/>
            </p:cNvSpPr>
            <p:nvPr/>
          </p:nvSpPr>
          <p:spPr bwMode="auto">
            <a:xfrm>
              <a:off x="1059" y="2599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Arc 247"/>
            <p:cNvSpPr>
              <a:spLocks/>
            </p:cNvSpPr>
            <p:nvPr/>
          </p:nvSpPr>
          <p:spPr bwMode="auto">
            <a:xfrm>
              <a:off x="535" y="3820"/>
              <a:ext cx="64" cy="266"/>
            </a:xfrm>
            <a:custGeom>
              <a:avLst/>
              <a:gdLst>
                <a:gd name="G0" fmla="+- 21600 0 0"/>
                <a:gd name="G1" fmla="+- 81 0 0"/>
                <a:gd name="G2" fmla="+- 21600 0 0"/>
                <a:gd name="T0" fmla="*/ 21600 w 21600"/>
                <a:gd name="T1" fmla="*/ 21681 h 21681"/>
                <a:gd name="T2" fmla="*/ 0 w 21600"/>
                <a:gd name="T3" fmla="*/ 0 h 21681"/>
                <a:gd name="T4" fmla="*/ 21600 w 21600"/>
                <a:gd name="T5" fmla="*/ 81 h 2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1" fill="none" extrusionOk="0">
                  <a:moveTo>
                    <a:pt x="21600" y="21681"/>
                  </a:moveTo>
                  <a:cubicBezTo>
                    <a:pt x="9670" y="21681"/>
                    <a:pt x="0" y="12010"/>
                    <a:pt x="0" y="81"/>
                  </a:cubicBezTo>
                  <a:cubicBezTo>
                    <a:pt x="-1" y="54"/>
                    <a:pt x="0" y="27"/>
                    <a:pt x="0" y="0"/>
                  </a:cubicBezTo>
                </a:path>
                <a:path w="21600" h="21681" stroke="0" extrusionOk="0">
                  <a:moveTo>
                    <a:pt x="21600" y="21681"/>
                  </a:moveTo>
                  <a:cubicBezTo>
                    <a:pt x="9670" y="21681"/>
                    <a:pt x="0" y="12010"/>
                    <a:pt x="0" y="81"/>
                  </a:cubicBezTo>
                  <a:cubicBezTo>
                    <a:pt x="-1" y="54"/>
                    <a:pt x="0" y="27"/>
                    <a:pt x="0" y="0"/>
                  </a:cubicBezTo>
                  <a:lnTo>
                    <a:pt x="21600" y="8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Arc 248"/>
            <p:cNvSpPr>
              <a:spLocks/>
            </p:cNvSpPr>
            <p:nvPr/>
          </p:nvSpPr>
          <p:spPr bwMode="auto">
            <a:xfrm>
              <a:off x="535" y="3582"/>
              <a:ext cx="620" cy="2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Arc 249"/>
            <p:cNvSpPr>
              <a:spLocks/>
            </p:cNvSpPr>
            <p:nvPr/>
          </p:nvSpPr>
          <p:spPr bwMode="auto">
            <a:xfrm>
              <a:off x="1103" y="3582"/>
              <a:ext cx="105" cy="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394 w 43200"/>
                <a:gd name="T1" fmla="*/ 1 h 43200"/>
                <a:gd name="T2" fmla="*/ 11867 w 43200"/>
                <a:gd name="T3" fmla="*/ 2317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21393" y="0"/>
                  </a:moveTo>
                  <a:cubicBezTo>
                    <a:pt x="21462" y="0"/>
                    <a:pt x="21531" y="-1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47"/>
                    <a:pt x="4589" y="5990"/>
                    <a:pt x="11867" y="2317"/>
                  </a:cubicBezTo>
                </a:path>
                <a:path w="43200" h="43200" stroke="0" extrusionOk="0">
                  <a:moveTo>
                    <a:pt x="21393" y="0"/>
                  </a:moveTo>
                  <a:cubicBezTo>
                    <a:pt x="21462" y="0"/>
                    <a:pt x="21531" y="-1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47"/>
                    <a:pt x="4589" y="5990"/>
                    <a:pt x="11867" y="231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Freeform 250"/>
            <p:cNvSpPr>
              <a:spLocks/>
            </p:cNvSpPr>
            <p:nvPr/>
          </p:nvSpPr>
          <p:spPr bwMode="auto">
            <a:xfrm>
              <a:off x="1096" y="3545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251"/>
            <p:cNvSpPr>
              <a:spLocks noChangeShapeType="1"/>
            </p:cNvSpPr>
            <p:nvPr/>
          </p:nvSpPr>
          <p:spPr bwMode="auto">
            <a:xfrm>
              <a:off x="1096" y="361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Arc 252"/>
            <p:cNvSpPr>
              <a:spLocks/>
            </p:cNvSpPr>
            <p:nvPr/>
          </p:nvSpPr>
          <p:spPr bwMode="auto">
            <a:xfrm>
              <a:off x="477" y="4808"/>
              <a:ext cx="117" cy="31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14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413" y="21599"/>
                  </a:moveTo>
                  <a:cubicBezTo>
                    <a:pt x="9557" y="21497"/>
                    <a:pt x="0" y="11856"/>
                    <a:pt x="0" y="0"/>
                  </a:cubicBezTo>
                </a:path>
                <a:path w="21600" h="21599" stroke="0" extrusionOk="0">
                  <a:moveTo>
                    <a:pt x="21413" y="21599"/>
                  </a:moveTo>
                  <a:cubicBezTo>
                    <a:pt x="9557" y="21497"/>
                    <a:pt x="0" y="11856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Arc 253"/>
            <p:cNvSpPr>
              <a:spLocks/>
            </p:cNvSpPr>
            <p:nvPr/>
          </p:nvSpPr>
          <p:spPr bwMode="auto">
            <a:xfrm>
              <a:off x="477" y="4606"/>
              <a:ext cx="563" cy="2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Arc 254"/>
            <p:cNvSpPr>
              <a:spLocks/>
            </p:cNvSpPr>
            <p:nvPr/>
          </p:nvSpPr>
          <p:spPr bwMode="auto">
            <a:xfrm>
              <a:off x="1007" y="4606"/>
              <a:ext cx="64" cy="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43200"/>
                <a:gd name="T1" fmla="*/ 0 h 43200"/>
                <a:gd name="T2" fmla="*/ 11940 w 43200"/>
                <a:gd name="T3" fmla="*/ 228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18"/>
                    <a:pt x="4622" y="5939"/>
                    <a:pt x="11940" y="2280"/>
                  </a:cubicBezTo>
                </a:path>
                <a:path w="43200" h="43200" stroke="0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18"/>
                    <a:pt x="4622" y="5939"/>
                    <a:pt x="11940" y="228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Freeform 255"/>
            <p:cNvSpPr>
              <a:spLocks/>
            </p:cNvSpPr>
            <p:nvPr/>
          </p:nvSpPr>
          <p:spPr bwMode="auto">
            <a:xfrm>
              <a:off x="1001" y="4569"/>
              <a:ext cx="6" cy="73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Line 256"/>
            <p:cNvSpPr>
              <a:spLocks noChangeShapeType="1"/>
            </p:cNvSpPr>
            <p:nvPr/>
          </p:nvSpPr>
          <p:spPr bwMode="auto">
            <a:xfrm>
              <a:off x="1001" y="4642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Freeform 257"/>
            <p:cNvSpPr>
              <a:spLocks/>
            </p:cNvSpPr>
            <p:nvPr/>
          </p:nvSpPr>
          <p:spPr bwMode="auto">
            <a:xfrm>
              <a:off x="561" y="2887"/>
              <a:ext cx="478" cy="90"/>
            </a:xfrm>
            <a:custGeom>
              <a:avLst/>
              <a:gdLst>
                <a:gd name="T0" fmla="*/ 1350 w 1350"/>
                <a:gd name="T1" fmla="*/ 148 h 255"/>
                <a:gd name="T2" fmla="*/ 1139 w 1350"/>
                <a:gd name="T3" fmla="*/ 255 h 255"/>
                <a:gd name="T4" fmla="*/ 0 w 1350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55">
                  <a:moveTo>
                    <a:pt x="1350" y="148"/>
                  </a:moveTo>
                  <a:lnTo>
                    <a:pt x="1139" y="25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Freeform 258"/>
            <p:cNvSpPr>
              <a:spLocks/>
            </p:cNvSpPr>
            <p:nvPr/>
          </p:nvSpPr>
          <p:spPr bwMode="auto">
            <a:xfrm>
              <a:off x="548" y="2849"/>
              <a:ext cx="21" cy="73"/>
            </a:xfrm>
            <a:custGeom>
              <a:avLst/>
              <a:gdLst>
                <a:gd name="T0" fmla="*/ 41 w 60"/>
                <a:gd name="T1" fmla="*/ 0 h 205"/>
                <a:gd name="T2" fmla="*/ 60 w 60"/>
                <a:gd name="T3" fmla="*/ 4 h 205"/>
                <a:gd name="T4" fmla="*/ 18 w 60"/>
                <a:gd name="T5" fmla="*/ 205 h 205"/>
                <a:gd name="T6" fmla="*/ 0 w 60"/>
                <a:gd name="T7" fmla="*/ 20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205">
                  <a:moveTo>
                    <a:pt x="41" y="0"/>
                  </a:moveTo>
                  <a:lnTo>
                    <a:pt x="60" y="4"/>
                  </a:lnTo>
                  <a:lnTo>
                    <a:pt x="18" y="205"/>
                  </a:lnTo>
                  <a:lnTo>
                    <a:pt x="0" y="20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259"/>
            <p:cNvSpPr>
              <a:spLocks noChangeShapeType="1"/>
            </p:cNvSpPr>
            <p:nvPr/>
          </p:nvSpPr>
          <p:spPr bwMode="auto">
            <a:xfrm>
              <a:off x="548" y="2921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Freeform 260"/>
            <p:cNvSpPr>
              <a:spLocks/>
            </p:cNvSpPr>
            <p:nvPr/>
          </p:nvSpPr>
          <p:spPr bwMode="auto">
            <a:xfrm>
              <a:off x="498" y="3868"/>
              <a:ext cx="541" cy="165"/>
            </a:xfrm>
            <a:custGeom>
              <a:avLst/>
              <a:gdLst>
                <a:gd name="T0" fmla="*/ 1530 w 1530"/>
                <a:gd name="T1" fmla="*/ 345 h 466"/>
                <a:gd name="T2" fmla="*/ 1290 w 1530"/>
                <a:gd name="T3" fmla="*/ 466 h 466"/>
                <a:gd name="T4" fmla="*/ 0 w 1530"/>
                <a:gd name="T5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0" h="466">
                  <a:moveTo>
                    <a:pt x="1530" y="345"/>
                  </a:moveTo>
                  <a:lnTo>
                    <a:pt x="1290" y="46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Freeform 261"/>
            <p:cNvSpPr>
              <a:spLocks/>
            </p:cNvSpPr>
            <p:nvPr/>
          </p:nvSpPr>
          <p:spPr bwMode="auto">
            <a:xfrm>
              <a:off x="479" y="3831"/>
              <a:ext cx="31" cy="71"/>
            </a:xfrm>
            <a:custGeom>
              <a:avLst/>
              <a:gdLst>
                <a:gd name="T0" fmla="*/ 67 w 86"/>
                <a:gd name="T1" fmla="*/ 0 h 203"/>
                <a:gd name="T2" fmla="*/ 86 w 86"/>
                <a:gd name="T3" fmla="*/ 7 h 203"/>
                <a:gd name="T4" fmla="*/ 19 w 86"/>
                <a:gd name="T5" fmla="*/ 203 h 203"/>
                <a:gd name="T6" fmla="*/ 0 w 86"/>
                <a:gd name="T7" fmla="*/ 19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03">
                  <a:moveTo>
                    <a:pt x="67" y="0"/>
                  </a:moveTo>
                  <a:lnTo>
                    <a:pt x="86" y="7"/>
                  </a:lnTo>
                  <a:lnTo>
                    <a:pt x="19" y="203"/>
                  </a:lnTo>
                  <a:lnTo>
                    <a:pt x="0" y="19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262"/>
            <p:cNvSpPr>
              <a:spLocks noChangeShapeType="1"/>
            </p:cNvSpPr>
            <p:nvPr/>
          </p:nvSpPr>
          <p:spPr bwMode="auto">
            <a:xfrm>
              <a:off x="479" y="3900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Freeform 263"/>
            <p:cNvSpPr>
              <a:spLocks/>
            </p:cNvSpPr>
            <p:nvPr/>
          </p:nvSpPr>
          <p:spPr bwMode="auto">
            <a:xfrm>
              <a:off x="524" y="4925"/>
              <a:ext cx="526" cy="148"/>
            </a:xfrm>
            <a:custGeom>
              <a:avLst/>
              <a:gdLst>
                <a:gd name="T0" fmla="*/ 1486 w 1486"/>
                <a:gd name="T1" fmla="*/ 284 h 418"/>
                <a:gd name="T2" fmla="*/ 1275 w 1486"/>
                <a:gd name="T3" fmla="*/ 418 h 418"/>
                <a:gd name="T4" fmla="*/ 0 w 1486"/>
                <a:gd name="T5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6" h="418">
                  <a:moveTo>
                    <a:pt x="1486" y="284"/>
                  </a:moveTo>
                  <a:lnTo>
                    <a:pt x="1275" y="4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Freeform 264"/>
            <p:cNvSpPr>
              <a:spLocks/>
            </p:cNvSpPr>
            <p:nvPr/>
          </p:nvSpPr>
          <p:spPr bwMode="auto">
            <a:xfrm>
              <a:off x="506" y="4888"/>
              <a:ext cx="29" cy="71"/>
            </a:xfrm>
            <a:custGeom>
              <a:avLst/>
              <a:gdLst>
                <a:gd name="T0" fmla="*/ 63 w 82"/>
                <a:gd name="T1" fmla="*/ 0 h 203"/>
                <a:gd name="T2" fmla="*/ 82 w 82"/>
                <a:gd name="T3" fmla="*/ 6 h 203"/>
                <a:gd name="T4" fmla="*/ 19 w 82"/>
                <a:gd name="T5" fmla="*/ 203 h 203"/>
                <a:gd name="T6" fmla="*/ 0 w 82"/>
                <a:gd name="T7" fmla="*/ 19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03">
                  <a:moveTo>
                    <a:pt x="63" y="0"/>
                  </a:moveTo>
                  <a:lnTo>
                    <a:pt x="82" y="6"/>
                  </a:lnTo>
                  <a:lnTo>
                    <a:pt x="19" y="203"/>
                  </a:lnTo>
                  <a:lnTo>
                    <a:pt x="0" y="19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Line 265"/>
            <p:cNvSpPr>
              <a:spLocks noChangeShapeType="1"/>
            </p:cNvSpPr>
            <p:nvPr/>
          </p:nvSpPr>
          <p:spPr bwMode="auto">
            <a:xfrm>
              <a:off x="506" y="4957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Line 266"/>
            <p:cNvSpPr>
              <a:spLocks noChangeShapeType="1"/>
            </p:cNvSpPr>
            <p:nvPr/>
          </p:nvSpPr>
          <p:spPr bwMode="auto">
            <a:xfrm flipV="1">
              <a:off x="917" y="4930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Freeform 267"/>
            <p:cNvSpPr>
              <a:spLocks/>
            </p:cNvSpPr>
            <p:nvPr/>
          </p:nvSpPr>
          <p:spPr bwMode="auto">
            <a:xfrm>
              <a:off x="881" y="492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Line 268"/>
            <p:cNvSpPr>
              <a:spLocks noChangeShapeType="1"/>
            </p:cNvSpPr>
            <p:nvPr/>
          </p:nvSpPr>
          <p:spPr bwMode="auto">
            <a:xfrm>
              <a:off x="881" y="49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Line 269"/>
            <p:cNvSpPr>
              <a:spLocks noChangeShapeType="1"/>
            </p:cNvSpPr>
            <p:nvPr/>
          </p:nvSpPr>
          <p:spPr bwMode="auto">
            <a:xfrm flipV="1">
              <a:off x="901" y="3889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Freeform 270"/>
            <p:cNvSpPr>
              <a:spLocks/>
            </p:cNvSpPr>
            <p:nvPr/>
          </p:nvSpPr>
          <p:spPr bwMode="auto">
            <a:xfrm>
              <a:off x="865" y="3883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Line 271"/>
            <p:cNvSpPr>
              <a:spLocks noChangeShapeType="1"/>
            </p:cNvSpPr>
            <p:nvPr/>
          </p:nvSpPr>
          <p:spPr bwMode="auto">
            <a:xfrm>
              <a:off x="865" y="388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Line 272"/>
            <p:cNvSpPr>
              <a:spLocks noChangeShapeType="1"/>
            </p:cNvSpPr>
            <p:nvPr/>
          </p:nvSpPr>
          <p:spPr bwMode="auto">
            <a:xfrm flipV="1">
              <a:off x="747" y="3879"/>
              <a:ext cx="1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8" name="Freeform 273"/>
            <p:cNvSpPr>
              <a:spLocks/>
            </p:cNvSpPr>
            <p:nvPr/>
          </p:nvSpPr>
          <p:spPr bwMode="auto">
            <a:xfrm>
              <a:off x="722" y="3864"/>
              <a:ext cx="73" cy="23"/>
            </a:xfrm>
            <a:custGeom>
              <a:avLst/>
              <a:gdLst>
                <a:gd name="T0" fmla="*/ 205 w 205"/>
                <a:gd name="T1" fmla="*/ 45 h 64"/>
                <a:gd name="T2" fmla="*/ 200 w 205"/>
                <a:gd name="T3" fmla="*/ 64 h 64"/>
                <a:gd name="T4" fmla="*/ 0 w 205"/>
                <a:gd name="T5" fmla="*/ 18 h 64"/>
                <a:gd name="T6" fmla="*/ 4 w 20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64">
                  <a:moveTo>
                    <a:pt x="205" y="45"/>
                  </a:moveTo>
                  <a:lnTo>
                    <a:pt x="200" y="64"/>
                  </a:lnTo>
                  <a:lnTo>
                    <a:pt x="0" y="18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Line 274"/>
            <p:cNvSpPr>
              <a:spLocks noChangeShapeType="1"/>
            </p:cNvSpPr>
            <p:nvPr/>
          </p:nvSpPr>
          <p:spPr bwMode="auto">
            <a:xfrm flipH="1">
              <a:off x="722" y="3864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0" name="Freeform 275"/>
            <p:cNvSpPr>
              <a:spLocks/>
            </p:cNvSpPr>
            <p:nvPr/>
          </p:nvSpPr>
          <p:spPr bwMode="auto">
            <a:xfrm>
              <a:off x="1161" y="3041"/>
              <a:ext cx="478" cy="51"/>
            </a:xfrm>
            <a:custGeom>
              <a:avLst/>
              <a:gdLst>
                <a:gd name="T0" fmla="*/ 1350 w 1350"/>
                <a:gd name="T1" fmla="*/ 58 h 146"/>
                <a:gd name="T2" fmla="*/ 1321 w 1350"/>
                <a:gd name="T3" fmla="*/ 118 h 146"/>
                <a:gd name="T4" fmla="*/ 1258 w 1350"/>
                <a:gd name="T5" fmla="*/ 0 h 146"/>
                <a:gd name="T6" fmla="*/ 1201 w 1350"/>
                <a:gd name="T7" fmla="*/ 121 h 146"/>
                <a:gd name="T8" fmla="*/ 1138 w 1350"/>
                <a:gd name="T9" fmla="*/ 2 h 146"/>
                <a:gd name="T10" fmla="*/ 1081 w 1350"/>
                <a:gd name="T11" fmla="*/ 124 h 146"/>
                <a:gd name="T12" fmla="*/ 1018 w 1350"/>
                <a:gd name="T13" fmla="*/ 5 h 146"/>
                <a:gd name="T14" fmla="*/ 961 w 1350"/>
                <a:gd name="T15" fmla="*/ 126 h 146"/>
                <a:gd name="T16" fmla="*/ 898 w 1350"/>
                <a:gd name="T17" fmla="*/ 8 h 146"/>
                <a:gd name="T18" fmla="*/ 841 w 1350"/>
                <a:gd name="T19" fmla="*/ 129 h 146"/>
                <a:gd name="T20" fmla="*/ 778 w 1350"/>
                <a:gd name="T21" fmla="*/ 11 h 146"/>
                <a:gd name="T22" fmla="*/ 721 w 1350"/>
                <a:gd name="T23" fmla="*/ 132 h 146"/>
                <a:gd name="T24" fmla="*/ 658 w 1350"/>
                <a:gd name="T25" fmla="*/ 13 h 146"/>
                <a:gd name="T26" fmla="*/ 601 w 1350"/>
                <a:gd name="T27" fmla="*/ 135 h 146"/>
                <a:gd name="T28" fmla="*/ 538 w 1350"/>
                <a:gd name="T29" fmla="*/ 16 h 146"/>
                <a:gd name="T30" fmla="*/ 481 w 1350"/>
                <a:gd name="T31" fmla="*/ 137 h 146"/>
                <a:gd name="T32" fmla="*/ 418 w 1350"/>
                <a:gd name="T33" fmla="*/ 19 h 146"/>
                <a:gd name="T34" fmla="*/ 361 w 1350"/>
                <a:gd name="T35" fmla="*/ 140 h 146"/>
                <a:gd name="T36" fmla="*/ 298 w 1350"/>
                <a:gd name="T37" fmla="*/ 22 h 146"/>
                <a:gd name="T38" fmla="*/ 241 w 1350"/>
                <a:gd name="T39" fmla="*/ 143 h 146"/>
                <a:gd name="T40" fmla="*/ 178 w 1350"/>
                <a:gd name="T41" fmla="*/ 24 h 146"/>
                <a:gd name="T42" fmla="*/ 121 w 1350"/>
                <a:gd name="T43" fmla="*/ 146 h 146"/>
                <a:gd name="T44" fmla="*/ 59 w 1350"/>
                <a:gd name="T45" fmla="*/ 27 h 146"/>
                <a:gd name="T46" fmla="*/ 30 w 1350"/>
                <a:gd name="T47" fmla="*/ 88 h 146"/>
                <a:gd name="T48" fmla="*/ 0 w 1350"/>
                <a:gd name="T49" fmla="*/ 8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0" h="146">
                  <a:moveTo>
                    <a:pt x="1350" y="58"/>
                  </a:moveTo>
                  <a:lnTo>
                    <a:pt x="1321" y="118"/>
                  </a:lnTo>
                  <a:lnTo>
                    <a:pt x="1258" y="0"/>
                  </a:lnTo>
                  <a:lnTo>
                    <a:pt x="1201" y="121"/>
                  </a:lnTo>
                  <a:lnTo>
                    <a:pt x="1138" y="2"/>
                  </a:lnTo>
                  <a:lnTo>
                    <a:pt x="1081" y="124"/>
                  </a:lnTo>
                  <a:lnTo>
                    <a:pt x="1018" y="5"/>
                  </a:lnTo>
                  <a:lnTo>
                    <a:pt x="961" y="126"/>
                  </a:lnTo>
                  <a:lnTo>
                    <a:pt x="898" y="8"/>
                  </a:lnTo>
                  <a:lnTo>
                    <a:pt x="841" y="129"/>
                  </a:lnTo>
                  <a:lnTo>
                    <a:pt x="778" y="11"/>
                  </a:lnTo>
                  <a:lnTo>
                    <a:pt x="721" y="132"/>
                  </a:lnTo>
                  <a:lnTo>
                    <a:pt x="658" y="13"/>
                  </a:lnTo>
                  <a:lnTo>
                    <a:pt x="601" y="135"/>
                  </a:lnTo>
                  <a:lnTo>
                    <a:pt x="538" y="16"/>
                  </a:lnTo>
                  <a:lnTo>
                    <a:pt x="481" y="137"/>
                  </a:lnTo>
                  <a:lnTo>
                    <a:pt x="418" y="19"/>
                  </a:lnTo>
                  <a:lnTo>
                    <a:pt x="361" y="140"/>
                  </a:lnTo>
                  <a:lnTo>
                    <a:pt x="298" y="22"/>
                  </a:lnTo>
                  <a:lnTo>
                    <a:pt x="241" y="143"/>
                  </a:lnTo>
                  <a:lnTo>
                    <a:pt x="178" y="24"/>
                  </a:lnTo>
                  <a:lnTo>
                    <a:pt x="121" y="146"/>
                  </a:lnTo>
                  <a:lnTo>
                    <a:pt x="59" y="27"/>
                  </a:lnTo>
                  <a:lnTo>
                    <a:pt x="30" y="88"/>
                  </a:lnTo>
                  <a:lnTo>
                    <a:pt x="0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Arc 276"/>
            <p:cNvSpPr>
              <a:spLocks/>
            </p:cNvSpPr>
            <p:nvPr/>
          </p:nvSpPr>
          <p:spPr bwMode="auto">
            <a:xfrm>
              <a:off x="418" y="2807"/>
              <a:ext cx="743" cy="26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Freeform 277"/>
            <p:cNvSpPr>
              <a:spLocks/>
            </p:cNvSpPr>
            <p:nvPr/>
          </p:nvSpPr>
          <p:spPr bwMode="auto">
            <a:xfrm>
              <a:off x="400" y="2807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Freeform 278"/>
            <p:cNvSpPr>
              <a:spLocks/>
            </p:cNvSpPr>
            <p:nvPr/>
          </p:nvSpPr>
          <p:spPr bwMode="auto">
            <a:xfrm>
              <a:off x="1150" y="4070"/>
              <a:ext cx="489" cy="52"/>
            </a:xfrm>
            <a:custGeom>
              <a:avLst/>
              <a:gdLst>
                <a:gd name="T0" fmla="*/ 1381 w 1381"/>
                <a:gd name="T1" fmla="*/ 59 h 147"/>
                <a:gd name="T2" fmla="*/ 1352 w 1381"/>
                <a:gd name="T3" fmla="*/ 119 h 147"/>
                <a:gd name="T4" fmla="*/ 1289 w 1381"/>
                <a:gd name="T5" fmla="*/ 0 h 147"/>
                <a:gd name="T6" fmla="*/ 1232 w 1381"/>
                <a:gd name="T7" fmla="*/ 122 h 147"/>
                <a:gd name="T8" fmla="*/ 1169 w 1381"/>
                <a:gd name="T9" fmla="*/ 3 h 147"/>
                <a:gd name="T10" fmla="*/ 1112 w 1381"/>
                <a:gd name="T11" fmla="*/ 124 h 147"/>
                <a:gd name="T12" fmla="*/ 1049 w 1381"/>
                <a:gd name="T13" fmla="*/ 5 h 147"/>
                <a:gd name="T14" fmla="*/ 992 w 1381"/>
                <a:gd name="T15" fmla="*/ 127 h 147"/>
                <a:gd name="T16" fmla="*/ 929 w 1381"/>
                <a:gd name="T17" fmla="*/ 8 h 147"/>
                <a:gd name="T18" fmla="*/ 872 w 1381"/>
                <a:gd name="T19" fmla="*/ 129 h 147"/>
                <a:gd name="T20" fmla="*/ 809 w 1381"/>
                <a:gd name="T21" fmla="*/ 10 h 147"/>
                <a:gd name="T22" fmla="*/ 752 w 1381"/>
                <a:gd name="T23" fmla="*/ 132 h 147"/>
                <a:gd name="T24" fmla="*/ 689 w 1381"/>
                <a:gd name="T25" fmla="*/ 13 h 147"/>
                <a:gd name="T26" fmla="*/ 632 w 1381"/>
                <a:gd name="T27" fmla="*/ 134 h 147"/>
                <a:gd name="T28" fmla="*/ 569 w 1381"/>
                <a:gd name="T29" fmla="*/ 16 h 147"/>
                <a:gd name="T30" fmla="*/ 512 w 1381"/>
                <a:gd name="T31" fmla="*/ 137 h 147"/>
                <a:gd name="T32" fmla="*/ 449 w 1381"/>
                <a:gd name="T33" fmla="*/ 18 h 147"/>
                <a:gd name="T34" fmla="*/ 392 w 1381"/>
                <a:gd name="T35" fmla="*/ 139 h 147"/>
                <a:gd name="T36" fmla="*/ 330 w 1381"/>
                <a:gd name="T37" fmla="*/ 21 h 147"/>
                <a:gd name="T38" fmla="*/ 272 w 1381"/>
                <a:gd name="T39" fmla="*/ 142 h 147"/>
                <a:gd name="T40" fmla="*/ 210 w 1381"/>
                <a:gd name="T41" fmla="*/ 23 h 147"/>
                <a:gd name="T42" fmla="*/ 152 w 1381"/>
                <a:gd name="T43" fmla="*/ 144 h 147"/>
                <a:gd name="T44" fmla="*/ 90 w 1381"/>
                <a:gd name="T45" fmla="*/ 26 h 147"/>
                <a:gd name="T46" fmla="*/ 32 w 1381"/>
                <a:gd name="T47" fmla="*/ 147 h 147"/>
                <a:gd name="T48" fmla="*/ 1 w 1381"/>
                <a:gd name="T49" fmla="*/ 87 h 147"/>
                <a:gd name="T50" fmla="*/ 0 w 1381"/>
                <a:gd name="T51" fmla="*/ 8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81" h="147">
                  <a:moveTo>
                    <a:pt x="1381" y="59"/>
                  </a:moveTo>
                  <a:lnTo>
                    <a:pt x="1352" y="119"/>
                  </a:lnTo>
                  <a:lnTo>
                    <a:pt x="1289" y="0"/>
                  </a:lnTo>
                  <a:lnTo>
                    <a:pt x="1232" y="122"/>
                  </a:lnTo>
                  <a:lnTo>
                    <a:pt x="1169" y="3"/>
                  </a:lnTo>
                  <a:lnTo>
                    <a:pt x="1112" y="124"/>
                  </a:lnTo>
                  <a:lnTo>
                    <a:pt x="1049" y="5"/>
                  </a:lnTo>
                  <a:lnTo>
                    <a:pt x="992" y="127"/>
                  </a:lnTo>
                  <a:lnTo>
                    <a:pt x="929" y="8"/>
                  </a:lnTo>
                  <a:lnTo>
                    <a:pt x="872" y="129"/>
                  </a:lnTo>
                  <a:lnTo>
                    <a:pt x="809" y="10"/>
                  </a:lnTo>
                  <a:lnTo>
                    <a:pt x="752" y="132"/>
                  </a:lnTo>
                  <a:lnTo>
                    <a:pt x="689" y="13"/>
                  </a:lnTo>
                  <a:lnTo>
                    <a:pt x="632" y="134"/>
                  </a:lnTo>
                  <a:lnTo>
                    <a:pt x="569" y="16"/>
                  </a:lnTo>
                  <a:lnTo>
                    <a:pt x="512" y="137"/>
                  </a:lnTo>
                  <a:lnTo>
                    <a:pt x="449" y="18"/>
                  </a:lnTo>
                  <a:lnTo>
                    <a:pt x="392" y="139"/>
                  </a:lnTo>
                  <a:lnTo>
                    <a:pt x="330" y="21"/>
                  </a:lnTo>
                  <a:lnTo>
                    <a:pt x="272" y="142"/>
                  </a:lnTo>
                  <a:lnTo>
                    <a:pt x="210" y="23"/>
                  </a:lnTo>
                  <a:lnTo>
                    <a:pt x="152" y="144"/>
                  </a:lnTo>
                  <a:lnTo>
                    <a:pt x="90" y="26"/>
                  </a:lnTo>
                  <a:lnTo>
                    <a:pt x="32" y="147"/>
                  </a:lnTo>
                  <a:lnTo>
                    <a:pt x="1" y="87"/>
                  </a:lnTo>
                  <a:lnTo>
                    <a:pt x="0" y="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4" name="Arc 279"/>
            <p:cNvSpPr>
              <a:spLocks/>
            </p:cNvSpPr>
            <p:nvPr/>
          </p:nvSpPr>
          <p:spPr bwMode="auto">
            <a:xfrm>
              <a:off x="439" y="3931"/>
              <a:ext cx="711" cy="170"/>
            </a:xfrm>
            <a:custGeom>
              <a:avLst/>
              <a:gdLst>
                <a:gd name="G0" fmla="+- 21600 0 0"/>
                <a:gd name="G1" fmla="+- 127 0 0"/>
                <a:gd name="G2" fmla="+- 21600 0 0"/>
                <a:gd name="T0" fmla="*/ 21600 w 21600"/>
                <a:gd name="T1" fmla="*/ 21727 h 21727"/>
                <a:gd name="T2" fmla="*/ 0 w 21600"/>
                <a:gd name="T3" fmla="*/ 0 h 21727"/>
                <a:gd name="T4" fmla="*/ 21600 w 21600"/>
                <a:gd name="T5" fmla="*/ 127 h 2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7" fill="none" extrusionOk="0">
                  <a:moveTo>
                    <a:pt x="21600" y="21727"/>
                  </a:moveTo>
                  <a:cubicBezTo>
                    <a:pt x="9670" y="21727"/>
                    <a:pt x="0" y="12056"/>
                    <a:pt x="0" y="127"/>
                  </a:cubicBezTo>
                  <a:cubicBezTo>
                    <a:pt x="-1" y="84"/>
                    <a:pt x="0" y="42"/>
                    <a:pt x="0" y="0"/>
                  </a:cubicBezTo>
                </a:path>
                <a:path w="21600" h="21727" stroke="0" extrusionOk="0">
                  <a:moveTo>
                    <a:pt x="21600" y="21727"/>
                  </a:moveTo>
                  <a:cubicBezTo>
                    <a:pt x="9670" y="21727"/>
                    <a:pt x="0" y="12056"/>
                    <a:pt x="0" y="127"/>
                  </a:cubicBezTo>
                  <a:cubicBezTo>
                    <a:pt x="-1" y="84"/>
                    <a:pt x="0" y="42"/>
                    <a:pt x="0" y="0"/>
                  </a:cubicBezTo>
                  <a:lnTo>
                    <a:pt x="21600" y="12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5" name="Freeform 280"/>
            <p:cNvSpPr>
              <a:spLocks/>
            </p:cNvSpPr>
            <p:nvPr/>
          </p:nvSpPr>
          <p:spPr bwMode="auto">
            <a:xfrm>
              <a:off x="421" y="3931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6" name="Freeform 281"/>
            <p:cNvSpPr>
              <a:spLocks/>
            </p:cNvSpPr>
            <p:nvPr/>
          </p:nvSpPr>
          <p:spPr bwMode="auto">
            <a:xfrm>
              <a:off x="1155" y="5101"/>
              <a:ext cx="489" cy="67"/>
            </a:xfrm>
            <a:custGeom>
              <a:avLst/>
              <a:gdLst>
                <a:gd name="T0" fmla="*/ 1382 w 1382"/>
                <a:gd name="T1" fmla="*/ 55 h 189"/>
                <a:gd name="T2" fmla="*/ 1355 w 1382"/>
                <a:gd name="T3" fmla="*/ 116 h 189"/>
                <a:gd name="T4" fmla="*/ 1288 w 1382"/>
                <a:gd name="T5" fmla="*/ 0 h 189"/>
                <a:gd name="T6" fmla="*/ 1235 w 1382"/>
                <a:gd name="T7" fmla="*/ 123 h 189"/>
                <a:gd name="T8" fmla="*/ 1169 w 1382"/>
                <a:gd name="T9" fmla="*/ 6 h 189"/>
                <a:gd name="T10" fmla="*/ 1115 w 1382"/>
                <a:gd name="T11" fmla="*/ 129 h 189"/>
                <a:gd name="T12" fmla="*/ 1049 w 1382"/>
                <a:gd name="T13" fmla="*/ 13 h 189"/>
                <a:gd name="T14" fmla="*/ 995 w 1382"/>
                <a:gd name="T15" fmla="*/ 136 h 189"/>
                <a:gd name="T16" fmla="*/ 929 w 1382"/>
                <a:gd name="T17" fmla="*/ 19 h 189"/>
                <a:gd name="T18" fmla="*/ 876 w 1382"/>
                <a:gd name="T19" fmla="*/ 142 h 189"/>
                <a:gd name="T20" fmla="*/ 809 w 1382"/>
                <a:gd name="T21" fmla="*/ 26 h 189"/>
                <a:gd name="T22" fmla="*/ 756 w 1382"/>
                <a:gd name="T23" fmla="*/ 149 h 189"/>
                <a:gd name="T24" fmla="*/ 689 w 1382"/>
                <a:gd name="T25" fmla="*/ 32 h 189"/>
                <a:gd name="T26" fmla="*/ 636 w 1382"/>
                <a:gd name="T27" fmla="*/ 156 h 189"/>
                <a:gd name="T28" fmla="*/ 569 w 1382"/>
                <a:gd name="T29" fmla="*/ 39 h 189"/>
                <a:gd name="T30" fmla="*/ 516 w 1382"/>
                <a:gd name="T31" fmla="*/ 162 h 189"/>
                <a:gd name="T32" fmla="*/ 450 w 1382"/>
                <a:gd name="T33" fmla="*/ 46 h 189"/>
                <a:gd name="T34" fmla="*/ 396 w 1382"/>
                <a:gd name="T35" fmla="*/ 169 h 189"/>
                <a:gd name="T36" fmla="*/ 330 w 1382"/>
                <a:gd name="T37" fmla="*/ 52 h 189"/>
                <a:gd name="T38" fmla="*/ 277 w 1382"/>
                <a:gd name="T39" fmla="*/ 175 h 189"/>
                <a:gd name="T40" fmla="*/ 210 w 1382"/>
                <a:gd name="T41" fmla="*/ 59 h 189"/>
                <a:gd name="T42" fmla="*/ 157 w 1382"/>
                <a:gd name="T43" fmla="*/ 182 h 189"/>
                <a:gd name="T44" fmla="*/ 90 w 1382"/>
                <a:gd name="T45" fmla="*/ 65 h 189"/>
                <a:gd name="T46" fmla="*/ 37 w 1382"/>
                <a:gd name="T47" fmla="*/ 189 h 189"/>
                <a:gd name="T48" fmla="*/ 4 w 1382"/>
                <a:gd name="T49" fmla="*/ 130 h 189"/>
                <a:gd name="T50" fmla="*/ 0 w 1382"/>
                <a:gd name="T51" fmla="*/ 13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82" h="189">
                  <a:moveTo>
                    <a:pt x="1382" y="55"/>
                  </a:moveTo>
                  <a:lnTo>
                    <a:pt x="1355" y="116"/>
                  </a:lnTo>
                  <a:lnTo>
                    <a:pt x="1288" y="0"/>
                  </a:lnTo>
                  <a:lnTo>
                    <a:pt x="1235" y="123"/>
                  </a:lnTo>
                  <a:lnTo>
                    <a:pt x="1169" y="6"/>
                  </a:lnTo>
                  <a:lnTo>
                    <a:pt x="1115" y="129"/>
                  </a:lnTo>
                  <a:lnTo>
                    <a:pt x="1049" y="13"/>
                  </a:lnTo>
                  <a:lnTo>
                    <a:pt x="995" y="136"/>
                  </a:lnTo>
                  <a:lnTo>
                    <a:pt x="929" y="19"/>
                  </a:lnTo>
                  <a:lnTo>
                    <a:pt x="876" y="142"/>
                  </a:lnTo>
                  <a:lnTo>
                    <a:pt x="809" y="26"/>
                  </a:lnTo>
                  <a:lnTo>
                    <a:pt x="756" y="149"/>
                  </a:lnTo>
                  <a:lnTo>
                    <a:pt x="689" y="32"/>
                  </a:lnTo>
                  <a:lnTo>
                    <a:pt x="636" y="156"/>
                  </a:lnTo>
                  <a:lnTo>
                    <a:pt x="569" y="39"/>
                  </a:lnTo>
                  <a:lnTo>
                    <a:pt x="516" y="162"/>
                  </a:lnTo>
                  <a:lnTo>
                    <a:pt x="450" y="46"/>
                  </a:lnTo>
                  <a:lnTo>
                    <a:pt x="396" y="169"/>
                  </a:lnTo>
                  <a:lnTo>
                    <a:pt x="330" y="52"/>
                  </a:lnTo>
                  <a:lnTo>
                    <a:pt x="277" y="175"/>
                  </a:lnTo>
                  <a:lnTo>
                    <a:pt x="210" y="59"/>
                  </a:lnTo>
                  <a:lnTo>
                    <a:pt x="157" y="182"/>
                  </a:lnTo>
                  <a:lnTo>
                    <a:pt x="90" y="65"/>
                  </a:lnTo>
                  <a:lnTo>
                    <a:pt x="37" y="189"/>
                  </a:lnTo>
                  <a:lnTo>
                    <a:pt x="4" y="130"/>
                  </a:lnTo>
                  <a:lnTo>
                    <a:pt x="0" y="13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7" name="Arc 282"/>
            <p:cNvSpPr>
              <a:spLocks/>
            </p:cNvSpPr>
            <p:nvPr/>
          </p:nvSpPr>
          <p:spPr bwMode="auto">
            <a:xfrm>
              <a:off x="397" y="4940"/>
              <a:ext cx="759" cy="2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72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72" y="21599"/>
                  </a:moveTo>
                  <a:cubicBezTo>
                    <a:pt x="9653" y="21584"/>
                    <a:pt x="0" y="11918"/>
                    <a:pt x="0" y="0"/>
                  </a:cubicBezTo>
                </a:path>
                <a:path w="21600" h="21600" stroke="0" extrusionOk="0">
                  <a:moveTo>
                    <a:pt x="21572" y="21599"/>
                  </a:moveTo>
                  <a:cubicBezTo>
                    <a:pt x="9653" y="21584"/>
                    <a:pt x="0" y="11918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8" name="Freeform 283"/>
            <p:cNvSpPr>
              <a:spLocks/>
            </p:cNvSpPr>
            <p:nvPr/>
          </p:nvSpPr>
          <p:spPr bwMode="auto">
            <a:xfrm>
              <a:off x="378" y="4940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Arc 284"/>
            <p:cNvSpPr>
              <a:spLocks/>
            </p:cNvSpPr>
            <p:nvPr/>
          </p:nvSpPr>
          <p:spPr bwMode="auto">
            <a:xfrm>
              <a:off x="1209" y="3045"/>
              <a:ext cx="781" cy="159"/>
            </a:xfrm>
            <a:custGeom>
              <a:avLst/>
              <a:gdLst>
                <a:gd name="G0" fmla="+- 0 0 0"/>
                <a:gd name="G1" fmla="+- 136 0 0"/>
                <a:gd name="G2" fmla="+- 21600 0 0"/>
                <a:gd name="T0" fmla="*/ 21600 w 21600"/>
                <a:gd name="T1" fmla="*/ 0 h 21736"/>
                <a:gd name="T2" fmla="*/ 0 w 21600"/>
                <a:gd name="T3" fmla="*/ 21736 h 21736"/>
                <a:gd name="T4" fmla="*/ 0 w 21600"/>
                <a:gd name="T5" fmla="*/ 136 h 21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6" fill="none" extrusionOk="0">
                  <a:moveTo>
                    <a:pt x="21599" y="0"/>
                  </a:moveTo>
                  <a:cubicBezTo>
                    <a:pt x="21599" y="45"/>
                    <a:pt x="21600" y="90"/>
                    <a:pt x="21600" y="136"/>
                  </a:cubicBezTo>
                  <a:cubicBezTo>
                    <a:pt x="21600" y="12065"/>
                    <a:pt x="11929" y="21735"/>
                    <a:pt x="0" y="21736"/>
                  </a:cubicBezTo>
                </a:path>
                <a:path w="21600" h="21736" stroke="0" extrusionOk="0">
                  <a:moveTo>
                    <a:pt x="21599" y="0"/>
                  </a:moveTo>
                  <a:cubicBezTo>
                    <a:pt x="21599" y="45"/>
                    <a:pt x="21600" y="90"/>
                    <a:pt x="21600" y="136"/>
                  </a:cubicBezTo>
                  <a:cubicBezTo>
                    <a:pt x="21600" y="12065"/>
                    <a:pt x="11929" y="21735"/>
                    <a:pt x="0" y="21736"/>
                  </a:cubicBezTo>
                  <a:lnTo>
                    <a:pt x="0" y="13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0" name="Freeform 285"/>
            <p:cNvSpPr>
              <a:spLocks/>
            </p:cNvSpPr>
            <p:nvPr/>
          </p:nvSpPr>
          <p:spPr bwMode="auto">
            <a:xfrm>
              <a:off x="1970" y="3045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Arc 286"/>
            <p:cNvSpPr>
              <a:spLocks/>
            </p:cNvSpPr>
            <p:nvPr/>
          </p:nvSpPr>
          <p:spPr bwMode="auto">
            <a:xfrm>
              <a:off x="1209" y="4059"/>
              <a:ext cx="754" cy="171"/>
            </a:xfrm>
            <a:custGeom>
              <a:avLst/>
              <a:gdLst>
                <a:gd name="G0" fmla="+- 0 0 0"/>
                <a:gd name="G1" fmla="+- 128 0 0"/>
                <a:gd name="G2" fmla="+- 21600 0 0"/>
                <a:gd name="T0" fmla="*/ 21600 w 21600"/>
                <a:gd name="T1" fmla="*/ 0 h 21728"/>
                <a:gd name="T2" fmla="*/ 0 w 21600"/>
                <a:gd name="T3" fmla="*/ 21728 h 21728"/>
                <a:gd name="T4" fmla="*/ 0 w 21600"/>
                <a:gd name="T5" fmla="*/ 128 h 2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8" fill="none" extrusionOk="0">
                  <a:moveTo>
                    <a:pt x="21599" y="0"/>
                  </a:moveTo>
                  <a:cubicBezTo>
                    <a:pt x="21599" y="42"/>
                    <a:pt x="21600" y="85"/>
                    <a:pt x="21600" y="128"/>
                  </a:cubicBezTo>
                  <a:cubicBezTo>
                    <a:pt x="21600" y="12057"/>
                    <a:pt x="11929" y="21727"/>
                    <a:pt x="0" y="21728"/>
                  </a:cubicBezTo>
                </a:path>
                <a:path w="21600" h="21728" stroke="0" extrusionOk="0">
                  <a:moveTo>
                    <a:pt x="21599" y="0"/>
                  </a:moveTo>
                  <a:cubicBezTo>
                    <a:pt x="21599" y="42"/>
                    <a:pt x="21600" y="85"/>
                    <a:pt x="21600" y="128"/>
                  </a:cubicBezTo>
                  <a:cubicBezTo>
                    <a:pt x="21600" y="12057"/>
                    <a:pt x="11929" y="21727"/>
                    <a:pt x="0" y="21728"/>
                  </a:cubicBezTo>
                  <a:lnTo>
                    <a:pt x="0" y="12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2" name="Freeform 287"/>
            <p:cNvSpPr>
              <a:spLocks/>
            </p:cNvSpPr>
            <p:nvPr/>
          </p:nvSpPr>
          <p:spPr bwMode="auto">
            <a:xfrm>
              <a:off x="1943" y="4059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3" name="Arc 288"/>
            <p:cNvSpPr>
              <a:spLocks/>
            </p:cNvSpPr>
            <p:nvPr/>
          </p:nvSpPr>
          <p:spPr bwMode="auto">
            <a:xfrm>
              <a:off x="1193" y="5126"/>
              <a:ext cx="828" cy="1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4" name="Freeform 289"/>
            <p:cNvSpPr>
              <a:spLocks/>
            </p:cNvSpPr>
            <p:nvPr/>
          </p:nvSpPr>
          <p:spPr bwMode="auto">
            <a:xfrm>
              <a:off x="2002" y="5126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5" name="Arc 290"/>
            <p:cNvSpPr>
              <a:spLocks/>
            </p:cNvSpPr>
            <p:nvPr/>
          </p:nvSpPr>
          <p:spPr bwMode="auto">
            <a:xfrm>
              <a:off x="1177" y="3003"/>
              <a:ext cx="48" cy="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6" name="Arc 291"/>
            <p:cNvSpPr>
              <a:spLocks/>
            </p:cNvSpPr>
            <p:nvPr/>
          </p:nvSpPr>
          <p:spPr bwMode="auto">
            <a:xfrm>
              <a:off x="874" y="3067"/>
              <a:ext cx="303" cy="122"/>
            </a:xfrm>
            <a:custGeom>
              <a:avLst/>
              <a:gdLst>
                <a:gd name="G0" fmla="+- 71 0 0"/>
                <a:gd name="G1" fmla="+- 0 0 0"/>
                <a:gd name="G2" fmla="+- 21600 0 0"/>
                <a:gd name="T0" fmla="*/ 21671 w 21671"/>
                <a:gd name="T1" fmla="*/ 0 h 21600"/>
                <a:gd name="T2" fmla="*/ 0 w 21671"/>
                <a:gd name="T3" fmla="*/ 21600 h 21600"/>
                <a:gd name="T4" fmla="*/ 71 w 2167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1" h="21600" fill="none" extrusionOk="0">
                  <a:moveTo>
                    <a:pt x="21671" y="0"/>
                  </a:moveTo>
                  <a:cubicBezTo>
                    <a:pt x="21671" y="11929"/>
                    <a:pt x="12000" y="21600"/>
                    <a:pt x="71" y="21600"/>
                  </a:cubicBezTo>
                  <a:cubicBezTo>
                    <a:pt x="47" y="21600"/>
                    <a:pt x="23" y="21599"/>
                    <a:pt x="0" y="21599"/>
                  </a:cubicBezTo>
                </a:path>
                <a:path w="21671" h="21600" stroke="0" extrusionOk="0">
                  <a:moveTo>
                    <a:pt x="21671" y="0"/>
                  </a:moveTo>
                  <a:cubicBezTo>
                    <a:pt x="21671" y="11929"/>
                    <a:pt x="12000" y="21600"/>
                    <a:pt x="71" y="21600"/>
                  </a:cubicBezTo>
                  <a:cubicBezTo>
                    <a:pt x="47" y="21600"/>
                    <a:pt x="23" y="21599"/>
                    <a:pt x="0" y="21599"/>
                  </a:cubicBezTo>
                  <a:lnTo>
                    <a:pt x="7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7" name="Freeform 292"/>
            <p:cNvSpPr>
              <a:spLocks/>
            </p:cNvSpPr>
            <p:nvPr/>
          </p:nvSpPr>
          <p:spPr bwMode="auto">
            <a:xfrm>
              <a:off x="874" y="3170"/>
              <a:ext cx="52" cy="38"/>
            </a:xfrm>
            <a:custGeom>
              <a:avLst/>
              <a:gdLst>
                <a:gd name="T0" fmla="*/ 0 w 52"/>
                <a:gd name="T1" fmla="*/ 19 h 38"/>
                <a:gd name="T2" fmla="*/ 52 w 52"/>
                <a:gd name="T3" fmla="*/ 38 h 38"/>
                <a:gd name="T4" fmla="*/ 39 w 52"/>
                <a:gd name="T5" fmla="*/ 19 h 38"/>
                <a:gd name="T6" fmla="*/ 52 w 52"/>
                <a:gd name="T7" fmla="*/ 0 h 38"/>
                <a:gd name="T8" fmla="*/ 0 w 52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8">
                  <a:moveTo>
                    <a:pt x="0" y="19"/>
                  </a:moveTo>
                  <a:lnTo>
                    <a:pt x="52" y="38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8" name="Arc 293"/>
            <p:cNvSpPr>
              <a:spLocks/>
            </p:cNvSpPr>
            <p:nvPr/>
          </p:nvSpPr>
          <p:spPr bwMode="auto">
            <a:xfrm>
              <a:off x="1129" y="4033"/>
              <a:ext cx="97" cy="69"/>
            </a:xfrm>
            <a:custGeom>
              <a:avLst/>
              <a:gdLst>
                <a:gd name="G0" fmla="+- 228 0 0"/>
                <a:gd name="G1" fmla="+- 0 0 0"/>
                <a:gd name="G2" fmla="+- 21600 0 0"/>
                <a:gd name="T0" fmla="*/ 21828 w 21828"/>
                <a:gd name="T1" fmla="*/ 0 h 21600"/>
                <a:gd name="T2" fmla="*/ 0 w 21828"/>
                <a:gd name="T3" fmla="*/ 21599 h 21600"/>
                <a:gd name="T4" fmla="*/ 228 w 2182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8" h="21600" fill="none" extrusionOk="0">
                  <a:moveTo>
                    <a:pt x="21828" y="0"/>
                  </a:moveTo>
                  <a:cubicBezTo>
                    <a:pt x="21828" y="11929"/>
                    <a:pt x="12157" y="21600"/>
                    <a:pt x="228" y="21600"/>
                  </a:cubicBezTo>
                  <a:cubicBezTo>
                    <a:pt x="151" y="21600"/>
                    <a:pt x="75" y="21599"/>
                    <a:pt x="0" y="21598"/>
                  </a:cubicBezTo>
                </a:path>
                <a:path w="21828" h="21600" stroke="0" extrusionOk="0">
                  <a:moveTo>
                    <a:pt x="21828" y="0"/>
                  </a:moveTo>
                  <a:cubicBezTo>
                    <a:pt x="21828" y="11929"/>
                    <a:pt x="12157" y="21600"/>
                    <a:pt x="228" y="21600"/>
                  </a:cubicBezTo>
                  <a:cubicBezTo>
                    <a:pt x="151" y="21600"/>
                    <a:pt x="75" y="21599"/>
                    <a:pt x="0" y="21598"/>
                  </a:cubicBezTo>
                  <a:lnTo>
                    <a:pt x="22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9" name="Arc 294"/>
            <p:cNvSpPr>
              <a:spLocks/>
            </p:cNvSpPr>
            <p:nvPr/>
          </p:nvSpPr>
          <p:spPr bwMode="auto">
            <a:xfrm>
              <a:off x="832" y="4101"/>
              <a:ext cx="297" cy="140"/>
            </a:xfrm>
            <a:custGeom>
              <a:avLst/>
              <a:gdLst>
                <a:gd name="G0" fmla="+- 0 0 0"/>
                <a:gd name="G1" fmla="+- 156 0 0"/>
                <a:gd name="G2" fmla="+- 21600 0 0"/>
                <a:gd name="T0" fmla="*/ 21599 w 21600"/>
                <a:gd name="T1" fmla="*/ 0 h 21756"/>
                <a:gd name="T2" fmla="*/ 0 w 21600"/>
                <a:gd name="T3" fmla="*/ 21756 h 21756"/>
                <a:gd name="T4" fmla="*/ 0 w 21600"/>
                <a:gd name="T5" fmla="*/ 156 h 2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6" fill="none" extrusionOk="0">
                  <a:moveTo>
                    <a:pt x="21599" y="-1"/>
                  </a:moveTo>
                  <a:cubicBezTo>
                    <a:pt x="21599" y="51"/>
                    <a:pt x="21600" y="103"/>
                    <a:pt x="21600" y="156"/>
                  </a:cubicBezTo>
                  <a:cubicBezTo>
                    <a:pt x="21600" y="12085"/>
                    <a:pt x="11929" y="21755"/>
                    <a:pt x="0" y="21756"/>
                  </a:cubicBezTo>
                </a:path>
                <a:path w="21600" h="21756" stroke="0" extrusionOk="0">
                  <a:moveTo>
                    <a:pt x="21599" y="-1"/>
                  </a:moveTo>
                  <a:cubicBezTo>
                    <a:pt x="21599" y="51"/>
                    <a:pt x="21600" y="103"/>
                    <a:pt x="21600" y="156"/>
                  </a:cubicBezTo>
                  <a:cubicBezTo>
                    <a:pt x="21600" y="12085"/>
                    <a:pt x="11929" y="21755"/>
                    <a:pt x="0" y="21756"/>
                  </a:cubicBezTo>
                  <a:lnTo>
                    <a:pt x="0" y="15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0" name="Freeform 295"/>
            <p:cNvSpPr>
              <a:spLocks/>
            </p:cNvSpPr>
            <p:nvPr/>
          </p:nvSpPr>
          <p:spPr bwMode="auto">
            <a:xfrm>
              <a:off x="832" y="4221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9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1" name="Arc 296"/>
            <p:cNvSpPr>
              <a:spLocks/>
            </p:cNvSpPr>
            <p:nvPr/>
          </p:nvSpPr>
          <p:spPr bwMode="auto">
            <a:xfrm>
              <a:off x="1081" y="5084"/>
              <a:ext cx="140" cy="64"/>
            </a:xfrm>
            <a:custGeom>
              <a:avLst/>
              <a:gdLst>
                <a:gd name="G0" fmla="+- 157 0 0"/>
                <a:gd name="G1" fmla="+- 0 0 0"/>
                <a:gd name="G2" fmla="+- 21600 0 0"/>
                <a:gd name="T0" fmla="*/ 21757 w 21757"/>
                <a:gd name="T1" fmla="*/ 0 h 21600"/>
                <a:gd name="T2" fmla="*/ 0 w 21757"/>
                <a:gd name="T3" fmla="*/ 21599 h 21600"/>
                <a:gd name="T4" fmla="*/ 157 w 2175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7" h="21600" fill="none" extrusionOk="0">
                  <a:moveTo>
                    <a:pt x="21757" y="0"/>
                  </a:moveTo>
                  <a:cubicBezTo>
                    <a:pt x="21757" y="11929"/>
                    <a:pt x="12086" y="21600"/>
                    <a:pt x="157" y="21600"/>
                  </a:cubicBezTo>
                  <a:cubicBezTo>
                    <a:pt x="104" y="21600"/>
                    <a:pt x="52" y="21599"/>
                    <a:pt x="-1" y="21599"/>
                  </a:cubicBezTo>
                </a:path>
                <a:path w="21757" h="21600" stroke="0" extrusionOk="0">
                  <a:moveTo>
                    <a:pt x="21757" y="0"/>
                  </a:moveTo>
                  <a:cubicBezTo>
                    <a:pt x="21757" y="11929"/>
                    <a:pt x="12086" y="21600"/>
                    <a:pt x="157" y="21600"/>
                  </a:cubicBezTo>
                  <a:cubicBezTo>
                    <a:pt x="104" y="21600"/>
                    <a:pt x="52" y="21599"/>
                    <a:pt x="-1" y="21599"/>
                  </a:cubicBezTo>
                  <a:lnTo>
                    <a:pt x="15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2" name="Arc 297"/>
            <p:cNvSpPr>
              <a:spLocks/>
            </p:cNvSpPr>
            <p:nvPr/>
          </p:nvSpPr>
          <p:spPr bwMode="auto">
            <a:xfrm>
              <a:off x="806" y="5147"/>
              <a:ext cx="276" cy="1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3" name="Freeform 298"/>
            <p:cNvSpPr>
              <a:spLocks/>
            </p:cNvSpPr>
            <p:nvPr/>
          </p:nvSpPr>
          <p:spPr bwMode="auto">
            <a:xfrm>
              <a:off x="806" y="5251"/>
              <a:ext cx="51" cy="37"/>
            </a:xfrm>
            <a:custGeom>
              <a:avLst/>
              <a:gdLst>
                <a:gd name="T0" fmla="*/ 0 w 51"/>
                <a:gd name="T1" fmla="*/ 18 h 37"/>
                <a:gd name="T2" fmla="*/ 51 w 51"/>
                <a:gd name="T3" fmla="*/ 37 h 37"/>
                <a:gd name="T4" fmla="*/ 38 w 51"/>
                <a:gd name="T5" fmla="*/ 18 h 37"/>
                <a:gd name="T6" fmla="*/ 51 w 51"/>
                <a:gd name="T7" fmla="*/ 0 h 37"/>
                <a:gd name="T8" fmla="*/ 0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8"/>
                  </a:moveTo>
                  <a:lnTo>
                    <a:pt x="51" y="37"/>
                  </a:lnTo>
                  <a:lnTo>
                    <a:pt x="38" y="18"/>
                  </a:lnTo>
                  <a:lnTo>
                    <a:pt x="5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4" name="Line 299"/>
            <p:cNvSpPr>
              <a:spLocks noChangeShapeType="1"/>
            </p:cNvSpPr>
            <p:nvPr/>
          </p:nvSpPr>
          <p:spPr bwMode="auto">
            <a:xfrm>
              <a:off x="1155" y="3072"/>
              <a:ext cx="45" cy="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5" name="Line 300"/>
            <p:cNvSpPr>
              <a:spLocks noChangeShapeType="1"/>
            </p:cNvSpPr>
            <p:nvPr/>
          </p:nvSpPr>
          <p:spPr bwMode="auto">
            <a:xfrm>
              <a:off x="1243" y="3091"/>
              <a:ext cx="45" cy="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6" name="Line 301"/>
            <p:cNvSpPr>
              <a:spLocks noChangeShapeType="1"/>
            </p:cNvSpPr>
            <p:nvPr/>
          </p:nvSpPr>
          <p:spPr bwMode="auto">
            <a:xfrm>
              <a:off x="1331" y="3111"/>
              <a:ext cx="45" cy="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7" name="Line 302"/>
            <p:cNvSpPr>
              <a:spLocks noChangeShapeType="1"/>
            </p:cNvSpPr>
            <p:nvPr/>
          </p:nvSpPr>
          <p:spPr bwMode="auto">
            <a:xfrm>
              <a:off x="1419" y="3130"/>
              <a:ext cx="45" cy="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8" name="Line 303"/>
            <p:cNvSpPr>
              <a:spLocks noChangeShapeType="1"/>
            </p:cNvSpPr>
            <p:nvPr/>
          </p:nvSpPr>
          <p:spPr bwMode="auto">
            <a:xfrm>
              <a:off x="1508" y="3149"/>
              <a:ext cx="45" cy="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9" name="Line 304"/>
            <p:cNvSpPr>
              <a:spLocks noChangeShapeType="1"/>
            </p:cNvSpPr>
            <p:nvPr/>
          </p:nvSpPr>
          <p:spPr bwMode="auto">
            <a:xfrm>
              <a:off x="1596" y="3168"/>
              <a:ext cx="43" cy="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0" name="Line 305"/>
            <p:cNvSpPr>
              <a:spLocks noChangeShapeType="1"/>
            </p:cNvSpPr>
            <p:nvPr/>
          </p:nvSpPr>
          <p:spPr bwMode="auto">
            <a:xfrm>
              <a:off x="1113" y="4107"/>
              <a:ext cx="46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1" name="Line 306"/>
            <p:cNvSpPr>
              <a:spLocks noChangeShapeType="1"/>
            </p:cNvSpPr>
            <p:nvPr/>
          </p:nvSpPr>
          <p:spPr bwMode="auto">
            <a:xfrm>
              <a:off x="1204" y="4124"/>
              <a:ext cx="46" cy="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2" name="Line 307"/>
            <p:cNvSpPr>
              <a:spLocks noChangeShapeType="1"/>
            </p:cNvSpPr>
            <p:nvPr/>
          </p:nvSpPr>
          <p:spPr bwMode="auto">
            <a:xfrm>
              <a:off x="1295" y="4141"/>
              <a:ext cx="46" cy="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3" name="Line 308"/>
            <p:cNvSpPr>
              <a:spLocks noChangeShapeType="1"/>
            </p:cNvSpPr>
            <p:nvPr/>
          </p:nvSpPr>
          <p:spPr bwMode="auto">
            <a:xfrm>
              <a:off x="1386" y="4159"/>
              <a:ext cx="46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4" name="Line 309"/>
            <p:cNvSpPr>
              <a:spLocks noChangeShapeType="1"/>
            </p:cNvSpPr>
            <p:nvPr/>
          </p:nvSpPr>
          <p:spPr bwMode="auto">
            <a:xfrm>
              <a:off x="1477" y="4176"/>
              <a:ext cx="46" cy="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5" name="Line 310"/>
            <p:cNvSpPr>
              <a:spLocks noChangeShapeType="1"/>
            </p:cNvSpPr>
            <p:nvPr/>
          </p:nvSpPr>
          <p:spPr bwMode="auto">
            <a:xfrm>
              <a:off x="1568" y="4193"/>
              <a:ext cx="44" cy="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6" name="Line 311"/>
            <p:cNvSpPr>
              <a:spLocks noChangeShapeType="1"/>
            </p:cNvSpPr>
            <p:nvPr/>
          </p:nvSpPr>
          <p:spPr bwMode="auto">
            <a:xfrm>
              <a:off x="1118" y="5142"/>
              <a:ext cx="4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7" name="Line 312"/>
            <p:cNvSpPr>
              <a:spLocks noChangeShapeType="1"/>
            </p:cNvSpPr>
            <p:nvPr/>
          </p:nvSpPr>
          <p:spPr bwMode="auto">
            <a:xfrm>
              <a:off x="1199" y="5157"/>
              <a:ext cx="4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8" name="Line 313"/>
            <p:cNvSpPr>
              <a:spLocks noChangeShapeType="1"/>
            </p:cNvSpPr>
            <p:nvPr/>
          </p:nvSpPr>
          <p:spPr bwMode="auto">
            <a:xfrm>
              <a:off x="1280" y="5171"/>
              <a:ext cx="41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9" name="Line 314"/>
            <p:cNvSpPr>
              <a:spLocks noChangeShapeType="1"/>
            </p:cNvSpPr>
            <p:nvPr/>
          </p:nvSpPr>
          <p:spPr bwMode="auto">
            <a:xfrm>
              <a:off x="1361" y="5186"/>
              <a:ext cx="41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0" name="Line 315"/>
            <p:cNvSpPr>
              <a:spLocks noChangeShapeType="1"/>
            </p:cNvSpPr>
            <p:nvPr/>
          </p:nvSpPr>
          <p:spPr bwMode="auto">
            <a:xfrm>
              <a:off x="1442" y="5201"/>
              <a:ext cx="4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1" name="Line 316"/>
            <p:cNvSpPr>
              <a:spLocks noChangeShapeType="1"/>
            </p:cNvSpPr>
            <p:nvPr/>
          </p:nvSpPr>
          <p:spPr bwMode="auto">
            <a:xfrm>
              <a:off x="1524" y="5216"/>
              <a:ext cx="4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2" name="Line 317"/>
            <p:cNvSpPr>
              <a:spLocks noChangeShapeType="1"/>
            </p:cNvSpPr>
            <p:nvPr/>
          </p:nvSpPr>
          <p:spPr bwMode="auto">
            <a:xfrm>
              <a:off x="3639" y="13967"/>
              <a:ext cx="112" cy="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256337" cy="8332788"/>
            <a:chOff x="283" y="288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3" y="288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18" y="2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08" y="2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18" y="2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08" y="2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18" y="23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08" y="23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18" y="2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08" y="2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18" y="2224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14" y="22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58" y="22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18" y="21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08" y="21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18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08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18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08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18" y="19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08" y="19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18" y="1871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14" y="185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58" y="185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18" y="18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08" y="18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18" y="17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08" y="17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31"/>
            <p:cNvSpPr>
              <a:spLocks noChangeShapeType="1"/>
            </p:cNvSpPr>
            <p:nvPr/>
          </p:nvSpPr>
          <p:spPr bwMode="auto">
            <a:xfrm>
              <a:off x="318" y="1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Line 32"/>
            <p:cNvSpPr>
              <a:spLocks noChangeShapeType="1"/>
            </p:cNvSpPr>
            <p:nvPr/>
          </p:nvSpPr>
          <p:spPr bwMode="auto">
            <a:xfrm>
              <a:off x="4008" y="1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33"/>
            <p:cNvSpPr>
              <a:spLocks noChangeShapeType="1"/>
            </p:cNvSpPr>
            <p:nvPr/>
          </p:nvSpPr>
          <p:spPr bwMode="auto">
            <a:xfrm>
              <a:off x="318" y="15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34"/>
            <p:cNvSpPr>
              <a:spLocks noChangeShapeType="1"/>
            </p:cNvSpPr>
            <p:nvPr/>
          </p:nvSpPr>
          <p:spPr bwMode="auto">
            <a:xfrm>
              <a:off x="4008" y="15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Line 35"/>
            <p:cNvSpPr>
              <a:spLocks noChangeShapeType="1"/>
            </p:cNvSpPr>
            <p:nvPr/>
          </p:nvSpPr>
          <p:spPr bwMode="auto">
            <a:xfrm>
              <a:off x="318" y="1518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36"/>
            <p:cNvSpPr>
              <a:spLocks noChangeShapeType="1"/>
            </p:cNvSpPr>
            <p:nvPr/>
          </p:nvSpPr>
          <p:spPr bwMode="auto">
            <a:xfrm>
              <a:off x="1714" y="149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37"/>
            <p:cNvSpPr>
              <a:spLocks noChangeShapeType="1"/>
            </p:cNvSpPr>
            <p:nvPr/>
          </p:nvSpPr>
          <p:spPr bwMode="auto">
            <a:xfrm>
              <a:off x="2658" y="149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38"/>
            <p:cNvSpPr>
              <a:spLocks noChangeShapeType="1"/>
            </p:cNvSpPr>
            <p:nvPr/>
          </p:nvSpPr>
          <p:spPr bwMode="auto">
            <a:xfrm>
              <a:off x="318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39"/>
            <p:cNvSpPr>
              <a:spLocks noChangeShapeType="1"/>
            </p:cNvSpPr>
            <p:nvPr/>
          </p:nvSpPr>
          <p:spPr bwMode="auto">
            <a:xfrm>
              <a:off x="4008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40"/>
            <p:cNvSpPr>
              <a:spLocks noChangeShapeType="1"/>
            </p:cNvSpPr>
            <p:nvPr/>
          </p:nvSpPr>
          <p:spPr bwMode="auto">
            <a:xfrm>
              <a:off x="318" y="1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41"/>
            <p:cNvSpPr>
              <a:spLocks noChangeShapeType="1"/>
            </p:cNvSpPr>
            <p:nvPr/>
          </p:nvSpPr>
          <p:spPr bwMode="auto">
            <a:xfrm>
              <a:off x="4008" y="1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42"/>
            <p:cNvSpPr>
              <a:spLocks noChangeShapeType="1"/>
            </p:cNvSpPr>
            <p:nvPr/>
          </p:nvSpPr>
          <p:spPr bwMode="auto">
            <a:xfrm>
              <a:off x="318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43"/>
            <p:cNvSpPr>
              <a:spLocks noChangeShapeType="1"/>
            </p:cNvSpPr>
            <p:nvPr/>
          </p:nvSpPr>
          <p:spPr bwMode="auto">
            <a:xfrm>
              <a:off x="4008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Line 44"/>
            <p:cNvSpPr>
              <a:spLocks noChangeShapeType="1"/>
            </p:cNvSpPr>
            <p:nvPr/>
          </p:nvSpPr>
          <p:spPr bwMode="auto">
            <a:xfrm>
              <a:off x="318" y="1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45"/>
            <p:cNvSpPr>
              <a:spLocks noChangeShapeType="1"/>
            </p:cNvSpPr>
            <p:nvPr/>
          </p:nvSpPr>
          <p:spPr bwMode="auto">
            <a:xfrm>
              <a:off x="4008" y="1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46"/>
            <p:cNvSpPr>
              <a:spLocks noChangeShapeType="1"/>
            </p:cNvSpPr>
            <p:nvPr/>
          </p:nvSpPr>
          <p:spPr bwMode="auto">
            <a:xfrm>
              <a:off x="318" y="116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Line 47"/>
            <p:cNvSpPr>
              <a:spLocks noChangeShapeType="1"/>
            </p:cNvSpPr>
            <p:nvPr/>
          </p:nvSpPr>
          <p:spPr bwMode="auto">
            <a:xfrm>
              <a:off x="1714" y="11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48"/>
            <p:cNvSpPr>
              <a:spLocks noChangeShapeType="1"/>
            </p:cNvSpPr>
            <p:nvPr/>
          </p:nvSpPr>
          <p:spPr bwMode="auto">
            <a:xfrm>
              <a:off x="2658" y="11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49"/>
            <p:cNvSpPr>
              <a:spLocks noChangeShapeType="1"/>
            </p:cNvSpPr>
            <p:nvPr/>
          </p:nvSpPr>
          <p:spPr bwMode="auto">
            <a:xfrm>
              <a:off x="318" y="1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50"/>
            <p:cNvSpPr>
              <a:spLocks noChangeShapeType="1"/>
            </p:cNvSpPr>
            <p:nvPr/>
          </p:nvSpPr>
          <p:spPr bwMode="auto">
            <a:xfrm>
              <a:off x="4008" y="1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51"/>
            <p:cNvSpPr>
              <a:spLocks noChangeShapeType="1"/>
            </p:cNvSpPr>
            <p:nvPr/>
          </p:nvSpPr>
          <p:spPr bwMode="auto">
            <a:xfrm>
              <a:off x="318" y="1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52"/>
            <p:cNvSpPr>
              <a:spLocks noChangeShapeType="1"/>
            </p:cNvSpPr>
            <p:nvPr/>
          </p:nvSpPr>
          <p:spPr bwMode="auto">
            <a:xfrm>
              <a:off x="4008" y="1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Line 53"/>
            <p:cNvSpPr>
              <a:spLocks noChangeShapeType="1"/>
            </p:cNvSpPr>
            <p:nvPr/>
          </p:nvSpPr>
          <p:spPr bwMode="auto">
            <a:xfrm>
              <a:off x="318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54"/>
            <p:cNvSpPr>
              <a:spLocks noChangeShapeType="1"/>
            </p:cNvSpPr>
            <p:nvPr/>
          </p:nvSpPr>
          <p:spPr bwMode="auto">
            <a:xfrm>
              <a:off x="4008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55"/>
            <p:cNvSpPr>
              <a:spLocks noChangeShapeType="1"/>
            </p:cNvSpPr>
            <p:nvPr/>
          </p:nvSpPr>
          <p:spPr bwMode="auto">
            <a:xfrm>
              <a:off x="318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Line 56"/>
            <p:cNvSpPr>
              <a:spLocks noChangeShapeType="1"/>
            </p:cNvSpPr>
            <p:nvPr/>
          </p:nvSpPr>
          <p:spPr bwMode="auto">
            <a:xfrm>
              <a:off x="4008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57"/>
            <p:cNvSpPr>
              <a:spLocks noChangeShapeType="1"/>
            </p:cNvSpPr>
            <p:nvPr/>
          </p:nvSpPr>
          <p:spPr bwMode="auto">
            <a:xfrm>
              <a:off x="318" y="807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58"/>
            <p:cNvSpPr>
              <a:spLocks noChangeShapeType="1"/>
            </p:cNvSpPr>
            <p:nvPr/>
          </p:nvSpPr>
          <p:spPr bwMode="auto">
            <a:xfrm>
              <a:off x="1714" y="7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Line 59"/>
            <p:cNvSpPr>
              <a:spLocks noChangeShapeType="1"/>
            </p:cNvSpPr>
            <p:nvPr/>
          </p:nvSpPr>
          <p:spPr bwMode="auto">
            <a:xfrm>
              <a:off x="2658" y="7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60"/>
            <p:cNvSpPr>
              <a:spLocks noChangeShapeType="1"/>
            </p:cNvSpPr>
            <p:nvPr/>
          </p:nvSpPr>
          <p:spPr bwMode="auto">
            <a:xfrm>
              <a:off x="318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61"/>
            <p:cNvSpPr>
              <a:spLocks noChangeShapeType="1"/>
            </p:cNvSpPr>
            <p:nvPr/>
          </p:nvSpPr>
          <p:spPr bwMode="auto">
            <a:xfrm>
              <a:off x="4008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Line 62"/>
            <p:cNvSpPr>
              <a:spLocks noChangeShapeType="1"/>
            </p:cNvSpPr>
            <p:nvPr/>
          </p:nvSpPr>
          <p:spPr bwMode="auto">
            <a:xfrm>
              <a:off x="318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63"/>
            <p:cNvSpPr>
              <a:spLocks noChangeShapeType="1"/>
            </p:cNvSpPr>
            <p:nvPr/>
          </p:nvSpPr>
          <p:spPr bwMode="auto">
            <a:xfrm>
              <a:off x="4008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Line 64"/>
            <p:cNvSpPr>
              <a:spLocks noChangeShapeType="1"/>
            </p:cNvSpPr>
            <p:nvPr/>
          </p:nvSpPr>
          <p:spPr bwMode="auto">
            <a:xfrm>
              <a:off x="318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65"/>
            <p:cNvSpPr>
              <a:spLocks noChangeShapeType="1"/>
            </p:cNvSpPr>
            <p:nvPr/>
          </p:nvSpPr>
          <p:spPr bwMode="auto">
            <a:xfrm>
              <a:off x="4008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Line 66"/>
            <p:cNvSpPr>
              <a:spLocks noChangeShapeType="1"/>
            </p:cNvSpPr>
            <p:nvPr/>
          </p:nvSpPr>
          <p:spPr bwMode="auto">
            <a:xfrm>
              <a:off x="318" y="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Line 67"/>
            <p:cNvSpPr>
              <a:spLocks noChangeShapeType="1"/>
            </p:cNvSpPr>
            <p:nvPr/>
          </p:nvSpPr>
          <p:spPr bwMode="auto">
            <a:xfrm>
              <a:off x="4008" y="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Rectangle 68"/>
            <p:cNvSpPr>
              <a:spLocks noChangeArrowheads="1"/>
            </p:cNvSpPr>
            <p:nvPr/>
          </p:nvSpPr>
          <p:spPr bwMode="auto">
            <a:xfrm>
              <a:off x="310" y="456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Oval 69"/>
            <p:cNvSpPr>
              <a:spLocks noChangeArrowheads="1"/>
            </p:cNvSpPr>
            <p:nvPr/>
          </p:nvSpPr>
          <p:spPr bwMode="auto">
            <a:xfrm>
              <a:off x="3433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2" name="Rectangle 70"/>
            <p:cNvSpPr>
              <a:spLocks noChangeArrowheads="1"/>
            </p:cNvSpPr>
            <p:nvPr/>
          </p:nvSpPr>
          <p:spPr bwMode="auto">
            <a:xfrm>
              <a:off x="2347" y="191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3" name="Oval 71"/>
            <p:cNvSpPr>
              <a:spLocks noChangeArrowheads="1"/>
            </p:cNvSpPr>
            <p:nvPr/>
          </p:nvSpPr>
          <p:spPr bwMode="auto">
            <a:xfrm>
              <a:off x="2331" y="2176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4" name="Rectangle 72"/>
            <p:cNvSpPr>
              <a:spLocks noChangeArrowheads="1"/>
            </p:cNvSpPr>
            <p:nvPr/>
          </p:nvSpPr>
          <p:spPr bwMode="auto">
            <a:xfrm>
              <a:off x="1866" y="19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5" name="Oval 73"/>
            <p:cNvSpPr>
              <a:spLocks noChangeArrowheads="1"/>
            </p:cNvSpPr>
            <p:nvPr/>
          </p:nvSpPr>
          <p:spPr bwMode="auto">
            <a:xfrm>
              <a:off x="2096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6" name="Rectangle 74"/>
            <p:cNvSpPr>
              <a:spLocks noChangeArrowheads="1"/>
            </p:cNvSpPr>
            <p:nvPr/>
          </p:nvSpPr>
          <p:spPr bwMode="auto">
            <a:xfrm>
              <a:off x="1331" y="191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7" name="Rectangle 75"/>
            <p:cNvSpPr>
              <a:spLocks noChangeArrowheads="1"/>
            </p:cNvSpPr>
            <p:nvPr/>
          </p:nvSpPr>
          <p:spPr bwMode="auto">
            <a:xfrm>
              <a:off x="1850" y="2170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Line 76"/>
            <p:cNvSpPr>
              <a:spLocks noChangeShapeType="1"/>
            </p:cNvSpPr>
            <p:nvPr/>
          </p:nvSpPr>
          <p:spPr bwMode="auto">
            <a:xfrm>
              <a:off x="1850" y="2170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Line 77"/>
            <p:cNvSpPr>
              <a:spLocks noChangeShapeType="1"/>
            </p:cNvSpPr>
            <p:nvPr/>
          </p:nvSpPr>
          <p:spPr bwMode="auto">
            <a:xfrm flipV="1">
              <a:off x="1850" y="2170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0" name="Rectangle 78"/>
            <p:cNvSpPr>
              <a:spLocks noChangeArrowheads="1"/>
            </p:cNvSpPr>
            <p:nvPr/>
          </p:nvSpPr>
          <p:spPr bwMode="auto">
            <a:xfrm>
              <a:off x="2727" y="173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1" name="Oval 79"/>
            <p:cNvSpPr>
              <a:spLocks noChangeArrowheads="1"/>
            </p:cNvSpPr>
            <p:nvPr/>
          </p:nvSpPr>
          <p:spPr bwMode="auto">
            <a:xfrm>
              <a:off x="1609" y="2170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2" name="Rectangle 80"/>
            <p:cNvSpPr>
              <a:spLocks noChangeArrowheads="1"/>
            </p:cNvSpPr>
            <p:nvPr/>
          </p:nvSpPr>
          <p:spPr bwMode="auto">
            <a:xfrm>
              <a:off x="2080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3" name="Oval 81"/>
            <p:cNvSpPr>
              <a:spLocks noChangeArrowheads="1"/>
            </p:cNvSpPr>
            <p:nvPr/>
          </p:nvSpPr>
          <p:spPr bwMode="auto">
            <a:xfrm>
              <a:off x="1358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4" name="Rectangle 82"/>
            <p:cNvSpPr>
              <a:spLocks noChangeArrowheads="1"/>
            </p:cNvSpPr>
            <p:nvPr/>
          </p:nvSpPr>
          <p:spPr bwMode="auto">
            <a:xfrm>
              <a:off x="1599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5" name="Oval 83"/>
            <p:cNvSpPr>
              <a:spLocks noChangeArrowheads="1"/>
            </p:cNvSpPr>
            <p:nvPr/>
          </p:nvSpPr>
          <p:spPr bwMode="auto">
            <a:xfrm>
              <a:off x="1053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6" name="Rectangle 84"/>
            <p:cNvSpPr>
              <a:spLocks noChangeArrowheads="1"/>
            </p:cNvSpPr>
            <p:nvPr/>
          </p:nvSpPr>
          <p:spPr bwMode="auto">
            <a:xfrm>
              <a:off x="914" y="1914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7" name="Oval 85"/>
            <p:cNvSpPr>
              <a:spLocks noChangeArrowheads="1"/>
            </p:cNvSpPr>
            <p:nvPr/>
          </p:nvSpPr>
          <p:spPr bwMode="auto">
            <a:xfrm>
              <a:off x="1850" y="2293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8" name="Rectangle 86"/>
            <p:cNvSpPr>
              <a:spLocks noChangeArrowheads="1"/>
            </p:cNvSpPr>
            <p:nvPr/>
          </p:nvSpPr>
          <p:spPr bwMode="auto">
            <a:xfrm>
              <a:off x="3497" y="162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9" name="Oval 87"/>
            <p:cNvSpPr>
              <a:spLocks noChangeArrowheads="1"/>
            </p:cNvSpPr>
            <p:nvPr/>
          </p:nvSpPr>
          <p:spPr bwMode="auto">
            <a:xfrm>
              <a:off x="1850" y="258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0" name="Rectangle 88"/>
            <p:cNvSpPr>
              <a:spLocks noChangeArrowheads="1"/>
            </p:cNvSpPr>
            <p:nvPr/>
          </p:nvSpPr>
          <p:spPr bwMode="auto">
            <a:xfrm>
              <a:off x="556" y="166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1" name="Oval 89"/>
            <p:cNvSpPr>
              <a:spLocks noChangeArrowheads="1"/>
            </p:cNvSpPr>
            <p:nvPr/>
          </p:nvSpPr>
          <p:spPr bwMode="auto">
            <a:xfrm>
              <a:off x="2695" y="2384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2" name="Rectangle 90"/>
            <p:cNvSpPr>
              <a:spLocks noChangeArrowheads="1"/>
            </p:cNvSpPr>
            <p:nvPr/>
          </p:nvSpPr>
          <p:spPr bwMode="auto">
            <a:xfrm>
              <a:off x="1371" y="1197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3" name="Oval 91"/>
            <p:cNvSpPr>
              <a:spLocks noChangeArrowheads="1"/>
            </p:cNvSpPr>
            <p:nvPr/>
          </p:nvSpPr>
          <p:spPr bwMode="auto">
            <a:xfrm>
              <a:off x="738" y="2374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4" name="Rectangle 92"/>
            <p:cNvSpPr>
              <a:spLocks noChangeArrowheads="1"/>
            </p:cNvSpPr>
            <p:nvPr/>
          </p:nvSpPr>
          <p:spPr bwMode="auto">
            <a:xfrm>
              <a:off x="2534" y="1208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5" name="Rectangle 93"/>
            <p:cNvSpPr>
              <a:spLocks noChangeArrowheads="1"/>
            </p:cNvSpPr>
            <p:nvPr/>
          </p:nvSpPr>
          <p:spPr bwMode="auto">
            <a:xfrm>
              <a:off x="371" y="2645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6" name="Rectangle 94"/>
            <p:cNvSpPr>
              <a:spLocks noChangeArrowheads="1"/>
            </p:cNvSpPr>
            <p:nvPr/>
          </p:nvSpPr>
          <p:spPr bwMode="auto">
            <a:xfrm>
              <a:off x="1610" y="31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7" name="Rectangle 95"/>
            <p:cNvSpPr>
              <a:spLocks noChangeArrowheads="1"/>
            </p:cNvSpPr>
            <p:nvPr/>
          </p:nvSpPr>
          <p:spPr bwMode="auto">
            <a:xfrm>
              <a:off x="1883" y="315"/>
              <a:ext cx="105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Jet Pass 2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8" name="Rectangle 96"/>
            <p:cNvSpPr>
              <a:spLocks noChangeArrowheads="1"/>
            </p:cNvSpPr>
            <p:nvPr/>
          </p:nvSpPr>
          <p:spPr bwMode="auto">
            <a:xfrm>
              <a:off x="373" y="289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9" name="Rectangle 97"/>
            <p:cNvSpPr>
              <a:spLocks noChangeArrowheads="1"/>
            </p:cNvSpPr>
            <p:nvPr/>
          </p:nvSpPr>
          <p:spPr bwMode="auto">
            <a:xfrm>
              <a:off x="480" y="2893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0" name="Rectangle 98"/>
            <p:cNvSpPr>
              <a:spLocks noChangeArrowheads="1"/>
            </p:cNvSpPr>
            <p:nvPr/>
          </p:nvSpPr>
          <p:spPr bwMode="auto">
            <a:xfrm>
              <a:off x="373" y="309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1" name="Rectangle 99"/>
            <p:cNvSpPr>
              <a:spLocks noChangeArrowheads="1"/>
            </p:cNvSpPr>
            <p:nvPr/>
          </p:nvSpPr>
          <p:spPr bwMode="auto">
            <a:xfrm>
              <a:off x="491" y="3096"/>
              <a:ext cx="112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2" name="Rectangle 100"/>
            <p:cNvSpPr>
              <a:spLocks noChangeArrowheads="1"/>
            </p:cNvSpPr>
            <p:nvPr/>
          </p:nvSpPr>
          <p:spPr bwMode="auto">
            <a:xfrm>
              <a:off x="373" y="329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3" name="Rectangle 101"/>
            <p:cNvSpPr>
              <a:spLocks noChangeArrowheads="1"/>
            </p:cNvSpPr>
            <p:nvPr/>
          </p:nvSpPr>
          <p:spPr bwMode="auto">
            <a:xfrm>
              <a:off x="496" y="3299"/>
              <a:ext cx="16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out. 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4" name="Rectangle 102"/>
            <p:cNvSpPr>
              <a:spLocks noChangeArrowheads="1"/>
            </p:cNvSpPr>
            <p:nvPr/>
          </p:nvSpPr>
          <p:spPr bwMode="auto">
            <a:xfrm>
              <a:off x="373" y="350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5" name="Rectangle 103"/>
            <p:cNvSpPr>
              <a:spLocks noChangeArrowheads="1"/>
            </p:cNvSpPr>
            <p:nvPr/>
          </p:nvSpPr>
          <p:spPr bwMode="auto">
            <a:xfrm>
              <a:off x="502" y="3502"/>
              <a:ext cx="16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out. 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6" name="Rectangle 104"/>
            <p:cNvSpPr>
              <a:spLocks noChangeArrowheads="1"/>
            </p:cNvSpPr>
            <p:nvPr/>
          </p:nvSpPr>
          <p:spPr bwMode="auto">
            <a:xfrm>
              <a:off x="373" y="3706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7" name="Rectangle 105"/>
            <p:cNvSpPr>
              <a:spLocks noChangeArrowheads="1"/>
            </p:cNvSpPr>
            <p:nvPr/>
          </p:nvSpPr>
          <p:spPr bwMode="auto">
            <a:xfrm>
              <a:off x="491" y="3706"/>
              <a:ext cx="16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out. 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8" name="Rectangle 106"/>
            <p:cNvSpPr>
              <a:spLocks noChangeArrowheads="1"/>
            </p:cNvSpPr>
            <p:nvPr/>
          </p:nvSpPr>
          <p:spPr bwMode="auto">
            <a:xfrm>
              <a:off x="373" y="3909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9" name="Rectangle 107"/>
            <p:cNvSpPr>
              <a:spLocks noChangeArrowheads="1"/>
            </p:cNvSpPr>
            <p:nvPr/>
          </p:nvSpPr>
          <p:spPr bwMode="auto">
            <a:xfrm>
              <a:off x="480" y="3909"/>
              <a:ext cx="136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diagonal @opposite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0" name="Rectangle 108"/>
            <p:cNvSpPr>
              <a:spLocks noChangeArrowheads="1"/>
            </p:cNvSpPr>
            <p:nvPr/>
          </p:nvSpPr>
          <p:spPr bwMode="auto">
            <a:xfrm>
              <a:off x="373" y="4112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1" name="Rectangle 109"/>
            <p:cNvSpPr>
              <a:spLocks noChangeArrowheads="1"/>
            </p:cNvSpPr>
            <p:nvPr/>
          </p:nvSpPr>
          <p:spPr bwMode="auto">
            <a:xfrm>
              <a:off x="475" y="4112"/>
              <a:ext cx="34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:Receiver. 1 step pattern. Drop step, crossover, square up. Gain 1 yd. If pressed, run slant.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2" name="Rectangle 110"/>
            <p:cNvSpPr>
              <a:spLocks noChangeArrowheads="1"/>
            </p:cNvSpPr>
            <p:nvPr/>
          </p:nvSpPr>
          <p:spPr bwMode="auto">
            <a:xfrm>
              <a:off x="373" y="4315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3" name="Rectangle 111"/>
            <p:cNvSpPr>
              <a:spLocks noChangeArrowheads="1"/>
            </p:cNvSpPr>
            <p:nvPr/>
          </p:nvSpPr>
          <p:spPr bwMode="auto">
            <a:xfrm>
              <a:off x="496" y="4315"/>
              <a:ext cx="229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step drop &amp; throw. Snap it when Jet back is behind you.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4" name="Rectangle 112"/>
            <p:cNvSpPr>
              <a:spLocks noChangeArrowheads="1"/>
            </p:cNvSpPr>
            <p:nvPr/>
          </p:nvSpPr>
          <p:spPr bwMode="auto">
            <a:xfrm>
              <a:off x="373" y="451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5" name="Rectangle 113"/>
            <p:cNvSpPr>
              <a:spLocks noChangeArrowheads="1"/>
            </p:cNvSpPr>
            <p:nvPr/>
          </p:nvSpPr>
          <p:spPr bwMode="auto">
            <a:xfrm>
              <a:off x="491" y="4518"/>
              <a:ext cx="128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diagonal thru centerfield.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6" name="Rectangle 114"/>
            <p:cNvSpPr>
              <a:spLocks noChangeArrowheads="1"/>
            </p:cNvSpPr>
            <p:nvPr/>
          </p:nvSpPr>
          <p:spPr bwMode="auto">
            <a:xfrm>
              <a:off x="373" y="472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7" name="Rectangle 115"/>
            <p:cNvSpPr>
              <a:spLocks noChangeArrowheads="1"/>
            </p:cNvSpPr>
            <p:nvPr/>
          </p:nvSpPr>
          <p:spPr bwMode="auto">
            <a:xfrm>
              <a:off x="502" y="4722"/>
              <a:ext cx="6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.Fake Jet Sweep.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8" name="Rectangle 116"/>
            <p:cNvSpPr>
              <a:spLocks noChangeArrowheads="1"/>
            </p:cNvSpPr>
            <p:nvPr/>
          </p:nvSpPr>
          <p:spPr bwMode="auto">
            <a:xfrm>
              <a:off x="373" y="492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9" name="Rectangle 117"/>
            <p:cNvSpPr>
              <a:spLocks noChangeArrowheads="1"/>
            </p:cNvSpPr>
            <p:nvPr/>
          </p:nvSpPr>
          <p:spPr bwMode="auto">
            <a:xfrm>
              <a:off x="480" y="4925"/>
              <a:ext cx="51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:Flare 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0" name="Rectangle 118"/>
            <p:cNvSpPr>
              <a:spLocks noChangeArrowheads="1"/>
            </p:cNvSpPr>
            <p:nvPr/>
          </p:nvSpPr>
          <p:spPr bwMode="auto">
            <a:xfrm>
              <a:off x="373" y="5128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1" name="Line 119"/>
            <p:cNvSpPr>
              <a:spLocks noChangeShapeType="1"/>
            </p:cNvSpPr>
            <p:nvPr/>
          </p:nvSpPr>
          <p:spPr bwMode="auto">
            <a:xfrm>
              <a:off x="3517" y="2295"/>
              <a:ext cx="70" cy="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2" name="Arc 120"/>
            <p:cNvSpPr>
              <a:spLocks/>
            </p:cNvSpPr>
            <p:nvPr/>
          </p:nvSpPr>
          <p:spPr bwMode="auto">
            <a:xfrm>
              <a:off x="3587" y="2167"/>
              <a:ext cx="182" cy="2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3" name="Freeform 121"/>
            <p:cNvSpPr>
              <a:spLocks/>
            </p:cNvSpPr>
            <p:nvPr/>
          </p:nvSpPr>
          <p:spPr bwMode="auto">
            <a:xfrm>
              <a:off x="3750" y="2167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4" name="Freeform 122"/>
            <p:cNvSpPr>
              <a:spLocks/>
            </p:cNvSpPr>
            <p:nvPr/>
          </p:nvSpPr>
          <p:spPr bwMode="auto">
            <a:xfrm>
              <a:off x="1741" y="2504"/>
              <a:ext cx="1027" cy="43"/>
            </a:xfrm>
            <a:custGeom>
              <a:avLst/>
              <a:gdLst>
                <a:gd name="T0" fmla="*/ 2880 w 2880"/>
                <a:gd name="T1" fmla="*/ 60 h 120"/>
                <a:gd name="T2" fmla="*/ 2850 w 2880"/>
                <a:gd name="T3" fmla="*/ 120 h 120"/>
                <a:gd name="T4" fmla="*/ 2790 w 2880"/>
                <a:gd name="T5" fmla="*/ 0 h 120"/>
                <a:gd name="T6" fmla="*/ 2730 w 2880"/>
                <a:gd name="T7" fmla="*/ 120 h 120"/>
                <a:gd name="T8" fmla="*/ 2670 w 2880"/>
                <a:gd name="T9" fmla="*/ 0 h 120"/>
                <a:gd name="T10" fmla="*/ 2610 w 2880"/>
                <a:gd name="T11" fmla="*/ 120 h 120"/>
                <a:gd name="T12" fmla="*/ 2550 w 2880"/>
                <a:gd name="T13" fmla="*/ 0 h 120"/>
                <a:gd name="T14" fmla="*/ 2490 w 2880"/>
                <a:gd name="T15" fmla="*/ 120 h 120"/>
                <a:gd name="T16" fmla="*/ 2430 w 2880"/>
                <a:gd name="T17" fmla="*/ 0 h 120"/>
                <a:gd name="T18" fmla="*/ 2370 w 2880"/>
                <a:gd name="T19" fmla="*/ 120 h 120"/>
                <a:gd name="T20" fmla="*/ 2310 w 2880"/>
                <a:gd name="T21" fmla="*/ 0 h 120"/>
                <a:gd name="T22" fmla="*/ 2250 w 2880"/>
                <a:gd name="T23" fmla="*/ 120 h 120"/>
                <a:gd name="T24" fmla="*/ 2190 w 2880"/>
                <a:gd name="T25" fmla="*/ 0 h 120"/>
                <a:gd name="T26" fmla="*/ 2130 w 2880"/>
                <a:gd name="T27" fmla="*/ 120 h 120"/>
                <a:gd name="T28" fmla="*/ 2070 w 2880"/>
                <a:gd name="T29" fmla="*/ 0 h 120"/>
                <a:gd name="T30" fmla="*/ 2010 w 2880"/>
                <a:gd name="T31" fmla="*/ 120 h 120"/>
                <a:gd name="T32" fmla="*/ 1950 w 2880"/>
                <a:gd name="T33" fmla="*/ 0 h 120"/>
                <a:gd name="T34" fmla="*/ 1890 w 2880"/>
                <a:gd name="T35" fmla="*/ 120 h 120"/>
                <a:gd name="T36" fmla="*/ 1830 w 2880"/>
                <a:gd name="T37" fmla="*/ 0 h 120"/>
                <a:gd name="T38" fmla="*/ 1770 w 2880"/>
                <a:gd name="T39" fmla="*/ 120 h 120"/>
                <a:gd name="T40" fmla="*/ 1710 w 2880"/>
                <a:gd name="T41" fmla="*/ 0 h 120"/>
                <a:gd name="T42" fmla="*/ 1650 w 2880"/>
                <a:gd name="T43" fmla="*/ 120 h 120"/>
                <a:gd name="T44" fmla="*/ 1590 w 2880"/>
                <a:gd name="T45" fmla="*/ 0 h 120"/>
                <a:gd name="T46" fmla="*/ 1530 w 2880"/>
                <a:gd name="T47" fmla="*/ 120 h 120"/>
                <a:gd name="T48" fmla="*/ 1470 w 2880"/>
                <a:gd name="T49" fmla="*/ 0 h 120"/>
                <a:gd name="T50" fmla="*/ 1410 w 2880"/>
                <a:gd name="T51" fmla="*/ 120 h 120"/>
                <a:gd name="T52" fmla="*/ 1350 w 2880"/>
                <a:gd name="T53" fmla="*/ 0 h 120"/>
                <a:gd name="T54" fmla="*/ 1290 w 2880"/>
                <a:gd name="T55" fmla="*/ 120 h 120"/>
                <a:gd name="T56" fmla="*/ 1230 w 2880"/>
                <a:gd name="T57" fmla="*/ 0 h 120"/>
                <a:gd name="T58" fmla="*/ 1170 w 2880"/>
                <a:gd name="T59" fmla="*/ 120 h 120"/>
                <a:gd name="T60" fmla="*/ 1110 w 2880"/>
                <a:gd name="T61" fmla="*/ 0 h 120"/>
                <a:gd name="T62" fmla="*/ 1050 w 2880"/>
                <a:gd name="T63" fmla="*/ 120 h 120"/>
                <a:gd name="T64" fmla="*/ 990 w 2880"/>
                <a:gd name="T65" fmla="*/ 0 h 120"/>
                <a:gd name="T66" fmla="*/ 930 w 2880"/>
                <a:gd name="T67" fmla="*/ 120 h 120"/>
                <a:gd name="T68" fmla="*/ 870 w 2880"/>
                <a:gd name="T69" fmla="*/ 0 h 120"/>
                <a:gd name="T70" fmla="*/ 810 w 2880"/>
                <a:gd name="T71" fmla="*/ 120 h 120"/>
                <a:gd name="T72" fmla="*/ 750 w 2880"/>
                <a:gd name="T73" fmla="*/ 0 h 120"/>
                <a:gd name="T74" fmla="*/ 690 w 2880"/>
                <a:gd name="T75" fmla="*/ 120 h 120"/>
                <a:gd name="T76" fmla="*/ 630 w 2880"/>
                <a:gd name="T77" fmla="*/ 0 h 120"/>
                <a:gd name="T78" fmla="*/ 570 w 2880"/>
                <a:gd name="T79" fmla="*/ 120 h 120"/>
                <a:gd name="T80" fmla="*/ 510 w 2880"/>
                <a:gd name="T81" fmla="*/ 0 h 120"/>
                <a:gd name="T82" fmla="*/ 450 w 2880"/>
                <a:gd name="T83" fmla="*/ 120 h 120"/>
                <a:gd name="T84" fmla="*/ 390 w 2880"/>
                <a:gd name="T85" fmla="*/ 0 h 120"/>
                <a:gd name="T86" fmla="*/ 330 w 2880"/>
                <a:gd name="T87" fmla="*/ 120 h 120"/>
                <a:gd name="T88" fmla="*/ 270 w 2880"/>
                <a:gd name="T89" fmla="*/ 0 h 120"/>
                <a:gd name="T90" fmla="*/ 210 w 2880"/>
                <a:gd name="T91" fmla="*/ 120 h 120"/>
                <a:gd name="T92" fmla="*/ 150 w 2880"/>
                <a:gd name="T93" fmla="*/ 0 h 120"/>
                <a:gd name="T94" fmla="*/ 90 w 2880"/>
                <a:gd name="T95" fmla="*/ 120 h 120"/>
                <a:gd name="T96" fmla="*/ 30 w 2880"/>
                <a:gd name="T97" fmla="*/ 0 h 120"/>
                <a:gd name="T98" fmla="*/ 0 w 2880"/>
                <a:gd name="T99" fmla="*/ 60 h 120"/>
                <a:gd name="T100" fmla="*/ 0 w 2880"/>
                <a:gd name="T101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80" h="120">
                  <a:moveTo>
                    <a:pt x="2880" y="60"/>
                  </a:moveTo>
                  <a:lnTo>
                    <a:pt x="2850" y="120"/>
                  </a:lnTo>
                  <a:lnTo>
                    <a:pt x="2790" y="0"/>
                  </a:lnTo>
                  <a:lnTo>
                    <a:pt x="2730" y="120"/>
                  </a:lnTo>
                  <a:lnTo>
                    <a:pt x="2670" y="0"/>
                  </a:lnTo>
                  <a:lnTo>
                    <a:pt x="2610" y="120"/>
                  </a:lnTo>
                  <a:lnTo>
                    <a:pt x="2550" y="0"/>
                  </a:lnTo>
                  <a:lnTo>
                    <a:pt x="2490" y="120"/>
                  </a:lnTo>
                  <a:lnTo>
                    <a:pt x="2430" y="0"/>
                  </a:lnTo>
                  <a:lnTo>
                    <a:pt x="2370" y="120"/>
                  </a:lnTo>
                  <a:lnTo>
                    <a:pt x="2310" y="0"/>
                  </a:lnTo>
                  <a:lnTo>
                    <a:pt x="2250" y="120"/>
                  </a:lnTo>
                  <a:lnTo>
                    <a:pt x="2190" y="0"/>
                  </a:lnTo>
                  <a:lnTo>
                    <a:pt x="2130" y="120"/>
                  </a:lnTo>
                  <a:lnTo>
                    <a:pt x="2070" y="0"/>
                  </a:lnTo>
                  <a:lnTo>
                    <a:pt x="2010" y="120"/>
                  </a:lnTo>
                  <a:lnTo>
                    <a:pt x="1950" y="0"/>
                  </a:lnTo>
                  <a:lnTo>
                    <a:pt x="1890" y="120"/>
                  </a:lnTo>
                  <a:lnTo>
                    <a:pt x="1830" y="0"/>
                  </a:lnTo>
                  <a:lnTo>
                    <a:pt x="1770" y="120"/>
                  </a:lnTo>
                  <a:lnTo>
                    <a:pt x="1710" y="0"/>
                  </a:lnTo>
                  <a:lnTo>
                    <a:pt x="1650" y="120"/>
                  </a:lnTo>
                  <a:lnTo>
                    <a:pt x="1590" y="0"/>
                  </a:lnTo>
                  <a:lnTo>
                    <a:pt x="1530" y="120"/>
                  </a:lnTo>
                  <a:lnTo>
                    <a:pt x="1470" y="0"/>
                  </a:lnTo>
                  <a:lnTo>
                    <a:pt x="1410" y="120"/>
                  </a:lnTo>
                  <a:lnTo>
                    <a:pt x="1350" y="0"/>
                  </a:lnTo>
                  <a:lnTo>
                    <a:pt x="1290" y="120"/>
                  </a:lnTo>
                  <a:lnTo>
                    <a:pt x="1230" y="0"/>
                  </a:lnTo>
                  <a:lnTo>
                    <a:pt x="1170" y="120"/>
                  </a:lnTo>
                  <a:lnTo>
                    <a:pt x="1110" y="0"/>
                  </a:lnTo>
                  <a:lnTo>
                    <a:pt x="1050" y="120"/>
                  </a:lnTo>
                  <a:lnTo>
                    <a:pt x="990" y="0"/>
                  </a:lnTo>
                  <a:lnTo>
                    <a:pt x="930" y="120"/>
                  </a:lnTo>
                  <a:lnTo>
                    <a:pt x="870" y="0"/>
                  </a:lnTo>
                  <a:lnTo>
                    <a:pt x="810" y="120"/>
                  </a:lnTo>
                  <a:lnTo>
                    <a:pt x="750" y="0"/>
                  </a:lnTo>
                  <a:lnTo>
                    <a:pt x="690" y="120"/>
                  </a:lnTo>
                  <a:lnTo>
                    <a:pt x="630" y="0"/>
                  </a:lnTo>
                  <a:lnTo>
                    <a:pt x="570" y="120"/>
                  </a:lnTo>
                  <a:lnTo>
                    <a:pt x="510" y="0"/>
                  </a:lnTo>
                  <a:lnTo>
                    <a:pt x="450" y="120"/>
                  </a:lnTo>
                  <a:lnTo>
                    <a:pt x="390" y="0"/>
                  </a:lnTo>
                  <a:lnTo>
                    <a:pt x="330" y="120"/>
                  </a:lnTo>
                  <a:lnTo>
                    <a:pt x="270" y="0"/>
                  </a:lnTo>
                  <a:lnTo>
                    <a:pt x="210" y="120"/>
                  </a:lnTo>
                  <a:lnTo>
                    <a:pt x="150" y="0"/>
                  </a:lnTo>
                  <a:lnTo>
                    <a:pt x="90" y="120"/>
                  </a:lnTo>
                  <a:lnTo>
                    <a:pt x="30" y="0"/>
                  </a:lnTo>
                  <a:lnTo>
                    <a:pt x="0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5" name="Arc 123"/>
            <p:cNvSpPr>
              <a:spLocks/>
            </p:cNvSpPr>
            <p:nvPr/>
          </p:nvSpPr>
          <p:spPr bwMode="auto">
            <a:xfrm>
              <a:off x="677" y="2087"/>
              <a:ext cx="1064" cy="43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6" name="Freeform 124"/>
            <p:cNvSpPr>
              <a:spLocks/>
            </p:cNvSpPr>
            <p:nvPr/>
          </p:nvSpPr>
          <p:spPr bwMode="auto">
            <a:xfrm>
              <a:off x="658" y="2087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8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7" name="Arc 125"/>
            <p:cNvSpPr>
              <a:spLocks/>
            </p:cNvSpPr>
            <p:nvPr/>
          </p:nvSpPr>
          <p:spPr bwMode="auto">
            <a:xfrm>
              <a:off x="1127" y="1279"/>
              <a:ext cx="1395" cy="89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8" name="Freeform 126"/>
            <p:cNvSpPr>
              <a:spLocks/>
            </p:cNvSpPr>
            <p:nvPr/>
          </p:nvSpPr>
          <p:spPr bwMode="auto">
            <a:xfrm>
              <a:off x="2470" y="1261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3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9" name="Line 127"/>
            <p:cNvSpPr>
              <a:spLocks noChangeShapeType="1"/>
            </p:cNvSpPr>
            <p:nvPr/>
          </p:nvSpPr>
          <p:spPr bwMode="auto">
            <a:xfrm flipV="1">
              <a:off x="790" y="1071"/>
              <a:ext cx="1026" cy="130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0" name="Freeform 128"/>
            <p:cNvSpPr>
              <a:spLocks/>
            </p:cNvSpPr>
            <p:nvPr/>
          </p:nvSpPr>
          <p:spPr bwMode="auto">
            <a:xfrm>
              <a:off x="1769" y="1071"/>
              <a:ext cx="47" cy="53"/>
            </a:xfrm>
            <a:custGeom>
              <a:avLst/>
              <a:gdLst>
                <a:gd name="T0" fmla="*/ 47 w 47"/>
                <a:gd name="T1" fmla="*/ 0 h 53"/>
                <a:gd name="T2" fmla="*/ 0 w 47"/>
                <a:gd name="T3" fmla="*/ 29 h 53"/>
                <a:gd name="T4" fmla="*/ 23 w 47"/>
                <a:gd name="T5" fmla="*/ 31 h 53"/>
                <a:gd name="T6" fmla="*/ 30 w 47"/>
                <a:gd name="T7" fmla="*/ 53 h 53"/>
                <a:gd name="T8" fmla="*/ 47 w 4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3">
                  <a:moveTo>
                    <a:pt x="47" y="0"/>
                  </a:moveTo>
                  <a:lnTo>
                    <a:pt x="0" y="29"/>
                  </a:lnTo>
                  <a:lnTo>
                    <a:pt x="23" y="31"/>
                  </a:lnTo>
                  <a:lnTo>
                    <a:pt x="30" y="53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1" name="Arc 129"/>
            <p:cNvSpPr>
              <a:spLocks/>
            </p:cNvSpPr>
            <p:nvPr/>
          </p:nvSpPr>
          <p:spPr bwMode="auto">
            <a:xfrm>
              <a:off x="896" y="2525"/>
              <a:ext cx="1038" cy="188"/>
            </a:xfrm>
            <a:custGeom>
              <a:avLst/>
              <a:gdLst>
                <a:gd name="G0" fmla="+- 21600 0 0"/>
                <a:gd name="G1" fmla="+- 116 0 0"/>
                <a:gd name="G2" fmla="+- 21600 0 0"/>
                <a:gd name="T0" fmla="*/ 21600 w 21600"/>
                <a:gd name="T1" fmla="*/ 21716 h 21716"/>
                <a:gd name="T2" fmla="*/ 0 w 21600"/>
                <a:gd name="T3" fmla="*/ 0 h 21716"/>
                <a:gd name="T4" fmla="*/ 21600 w 21600"/>
                <a:gd name="T5" fmla="*/ 116 h 2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6" fill="none" extrusionOk="0">
                  <a:moveTo>
                    <a:pt x="21600" y="21716"/>
                  </a:moveTo>
                  <a:cubicBezTo>
                    <a:pt x="9670" y="21716"/>
                    <a:pt x="0" y="12045"/>
                    <a:pt x="0" y="116"/>
                  </a:cubicBezTo>
                  <a:cubicBezTo>
                    <a:pt x="-1" y="77"/>
                    <a:pt x="0" y="38"/>
                    <a:pt x="0" y="0"/>
                  </a:cubicBezTo>
                </a:path>
                <a:path w="21600" h="21716" stroke="0" extrusionOk="0">
                  <a:moveTo>
                    <a:pt x="21600" y="21716"/>
                  </a:moveTo>
                  <a:cubicBezTo>
                    <a:pt x="9670" y="21716"/>
                    <a:pt x="0" y="12045"/>
                    <a:pt x="0" y="116"/>
                  </a:cubicBezTo>
                  <a:cubicBezTo>
                    <a:pt x="-1" y="77"/>
                    <a:pt x="0" y="38"/>
                    <a:pt x="0" y="0"/>
                  </a:cubicBezTo>
                  <a:lnTo>
                    <a:pt x="21600" y="11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2" name="Freeform 130"/>
            <p:cNvSpPr>
              <a:spLocks/>
            </p:cNvSpPr>
            <p:nvPr/>
          </p:nvSpPr>
          <p:spPr bwMode="auto">
            <a:xfrm>
              <a:off x="878" y="2525"/>
              <a:ext cx="37" cy="53"/>
            </a:xfrm>
            <a:custGeom>
              <a:avLst/>
              <a:gdLst>
                <a:gd name="T0" fmla="*/ 18 w 37"/>
                <a:gd name="T1" fmla="*/ 0 h 53"/>
                <a:gd name="T2" fmla="*/ 0 w 37"/>
                <a:gd name="T3" fmla="*/ 53 h 53"/>
                <a:gd name="T4" fmla="*/ 18 w 37"/>
                <a:gd name="T5" fmla="*/ 39 h 53"/>
                <a:gd name="T6" fmla="*/ 37 w 37"/>
                <a:gd name="T7" fmla="*/ 53 h 53"/>
                <a:gd name="T8" fmla="*/ 18 w 3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18" y="0"/>
                  </a:moveTo>
                  <a:lnTo>
                    <a:pt x="0" y="53"/>
                  </a:lnTo>
                  <a:lnTo>
                    <a:pt x="18" y="39"/>
                  </a:lnTo>
                  <a:lnTo>
                    <a:pt x="37" y="5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3" name="Freeform 131"/>
            <p:cNvSpPr>
              <a:spLocks/>
            </p:cNvSpPr>
            <p:nvPr/>
          </p:nvSpPr>
          <p:spPr bwMode="auto">
            <a:xfrm>
              <a:off x="1956" y="2424"/>
              <a:ext cx="37" cy="42"/>
            </a:xfrm>
            <a:custGeom>
              <a:avLst/>
              <a:gdLst>
                <a:gd name="T0" fmla="*/ 0 w 104"/>
                <a:gd name="T1" fmla="*/ 0 h 119"/>
                <a:gd name="T2" fmla="*/ 104 w 104"/>
                <a:gd name="T3" fmla="*/ 119 h 119"/>
                <a:gd name="T4" fmla="*/ 104 w 104"/>
                <a:gd name="T5" fmla="*/ 10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19">
                  <a:moveTo>
                    <a:pt x="0" y="0"/>
                  </a:moveTo>
                  <a:lnTo>
                    <a:pt x="104" y="119"/>
                  </a:lnTo>
                  <a:lnTo>
                    <a:pt x="104" y="1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4" name="Freeform 132"/>
            <p:cNvSpPr>
              <a:spLocks/>
            </p:cNvSpPr>
            <p:nvPr/>
          </p:nvSpPr>
          <p:spPr bwMode="auto">
            <a:xfrm>
              <a:off x="2415" y="2066"/>
              <a:ext cx="43" cy="112"/>
            </a:xfrm>
            <a:custGeom>
              <a:avLst/>
              <a:gdLst>
                <a:gd name="T0" fmla="*/ 0 w 119"/>
                <a:gd name="T1" fmla="*/ 314 h 314"/>
                <a:gd name="T2" fmla="*/ 119 w 119"/>
                <a:gd name="T3" fmla="*/ 150 h 314"/>
                <a:gd name="T4" fmla="*/ 119 w 119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314">
                  <a:moveTo>
                    <a:pt x="0" y="314"/>
                  </a:moveTo>
                  <a:lnTo>
                    <a:pt x="119" y="150"/>
                  </a:lnTo>
                  <a:lnTo>
                    <a:pt x="1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" name="Freeform 133"/>
            <p:cNvSpPr>
              <a:spLocks/>
            </p:cNvSpPr>
            <p:nvPr/>
          </p:nvSpPr>
          <p:spPr bwMode="auto">
            <a:xfrm>
              <a:off x="2421" y="205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" name="Line 134"/>
            <p:cNvSpPr>
              <a:spLocks noChangeShapeType="1"/>
            </p:cNvSpPr>
            <p:nvPr/>
          </p:nvSpPr>
          <p:spPr bwMode="auto">
            <a:xfrm>
              <a:off x="2421" y="205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" name="Freeform 135"/>
            <p:cNvSpPr>
              <a:spLocks/>
            </p:cNvSpPr>
            <p:nvPr/>
          </p:nvSpPr>
          <p:spPr bwMode="auto">
            <a:xfrm>
              <a:off x="2170" y="2076"/>
              <a:ext cx="59" cy="96"/>
            </a:xfrm>
            <a:custGeom>
              <a:avLst/>
              <a:gdLst>
                <a:gd name="T0" fmla="*/ 0 w 165"/>
                <a:gd name="T1" fmla="*/ 270 h 270"/>
                <a:gd name="T2" fmla="*/ 165 w 165"/>
                <a:gd name="T3" fmla="*/ 136 h 270"/>
                <a:gd name="T4" fmla="*/ 165 w 165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70">
                  <a:moveTo>
                    <a:pt x="0" y="270"/>
                  </a:moveTo>
                  <a:lnTo>
                    <a:pt x="165" y="136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" name="Freeform 136"/>
            <p:cNvSpPr>
              <a:spLocks/>
            </p:cNvSpPr>
            <p:nvPr/>
          </p:nvSpPr>
          <p:spPr bwMode="auto">
            <a:xfrm>
              <a:off x="2192" y="206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9" name="Line 137"/>
            <p:cNvSpPr>
              <a:spLocks noChangeShapeType="1"/>
            </p:cNvSpPr>
            <p:nvPr/>
          </p:nvSpPr>
          <p:spPr bwMode="auto">
            <a:xfrm>
              <a:off x="2192" y="206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0" name="Freeform 138"/>
            <p:cNvSpPr>
              <a:spLocks/>
            </p:cNvSpPr>
            <p:nvPr/>
          </p:nvSpPr>
          <p:spPr bwMode="auto">
            <a:xfrm>
              <a:off x="1934" y="2076"/>
              <a:ext cx="80" cy="96"/>
            </a:xfrm>
            <a:custGeom>
              <a:avLst/>
              <a:gdLst>
                <a:gd name="T0" fmla="*/ 0 w 224"/>
                <a:gd name="T1" fmla="*/ 270 h 270"/>
                <a:gd name="T2" fmla="*/ 224 w 224"/>
                <a:gd name="T3" fmla="*/ 121 h 270"/>
                <a:gd name="T4" fmla="*/ 224 w 224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270">
                  <a:moveTo>
                    <a:pt x="0" y="270"/>
                  </a:moveTo>
                  <a:lnTo>
                    <a:pt x="224" y="121"/>
                  </a:lnTo>
                  <a:lnTo>
                    <a:pt x="2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1" name="Freeform 139"/>
            <p:cNvSpPr>
              <a:spLocks/>
            </p:cNvSpPr>
            <p:nvPr/>
          </p:nvSpPr>
          <p:spPr bwMode="auto">
            <a:xfrm>
              <a:off x="1977" y="206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2" name="Line 140"/>
            <p:cNvSpPr>
              <a:spLocks noChangeShapeType="1"/>
            </p:cNvSpPr>
            <p:nvPr/>
          </p:nvSpPr>
          <p:spPr bwMode="auto">
            <a:xfrm>
              <a:off x="1977" y="206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3" name="Freeform 141"/>
            <p:cNvSpPr>
              <a:spLocks/>
            </p:cNvSpPr>
            <p:nvPr/>
          </p:nvSpPr>
          <p:spPr bwMode="auto">
            <a:xfrm>
              <a:off x="1693" y="2087"/>
              <a:ext cx="54" cy="91"/>
            </a:xfrm>
            <a:custGeom>
              <a:avLst/>
              <a:gdLst>
                <a:gd name="T0" fmla="*/ 0 w 151"/>
                <a:gd name="T1" fmla="*/ 255 h 255"/>
                <a:gd name="T2" fmla="*/ 151 w 151"/>
                <a:gd name="T3" fmla="*/ 106 h 255"/>
                <a:gd name="T4" fmla="*/ 151 w 151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55">
                  <a:moveTo>
                    <a:pt x="0" y="255"/>
                  </a:moveTo>
                  <a:lnTo>
                    <a:pt x="151" y="106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4" name="Freeform 142"/>
            <p:cNvSpPr>
              <a:spLocks/>
            </p:cNvSpPr>
            <p:nvPr/>
          </p:nvSpPr>
          <p:spPr bwMode="auto">
            <a:xfrm>
              <a:off x="1710" y="2080"/>
              <a:ext cx="74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5" name="Line 143"/>
            <p:cNvSpPr>
              <a:spLocks noChangeShapeType="1"/>
            </p:cNvSpPr>
            <p:nvPr/>
          </p:nvSpPr>
          <p:spPr bwMode="auto">
            <a:xfrm>
              <a:off x="1710" y="208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6" name="Freeform 144"/>
            <p:cNvSpPr>
              <a:spLocks/>
            </p:cNvSpPr>
            <p:nvPr/>
          </p:nvSpPr>
          <p:spPr bwMode="auto">
            <a:xfrm>
              <a:off x="1442" y="2087"/>
              <a:ext cx="48" cy="85"/>
            </a:xfrm>
            <a:custGeom>
              <a:avLst/>
              <a:gdLst>
                <a:gd name="T0" fmla="*/ 0 w 134"/>
                <a:gd name="T1" fmla="*/ 240 h 240"/>
                <a:gd name="T2" fmla="*/ 134 w 134"/>
                <a:gd name="T3" fmla="*/ 135 h 240"/>
                <a:gd name="T4" fmla="*/ 134 w 134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40">
                  <a:moveTo>
                    <a:pt x="0" y="240"/>
                  </a:moveTo>
                  <a:lnTo>
                    <a:pt x="134" y="135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7" name="Freeform 145"/>
            <p:cNvSpPr>
              <a:spLocks/>
            </p:cNvSpPr>
            <p:nvPr/>
          </p:nvSpPr>
          <p:spPr bwMode="auto">
            <a:xfrm>
              <a:off x="1453" y="2080"/>
              <a:ext cx="74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8" name="Line 146"/>
            <p:cNvSpPr>
              <a:spLocks noChangeShapeType="1"/>
            </p:cNvSpPr>
            <p:nvPr/>
          </p:nvSpPr>
          <p:spPr bwMode="auto">
            <a:xfrm>
              <a:off x="3283" y="5026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3512</Words>
  <Application>Microsoft Office PowerPoint</Application>
  <PresentationFormat>On-screen Show (4:3)</PresentationFormat>
  <Paragraphs>1449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BLUE JETS</vt:lpstr>
      <vt:lpstr>An Overview of Jet Sweep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31</cp:revision>
  <dcterms:created xsi:type="dcterms:W3CDTF">2006-08-16T00:00:00Z</dcterms:created>
  <dcterms:modified xsi:type="dcterms:W3CDTF">2013-07-05T19:06:10Z</dcterms:modified>
</cp:coreProperties>
</file>