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9" r:id="rId13"/>
    <p:sldId id="270" r:id="rId14"/>
    <p:sldId id="271" r:id="rId15"/>
    <p:sldId id="274" r:id="rId16"/>
    <p:sldId id="275" r:id="rId17"/>
    <p:sldId id="276" r:id="rId18"/>
    <p:sldId id="278" r:id="rId19"/>
    <p:sldId id="279" r:id="rId20"/>
    <p:sldId id="280" r:id="rId21"/>
    <p:sldId id="286" r:id="rId22"/>
    <p:sldId id="282" r:id="rId23"/>
    <p:sldId id="283" r:id="rId2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04" autoAdjust="0"/>
    <p:restoredTop sz="94676" autoAdjust="0"/>
  </p:normalViewPr>
  <p:slideViewPr>
    <p:cSldViewPr>
      <p:cViewPr>
        <p:scale>
          <a:sx n="70" d="100"/>
          <a:sy n="70" d="100"/>
        </p:scale>
        <p:origin x="-2616" y="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233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F9FD9-940D-4630-9DBB-68FBAF6CAE22}" type="datetimeFigureOut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03015E-686F-492D-9BAA-78AD5C1939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287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45BAD-94FE-4291-86EE-7872D090916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3BAA9-B8D5-4F64-822A-5563845076A5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00480-CE47-41C9-8F67-1CCC1007E28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C2E5D-659E-4F9D-819C-3B0F44780D48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CA955-D126-481E-B1D9-966B1FF66808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3E820-F968-4BFC-B183-187526ADBA0A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6B544-C91D-4D46-B29D-7E5D9E09E1F5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819E0-CF65-4C29-8C1B-60452D411BC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9797A-0A12-4CF0-B84E-A47FB0553C9B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7D140-4D95-4555-9049-1AE6DA52E8FE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D6E7-0CC3-4C38-AECB-AB4A28A10E42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DC745-67F0-4FF5-A100-88279A4AF7C1}" type="datetime1">
              <a:rPr lang="en-US" smtClean="0"/>
              <a:pPr/>
              <a:t>7/5/2013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" Type="http://schemas.openxmlformats.org/officeDocument/2006/relationships/slide" Target="slide3.xml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" Type="http://schemas.openxmlformats.org/officeDocument/2006/relationships/slide" Target="slide2.xml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slide" Target="slide23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slide" Target="slide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Video/Red%2024%20Jet%20Lead.mp4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Video/Red%2024%20Jet%20XX.mp4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Video/Red%2024%20Jet%20XX%20Keep.mp4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Video/Red%2024%20Jet%20XX%20Pass.mp4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28%20Jet%20Reverse.mp4" TargetMode="External"/><Relationship Id="rId2" Type="http://schemas.openxmlformats.org/officeDocument/2006/relationships/hyperlink" Target="Video/Red%2035%20Belly%20Slide.mp4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30%20Jet%20Trap%20(380300).mp4" TargetMode="External"/><Relationship Id="rId2" Type="http://schemas.openxmlformats.org/officeDocument/2006/relationships/hyperlink" Target="Video/Red%2035%20Belly%20Slide.mp4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30%20Jet%20Sucker%20(378967).mp4" TargetMode="External"/><Relationship Id="rId2" Type="http://schemas.openxmlformats.org/officeDocument/2006/relationships/hyperlink" Target="Video/Red%2035%20Belly%20Slide.mp4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Video/Red%2045%20Jet%20XX%20(384748).mp4" TargetMode="External"/><Relationship Id="rId2" Type="http://schemas.openxmlformats.org/officeDocument/2006/relationships/hyperlink" Target="Video/Red%2045%20Jet%20XX.mp4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Video/Red%2049%20Jet%20Sweep.mp4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 JETS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914400" indent="-914400">
              <a:buNone/>
            </a:pPr>
            <a:r>
              <a:rPr lang="en-US" dirty="0" smtClean="0"/>
              <a:t>PAGE	PLAY</a:t>
            </a:r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/>
              <a:t>Table of Contents</a:t>
            </a:r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2" action="ppaction://hlinksldjump"/>
              </a:rPr>
              <a:t>An Overview of Jet Sweep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3" action="ppaction://hlinksldjump"/>
              </a:rPr>
              <a:t>Red 24 Jet Lead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4" action="ppaction://hlinksldjump"/>
              </a:rPr>
              <a:t>Red 24 Jet XX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5" action="ppaction://hlinksldjump"/>
              </a:rPr>
              <a:t>Red 24 Jet XX Keep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6" action="ppaction://hlinksldjump"/>
              </a:rPr>
              <a:t>Red 24 Jet XX Pass Right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7" action="ppaction://hlinksldjump"/>
              </a:rPr>
              <a:t>Red 28 Jet Sweep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8" action="ppaction://hlinksldjump"/>
              </a:rPr>
              <a:t>Red 28 Jet Waggle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9" action="ppaction://hlinksldjump"/>
              </a:rPr>
              <a:t>Red 28 Jet Reverse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10" action="ppaction://hlinksldjump"/>
              </a:rPr>
              <a:t>Red 28 Jet Reverse Keep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11" action="ppaction://hlinksldjump"/>
              </a:rPr>
              <a:t>Red 30 Jet Trap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12" action="ppaction://hlinksldjump"/>
              </a:rPr>
              <a:t>Red 30 Jet Sucker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13" action="ppaction://hlinksldjump"/>
              </a:rPr>
              <a:t>Red 30 Jet </a:t>
            </a:r>
            <a:r>
              <a:rPr lang="en-US" dirty="0" err="1" smtClean="0">
                <a:hlinkClick r:id="rId13" action="ppaction://hlinksldjump"/>
              </a:rPr>
              <a:t>Handback</a:t>
            </a:r>
            <a:r>
              <a:rPr lang="en-US" dirty="0" smtClean="0">
                <a:hlinkClick r:id="rId13" action="ppaction://hlinksldjump"/>
              </a:rPr>
              <a:t> Trap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14" action="ppaction://hlinksldjump"/>
              </a:rPr>
              <a:t>Red 31 Jet Trap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15" action="ppaction://hlinksldjump"/>
              </a:rPr>
              <a:t>Red 36 Jet Down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16" action="ppaction://hlinksldjump"/>
              </a:rPr>
              <a:t>Red 45 Jet Lead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17" action="ppaction://hlinksldjump"/>
              </a:rPr>
              <a:t>Red 45 </a:t>
            </a:r>
            <a:r>
              <a:rPr lang="en-US" smtClean="0">
                <a:hlinkClick r:id="rId17" action="ppaction://hlinksldjump"/>
              </a:rPr>
              <a:t>Jet XX</a:t>
            </a:r>
            <a:endParaRPr lang="en-US" smtClean="0"/>
          </a:p>
          <a:p>
            <a:pPr marL="914400" lvl="0" indent="-914400">
              <a:buFont typeface="+mj-lt"/>
              <a:buAutoNum type="arabicPeriod"/>
            </a:pPr>
            <a:r>
              <a:rPr lang="en-US" smtClean="0">
                <a:hlinkClick r:id="rId18" action="ppaction://hlinksldjump"/>
              </a:rPr>
              <a:t>Red </a:t>
            </a:r>
            <a:r>
              <a:rPr lang="en-US" dirty="0" smtClean="0">
                <a:hlinkClick r:id="rId18" action="ppaction://hlinksldjump"/>
              </a:rPr>
              <a:t>45 Jet XX Pass Left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19" action="ppaction://hlinksldjump"/>
              </a:rPr>
              <a:t>Red 49 Jet Sweep</a:t>
            </a:r>
            <a:endParaRPr lang="en-US" dirty="0" smtClean="0"/>
          </a:p>
          <a:p>
            <a:pPr marL="914400" indent="-914400">
              <a:buFont typeface="+mj-lt"/>
              <a:buAutoNum type="arabicPeriod"/>
            </a:pPr>
            <a:r>
              <a:rPr lang="en-US" dirty="0" smtClean="0">
                <a:hlinkClick r:id="rId20" action="ppaction://hlinksldjump"/>
              </a:rPr>
              <a:t>Red 49 Jet Keep Pass</a:t>
            </a:r>
            <a:endParaRPr lang="en-US" dirty="0" smtClean="0"/>
          </a:p>
          <a:p>
            <a:pPr marL="914400" indent="-914400">
              <a:buFont typeface="+mj-lt"/>
              <a:buAutoNum type="arabicPeriod"/>
            </a:pPr>
            <a:r>
              <a:rPr lang="en-US" dirty="0" smtClean="0">
                <a:hlinkClick r:id="rId20" action="ppaction://hlinksldjump"/>
              </a:rPr>
              <a:t>Red 49 Jet Waggle 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21" action="ppaction://hlinksldjump"/>
              </a:rPr>
              <a:t>Red Jet 49 Waggle Screen Left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22" action="ppaction://hlinksldjump"/>
              </a:rPr>
              <a:t>Red Jet </a:t>
            </a:r>
            <a:r>
              <a:rPr lang="en-US" dirty="0" err="1" smtClean="0">
                <a:hlinkClick r:id="rId22" action="ppaction://hlinksldjump"/>
              </a:rPr>
              <a:t>F9</a:t>
            </a:r>
            <a:endParaRPr lang="en-US" dirty="0" smtClean="0"/>
          </a:p>
          <a:p>
            <a:pPr marL="914400" lvl="0" indent="-914400">
              <a:buFont typeface="+mj-lt"/>
              <a:buAutoNum type="arabicPeriod"/>
            </a:pPr>
            <a:r>
              <a:rPr lang="en-US" dirty="0" smtClean="0">
                <a:hlinkClick r:id="rId23" action="ppaction://hlinksldjump"/>
              </a:rPr>
              <a:t>Red Jet Pass 1</a:t>
            </a:r>
            <a:endParaRPr lang="en-US" dirty="0" smtClean="0"/>
          </a:p>
          <a:p>
            <a:pPr marL="914400" indent="-91440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An Overview of Jet Sweep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76200" y="990600"/>
            <a:ext cx="6873875" cy="7431088"/>
            <a:chOff x="240" y="624"/>
            <a:chExt cx="4330" cy="4681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" y="624"/>
              <a:ext cx="3936" cy="4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270" y="1984"/>
              <a:ext cx="65" cy="6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816" y="1984"/>
              <a:ext cx="64" cy="6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972" y="1984"/>
              <a:ext cx="64" cy="65"/>
            </a:xfrm>
            <a:prstGeom prst="ellipse">
              <a:avLst/>
            </a:prstGeom>
            <a:solidFill>
              <a:srgbClr val="C0C0C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128" y="1984"/>
              <a:ext cx="64" cy="65"/>
            </a:xfrm>
            <a:prstGeom prst="rect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1128" y="1984"/>
              <a:ext cx="64" cy="6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1128" y="1984"/>
              <a:ext cx="64" cy="6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1284" y="1984"/>
              <a:ext cx="64" cy="6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1440" y="1984"/>
              <a:ext cx="64" cy="6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5" name="Oval 13"/>
            <p:cNvSpPr>
              <a:spLocks noChangeArrowheads="1"/>
            </p:cNvSpPr>
            <p:nvPr/>
          </p:nvSpPr>
          <p:spPr bwMode="auto">
            <a:xfrm>
              <a:off x="1596" y="1984"/>
              <a:ext cx="64" cy="6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1128" y="2085"/>
              <a:ext cx="64" cy="64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1128" y="2257"/>
              <a:ext cx="64" cy="64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660" y="2124"/>
              <a:ext cx="64" cy="64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1746" y="2124"/>
              <a:ext cx="64" cy="64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2214" y="1984"/>
              <a:ext cx="64" cy="6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2681" y="1984"/>
              <a:ext cx="65" cy="6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2832" y="1984"/>
              <a:ext cx="64" cy="6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988" y="1984"/>
              <a:ext cx="64" cy="65"/>
            </a:xfrm>
            <a:prstGeom prst="rect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>
              <a:off x="2988" y="1984"/>
              <a:ext cx="64" cy="6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5" name="Line 23"/>
            <p:cNvSpPr>
              <a:spLocks noChangeShapeType="1"/>
            </p:cNvSpPr>
            <p:nvPr/>
          </p:nvSpPr>
          <p:spPr bwMode="auto">
            <a:xfrm flipV="1">
              <a:off x="2988" y="1984"/>
              <a:ext cx="64" cy="6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3144" y="1984"/>
              <a:ext cx="64" cy="65"/>
            </a:xfrm>
            <a:prstGeom prst="ellipse">
              <a:avLst/>
            </a:prstGeom>
            <a:solidFill>
              <a:srgbClr val="C0C0C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3299" y="1984"/>
              <a:ext cx="65" cy="6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3455" y="1984"/>
              <a:ext cx="65" cy="65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29" name="Oval 27"/>
            <p:cNvSpPr>
              <a:spLocks noChangeArrowheads="1"/>
            </p:cNvSpPr>
            <p:nvPr/>
          </p:nvSpPr>
          <p:spPr bwMode="auto">
            <a:xfrm>
              <a:off x="2988" y="2085"/>
              <a:ext cx="64" cy="64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0" name="Oval 28"/>
            <p:cNvSpPr>
              <a:spLocks noChangeArrowheads="1"/>
            </p:cNvSpPr>
            <p:nvPr/>
          </p:nvSpPr>
          <p:spPr bwMode="auto">
            <a:xfrm>
              <a:off x="2988" y="2257"/>
              <a:ext cx="64" cy="64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2525" y="2124"/>
              <a:ext cx="65" cy="64"/>
            </a:xfrm>
            <a:prstGeom prst="ellipse">
              <a:avLst/>
            </a:pr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3611" y="2124"/>
              <a:ext cx="64" cy="64"/>
            </a:xfrm>
            <a:prstGeom prst="ellipse">
              <a:avLst/>
            </a:prstGeom>
            <a:solidFill>
              <a:srgbClr val="FFFFFF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95" y="2624"/>
              <a:ext cx="3730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Jet Sweep SE...Red 49 Jet Sweep                                              Jet Sweep TE...Red 28 Jet sweep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295" y="2803"/>
              <a:ext cx="4234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QB:Reverse</a:t>
              </a:r>
              <a:r>
                <a: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pivot flat and fast 180 degrees. Put your rear end in the </a:t>
              </a:r>
              <a:r>
                <a:rPr kumimoji="0" lang="en-US" sz="105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playside</a:t>
              </a:r>
              <a:r>
                <a: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B gap. On Jet sweep snap the ball 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295" y="2892"/>
              <a:ext cx="4202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when Jet Back is in the backside B gap. When he is a faker at the flank as on Jet Reverse, Jet Trap/Sucker, Jet 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295" y="2981"/>
              <a:ext cx="3929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Waggle etc. snap ball when he is over backside guard. On Jet XX plays and Jet Lead snap a tad sooner.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295" y="3159"/>
              <a:ext cx="4200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Jet Back:Aim point 2 feet behind heels of QB except on Jet Lead then it's 4 feet. On all sweeps stretch the flank 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295" y="3248"/>
              <a:ext cx="2772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thinking HASH, #'s, SIDELINE. Lose ground if necessary to set up blocks.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295" y="3426"/>
              <a:ext cx="4183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Backs on XX:1st back on 2yd. track...you MUST make a good handoff. Slow down if necessary. 2nd back must 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295" y="3515"/>
              <a:ext cx="2662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take a dropstep to a 3 yd.track. Square shoulders when crossing LOS!!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295" y="3693"/>
              <a:ext cx="4253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Playside Wing: To SE block #2 outside B gap. To TE block #3. First step is fire step @45&lt;. Get iside shoulder on 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Rectangle 40"/>
            <p:cNvSpPr>
              <a:spLocks noChangeArrowheads="1"/>
            </p:cNvSpPr>
            <p:nvPr/>
          </p:nvSpPr>
          <p:spPr bwMode="auto">
            <a:xfrm>
              <a:off x="295" y="3782"/>
              <a:ext cx="2860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outside # of defender. If he widens just stay on him and let back figure it out.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295" y="3960"/>
              <a:ext cx="4214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Playside Tackle:Block #1 outside B gap. Firestep @45&lt;. You cannot get knocked back or beaten outside.To TE 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Rectangle 42"/>
            <p:cNvSpPr>
              <a:spLocks noChangeArrowheads="1"/>
            </p:cNvSpPr>
            <p:nvPr/>
          </p:nvSpPr>
          <p:spPr bwMode="auto">
            <a:xfrm>
              <a:off x="295" y="4049"/>
              <a:ext cx="1230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combo on 7 tech w/TE up to ILB.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95" y="4227"/>
              <a:ext cx="3034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TE:On Jet to your flank block #2 outside B gap.If 7 tech, combo w/PST up to ILB.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Rectangle 44"/>
            <p:cNvSpPr>
              <a:spLocks noChangeArrowheads="1"/>
            </p:cNvSpPr>
            <p:nvPr/>
          </p:nvSpPr>
          <p:spPr bwMode="auto">
            <a:xfrm>
              <a:off x="295" y="4405"/>
              <a:ext cx="4178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Playside Guard:You will always pull. You are thinking "ALLEY PLAYER"...usually the safety. Look inside to ILB 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295" y="4494"/>
              <a:ext cx="3189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first. You must pull flat and fast and run. The play is Jet and you must be one as well.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295" y="4672"/>
              <a:ext cx="3740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SE:Block man covering you but be prepared for "Push/Crack"technique if SS becomes a headache.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Rectangle 47"/>
            <p:cNvSpPr>
              <a:spLocks noChangeArrowheads="1"/>
            </p:cNvSpPr>
            <p:nvPr/>
          </p:nvSpPr>
          <p:spPr bwMode="auto">
            <a:xfrm>
              <a:off x="295" y="4850"/>
              <a:ext cx="4105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FB:Trap course and block someone backside...ILB to Safety. Hug midline on Trap/Sucker.On XX you are the 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295" y="4939"/>
              <a:ext cx="4275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kickout</a:t>
              </a:r>
              <a:r>
                <a: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man. Take appropriate course. Listen for "</a:t>
              </a:r>
              <a:r>
                <a:rPr kumimoji="0" lang="en-US" sz="105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Campie</a:t>
              </a:r>
              <a:r>
                <a: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" call on XX to SE side knowing you'll </a:t>
              </a:r>
              <a:r>
                <a:rPr kumimoji="0" lang="en-US" sz="105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kickout</a:t>
              </a:r>
              <a:r>
                <a:rPr kumimoji="0" lang="en-US" sz="105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a reduced </a:t>
              </a:r>
              <a:endPara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Rectangle 49"/>
            <p:cNvSpPr>
              <a:spLocks noChangeArrowheads="1"/>
            </p:cNvSpPr>
            <p:nvPr/>
          </p:nvSpPr>
          <p:spPr bwMode="auto">
            <a:xfrm>
              <a:off x="295" y="5029"/>
              <a:ext cx="463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5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 technique.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Rectangle 50"/>
            <p:cNvSpPr>
              <a:spLocks noChangeArrowheads="1"/>
            </p:cNvSpPr>
            <p:nvPr/>
          </p:nvSpPr>
          <p:spPr bwMode="auto">
            <a:xfrm>
              <a:off x="283" y="886"/>
              <a:ext cx="359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The Jet Sweep has been an integral part of our attack since 1997. We run it equally 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283" y="1002"/>
              <a:ext cx="355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well to both flanks from many formations including unbalanced, shotgun, twins and 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4" name="Rectangle 52"/>
            <p:cNvSpPr>
              <a:spLocks noChangeArrowheads="1"/>
            </p:cNvSpPr>
            <p:nvPr/>
          </p:nvSpPr>
          <p:spPr bwMode="auto">
            <a:xfrm>
              <a:off x="283" y="1119"/>
              <a:ext cx="346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spreads. The basic idea is to get to the flank as quickly as possible and not have 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5" name="Rectangle 53"/>
            <p:cNvSpPr>
              <a:spLocks noChangeArrowheads="1"/>
            </p:cNvSpPr>
            <p:nvPr/>
          </p:nvSpPr>
          <p:spPr bwMode="auto">
            <a:xfrm>
              <a:off x="283" y="1236"/>
              <a:ext cx="191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to block anyone inside of the playside B gap.</a:t>
              </a:r>
              <a:endPara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Line 54"/>
            <p:cNvSpPr>
              <a:spLocks noChangeShapeType="1"/>
            </p:cNvSpPr>
            <p:nvPr/>
          </p:nvSpPr>
          <p:spPr bwMode="auto">
            <a:xfrm flipV="1">
              <a:off x="305" y="1638"/>
              <a:ext cx="5" cy="34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57" name="Freeform 55"/>
            <p:cNvSpPr>
              <a:spLocks/>
            </p:cNvSpPr>
            <p:nvPr/>
          </p:nvSpPr>
          <p:spPr bwMode="auto">
            <a:xfrm>
              <a:off x="272" y="1631"/>
              <a:ext cx="76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58" name="Line 56"/>
            <p:cNvSpPr>
              <a:spLocks noChangeShapeType="1"/>
            </p:cNvSpPr>
            <p:nvPr/>
          </p:nvSpPr>
          <p:spPr bwMode="auto">
            <a:xfrm>
              <a:off x="272" y="163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59" name="Freeform 57"/>
            <p:cNvSpPr>
              <a:spLocks/>
            </p:cNvSpPr>
            <p:nvPr/>
          </p:nvSpPr>
          <p:spPr bwMode="auto">
            <a:xfrm>
              <a:off x="567" y="1821"/>
              <a:ext cx="120" cy="300"/>
            </a:xfrm>
            <a:custGeom>
              <a:avLst/>
              <a:gdLst>
                <a:gd name="T0" fmla="*/ 324 w 324"/>
                <a:gd name="T1" fmla="*/ 807 h 807"/>
                <a:gd name="T2" fmla="*/ 0 w 324"/>
                <a:gd name="T3" fmla="*/ 29 h 807"/>
                <a:gd name="T4" fmla="*/ 99 w 324"/>
                <a:gd name="T5" fmla="*/ 0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24" h="807">
                  <a:moveTo>
                    <a:pt x="324" y="807"/>
                  </a:moveTo>
                  <a:lnTo>
                    <a:pt x="0" y="29"/>
                  </a:lnTo>
                  <a:lnTo>
                    <a:pt x="9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0" name="Freeform 58"/>
            <p:cNvSpPr>
              <a:spLocks/>
            </p:cNvSpPr>
            <p:nvPr/>
          </p:nvSpPr>
          <p:spPr bwMode="auto">
            <a:xfrm>
              <a:off x="592" y="1783"/>
              <a:ext cx="29" cy="75"/>
            </a:xfrm>
            <a:custGeom>
              <a:avLst/>
              <a:gdLst>
                <a:gd name="T0" fmla="*/ 78 w 78"/>
                <a:gd name="T1" fmla="*/ 196 h 200"/>
                <a:gd name="T2" fmla="*/ 59 w 78"/>
                <a:gd name="T3" fmla="*/ 200 h 200"/>
                <a:gd name="T4" fmla="*/ 0 w 78"/>
                <a:gd name="T5" fmla="*/ 4 h 200"/>
                <a:gd name="T6" fmla="*/ 19 w 78"/>
                <a:gd name="T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200">
                  <a:moveTo>
                    <a:pt x="78" y="196"/>
                  </a:moveTo>
                  <a:lnTo>
                    <a:pt x="59" y="200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 flipH="1">
              <a:off x="592" y="1783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2" name="Freeform 60"/>
            <p:cNvSpPr>
              <a:spLocks/>
            </p:cNvSpPr>
            <p:nvPr/>
          </p:nvSpPr>
          <p:spPr bwMode="auto">
            <a:xfrm>
              <a:off x="787" y="1911"/>
              <a:ext cx="42" cy="79"/>
            </a:xfrm>
            <a:custGeom>
              <a:avLst/>
              <a:gdLst>
                <a:gd name="T0" fmla="*/ 113 w 113"/>
                <a:gd name="T1" fmla="*/ 213 h 213"/>
                <a:gd name="T2" fmla="*/ 0 w 113"/>
                <a:gd name="T3" fmla="*/ 0 h 213"/>
                <a:gd name="T4" fmla="*/ 83 w 113"/>
                <a:gd name="T5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" h="213">
                  <a:moveTo>
                    <a:pt x="113" y="213"/>
                  </a:moveTo>
                  <a:lnTo>
                    <a:pt x="0" y="0"/>
                  </a:lnTo>
                  <a:lnTo>
                    <a:pt x="83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3" name="Freeform 61"/>
            <p:cNvSpPr>
              <a:spLocks/>
            </p:cNvSpPr>
            <p:nvPr/>
          </p:nvSpPr>
          <p:spPr bwMode="auto">
            <a:xfrm>
              <a:off x="818" y="1872"/>
              <a:ext cx="8" cy="76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4" name="Line 62"/>
            <p:cNvSpPr>
              <a:spLocks noChangeShapeType="1"/>
            </p:cNvSpPr>
            <p:nvPr/>
          </p:nvSpPr>
          <p:spPr bwMode="auto">
            <a:xfrm flipH="1">
              <a:off x="818" y="1872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5" name="Arc 63"/>
            <p:cNvSpPr>
              <a:spLocks/>
            </p:cNvSpPr>
            <p:nvPr/>
          </p:nvSpPr>
          <p:spPr bwMode="auto">
            <a:xfrm>
              <a:off x="457" y="1685"/>
              <a:ext cx="545" cy="368"/>
            </a:xfrm>
            <a:custGeom>
              <a:avLst/>
              <a:gdLst>
                <a:gd name="G0" fmla="+- 21600 0 0"/>
                <a:gd name="G1" fmla="+- 59 0 0"/>
                <a:gd name="G2" fmla="+- 21600 0 0"/>
                <a:gd name="T0" fmla="*/ 21600 w 21600"/>
                <a:gd name="T1" fmla="*/ 21659 h 21659"/>
                <a:gd name="T2" fmla="*/ 0 w 21600"/>
                <a:gd name="T3" fmla="*/ 0 h 21659"/>
                <a:gd name="T4" fmla="*/ 21600 w 21600"/>
                <a:gd name="T5" fmla="*/ 59 h 21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59" fill="none" extrusionOk="0">
                  <a:moveTo>
                    <a:pt x="21600" y="21659"/>
                  </a:moveTo>
                  <a:cubicBezTo>
                    <a:pt x="9670" y="21659"/>
                    <a:pt x="0" y="11988"/>
                    <a:pt x="0" y="59"/>
                  </a:cubicBezTo>
                  <a:cubicBezTo>
                    <a:pt x="-1" y="39"/>
                    <a:pt x="0" y="19"/>
                    <a:pt x="0" y="0"/>
                  </a:cubicBezTo>
                </a:path>
                <a:path w="21600" h="21659" stroke="0" extrusionOk="0">
                  <a:moveTo>
                    <a:pt x="21600" y="21659"/>
                  </a:moveTo>
                  <a:cubicBezTo>
                    <a:pt x="9670" y="21659"/>
                    <a:pt x="0" y="11988"/>
                    <a:pt x="0" y="59"/>
                  </a:cubicBezTo>
                  <a:cubicBezTo>
                    <a:pt x="-1" y="39"/>
                    <a:pt x="0" y="19"/>
                    <a:pt x="0" y="0"/>
                  </a:cubicBezTo>
                  <a:lnTo>
                    <a:pt x="21600" y="59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6" name="Freeform 64"/>
            <p:cNvSpPr>
              <a:spLocks/>
            </p:cNvSpPr>
            <p:nvPr/>
          </p:nvSpPr>
          <p:spPr bwMode="auto">
            <a:xfrm>
              <a:off x="419" y="1679"/>
              <a:ext cx="76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7" name="Line 65"/>
            <p:cNvSpPr>
              <a:spLocks noChangeShapeType="1"/>
            </p:cNvSpPr>
            <p:nvPr/>
          </p:nvSpPr>
          <p:spPr bwMode="auto">
            <a:xfrm>
              <a:off x="419" y="1679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8" name="Arc 66"/>
            <p:cNvSpPr>
              <a:spLocks/>
            </p:cNvSpPr>
            <p:nvPr/>
          </p:nvSpPr>
          <p:spPr bwMode="auto">
            <a:xfrm>
              <a:off x="1038" y="1927"/>
              <a:ext cx="116" cy="12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69" name="Freeform 67"/>
            <p:cNvSpPr>
              <a:spLocks/>
            </p:cNvSpPr>
            <p:nvPr/>
          </p:nvSpPr>
          <p:spPr bwMode="auto">
            <a:xfrm>
              <a:off x="1001" y="1920"/>
              <a:ext cx="75" cy="7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0" name="Line 68"/>
            <p:cNvSpPr>
              <a:spLocks noChangeShapeType="1"/>
            </p:cNvSpPr>
            <p:nvPr/>
          </p:nvSpPr>
          <p:spPr bwMode="auto">
            <a:xfrm>
              <a:off x="1001" y="192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1" name="Arc 69"/>
            <p:cNvSpPr>
              <a:spLocks/>
            </p:cNvSpPr>
            <p:nvPr/>
          </p:nvSpPr>
          <p:spPr bwMode="auto">
            <a:xfrm>
              <a:off x="1201" y="1927"/>
              <a:ext cx="106" cy="13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94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93" y="21599"/>
                  </a:moveTo>
                  <a:cubicBezTo>
                    <a:pt x="9545" y="21486"/>
                    <a:pt x="0" y="11848"/>
                    <a:pt x="0" y="0"/>
                  </a:cubicBezTo>
                </a:path>
                <a:path w="21600" h="21599" stroke="0" extrusionOk="0">
                  <a:moveTo>
                    <a:pt x="21393" y="21599"/>
                  </a:moveTo>
                  <a:cubicBezTo>
                    <a:pt x="9545" y="21486"/>
                    <a:pt x="0" y="11848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2" name="Freeform 70"/>
            <p:cNvSpPr>
              <a:spLocks/>
            </p:cNvSpPr>
            <p:nvPr/>
          </p:nvSpPr>
          <p:spPr bwMode="auto">
            <a:xfrm>
              <a:off x="1162" y="1920"/>
              <a:ext cx="77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3" name="Line 71"/>
            <p:cNvSpPr>
              <a:spLocks noChangeShapeType="1"/>
            </p:cNvSpPr>
            <p:nvPr/>
          </p:nvSpPr>
          <p:spPr bwMode="auto">
            <a:xfrm>
              <a:off x="1162" y="192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4" name="Arc 72"/>
            <p:cNvSpPr>
              <a:spLocks/>
            </p:cNvSpPr>
            <p:nvPr/>
          </p:nvSpPr>
          <p:spPr bwMode="auto">
            <a:xfrm>
              <a:off x="1390" y="1927"/>
              <a:ext cx="84" cy="12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5" name="Freeform 73"/>
            <p:cNvSpPr>
              <a:spLocks/>
            </p:cNvSpPr>
            <p:nvPr/>
          </p:nvSpPr>
          <p:spPr bwMode="auto">
            <a:xfrm>
              <a:off x="1352" y="1920"/>
              <a:ext cx="76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6" name="Line 74"/>
            <p:cNvSpPr>
              <a:spLocks noChangeShapeType="1"/>
            </p:cNvSpPr>
            <p:nvPr/>
          </p:nvSpPr>
          <p:spPr bwMode="auto">
            <a:xfrm>
              <a:off x="1352" y="192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7" name="Arc 75"/>
            <p:cNvSpPr>
              <a:spLocks/>
            </p:cNvSpPr>
            <p:nvPr/>
          </p:nvSpPr>
          <p:spPr bwMode="auto">
            <a:xfrm>
              <a:off x="1526" y="1927"/>
              <a:ext cx="95" cy="13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8" name="Freeform 76"/>
            <p:cNvSpPr>
              <a:spLocks/>
            </p:cNvSpPr>
            <p:nvPr/>
          </p:nvSpPr>
          <p:spPr bwMode="auto">
            <a:xfrm>
              <a:off x="1488" y="1920"/>
              <a:ext cx="76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>
              <a:off x="1488" y="1920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0" name="Freeform 78"/>
            <p:cNvSpPr>
              <a:spLocks/>
            </p:cNvSpPr>
            <p:nvPr/>
          </p:nvSpPr>
          <p:spPr bwMode="auto">
            <a:xfrm>
              <a:off x="1080" y="1769"/>
              <a:ext cx="141" cy="493"/>
            </a:xfrm>
            <a:custGeom>
              <a:avLst/>
              <a:gdLst>
                <a:gd name="T0" fmla="*/ 226 w 380"/>
                <a:gd name="T1" fmla="*/ 1327 h 1327"/>
                <a:gd name="T2" fmla="*/ 380 w 380"/>
                <a:gd name="T3" fmla="*/ 891 h 1327"/>
                <a:gd name="T4" fmla="*/ 0 w 380"/>
                <a:gd name="T5" fmla="*/ 0 h 1327"/>
                <a:gd name="T6" fmla="*/ 86 w 380"/>
                <a:gd name="T7" fmla="*/ 0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0" h="1327">
                  <a:moveTo>
                    <a:pt x="226" y="1327"/>
                  </a:moveTo>
                  <a:lnTo>
                    <a:pt x="380" y="891"/>
                  </a:lnTo>
                  <a:lnTo>
                    <a:pt x="0" y="0"/>
                  </a:lnTo>
                  <a:lnTo>
                    <a:pt x="8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1" name="Freeform 79"/>
            <p:cNvSpPr>
              <a:spLocks/>
            </p:cNvSpPr>
            <p:nvPr/>
          </p:nvSpPr>
          <p:spPr bwMode="auto">
            <a:xfrm>
              <a:off x="1112" y="1731"/>
              <a:ext cx="8" cy="76"/>
            </a:xfrm>
            <a:custGeom>
              <a:avLst/>
              <a:gdLst>
                <a:gd name="T0" fmla="*/ 20 w 20"/>
                <a:gd name="T1" fmla="*/ 205 h 205"/>
                <a:gd name="T2" fmla="*/ 0 w 20"/>
                <a:gd name="T3" fmla="*/ 205 h 205"/>
                <a:gd name="T4" fmla="*/ 0 w 20"/>
                <a:gd name="T5" fmla="*/ 0 h 205"/>
                <a:gd name="T6" fmla="*/ 20 w 20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05">
                  <a:moveTo>
                    <a:pt x="20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2" name="Line 80"/>
            <p:cNvSpPr>
              <a:spLocks noChangeShapeType="1"/>
            </p:cNvSpPr>
            <p:nvPr/>
          </p:nvSpPr>
          <p:spPr bwMode="auto">
            <a:xfrm flipH="1">
              <a:off x="1112" y="1731"/>
              <a:ext cx="8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3" name="Freeform 81"/>
            <p:cNvSpPr>
              <a:spLocks/>
            </p:cNvSpPr>
            <p:nvPr/>
          </p:nvSpPr>
          <p:spPr bwMode="auto">
            <a:xfrm>
              <a:off x="3638" y="1759"/>
              <a:ext cx="110" cy="356"/>
            </a:xfrm>
            <a:custGeom>
              <a:avLst/>
              <a:gdLst>
                <a:gd name="T0" fmla="*/ 0 w 296"/>
                <a:gd name="T1" fmla="*/ 961 h 961"/>
                <a:gd name="T2" fmla="*/ 296 w 296"/>
                <a:gd name="T3" fmla="*/ 71 h 961"/>
                <a:gd name="T4" fmla="*/ 156 w 296"/>
                <a:gd name="T5" fmla="*/ 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6" h="961">
                  <a:moveTo>
                    <a:pt x="0" y="961"/>
                  </a:moveTo>
                  <a:lnTo>
                    <a:pt x="296" y="71"/>
                  </a:lnTo>
                  <a:lnTo>
                    <a:pt x="156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4" name="Freeform 82"/>
            <p:cNvSpPr>
              <a:spLocks/>
            </p:cNvSpPr>
            <p:nvPr/>
          </p:nvSpPr>
          <p:spPr bwMode="auto">
            <a:xfrm>
              <a:off x="3673" y="1721"/>
              <a:ext cx="40" cy="72"/>
            </a:xfrm>
            <a:custGeom>
              <a:avLst/>
              <a:gdLst>
                <a:gd name="T0" fmla="*/ 92 w 108"/>
                <a:gd name="T1" fmla="*/ 0 h 192"/>
                <a:gd name="T2" fmla="*/ 108 w 108"/>
                <a:gd name="T3" fmla="*/ 8 h 192"/>
                <a:gd name="T4" fmla="*/ 16 w 108"/>
                <a:gd name="T5" fmla="*/ 192 h 192"/>
                <a:gd name="T6" fmla="*/ 0 w 108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92">
                  <a:moveTo>
                    <a:pt x="92" y="0"/>
                  </a:moveTo>
                  <a:lnTo>
                    <a:pt x="108" y="8"/>
                  </a:lnTo>
                  <a:lnTo>
                    <a:pt x="16" y="192"/>
                  </a:lnTo>
                  <a:lnTo>
                    <a:pt x="0" y="18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5" name="Line 83"/>
            <p:cNvSpPr>
              <a:spLocks noChangeShapeType="1"/>
            </p:cNvSpPr>
            <p:nvPr/>
          </p:nvSpPr>
          <p:spPr bwMode="auto">
            <a:xfrm>
              <a:off x="3673" y="1790"/>
              <a:ext cx="6" cy="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6" name="Freeform 84"/>
            <p:cNvSpPr>
              <a:spLocks/>
            </p:cNvSpPr>
            <p:nvPr/>
          </p:nvSpPr>
          <p:spPr bwMode="auto">
            <a:xfrm>
              <a:off x="3507" y="1931"/>
              <a:ext cx="37" cy="63"/>
            </a:xfrm>
            <a:custGeom>
              <a:avLst/>
              <a:gdLst>
                <a:gd name="T0" fmla="*/ 0 w 101"/>
                <a:gd name="T1" fmla="*/ 169 h 169"/>
                <a:gd name="T2" fmla="*/ 101 w 101"/>
                <a:gd name="T3" fmla="*/ 0 h 169"/>
                <a:gd name="T4" fmla="*/ 30 w 101"/>
                <a:gd name="T5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69">
                  <a:moveTo>
                    <a:pt x="0" y="169"/>
                  </a:moveTo>
                  <a:lnTo>
                    <a:pt x="101" y="0"/>
                  </a:lnTo>
                  <a:lnTo>
                    <a:pt x="3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7" name="Freeform 85"/>
            <p:cNvSpPr>
              <a:spLocks/>
            </p:cNvSpPr>
            <p:nvPr/>
          </p:nvSpPr>
          <p:spPr bwMode="auto">
            <a:xfrm>
              <a:off x="3511" y="1894"/>
              <a:ext cx="7" cy="75"/>
            </a:xfrm>
            <a:custGeom>
              <a:avLst/>
              <a:gdLst>
                <a:gd name="T0" fmla="*/ 0 w 19"/>
                <a:gd name="T1" fmla="*/ 0 h 204"/>
                <a:gd name="T2" fmla="*/ 19 w 19"/>
                <a:gd name="T3" fmla="*/ 0 h 204"/>
                <a:gd name="T4" fmla="*/ 19 w 19"/>
                <a:gd name="T5" fmla="*/ 204 h 204"/>
                <a:gd name="T6" fmla="*/ 0 w 19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4">
                  <a:moveTo>
                    <a:pt x="0" y="0"/>
                  </a:moveTo>
                  <a:lnTo>
                    <a:pt x="19" y="0"/>
                  </a:lnTo>
                  <a:lnTo>
                    <a:pt x="19" y="204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8" name="Line 86"/>
            <p:cNvSpPr>
              <a:spLocks noChangeShapeType="1"/>
            </p:cNvSpPr>
            <p:nvPr/>
          </p:nvSpPr>
          <p:spPr bwMode="auto">
            <a:xfrm>
              <a:off x="3511" y="1969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89" name="Freeform 87"/>
            <p:cNvSpPr>
              <a:spLocks/>
            </p:cNvSpPr>
            <p:nvPr/>
          </p:nvSpPr>
          <p:spPr bwMode="auto">
            <a:xfrm>
              <a:off x="3350" y="1937"/>
              <a:ext cx="37" cy="73"/>
            </a:xfrm>
            <a:custGeom>
              <a:avLst/>
              <a:gdLst>
                <a:gd name="T0" fmla="*/ 13 w 98"/>
                <a:gd name="T1" fmla="*/ 198 h 198"/>
                <a:gd name="T2" fmla="*/ 98 w 98"/>
                <a:gd name="T3" fmla="*/ 0 h 198"/>
                <a:gd name="T4" fmla="*/ 0 w 98"/>
                <a:gd name="T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" h="198">
                  <a:moveTo>
                    <a:pt x="13" y="198"/>
                  </a:moveTo>
                  <a:lnTo>
                    <a:pt x="98" y="0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0" name="Freeform 88"/>
            <p:cNvSpPr>
              <a:spLocks/>
            </p:cNvSpPr>
            <p:nvPr/>
          </p:nvSpPr>
          <p:spPr bwMode="auto">
            <a:xfrm>
              <a:off x="3343" y="1899"/>
              <a:ext cx="7" cy="76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1" name="Line 89"/>
            <p:cNvSpPr>
              <a:spLocks noChangeShapeType="1"/>
            </p:cNvSpPr>
            <p:nvPr/>
          </p:nvSpPr>
          <p:spPr bwMode="auto">
            <a:xfrm>
              <a:off x="3343" y="1975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2" name="Freeform 90"/>
            <p:cNvSpPr>
              <a:spLocks/>
            </p:cNvSpPr>
            <p:nvPr/>
          </p:nvSpPr>
          <p:spPr bwMode="auto">
            <a:xfrm>
              <a:off x="2942" y="1821"/>
              <a:ext cx="173" cy="435"/>
            </a:xfrm>
            <a:custGeom>
              <a:avLst/>
              <a:gdLst>
                <a:gd name="T0" fmla="*/ 196 w 466"/>
                <a:gd name="T1" fmla="*/ 1173 h 1173"/>
                <a:gd name="T2" fmla="*/ 0 w 466"/>
                <a:gd name="T3" fmla="*/ 537 h 1173"/>
                <a:gd name="T4" fmla="*/ 466 w 466"/>
                <a:gd name="T5" fmla="*/ 0 h 1173"/>
                <a:gd name="T6" fmla="*/ 309 w 466"/>
                <a:gd name="T7" fmla="*/ 15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173">
                  <a:moveTo>
                    <a:pt x="196" y="1173"/>
                  </a:moveTo>
                  <a:lnTo>
                    <a:pt x="0" y="537"/>
                  </a:lnTo>
                  <a:lnTo>
                    <a:pt x="466" y="0"/>
                  </a:lnTo>
                  <a:lnTo>
                    <a:pt x="309" y="1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3" name="Freeform 91"/>
            <p:cNvSpPr>
              <a:spLocks/>
            </p:cNvSpPr>
            <p:nvPr/>
          </p:nvSpPr>
          <p:spPr bwMode="auto">
            <a:xfrm>
              <a:off x="3046" y="1789"/>
              <a:ext cx="13" cy="76"/>
            </a:xfrm>
            <a:custGeom>
              <a:avLst/>
              <a:gdLst>
                <a:gd name="T0" fmla="*/ 0 w 35"/>
                <a:gd name="T1" fmla="*/ 0 h 205"/>
                <a:gd name="T2" fmla="*/ 19 w 35"/>
                <a:gd name="T3" fmla="*/ 0 h 205"/>
                <a:gd name="T4" fmla="*/ 35 w 35"/>
                <a:gd name="T5" fmla="*/ 205 h 205"/>
                <a:gd name="T6" fmla="*/ 17 w 35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205">
                  <a:moveTo>
                    <a:pt x="0" y="0"/>
                  </a:moveTo>
                  <a:lnTo>
                    <a:pt x="19" y="0"/>
                  </a:lnTo>
                  <a:lnTo>
                    <a:pt x="35" y="205"/>
                  </a:lnTo>
                  <a:lnTo>
                    <a:pt x="17" y="205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4" name="Line 92"/>
            <p:cNvSpPr>
              <a:spLocks noChangeShapeType="1"/>
            </p:cNvSpPr>
            <p:nvPr/>
          </p:nvSpPr>
          <p:spPr bwMode="auto">
            <a:xfrm>
              <a:off x="3053" y="1865"/>
              <a:ext cx="6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5" name="Freeform 93"/>
            <p:cNvSpPr>
              <a:spLocks/>
            </p:cNvSpPr>
            <p:nvPr/>
          </p:nvSpPr>
          <p:spPr bwMode="auto">
            <a:xfrm>
              <a:off x="2250" y="1612"/>
              <a:ext cx="1069" cy="372"/>
            </a:xfrm>
            <a:custGeom>
              <a:avLst/>
              <a:gdLst>
                <a:gd name="T0" fmla="*/ 0 w 2880"/>
                <a:gd name="T1" fmla="*/ 1003 h 1003"/>
                <a:gd name="T2" fmla="*/ 2880 w 2880"/>
                <a:gd name="T3" fmla="*/ 0 h 1003"/>
                <a:gd name="T4" fmla="*/ 2668 w 2880"/>
                <a:gd name="T5" fmla="*/ 0 h 10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0" h="1003">
                  <a:moveTo>
                    <a:pt x="0" y="1003"/>
                  </a:moveTo>
                  <a:lnTo>
                    <a:pt x="2880" y="0"/>
                  </a:lnTo>
                  <a:lnTo>
                    <a:pt x="2668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6" name="Freeform 94"/>
            <p:cNvSpPr>
              <a:spLocks/>
            </p:cNvSpPr>
            <p:nvPr/>
          </p:nvSpPr>
          <p:spPr bwMode="auto">
            <a:xfrm>
              <a:off x="3233" y="1574"/>
              <a:ext cx="7" cy="76"/>
            </a:xfrm>
            <a:custGeom>
              <a:avLst/>
              <a:gdLst>
                <a:gd name="T0" fmla="*/ 0 w 18"/>
                <a:gd name="T1" fmla="*/ 0 h 204"/>
                <a:gd name="T2" fmla="*/ 18 w 18"/>
                <a:gd name="T3" fmla="*/ 0 h 204"/>
                <a:gd name="T4" fmla="*/ 18 w 18"/>
                <a:gd name="T5" fmla="*/ 204 h 204"/>
                <a:gd name="T6" fmla="*/ 0 w 18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4">
                  <a:moveTo>
                    <a:pt x="0" y="0"/>
                  </a:moveTo>
                  <a:lnTo>
                    <a:pt x="18" y="0"/>
                  </a:lnTo>
                  <a:lnTo>
                    <a:pt x="18" y="204"/>
                  </a:lnTo>
                  <a:lnTo>
                    <a:pt x="0" y="204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7" name="Line 95"/>
            <p:cNvSpPr>
              <a:spLocks noChangeShapeType="1"/>
            </p:cNvSpPr>
            <p:nvPr/>
          </p:nvSpPr>
          <p:spPr bwMode="auto">
            <a:xfrm>
              <a:off x="3233" y="1650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8" name="Arc 96"/>
            <p:cNvSpPr>
              <a:spLocks/>
            </p:cNvSpPr>
            <p:nvPr/>
          </p:nvSpPr>
          <p:spPr bwMode="auto">
            <a:xfrm>
              <a:off x="3167" y="1743"/>
              <a:ext cx="483" cy="30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99" name="Freeform 97"/>
            <p:cNvSpPr>
              <a:spLocks/>
            </p:cNvSpPr>
            <p:nvPr/>
          </p:nvSpPr>
          <p:spPr bwMode="auto">
            <a:xfrm>
              <a:off x="3611" y="1736"/>
              <a:ext cx="76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0" name="Line 98"/>
            <p:cNvSpPr>
              <a:spLocks noChangeShapeType="1"/>
            </p:cNvSpPr>
            <p:nvPr/>
          </p:nvSpPr>
          <p:spPr bwMode="auto">
            <a:xfrm>
              <a:off x="3611" y="1736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1" name="Arc 99"/>
            <p:cNvSpPr>
              <a:spLocks/>
            </p:cNvSpPr>
            <p:nvPr/>
          </p:nvSpPr>
          <p:spPr bwMode="auto">
            <a:xfrm>
              <a:off x="3031" y="1952"/>
              <a:ext cx="147" cy="10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2" name="Freeform 100"/>
            <p:cNvSpPr>
              <a:spLocks/>
            </p:cNvSpPr>
            <p:nvPr/>
          </p:nvSpPr>
          <p:spPr bwMode="auto">
            <a:xfrm>
              <a:off x="3139" y="1946"/>
              <a:ext cx="77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3" name="Line 101"/>
            <p:cNvSpPr>
              <a:spLocks noChangeShapeType="1"/>
            </p:cNvSpPr>
            <p:nvPr/>
          </p:nvSpPr>
          <p:spPr bwMode="auto">
            <a:xfrm>
              <a:off x="3139" y="1946"/>
              <a:ext cx="0" cy="6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4" name="Arc 102"/>
            <p:cNvSpPr>
              <a:spLocks/>
            </p:cNvSpPr>
            <p:nvPr/>
          </p:nvSpPr>
          <p:spPr bwMode="auto">
            <a:xfrm>
              <a:off x="2863" y="1958"/>
              <a:ext cx="173" cy="9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5" name="Freeform 103"/>
            <p:cNvSpPr>
              <a:spLocks/>
            </p:cNvSpPr>
            <p:nvPr/>
          </p:nvSpPr>
          <p:spPr bwMode="auto">
            <a:xfrm>
              <a:off x="2997" y="1951"/>
              <a:ext cx="76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6" name="Line 104"/>
            <p:cNvSpPr>
              <a:spLocks noChangeShapeType="1"/>
            </p:cNvSpPr>
            <p:nvPr/>
          </p:nvSpPr>
          <p:spPr bwMode="auto">
            <a:xfrm>
              <a:off x="2997" y="195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7" name="Arc 105"/>
            <p:cNvSpPr>
              <a:spLocks/>
            </p:cNvSpPr>
            <p:nvPr/>
          </p:nvSpPr>
          <p:spPr bwMode="auto">
            <a:xfrm>
              <a:off x="2710" y="1958"/>
              <a:ext cx="131" cy="10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8" name="Freeform 106"/>
            <p:cNvSpPr>
              <a:spLocks/>
            </p:cNvSpPr>
            <p:nvPr/>
          </p:nvSpPr>
          <p:spPr bwMode="auto">
            <a:xfrm>
              <a:off x="2804" y="1951"/>
              <a:ext cx="76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09" name="Line 107"/>
            <p:cNvSpPr>
              <a:spLocks noChangeShapeType="1"/>
            </p:cNvSpPr>
            <p:nvPr/>
          </p:nvSpPr>
          <p:spPr bwMode="auto">
            <a:xfrm>
              <a:off x="2804" y="1951"/>
              <a:ext cx="0" cy="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0" name="Freeform 108"/>
            <p:cNvSpPr>
              <a:spLocks/>
            </p:cNvSpPr>
            <p:nvPr/>
          </p:nvSpPr>
          <p:spPr bwMode="auto">
            <a:xfrm>
              <a:off x="1112" y="2166"/>
              <a:ext cx="655" cy="44"/>
            </a:xfrm>
            <a:custGeom>
              <a:avLst/>
              <a:gdLst>
                <a:gd name="T0" fmla="*/ 1764 w 1764"/>
                <a:gd name="T1" fmla="*/ 60 h 120"/>
                <a:gd name="T2" fmla="*/ 1734 w 1764"/>
                <a:gd name="T3" fmla="*/ 120 h 120"/>
                <a:gd name="T4" fmla="*/ 1674 w 1764"/>
                <a:gd name="T5" fmla="*/ 0 h 120"/>
                <a:gd name="T6" fmla="*/ 1614 w 1764"/>
                <a:gd name="T7" fmla="*/ 120 h 120"/>
                <a:gd name="T8" fmla="*/ 1554 w 1764"/>
                <a:gd name="T9" fmla="*/ 0 h 120"/>
                <a:gd name="T10" fmla="*/ 1494 w 1764"/>
                <a:gd name="T11" fmla="*/ 120 h 120"/>
                <a:gd name="T12" fmla="*/ 1434 w 1764"/>
                <a:gd name="T13" fmla="*/ 0 h 120"/>
                <a:gd name="T14" fmla="*/ 1374 w 1764"/>
                <a:gd name="T15" fmla="*/ 120 h 120"/>
                <a:gd name="T16" fmla="*/ 1314 w 1764"/>
                <a:gd name="T17" fmla="*/ 0 h 120"/>
                <a:gd name="T18" fmla="*/ 1254 w 1764"/>
                <a:gd name="T19" fmla="*/ 120 h 120"/>
                <a:gd name="T20" fmla="*/ 1194 w 1764"/>
                <a:gd name="T21" fmla="*/ 0 h 120"/>
                <a:gd name="T22" fmla="*/ 1134 w 1764"/>
                <a:gd name="T23" fmla="*/ 120 h 120"/>
                <a:gd name="T24" fmla="*/ 1074 w 1764"/>
                <a:gd name="T25" fmla="*/ 0 h 120"/>
                <a:gd name="T26" fmla="*/ 1014 w 1764"/>
                <a:gd name="T27" fmla="*/ 120 h 120"/>
                <a:gd name="T28" fmla="*/ 954 w 1764"/>
                <a:gd name="T29" fmla="*/ 0 h 120"/>
                <a:gd name="T30" fmla="*/ 894 w 1764"/>
                <a:gd name="T31" fmla="*/ 120 h 120"/>
                <a:gd name="T32" fmla="*/ 834 w 1764"/>
                <a:gd name="T33" fmla="*/ 0 h 120"/>
                <a:gd name="T34" fmla="*/ 774 w 1764"/>
                <a:gd name="T35" fmla="*/ 120 h 120"/>
                <a:gd name="T36" fmla="*/ 714 w 1764"/>
                <a:gd name="T37" fmla="*/ 0 h 120"/>
                <a:gd name="T38" fmla="*/ 654 w 1764"/>
                <a:gd name="T39" fmla="*/ 120 h 120"/>
                <a:gd name="T40" fmla="*/ 594 w 1764"/>
                <a:gd name="T41" fmla="*/ 0 h 120"/>
                <a:gd name="T42" fmla="*/ 534 w 1764"/>
                <a:gd name="T43" fmla="*/ 120 h 120"/>
                <a:gd name="T44" fmla="*/ 474 w 1764"/>
                <a:gd name="T45" fmla="*/ 0 h 120"/>
                <a:gd name="T46" fmla="*/ 414 w 1764"/>
                <a:gd name="T47" fmla="*/ 120 h 120"/>
                <a:gd name="T48" fmla="*/ 354 w 1764"/>
                <a:gd name="T49" fmla="*/ 0 h 120"/>
                <a:gd name="T50" fmla="*/ 294 w 1764"/>
                <a:gd name="T51" fmla="*/ 120 h 120"/>
                <a:gd name="T52" fmla="*/ 234 w 1764"/>
                <a:gd name="T53" fmla="*/ 0 h 120"/>
                <a:gd name="T54" fmla="*/ 174 w 1764"/>
                <a:gd name="T55" fmla="*/ 120 h 120"/>
                <a:gd name="T56" fmla="*/ 114 w 1764"/>
                <a:gd name="T57" fmla="*/ 0 h 120"/>
                <a:gd name="T58" fmla="*/ 54 w 1764"/>
                <a:gd name="T59" fmla="*/ 120 h 120"/>
                <a:gd name="T60" fmla="*/ 24 w 1764"/>
                <a:gd name="T61" fmla="*/ 60 h 120"/>
                <a:gd name="T62" fmla="*/ 0 w 1764"/>
                <a:gd name="T6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64" h="120">
                  <a:moveTo>
                    <a:pt x="1764" y="60"/>
                  </a:moveTo>
                  <a:lnTo>
                    <a:pt x="1734" y="120"/>
                  </a:lnTo>
                  <a:lnTo>
                    <a:pt x="1674" y="0"/>
                  </a:lnTo>
                  <a:lnTo>
                    <a:pt x="1614" y="120"/>
                  </a:lnTo>
                  <a:lnTo>
                    <a:pt x="1554" y="0"/>
                  </a:lnTo>
                  <a:lnTo>
                    <a:pt x="1494" y="120"/>
                  </a:lnTo>
                  <a:lnTo>
                    <a:pt x="1434" y="0"/>
                  </a:lnTo>
                  <a:lnTo>
                    <a:pt x="1374" y="120"/>
                  </a:lnTo>
                  <a:lnTo>
                    <a:pt x="1314" y="0"/>
                  </a:lnTo>
                  <a:lnTo>
                    <a:pt x="1254" y="120"/>
                  </a:lnTo>
                  <a:lnTo>
                    <a:pt x="1194" y="0"/>
                  </a:lnTo>
                  <a:lnTo>
                    <a:pt x="1134" y="120"/>
                  </a:lnTo>
                  <a:lnTo>
                    <a:pt x="1074" y="0"/>
                  </a:lnTo>
                  <a:lnTo>
                    <a:pt x="1014" y="120"/>
                  </a:lnTo>
                  <a:lnTo>
                    <a:pt x="954" y="0"/>
                  </a:lnTo>
                  <a:lnTo>
                    <a:pt x="894" y="120"/>
                  </a:lnTo>
                  <a:lnTo>
                    <a:pt x="834" y="0"/>
                  </a:lnTo>
                  <a:lnTo>
                    <a:pt x="774" y="120"/>
                  </a:lnTo>
                  <a:lnTo>
                    <a:pt x="714" y="0"/>
                  </a:lnTo>
                  <a:lnTo>
                    <a:pt x="654" y="120"/>
                  </a:lnTo>
                  <a:lnTo>
                    <a:pt x="594" y="0"/>
                  </a:lnTo>
                  <a:lnTo>
                    <a:pt x="534" y="120"/>
                  </a:lnTo>
                  <a:lnTo>
                    <a:pt x="474" y="0"/>
                  </a:lnTo>
                  <a:lnTo>
                    <a:pt x="414" y="120"/>
                  </a:lnTo>
                  <a:lnTo>
                    <a:pt x="354" y="0"/>
                  </a:lnTo>
                  <a:lnTo>
                    <a:pt x="294" y="120"/>
                  </a:lnTo>
                  <a:lnTo>
                    <a:pt x="234" y="0"/>
                  </a:lnTo>
                  <a:lnTo>
                    <a:pt x="174" y="120"/>
                  </a:lnTo>
                  <a:lnTo>
                    <a:pt x="114" y="0"/>
                  </a:lnTo>
                  <a:lnTo>
                    <a:pt x="54" y="120"/>
                  </a:lnTo>
                  <a:lnTo>
                    <a:pt x="24" y="60"/>
                  </a:lnTo>
                  <a:lnTo>
                    <a:pt x="0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1" name="Arc 109"/>
            <p:cNvSpPr>
              <a:spLocks/>
            </p:cNvSpPr>
            <p:nvPr/>
          </p:nvSpPr>
          <p:spPr bwMode="auto">
            <a:xfrm>
              <a:off x="325" y="1769"/>
              <a:ext cx="787" cy="41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2" name="Freeform 110"/>
            <p:cNvSpPr>
              <a:spLocks/>
            </p:cNvSpPr>
            <p:nvPr/>
          </p:nvSpPr>
          <p:spPr bwMode="auto">
            <a:xfrm>
              <a:off x="306" y="1769"/>
              <a:ext cx="39" cy="54"/>
            </a:xfrm>
            <a:custGeom>
              <a:avLst/>
              <a:gdLst>
                <a:gd name="T0" fmla="*/ 19 w 39"/>
                <a:gd name="T1" fmla="*/ 0 h 54"/>
                <a:gd name="T2" fmla="*/ 0 w 39"/>
                <a:gd name="T3" fmla="*/ 54 h 54"/>
                <a:gd name="T4" fmla="*/ 19 w 39"/>
                <a:gd name="T5" fmla="*/ 41 h 54"/>
                <a:gd name="T6" fmla="*/ 39 w 39"/>
                <a:gd name="T7" fmla="*/ 54 h 54"/>
                <a:gd name="T8" fmla="*/ 19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19" y="0"/>
                  </a:moveTo>
                  <a:lnTo>
                    <a:pt x="0" y="54"/>
                  </a:lnTo>
                  <a:lnTo>
                    <a:pt x="19" y="41"/>
                  </a:lnTo>
                  <a:lnTo>
                    <a:pt x="39" y="54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3" name="Arc 111"/>
            <p:cNvSpPr>
              <a:spLocks/>
            </p:cNvSpPr>
            <p:nvPr/>
          </p:nvSpPr>
          <p:spPr bwMode="auto">
            <a:xfrm>
              <a:off x="1070" y="2125"/>
              <a:ext cx="121" cy="58"/>
            </a:xfrm>
            <a:custGeom>
              <a:avLst/>
              <a:gdLst>
                <a:gd name="G0" fmla="+- 179 0 0"/>
                <a:gd name="G1" fmla="+- 0 0 0"/>
                <a:gd name="G2" fmla="+- 21600 0 0"/>
                <a:gd name="T0" fmla="*/ 21779 w 21779"/>
                <a:gd name="T1" fmla="*/ 0 h 21600"/>
                <a:gd name="T2" fmla="*/ 0 w 21779"/>
                <a:gd name="T3" fmla="*/ 21599 h 21600"/>
                <a:gd name="T4" fmla="*/ 179 w 2177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9" h="21600" fill="none" extrusionOk="0">
                  <a:moveTo>
                    <a:pt x="21779" y="0"/>
                  </a:moveTo>
                  <a:cubicBezTo>
                    <a:pt x="21779" y="11929"/>
                    <a:pt x="12108" y="21600"/>
                    <a:pt x="179" y="21600"/>
                  </a:cubicBezTo>
                  <a:cubicBezTo>
                    <a:pt x="119" y="21600"/>
                    <a:pt x="59" y="21599"/>
                    <a:pt x="-1" y="21599"/>
                  </a:cubicBezTo>
                </a:path>
                <a:path w="21779" h="21600" stroke="0" extrusionOk="0">
                  <a:moveTo>
                    <a:pt x="21779" y="0"/>
                  </a:moveTo>
                  <a:cubicBezTo>
                    <a:pt x="21779" y="11929"/>
                    <a:pt x="12108" y="21600"/>
                    <a:pt x="179" y="21600"/>
                  </a:cubicBezTo>
                  <a:cubicBezTo>
                    <a:pt x="119" y="21600"/>
                    <a:pt x="59" y="21599"/>
                    <a:pt x="-1" y="21599"/>
                  </a:cubicBezTo>
                  <a:lnTo>
                    <a:pt x="179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4" name="Arc 112"/>
            <p:cNvSpPr>
              <a:spLocks/>
            </p:cNvSpPr>
            <p:nvPr/>
          </p:nvSpPr>
          <p:spPr bwMode="auto">
            <a:xfrm>
              <a:off x="1070" y="2183"/>
              <a:ext cx="299" cy="142"/>
            </a:xfrm>
            <a:custGeom>
              <a:avLst/>
              <a:gdLst>
                <a:gd name="G0" fmla="+- 21600 0 0"/>
                <a:gd name="G1" fmla="+- 152 0 0"/>
                <a:gd name="G2" fmla="+- 21600 0 0"/>
                <a:gd name="T0" fmla="*/ 21600 w 21600"/>
                <a:gd name="T1" fmla="*/ 21752 h 21752"/>
                <a:gd name="T2" fmla="*/ 1 w 21600"/>
                <a:gd name="T3" fmla="*/ 0 h 21752"/>
                <a:gd name="T4" fmla="*/ 21600 w 21600"/>
                <a:gd name="T5" fmla="*/ 152 h 21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2" fill="none" extrusionOk="0">
                  <a:moveTo>
                    <a:pt x="21600" y="21752"/>
                  </a:moveTo>
                  <a:cubicBezTo>
                    <a:pt x="9670" y="21752"/>
                    <a:pt x="0" y="12081"/>
                    <a:pt x="0" y="152"/>
                  </a:cubicBezTo>
                  <a:cubicBezTo>
                    <a:pt x="-1" y="101"/>
                    <a:pt x="0" y="50"/>
                    <a:pt x="0" y="-1"/>
                  </a:cubicBezTo>
                </a:path>
                <a:path w="21600" h="21752" stroke="0" extrusionOk="0">
                  <a:moveTo>
                    <a:pt x="21600" y="21752"/>
                  </a:moveTo>
                  <a:cubicBezTo>
                    <a:pt x="9670" y="21752"/>
                    <a:pt x="0" y="12081"/>
                    <a:pt x="0" y="152"/>
                  </a:cubicBezTo>
                  <a:cubicBezTo>
                    <a:pt x="-1" y="101"/>
                    <a:pt x="0" y="50"/>
                    <a:pt x="0" y="-1"/>
                  </a:cubicBezTo>
                  <a:lnTo>
                    <a:pt x="21600" y="152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5" name="Freeform 113"/>
            <p:cNvSpPr>
              <a:spLocks/>
            </p:cNvSpPr>
            <p:nvPr/>
          </p:nvSpPr>
          <p:spPr bwMode="auto">
            <a:xfrm>
              <a:off x="1315" y="2305"/>
              <a:ext cx="54" cy="39"/>
            </a:xfrm>
            <a:custGeom>
              <a:avLst/>
              <a:gdLst>
                <a:gd name="T0" fmla="*/ 54 w 54"/>
                <a:gd name="T1" fmla="*/ 20 h 39"/>
                <a:gd name="T2" fmla="*/ 0 w 54"/>
                <a:gd name="T3" fmla="*/ 0 h 39"/>
                <a:gd name="T4" fmla="*/ 14 w 54"/>
                <a:gd name="T5" fmla="*/ 20 h 39"/>
                <a:gd name="T6" fmla="*/ 0 w 54"/>
                <a:gd name="T7" fmla="*/ 39 h 39"/>
                <a:gd name="T8" fmla="*/ 54 w 54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9">
                  <a:moveTo>
                    <a:pt x="54" y="20"/>
                  </a:moveTo>
                  <a:lnTo>
                    <a:pt x="0" y="0"/>
                  </a:lnTo>
                  <a:lnTo>
                    <a:pt x="14" y="20"/>
                  </a:lnTo>
                  <a:lnTo>
                    <a:pt x="0" y="39"/>
                  </a:lnTo>
                  <a:lnTo>
                    <a:pt x="54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6" name="Freeform 114"/>
            <p:cNvSpPr>
              <a:spLocks/>
            </p:cNvSpPr>
            <p:nvPr/>
          </p:nvSpPr>
          <p:spPr bwMode="auto">
            <a:xfrm>
              <a:off x="2554" y="2166"/>
              <a:ext cx="482" cy="44"/>
            </a:xfrm>
            <a:custGeom>
              <a:avLst/>
              <a:gdLst>
                <a:gd name="T0" fmla="*/ 0 w 1298"/>
                <a:gd name="T1" fmla="*/ 60 h 120"/>
                <a:gd name="T2" fmla="*/ 30 w 1298"/>
                <a:gd name="T3" fmla="*/ 0 h 120"/>
                <a:gd name="T4" fmla="*/ 90 w 1298"/>
                <a:gd name="T5" fmla="*/ 120 h 120"/>
                <a:gd name="T6" fmla="*/ 150 w 1298"/>
                <a:gd name="T7" fmla="*/ 0 h 120"/>
                <a:gd name="T8" fmla="*/ 210 w 1298"/>
                <a:gd name="T9" fmla="*/ 120 h 120"/>
                <a:gd name="T10" fmla="*/ 270 w 1298"/>
                <a:gd name="T11" fmla="*/ 0 h 120"/>
                <a:gd name="T12" fmla="*/ 330 w 1298"/>
                <a:gd name="T13" fmla="*/ 120 h 120"/>
                <a:gd name="T14" fmla="*/ 390 w 1298"/>
                <a:gd name="T15" fmla="*/ 0 h 120"/>
                <a:gd name="T16" fmla="*/ 450 w 1298"/>
                <a:gd name="T17" fmla="*/ 120 h 120"/>
                <a:gd name="T18" fmla="*/ 510 w 1298"/>
                <a:gd name="T19" fmla="*/ 0 h 120"/>
                <a:gd name="T20" fmla="*/ 570 w 1298"/>
                <a:gd name="T21" fmla="*/ 120 h 120"/>
                <a:gd name="T22" fmla="*/ 630 w 1298"/>
                <a:gd name="T23" fmla="*/ 0 h 120"/>
                <a:gd name="T24" fmla="*/ 690 w 1298"/>
                <a:gd name="T25" fmla="*/ 120 h 120"/>
                <a:gd name="T26" fmla="*/ 750 w 1298"/>
                <a:gd name="T27" fmla="*/ 0 h 120"/>
                <a:gd name="T28" fmla="*/ 810 w 1298"/>
                <a:gd name="T29" fmla="*/ 120 h 120"/>
                <a:gd name="T30" fmla="*/ 870 w 1298"/>
                <a:gd name="T31" fmla="*/ 0 h 120"/>
                <a:gd name="T32" fmla="*/ 930 w 1298"/>
                <a:gd name="T33" fmla="*/ 120 h 120"/>
                <a:gd name="T34" fmla="*/ 990 w 1298"/>
                <a:gd name="T35" fmla="*/ 0 h 120"/>
                <a:gd name="T36" fmla="*/ 1050 w 1298"/>
                <a:gd name="T37" fmla="*/ 120 h 120"/>
                <a:gd name="T38" fmla="*/ 1110 w 1298"/>
                <a:gd name="T39" fmla="*/ 0 h 120"/>
                <a:gd name="T40" fmla="*/ 1170 w 1298"/>
                <a:gd name="T41" fmla="*/ 120 h 120"/>
                <a:gd name="T42" fmla="*/ 1230 w 1298"/>
                <a:gd name="T43" fmla="*/ 0 h 120"/>
                <a:gd name="T44" fmla="*/ 1260 w 1298"/>
                <a:gd name="T45" fmla="*/ 60 h 120"/>
                <a:gd name="T46" fmla="*/ 1298 w 1298"/>
                <a:gd name="T47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98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60" y="60"/>
                  </a:lnTo>
                  <a:lnTo>
                    <a:pt x="1298" y="6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7" name="Arc 115"/>
            <p:cNvSpPr>
              <a:spLocks/>
            </p:cNvSpPr>
            <p:nvPr/>
          </p:nvSpPr>
          <p:spPr bwMode="auto">
            <a:xfrm>
              <a:off x="3036" y="1869"/>
              <a:ext cx="761" cy="32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8" name="Freeform 116"/>
            <p:cNvSpPr>
              <a:spLocks/>
            </p:cNvSpPr>
            <p:nvPr/>
          </p:nvSpPr>
          <p:spPr bwMode="auto">
            <a:xfrm>
              <a:off x="3776" y="1869"/>
              <a:ext cx="39" cy="54"/>
            </a:xfrm>
            <a:custGeom>
              <a:avLst/>
              <a:gdLst>
                <a:gd name="T0" fmla="*/ 20 w 39"/>
                <a:gd name="T1" fmla="*/ 0 h 54"/>
                <a:gd name="T2" fmla="*/ 0 w 39"/>
                <a:gd name="T3" fmla="*/ 54 h 54"/>
                <a:gd name="T4" fmla="*/ 20 w 39"/>
                <a:gd name="T5" fmla="*/ 40 h 54"/>
                <a:gd name="T6" fmla="*/ 39 w 39"/>
                <a:gd name="T7" fmla="*/ 54 h 54"/>
                <a:gd name="T8" fmla="*/ 20 w 39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4">
                  <a:moveTo>
                    <a:pt x="20" y="0"/>
                  </a:moveTo>
                  <a:lnTo>
                    <a:pt x="0" y="54"/>
                  </a:lnTo>
                  <a:lnTo>
                    <a:pt x="20" y="40"/>
                  </a:lnTo>
                  <a:lnTo>
                    <a:pt x="39" y="5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19" name="Arc 117"/>
            <p:cNvSpPr>
              <a:spLocks/>
            </p:cNvSpPr>
            <p:nvPr/>
          </p:nvSpPr>
          <p:spPr bwMode="auto">
            <a:xfrm>
              <a:off x="2994" y="2125"/>
              <a:ext cx="58" cy="6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0" name="Arc 118"/>
            <p:cNvSpPr>
              <a:spLocks/>
            </p:cNvSpPr>
            <p:nvPr/>
          </p:nvSpPr>
          <p:spPr bwMode="auto">
            <a:xfrm>
              <a:off x="2789" y="2188"/>
              <a:ext cx="263" cy="163"/>
            </a:xfrm>
            <a:custGeom>
              <a:avLst/>
              <a:gdLst>
                <a:gd name="G0" fmla="+- 82 0 0"/>
                <a:gd name="G1" fmla="+- 0 0 0"/>
                <a:gd name="G2" fmla="+- 21600 0 0"/>
                <a:gd name="T0" fmla="*/ 21682 w 21682"/>
                <a:gd name="T1" fmla="*/ 0 h 21600"/>
                <a:gd name="T2" fmla="*/ 0 w 21682"/>
                <a:gd name="T3" fmla="*/ 21600 h 21600"/>
                <a:gd name="T4" fmla="*/ 82 w 21682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2" h="21600" fill="none" extrusionOk="0">
                  <a:moveTo>
                    <a:pt x="21682" y="0"/>
                  </a:moveTo>
                  <a:cubicBezTo>
                    <a:pt x="21682" y="11929"/>
                    <a:pt x="12011" y="21600"/>
                    <a:pt x="82" y="21600"/>
                  </a:cubicBezTo>
                  <a:cubicBezTo>
                    <a:pt x="54" y="21600"/>
                    <a:pt x="27" y="21599"/>
                    <a:pt x="0" y="21599"/>
                  </a:cubicBezTo>
                </a:path>
                <a:path w="21682" h="21600" stroke="0" extrusionOk="0">
                  <a:moveTo>
                    <a:pt x="21682" y="0"/>
                  </a:moveTo>
                  <a:cubicBezTo>
                    <a:pt x="21682" y="11929"/>
                    <a:pt x="12011" y="21600"/>
                    <a:pt x="82" y="21600"/>
                  </a:cubicBezTo>
                  <a:cubicBezTo>
                    <a:pt x="54" y="21600"/>
                    <a:pt x="27" y="21599"/>
                    <a:pt x="0" y="21599"/>
                  </a:cubicBezTo>
                  <a:lnTo>
                    <a:pt x="82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  <p:sp>
          <p:nvSpPr>
            <p:cNvPr id="121" name="Freeform 119"/>
            <p:cNvSpPr>
              <a:spLocks/>
            </p:cNvSpPr>
            <p:nvPr/>
          </p:nvSpPr>
          <p:spPr bwMode="auto">
            <a:xfrm>
              <a:off x="2789" y="2331"/>
              <a:ext cx="55" cy="39"/>
            </a:xfrm>
            <a:custGeom>
              <a:avLst/>
              <a:gdLst>
                <a:gd name="T0" fmla="*/ 0 w 55"/>
                <a:gd name="T1" fmla="*/ 20 h 39"/>
                <a:gd name="T2" fmla="*/ 55 w 55"/>
                <a:gd name="T3" fmla="*/ 39 h 39"/>
                <a:gd name="T4" fmla="*/ 41 w 55"/>
                <a:gd name="T5" fmla="*/ 20 h 39"/>
                <a:gd name="T6" fmla="*/ 55 w 55"/>
                <a:gd name="T7" fmla="*/ 0 h 39"/>
                <a:gd name="T8" fmla="*/ 0 w 55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20"/>
                  </a:moveTo>
                  <a:lnTo>
                    <a:pt x="55" y="39"/>
                  </a:lnTo>
                  <a:lnTo>
                    <a:pt x="41" y="20"/>
                  </a:lnTo>
                  <a:lnTo>
                    <a:pt x="55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6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457200"/>
            <a:ext cx="6381750" cy="8413750"/>
            <a:chOff x="257" y="288"/>
            <a:chExt cx="4020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57" y="288"/>
              <a:ext cx="3823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284" y="315"/>
              <a:ext cx="3993" cy="5092"/>
              <a:chOff x="284" y="315"/>
              <a:chExt cx="3993" cy="5092"/>
            </a:xfrm>
          </p:grpSpPr>
          <p:sp>
            <p:nvSpPr>
              <p:cNvPr id="26674" name="Rectangle 5"/>
              <p:cNvSpPr>
                <a:spLocks noChangeArrowheads="1"/>
              </p:cNvSpPr>
              <p:nvPr/>
            </p:nvSpPr>
            <p:spPr bwMode="auto">
              <a:xfrm>
                <a:off x="284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5" name="Rectangle 6"/>
              <p:cNvSpPr>
                <a:spLocks noChangeArrowheads="1"/>
              </p:cNvSpPr>
              <p:nvPr/>
            </p:nvSpPr>
            <p:spPr bwMode="auto">
              <a:xfrm>
                <a:off x="284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6" name="Rectangle 7"/>
              <p:cNvSpPr>
                <a:spLocks noChangeArrowheads="1"/>
              </p:cNvSpPr>
              <p:nvPr/>
            </p:nvSpPr>
            <p:spPr bwMode="auto">
              <a:xfrm>
                <a:off x="284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7" name="Rectangle 8"/>
              <p:cNvSpPr>
                <a:spLocks noChangeArrowheads="1"/>
              </p:cNvSpPr>
              <p:nvPr/>
            </p:nvSpPr>
            <p:spPr bwMode="auto">
              <a:xfrm>
                <a:off x="689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8" name="Oval 9"/>
              <p:cNvSpPr>
                <a:spLocks noChangeArrowheads="1"/>
              </p:cNvSpPr>
              <p:nvPr/>
            </p:nvSpPr>
            <p:spPr bwMode="auto">
              <a:xfrm>
                <a:off x="889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79" name="Rectangle 10"/>
              <p:cNvSpPr>
                <a:spLocks noChangeArrowheads="1"/>
              </p:cNvSpPr>
              <p:nvPr/>
            </p:nvSpPr>
            <p:spPr bwMode="auto">
              <a:xfrm>
                <a:off x="1667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80" name="Oval 11"/>
              <p:cNvSpPr>
                <a:spLocks noChangeArrowheads="1"/>
              </p:cNvSpPr>
              <p:nvPr/>
            </p:nvSpPr>
            <p:spPr bwMode="auto">
              <a:xfrm>
                <a:off x="1658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1" name="Rectangle 12"/>
              <p:cNvSpPr>
                <a:spLocks noChangeArrowheads="1"/>
              </p:cNvSpPr>
              <p:nvPr/>
            </p:nvSpPr>
            <p:spPr bwMode="auto">
              <a:xfrm>
                <a:off x="2033" y="123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82" name="Oval 13"/>
              <p:cNvSpPr>
                <a:spLocks noChangeArrowheads="1"/>
              </p:cNvSpPr>
              <p:nvPr/>
            </p:nvSpPr>
            <p:spPr bwMode="auto">
              <a:xfrm>
                <a:off x="1913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3" name="Rectangle 14"/>
              <p:cNvSpPr>
                <a:spLocks noChangeArrowheads="1"/>
              </p:cNvSpPr>
              <p:nvPr/>
            </p:nvSpPr>
            <p:spPr bwMode="auto">
              <a:xfrm>
                <a:off x="2468" y="125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84" name="Rectangle 15"/>
              <p:cNvSpPr>
                <a:spLocks noChangeArrowheads="1"/>
              </p:cNvSpPr>
              <p:nvPr/>
            </p:nvSpPr>
            <p:spPr bwMode="auto">
              <a:xfrm>
                <a:off x="2168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5" name="Line 16"/>
              <p:cNvSpPr>
                <a:spLocks noChangeShapeType="1"/>
              </p:cNvSpPr>
              <p:nvPr/>
            </p:nvSpPr>
            <p:spPr bwMode="auto">
              <a:xfrm>
                <a:off x="2168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6" name="Line 17"/>
              <p:cNvSpPr>
                <a:spLocks noChangeShapeType="1"/>
              </p:cNvSpPr>
              <p:nvPr/>
            </p:nvSpPr>
            <p:spPr bwMode="auto">
              <a:xfrm flipV="1">
                <a:off x="2168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7" name="Rectangle 18"/>
              <p:cNvSpPr>
                <a:spLocks noChangeArrowheads="1"/>
              </p:cNvSpPr>
              <p:nvPr/>
            </p:nvSpPr>
            <p:spPr bwMode="auto">
              <a:xfrm>
                <a:off x="1401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88" name="Oval 19"/>
              <p:cNvSpPr>
                <a:spLocks noChangeArrowheads="1"/>
              </p:cNvSpPr>
              <p:nvPr/>
            </p:nvSpPr>
            <p:spPr bwMode="auto">
              <a:xfrm>
                <a:off x="242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89" name="Rectangle 20"/>
              <p:cNvSpPr>
                <a:spLocks noChangeArrowheads="1"/>
              </p:cNvSpPr>
              <p:nvPr/>
            </p:nvSpPr>
            <p:spPr bwMode="auto">
              <a:xfrm>
                <a:off x="2171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90" name="Oval 21"/>
              <p:cNvSpPr>
                <a:spLocks noChangeArrowheads="1"/>
              </p:cNvSpPr>
              <p:nvPr/>
            </p:nvSpPr>
            <p:spPr bwMode="auto">
              <a:xfrm>
                <a:off x="2683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1" name="Rectangle 22"/>
              <p:cNvSpPr>
                <a:spLocks noChangeArrowheads="1"/>
              </p:cNvSpPr>
              <p:nvPr/>
            </p:nvSpPr>
            <p:spPr bwMode="auto">
              <a:xfrm>
                <a:off x="2686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92" name="Oval 23"/>
              <p:cNvSpPr>
                <a:spLocks noChangeArrowheads="1"/>
              </p:cNvSpPr>
              <p:nvPr/>
            </p:nvSpPr>
            <p:spPr bwMode="auto">
              <a:xfrm>
                <a:off x="293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3" name="Rectangle 24"/>
              <p:cNvSpPr>
                <a:spLocks noChangeArrowheads="1"/>
              </p:cNvSpPr>
              <p:nvPr/>
            </p:nvSpPr>
            <p:spPr bwMode="auto">
              <a:xfrm>
                <a:off x="2946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94" name="Oval 25"/>
              <p:cNvSpPr>
                <a:spLocks noChangeArrowheads="1"/>
              </p:cNvSpPr>
              <p:nvPr/>
            </p:nvSpPr>
            <p:spPr bwMode="auto">
              <a:xfrm>
                <a:off x="2168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5" name="Rectangle 26"/>
              <p:cNvSpPr>
                <a:spLocks noChangeArrowheads="1"/>
              </p:cNvSpPr>
              <p:nvPr/>
            </p:nvSpPr>
            <p:spPr bwMode="auto">
              <a:xfrm>
                <a:off x="892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96" name="Oval 27"/>
              <p:cNvSpPr>
                <a:spLocks noChangeArrowheads="1"/>
              </p:cNvSpPr>
              <p:nvPr/>
            </p:nvSpPr>
            <p:spPr bwMode="auto">
              <a:xfrm>
                <a:off x="2168" y="1870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7" name="Rectangle 28"/>
              <p:cNvSpPr>
                <a:spLocks noChangeArrowheads="1"/>
              </p:cNvSpPr>
              <p:nvPr/>
            </p:nvSpPr>
            <p:spPr bwMode="auto">
              <a:xfrm>
                <a:off x="3323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698" name="Oval 29"/>
              <p:cNvSpPr>
                <a:spLocks noChangeArrowheads="1"/>
              </p:cNvSpPr>
              <p:nvPr/>
            </p:nvSpPr>
            <p:spPr bwMode="auto">
              <a:xfrm>
                <a:off x="1430" y="1615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99" name="Rectangle 30"/>
              <p:cNvSpPr>
                <a:spLocks noChangeArrowheads="1"/>
              </p:cNvSpPr>
              <p:nvPr/>
            </p:nvSpPr>
            <p:spPr bwMode="auto">
              <a:xfrm>
                <a:off x="1502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00" name="Oval 31"/>
              <p:cNvSpPr>
                <a:spLocks noChangeArrowheads="1"/>
              </p:cNvSpPr>
              <p:nvPr/>
            </p:nvSpPr>
            <p:spPr bwMode="auto">
              <a:xfrm>
                <a:off x="3187" y="1626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1" name="Rectangle 32"/>
              <p:cNvSpPr>
                <a:spLocks noChangeArrowheads="1"/>
              </p:cNvSpPr>
              <p:nvPr/>
            </p:nvSpPr>
            <p:spPr bwMode="auto">
              <a:xfrm>
                <a:off x="2906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02" name="Oval 33"/>
              <p:cNvSpPr>
                <a:spLocks noChangeArrowheads="1"/>
              </p:cNvSpPr>
              <p:nvPr/>
            </p:nvSpPr>
            <p:spPr bwMode="auto">
              <a:xfrm>
                <a:off x="435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3" name="Rectangle 34"/>
              <p:cNvSpPr>
                <a:spLocks noChangeArrowheads="1"/>
              </p:cNvSpPr>
              <p:nvPr/>
            </p:nvSpPr>
            <p:spPr bwMode="auto">
              <a:xfrm>
                <a:off x="883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04" name="Oval 35"/>
              <p:cNvSpPr>
                <a:spLocks noChangeArrowheads="1"/>
              </p:cNvSpPr>
              <p:nvPr/>
            </p:nvSpPr>
            <p:spPr bwMode="auto">
              <a:xfrm>
                <a:off x="875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5" name="Rectangle 36"/>
              <p:cNvSpPr>
                <a:spLocks noChangeArrowheads="1"/>
              </p:cNvSpPr>
              <p:nvPr/>
            </p:nvSpPr>
            <p:spPr bwMode="auto">
              <a:xfrm>
                <a:off x="1101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06" name="Oval 37"/>
              <p:cNvSpPr>
                <a:spLocks noChangeArrowheads="1"/>
              </p:cNvSpPr>
              <p:nvPr/>
            </p:nvSpPr>
            <p:spPr bwMode="auto">
              <a:xfrm>
                <a:off x="1024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7" name="Rectangle 38"/>
              <p:cNvSpPr>
                <a:spLocks noChangeArrowheads="1"/>
              </p:cNvSpPr>
              <p:nvPr/>
            </p:nvSpPr>
            <p:spPr bwMode="auto">
              <a:xfrm>
                <a:off x="1398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08" name="Rectangle 39"/>
              <p:cNvSpPr>
                <a:spLocks noChangeArrowheads="1"/>
              </p:cNvSpPr>
              <p:nvPr/>
            </p:nvSpPr>
            <p:spPr bwMode="auto">
              <a:xfrm>
                <a:off x="1173" y="296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09" name="Line 40"/>
              <p:cNvSpPr>
                <a:spLocks noChangeShapeType="1"/>
              </p:cNvSpPr>
              <p:nvPr/>
            </p:nvSpPr>
            <p:spPr bwMode="auto">
              <a:xfrm>
                <a:off x="1173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0" name="Line 41"/>
              <p:cNvSpPr>
                <a:spLocks noChangeShapeType="1"/>
              </p:cNvSpPr>
              <p:nvPr/>
            </p:nvSpPr>
            <p:spPr bwMode="auto">
              <a:xfrm flipV="1">
                <a:off x="1173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1" name="Rectangle 42"/>
              <p:cNvSpPr>
                <a:spLocks noChangeArrowheads="1"/>
              </p:cNvSpPr>
              <p:nvPr/>
            </p:nvSpPr>
            <p:spPr bwMode="auto">
              <a:xfrm>
                <a:off x="732" y="283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12" name="Oval 43"/>
              <p:cNvSpPr>
                <a:spLocks noChangeArrowheads="1"/>
              </p:cNvSpPr>
              <p:nvPr/>
            </p:nvSpPr>
            <p:spPr bwMode="auto">
              <a:xfrm>
                <a:off x="1321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3" name="Rectangle 44"/>
              <p:cNvSpPr>
                <a:spLocks noChangeArrowheads="1"/>
              </p:cNvSpPr>
              <p:nvPr/>
            </p:nvSpPr>
            <p:spPr bwMode="auto">
              <a:xfrm>
                <a:off x="1030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14" name="Oval 45"/>
              <p:cNvSpPr>
                <a:spLocks noChangeArrowheads="1"/>
              </p:cNvSpPr>
              <p:nvPr/>
            </p:nvSpPr>
            <p:spPr bwMode="auto">
              <a:xfrm>
                <a:off x="1470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5" name="Rectangle 46"/>
              <p:cNvSpPr>
                <a:spLocks noChangeArrowheads="1"/>
              </p:cNvSpPr>
              <p:nvPr/>
            </p:nvSpPr>
            <p:spPr bwMode="auto">
              <a:xfrm>
                <a:off x="1322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16" name="Oval 47"/>
              <p:cNvSpPr>
                <a:spLocks noChangeArrowheads="1"/>
              </p:cNvSpPr>
              <p:nvPr/>
            </p:nvSpPr>
            <p:spPr bwMode="auto">
              <a:xfrm>
                <a:off x="1618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7" name="Rectangle 48"/>
              <p:cNvSpPr>
                <a:spLocks noChangeArrowheads="1"/>
              </p:cNvSpPr>
              <p:nvPr/>
            </p:nvSpPr>
            <p:spPr bwMode="auto">
              <a:xfrm>
                <a:off x="1621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18" name="Oval 49"/>
              <p:cNvSpPr>
                <a:spLocks noChangeArrowheads="1"/>
              </p:cNvSpPr>
              <p:nvPr/>
            </p:nvSpPr>
            <p:spPr bwMode="auto">
              <a:xfrm>
                <a:off x="1173" y="30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19" name="Rectangle 50"/>
              <p:cNvSpPr>
                <a:spLocks noChangeArrowheads="1"/>
              </p:cNvSpPr>
              <p:nvPr/>
            </p:nvSpPr>
            <p:spPr bwMode="auto">
              <a:xfrm>
                <a:off x="435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20" name="Oval 51"/>
              <p:cNvSpPr>
                <a:spLocks noChangeArrowheads="1"/>
              </p:cNvSpPr>
              <p:nvPr/>
            </p:nvSpPr>
            <p:spPr bwMode="auto">
              <a:xfrm>
                <a:off x="1173" y="315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1" name="Rectangle 52"/>
              <p:cNvSpPr>
                <a:spLocks noChangeArrowheads="1"/>
              </p:cNvSpPr>
              <p:nvPr/>
            </p:nvSpPr>
            <p:spPr bwMode="auto">
              <a:xfrm>
                <a:off x="1767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22" name="Oval 53"/>
              <p:cNvSpPr>
                <a:spLocks noChangeArrowheads="1"/>
              </p:cNvSpPr>
              <p:nvPr/>
            </p:nvSpPr>
            <p:spPr bwMode="auto">
              <a:xfrm>
                <a:off x="727" y="3056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3" name="Rectangle 54"/>
              <p:cNvSpPr>
                <a:spLocks noChangeArrowheads="1"/>
              </p:cNvSpPr>
              <p:nvPr/>
            </p:nvSpPr>
            <p:spPr bwMode="auto">
              <a:xfrm>
                <a:off x="1077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24" name="Oval 55"/>
              <p:cNvSpPr>
                <a:spLocks noChangeArrowheads="1"/>
              </p:cNvSpPr>
              <p:nvPr/>
            </p:nvSpPr>
            <p:spPr bwMode="auto">
              <a:xfrm>
                <a:off x="1762" y="304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5" name="Rectangle 56"/>
              <p:cNvSpPr>
                <a:spLocks noChangeArrowheads="1"/>
              </p:cNvSpPr>
              <p:nvPr/>
            </p:nvSpPr>
            <p:spPr bwMode="auto">
              <a:xfrm>
                <a:off x="1916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26" name="Oval 57"/>
              <p:cNvSpPr>
                <a:spLocks noChangeArrowheads="1"/>
              </p:cNvSpPr>
              <p:nvPr/>
            </p:nvSpPr>
            <p:spPr bwMode="auto">
              <a:xfrm>
                <a:off x="435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7" name="Rectangle 58"/>
              <p:cNvSpPr>
                <a:spLocks noChangeArrowheads="1"/>
              </p:cNvSpPr>
              <p:nvPr/>
            </p:nvSpPr>
            <p:spPr bwMode="auto">
              <a:xfrm>
                <a:off x="883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28" name="Oval 59"/>
              <p:cNvSpPr>
                <a:spLocks noChangeArrowheads="1"/>
              </p:cNvSpPr>
              <p:nvPr/>
            </p:nvSpPr>
            <p:spPr bwMode="auto">
              <a:xfrm>
                <a:off x="875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29" name="Rectangle 60"/>
              <p:cNvSpPr>
                <a:spLocks noChangeArrowheads="1"/>
              </p:cNvSpPr>
              <p:nvPr/>
            </p:nvSpPr>
            <p:spPr bwMode="auto">
              <a:xfrm>
                <a:off x="1173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30" name="Oval 61"/>
              <p:cNvSpPr>
                <a:spLocks noChangeArrowheads="1"/>
              </p:cNvSpPr>
              <p:nvPr/>
            </p:nvSpPr>
            <p:spPr bwMode="auto">
              <a:xfrm>
                <a:off x="1024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1" name="Rectangle 62"/>
              <p:cNvSpPr>
                <a:spLocks noChangeArrowheads="1"/>
              </p:cNvSpPr>
              <p:nvPr/>
            </p:nvSpPr>
            <p:spPr bwMode="auto">
              <a:xfrm>
                <a:off x="1473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32" name="Rectangle 63"/>
              <p:cNvSpPr>
                <a:spLocks noChangeArrowheads="1"/>
              </p:cNvSpPr>
              <p:nvPr/>
            </p:nvSpPr>
            <p:spPr bwMode="auto">
              <a:xfrm>
                <a:off x="1173" y="503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3" name="Line 64"/>
              <p:cNvSpPr>
                <a:spLocks noChangeShapeType="1"/>
              </p:cNvSpPr>
              <p:nvPr/>
            </p:nvSpPr>
            <p:spPr bwMode="auto">
              <a:xfrm>
                <a:off x="1173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4" name="Line 65"/>
              <p:cNvSpPr>
                <a:spLocks noChangeShapeType="1"/>
              </p:cNvSpPr>
              <p:nvPr/>
            </p:nvSpPr>
            <p:spPr bwMode="auto">
              <a:xfrm flipV="1">
                <a:off x="1173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5" name="Rectangle 66"/>
              <p:cNvSpPr>
                <a:spLocks noChangeArrowheads="1"/>
              </p:cNvSpPr>
              <p:nvPr/>
            </p:nvSpPr>
            <p:spPr bwMode="auto">
              <a:xfrm>
                <a:off x="708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36" name="Oval 67"/>
              <p:cNvSpPr>
                <a:spLocks noChangeArrowheads="1"/>
              </p:cNvSpPr>
              <p:nvPr/>
            </p:nvSpPr>
            <p:spPr bwMode="auto">
              <a:xfrm>
                <a:off x="1321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7" name="Rectangle 68"/>
              <p:cNvSpPr>
                <a:spLocks noChangeArrowheads="1"/>
              </p:cNvSpPr>
              <p:nvPr/>
            </p:nvSpPr>
            <p:spPr bwMode="auto">
              <a:xfrm>
                <a:off x="881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38" name="Oval 69"/>
              <p:cNvSpPr>
                <a:spLocks noChangeArrowheads="1"/>
              </p:cNvSpPr>
              <p:nvPr/>
            </p:nvSpPr>
            <p:spPr bwMode="auto">
              <a:xfrm>
                <a:off x="1470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39" name="Rectangle 70"/>
              <p:cNvSpPr>
                <a:spLocks noChangeArrowheads="1"/>
              </p:cNvSpPr>
              <p:nvPr/>
            </p:nvSpPr>
            <p:spPr bwMode="auto">
              <a:xfrm>
                <a:off x="1173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40" name="Oval 71"/>
              <p:cNvSpPr>
                <a:spLocks noChangeArrowheads="1"/>
              </p:cNvSpPr>
              <p:nvPr/>
            </p:nvSpPr>
            <p:spPr bwMode="auto">
              <a:xfrm>
                <a:off x="1618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1" name="Rectangle 72"/>
              <p:cNvSpPr>
                <a:spLocks noChangeArrowheads="1"/>
              </p:cNvSpPr>
              <p:nvPr/>
            </p:nvSpPr>
            <p:spPr bwMode="auto">
              <a:xfrm>
                <a:off x="1470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42" name="Oval 73"/>
              <p:cNvSpPr>
                <a:spLocks noChangeArrowheads="1"/>
              </p:cNvSpPr>
              <p:nvPr/>
            </p:nvSpPr>
            <p:spPr bwMode="auto">
              <a:xfrm>
                <a:off x="1173" y="512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3" name="Rectangle 74"/>
              <p:cNvSpPr>
                <a:spLocks noChangeArrowheads="1"/>
              </p:cNvSpPr>
              <p:nvPr/>
            </p:nvSpPr>
            <p:spPr bwMode="auto">
              <a:xfrm>
                <a:off x="435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44" name="Oval 75"/>
              <p:cNvSpPr>
                <a:spLocks noChangeArrowheads="1"/>
              </p:cNvSpPr>
              <p:nvPr/>
            </p:nvSpPr>
            <p:spPr bwMode="auto">
              <a:xfrm>
                <a:off x="1173" y="52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5" name="Rectangle 76"/>
              <p:cNvSpPr>
                <a:spLocks noChangeArrowheads="1"/>
              </p:cNvSpPr>
              <p:nvPr/>
            </p:nvSpPr>
            <p:spPr bwMode="auto">
              <a:xfrm>
                <a:off x="1842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46" name="Oval 77"/>
              <p:cNvSpPr>
                <a:spLocks noChangeArrowheads="1"/>
              </p:cNvSpPr>
              <p:nvPr/>
            </p:nvSpPr>
            <p:spPr bwMode="auto">
              <a:xfrm>
                <a:off x="727" y="5078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7" name="Rectangle 78"/>
              <p:cNvSpPr>
                <a:spLocks noChangeArrowheads="1"/>
              </p:cNvSpPr>
              <p:nvPr/>
            </p:nvSpPr>
            <p:spPr bwMode="auto">
              <a:xfrm>
                <a:off x="1077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48" name="Oval 79"/>
              <p:cNvSpPr>
                <a:spLocks noChangeArrowheads="1"/>
              </p:cNvSpPr>
              <p:nvPr/>
            </p:nvSpPr>
            <p:spPr bwMode="auto">
              <a:xfrm>
                <a:off x="1762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49" name="Rectangle 80"/>
              <p:cNvSpPr>
                <a:spLocks noChangeArrowheads="1"/>
              </p:cNvSpPr>
              <p:nvPr/>
            </p:nvSpPr>
            <p:spPr bwMode="auto">
              <a:xfrm>
                <a:off x="1669" y="48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50" name="Oval 81"/>
              <p:cNvSpPr>
                <a:spLocks noChangeArrowheads="1"/>
              </p:cNvSpPr>
              <p:nvPr/>
            </p:nvSpPr>
            <p:spPr bwMode="auto">
              <a:xfrm>
                <a:off x="435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1" name="Rectangle 82"/>
              <p:cNvSpPr>
                <a:spLocks noChangeArrowheads="1"/>
              </p:cNvSpPr>
              <p:nvPr/>
            </p:nvSpPr>
            <p:spPr bwMode="auto">
              <a:xfrm>
                <a:off x="883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52" name="Oval 83"/>
              <p:cNvSpPr>
                <a:spLocks noChangeArrowheads="1"/>
              </p:cNvSpPr>
              <p:nvPr/>
            </p:nvSpPr>
            <p:spPr bwMode="auto">
              <a:xfrm>
                <a:off x="875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3" name="Rectangle 84"/>
              <p:cNvSpPr>
                <a:spLocks noChangeArrowheads="1"/>
              </p:cNvSpPr>
              <p:nvPr/>
            </p:nvSpPr>
            <p:spPr bwMode="auto">
              <a:xfrm>
                <a:off x="1173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54" name="Oval 85"/>
              <p:cNvSpPr>
                <a:spLocks noChangeArrowheads="1"/>
              </p:cNvSpPr>
              <p:nvPr/>
            </p:nvSpPr>
            <p:spPr bwMode="auto">
              <a:xfrm>
                <a:off x="1024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5" name="Rectangle 86"/>
              <p:cNvSpPr>
                <a:spLocks noChangeArrowheads="1"/>
              </p:cNvSpPr>
              <p:nvPr/>
            </p:nvSpPr>
            <p:spPr bwMode="auto">
              <a:xfrm>
                <a:off x="1473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56" name="Rectangle 87"/>
              <p:cNvSpPr>
                <a:spLocks noChangeArrowheads="1"/>
              </p:cNvSpPr>
              <p:nvPr/>
            </p:nvSpPr>
            <p:spPr bwMode="auto">
              <a:xfrm>
                <a:off x="1173" y="3995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7" name="Line 88"/>
              <p:cNvSpPr>
                <a:spLocks noChangeShapeType="1"/>
              </p:cNvSpPr>
              <p:nvPr/>
            </p:nvSpPr>
            <p:spPr bwMode="auto">
              <a:xfrm>
                <a:off x="1173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8" name="Line 89"/>
              <p:cNvSpPr>
                <a:spLocks noChangeShapeType="1"/>
              </p:cNvSpPr>
              <p:nvPr/>
            </p:nvSpPr>
            <p:spPr bwMode="auto">
              <a:xfrm flipV="1">
                <a:off x="1173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59" name="Rectangle 90"/>
              <p:cNvSpPr>
                <a:spLocks noChangeArrowheads="1"/>
              </p:cNvSpPr>
              <p:nvPr/>
            </p:nvSpPr>
            <p:spPr bwMode="auto">
              <a:xfrm>
                <a:off x="732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0" name="Oval 91"/>
              <p:cNvSpPr>
                <a:spLocks noChangeArrowheads="1"/>
              </p:cNvSpPr>
              <p:nvPr/>
            </p:nvSpPr>
            <p:spPr bwMode="auto">
              <a:xfrm>
                <a:off x="1321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1" name="Rectangle 92"/>
              <p:cNvSpPr>
                <a:spLocks noChangeArrowheads="1"/>
              </p:cNvSpPr>
              <p:nvPr/>
            </p:nvSpPr>
            <p:spPr bwMode="auto">
              <a:xfrm>
                <a:off x="1030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2" name="Oval 93"/>
              <p:cNvSpPr>
                <a:spLocks noChangeArrowheads="1"/>
              </p:cNvSpPr>
              <p:nvPr/>
            </p:nvSpPr>
            <p:spPr bwMode="auto">
              <a:xfrm>
                <a:off x="1470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3" name="Rectangle 94"/>
              <p:cNvSpPr>
                <a:spLocks noChangeArrowheads="1"/>
              </p:cNvSpPr>
              <p:nvPr/>
            </p:nvSpPr>
            <p:spPr bwMode="auto">
              <a:xfrm>
                <a:off x="1322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4" name="Oval 95"/>
              <p:cNvSpPr>
                <a:spLocks noChangeArrowheads="1"/>
              </p:cNvSpPr>
              <p:nvPr/>
            </p:nvSpPr>
            <p:spPr bwMode="auto">
              <a:xfrm>
                <a:off x="1618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5" name="Rectangle 96"/>
              <p:cNvSpPr>
                <a:spLocks noChangeArrowheads="1"/>
              </p:cNvSpPr>
              <p:nvPr/>
            </p:nvSpPr>
            <p:spPr bwMode="auto">
              <a:xfrm>
                <a:off x="1619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6" name="Oval 97"/>
              <p:cNvSpPr>
                <a:spLocks noChangeArrowheads="1"/>
              </p:cNvSpPr>
              <p:nvPr/>
            </p:nvSpPr>
            <p:spPr bwMode="auto">
              <a:xfrm>
                <a:off x="1173" y="408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7" name="Rectangle 98"/>
              <p:cNvSpPr>
                <a:spLocks noChangeArrowheads="1"/>
              </p:cNvSpPr>
              <p:nvPr/>
            </p:nvSpPr>
            <p:spPr bwMode="auto">
              <a:xfrm>
                <a:off x="435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68" name="Oval 99"/>
              <p:cNvSpPr>
                <a:spLocks noChangeArrowheads="1"/>
              </p:cNvSpPr>
              <p:nvPr/>
            </p:nvSpPr>
            <p:spPr bwMode="auto">
              <a:xfrm>
                <a:off x="1173" y="41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69" name="Rectangle 100"/>
              <p:cNvSpPr>
                <a:spLocks noChangeArrowheads="1"/>
              </p:cNvSpPr>
              <p:nvPr/>
            </p:nvSpPr>
            <p:spPr bwMode="auto">
              <a:xfrm>
                <a:off x="1842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0" name="Oval 101"/>
              <p:cNvSpPr>
                <a:spLocks noChangeArrowheads="1"/>
              </p:cNvSpPr>
              <p:nvPr/>
            </p:nvSpPr>
            <p:spPr bwMode="auto">
              <a:xfrm>
                <a:off x="727" y="404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71" name="Rectangle 102"/>
              <p:cNvSpPr>
                <a:spLocks noChangeArrowheads="1"/>
              </p:cNvSpPr>
              <p:nvPr/>
            </p:nvSpPr>
            <p:spPr bwMode="auto">
              <a:xfrm>
                <a:off x="785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2" name="Oval 103"/>
              <p:cNvSpPr>
                <a:spLocks noChangeArrowheads="1"/>
              </p:cNvSpPr>
              <p:nvPr/>
            </p:nvSpPr>
            <p:spPr bwMode="auto">
              <a:xfrm>
                <a:off x="1762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73" name="Rectangle 104"/>
              <p:cNvSpPr>
                <a:spLocks noChangeArrowheads="1"/>
              </p:cNvSpPr>
              <p:nvPr/>
            </p:nvSpPr>
            <p:spPr bwMode="auto">
              <a:xfrm>
                <a:off x="1595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4" name="Rectangle 105"/>
              <p:cNvSpPr>
                <a:spLocks noChangeArrowheads="1"/>
              </p:cNvSpPr>
              <p:nvPr/>
            </p:nvSpPr>
            <p:spPr bwMode="auto">
              <a:xfrm>
                <a:off x="1793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5" name="Rectangle 106"/>
              <p:cNvSpPr>
                <a:spLocks noChangeArrowheads="1"/>
              </p:cNvSpPr>
              <p:nvPr/>
            </p:nvSpPr>
            <p:spPr bwMode="auto">
              <a:xfrm>
                <a:off x="1816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6" name="Rectangle 107"/>
              <p:cNvSpPr>
                <a:spLocks noChangeArrowheads="1"/>
              </p:cNvSpPr>
              <p:nvPr/>
            </p:nvSpPr>
            <p:spPr bwMode="auto">
              <a:xfrm>
                <a:off x="1828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7" name="Rectangle 108"/>
              <p:cNvSpPr>
                <a:spLocks noChangeArrowheads="1"/>
              </p:cNvSpPr>
              <p:nvPr/>
            </p:nvSpPr>
            <p:spPr bwMode="auto">
              <a:xfrm>
                <a:off x="799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8" name="Rectangle 109"/>
              <p:cNvSpPr>
                <a:spLocks noChangeArrowheads="1"/>
              </p:cNvSpPr>
              <p:nvPr/>
            </p:nvSpPr>
            <p:spPr bwMode="auto">
              <a:xfrm>
                <a:off x="1639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79" name="Rectangle 110"/>
              <p:cNvSpPr>
                <a:spLocks noChangeArrowheads="1"/>
              </p:cNvSpPr>
              <p:nvPr/>
            </p:nvSpPr>
            <p:spPr bwMode="auto">
              <a:xfrm>
                <a:off x="1910" y="315"/>
                <a:ext cx="106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24 Jet Lead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0" name="Rectangle 111"/>
              <p:cNvSpPr>
                <a:spLocks noChangeArrowheads="1"/>
              </p:cNvSpPr>
              <p:nvPr/>
            </p:nvSpPr>
            <p:spPr bwMode="auto">
              <a:xfrm>
                <a:off x="2076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1" name="Rectangle 112"/>
              <p:cNvSpPr>
                <a:spLocks noChangeArrowheads="1"/>
              </p:cNvSpPr>
              <p:nvPr/>
            </p:nvSpPr>
            <p:spPr bwMode="auto">
              <a:xfrm>
                <a:off x="2182" y="2328"/>
                <a:ext cx="8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:On-Influence Right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2" name="Rectangle 113"/>
              <p:cNvSpPr>
                <a:spLocks noChangeArrowheads="1"/>
              </p:cNvSpPr>
              <p:nvPr/>
            </p:nvSpPr>
            <p:spPr bwMode="auto">
              <a:xfrm>
                <a:off x="2076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3" name="Rectangle 114"/>
              <p:cNvSpPr>
                <a:spLocks noChangeArrowheads="1"/>
              </p:cNvSpPr>
              <p:nvPr/>
            </p:nvSpPr>
            <p:spPr bwMode="auto">
              <a:xfrm>
                <a:off x="2076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4" name="Rectangle 115"/>
              <p:cNvSpPr>
                <a:spLocks noChangeArrowheads="1"/>
              </p:cNvSpPr>
              <p:nvPr/>
            </p:nvSpPr>
            <p:spPr bwMode="auto">
              <a:xfrm>
                <a:off x="2193" y="2530"/>
                <a:ext cx="64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5" name="Rectangle 116"/>
              <p:cNvSpPr>
                <a:spLocks noChangeArrowheads="1"/>
              </p:cNvSpPr>
              <p:nvPr/>
            </p:nvSpPr>
            <p:spPr bwMode="auto">
              <a:xfrm>
                <a:off x="2076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6" name="Rectangle 117"/>
              <p:cNvSpPr>
                <a:spLocks noChangeArrowheads="1"/>
              </p:cNvSpPr>
              <p:nvPr/>
            </p:nvSpPr>
            <p:spPr bwMode="auto">
              <a:xfrm>
                <a:off x="2203" y="2732"/>
                <a:ext cx="198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:Gap-On-Lead.Whammy 2 tech.Pull and KO vs. a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7" name="Rectangle 118"/>
              <p:cNvSpPr>
                <a:spLocks noChangeArrowheads="1"/>
              </p:cNvSpPr>
              <p:nvPr/>
            </p:nvSpPr>
            <p:spPr bwMode="auto">
              <a:xfrm>
                <a:off x="2076" y="2832"/>
                <a:ext cx="4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3and7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8" name="Rectangle 119"/>
              <p:cNvSpPr>
                <a:spLocks noChangeArrowheads="1"/>
              </p:cNvSpPr>
              <p:nvPr/>
            </p:nvSpPr>
            <p:spPr bwMode="auto">
              <a:xfrm>
                <a:off x="2076" y="303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89" name="Rectangle 120"/>
              <p:cNvSpPr>
                <a:spLocks noChangeArrowheads="1"/>
              </p:cNvSpPr>
              <p:nvPr/>
            </p:nvSpPr>
            <p:spPr bwMode="auto">
              <a:xfrm>
                <a:off x="2198" y="3034"/>
                <a:ext cx="11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0" name="Rectangle 121"/>
              <p:cNvSpPr>
                <a:spLocks noChangeArrowheads="1"/>
              </p:cNvSpPr>
              <p:nvPr/>
            </p:nvSpPr>
            <p:spPr bwMode="auto">
              <a:xfrm>
                <a:off x="2076" y="323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1" name="Rectangle 122"/>
              <p:cNvSpPr>
                <a:spLocks noChangeArrowheads="1"/>
              </p:cNvSpPr>
              <p:nvPr/>
            </p:nvSpPr>
            <p:spPr bwMode="auto">
              <a:xfrm>
                <a:off x="2193" y="3236"/>
                <a:ext cx="2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2" name="Rectangle 123"/>
              <p:cNvSpPr>
                <a:spLocks noChangeArrowheads="1"/>
              </p:cNvSpPr>
              <p:nvPr/>
            </p:nvSpPr>
            <p:spPr bwMode="auto">
              <a:xfrm>
                <a:off x="2076" y="343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3" name="Rectangle 124"/>
              <p:cNvSpPr>
                <a:spLocks noChangeArrowheads="1"/>
              </p:cNvSpPr>
              <p:nvPr/>
            </p:nvSpPr>
            <p:spPr bwMode="auto">
              <a:xfrm>
                <a:off x="2182" y="3438"/>
                <a:ext cx="2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4" name="Rectangle 125"/>
              <p:cNvSpPr>
                <a:spLocks noChangeArrowheads="1"/>
              </p:cNvSpPr>
              <p:nvPr/>
            </p:nvSpPr>
            <p:spPr bwMode="auto">
              <a:xfrm>
                <a:off x="2076" y="3639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5" name="Rectangle 126"/>
              <p:cNvSpPr>
                <a:spLocks noChangeArrowheads="1"/>
              </p:cNvSpPr>
              <p:nvPr/>
            </p:nvSpPr>
            <p:spPr bwMode="auto">
              <a:xfrm>
                <a:off x="2177" y="3639"/>
                <a:ext cx="125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:Crossfield-Block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6" name="Rectangle 127"/>
              <p:cNvSpPr>
                <a:spLocks noChangeArrowheads="1"/>
              </p:cNvSpPr>
              <p:nvPr/>
            </p:nvSpPr>
            <p:spPr bwMode="auto">
              <a:xfrm>
                <a:off x="2076" y="3841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7" name="Rectangle 128"/>
              <p:cNvSpPr>
                <a:spLocks noChangeArrowheads="1"/>
              </p:cNvSpPr>
              <p:nvPr/>
            </p:nvSpPr>
            <p:spPr bwMode="auto">
              <a:xfrm>
                <a:off x="2198" y="3841"/>
                <a:ext cx="20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deep on midline-HO to wing.Bootleg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8" name="Rectangle 129"/>
              <p:cNvSpPr>
                <a:spLocks noChangeArrowheads="1"/>
              </p:cNvSpPr>
              <p:nvPr/>
            </p:nvSpPr>
            <p:spPr bwMode="auto">
              <a:xfrm>
                <a:off x="2076" y="3942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away.Snap ball when Jet Back is over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799" name="Rectangle 130"/>
              <p:cNvSpPr>
                <a:spLocks noChangeArrowheads="1"/>
              </p:cNvSpPr>
              <p:nvPr/>
            </p:nvSpPr>
            <p:spPr bwMode="auto">
              <a:xfrm>
                <a:off x="2076" y="41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0" name="Rectangle 131"/>
              <p:cNvSpPr>
                <a:spLocks noChangeArrowheads="1"/>
              </p:cNvSpPr>
              <p:nvPr/>
            </p:nvSpPr>
            <p:spPr bwMode="auto">
              <a:xfrm>
                <a:off x="2203" y="4143"/>
                <a:ext cx="87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1st outside 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1" name="Rectangle 132"/>
              <p:cNvSpPr>
                <a:spLocks noChangeArrowheads="1"/>
              </p:cNvSpPr>
              <p:nvPr/>
            </p:nvSpPr>
            <p:spPr bwMode="auto">
              <a:xfrm>
                <a:off x="2076" y="434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2" name="Rectangle 133"/>
              <p:cNvSpPr>
                <a:spLocks noChangeArrowheads="1"/>
              </p:cNvSpPr>
              <p:nvPr/>
            </p:nvSpPr>
            <p:spPr bwMode="auto">
              <a:xfrm>
                <a:off x="2193" y="4345"/>
                <a:ext cx="183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Carrier.Jet motion.Aim point 4 ft behind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3" name="Rectangle 134"/>
              <p:cNvSpPr>
                <a:spLocks noChangeArrowheads="1"/>
              </p:cNvSpPr>
              <p:nvPr/>
            </p:nvSpPr>
            <p:spPr bwMode="auto">
              <a:xfrm>
                <a:off x="2076" y="4446"/>
                <a:ext cx="177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QB.Loseground 1yd.Square Cut.Follow FB 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4" name="Rectangle 135"/>
              <p:cNvSpPr>
                <a:spLocks noChangeArrowheads="1"/>
              </p:cNvSpPr>
              <p:nvPr/>
            </p:nvSpPr>
            <p:spPr bwMode="auto">
              <a:xfrm>
                <a:off x="2076" y="464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5" name="Rectangle 136"/>
              <p:cNvSpPr>
                <a:spLocks noChangeArrowheads="1"/>
              </p:cNvSpPr>
              <p:nvPr/>
            </p:nvSpPr>
            <p:spPr bwMode="auto">
              <a:xfrm>
                <a:off x="2182" y="4648"/>
                <a:ext cx="209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:Lateral step.Crossover@45.Lead on 1st LB playside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6" name="Rectangle 137"/>
              <p:cNvSpPr>
                <a:spLocks noChangeArrowheads="1"/>
              </p:cNvSpPr>
              <p:nvPr/>
            </p:nvSpPr>
            <p:spPr bwMode="auto">
              <a:xfrm>
                <a:off x="2076" y="4749"/>
                <a:ext cx="49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 gap area.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7" name="Rectangle 138"/>
              <p:cNvSpPr>
                <a:spLocks noChangeArrowheads="1"/>
              </p:cNvSpPr>
              <p:nvPr/>
            </p:nvSpPr>
            <p:spPr bwMode="auto">
              <a:xfrm>
                <a:off x="2076" y="4950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6808" name="Line 139"/>
              <p:cNvSpPr>
                <a:spLocks noChangeShapeType="1"/>
              </p:cNvSpPr>
              <p:nvPr/>
            </p:nvSpPr>
            <p:spPr bwMode="auto">
              <a:xfrm flipV="1">
                <a:off x="2990" y="1346"/>
                <a:ext cx="0" cy="8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09" name="Freeform 140"/>
              <p:cNvSpPr>
                <a:spLocks/>
              </p:cNvSpPr>
              <p:nvPr/>
            </p:nvSpPr>
            <p:spPr bwMode="auto">
              <a:xfrm>
                <a:off x="2954" y="1339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0" name="Line 141"/>
              <p:cNvSpPr>
                <a:spLocks noChangeShapeType="1"/>
              </p:cNvSpPr>
              <p:nvPr/>
            </p:nvSpPr>
            <p:spPr bwMode="auto">
              <a:xfrm>
                <a:off x="2954" y="133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1" name="Arc 142"/>
              <p:cNvSpPr>
                <a:spLocks/>
              </p:cNvSpPr>
              <p:nvPr/>
            </p:nvSpPr>
            <p:spPr bwMode="auto">
              <a:xfrm>
                <a:off x="2156" y="1686"/>
                <a:ext cx="32" cy="106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600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</a:path>
                  <a:path w="21600" h="21600" stroke="0" extrusionOk="0">
                    <a:moveTo>
                      <a:pt x="0" y="21600"/>
                    </a:moveTo>
                    <a:cubicBezTo>
                      <a:pt x="0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2" name="Arc 143"/>
              <p:cNvSpPr>
                <a:spLocks/>
              </p:cNvSpPr>
              <p:nvPr/>
            </p:nvSpPr>
            <p:spPr bwMode="auto">
              <a:xfrm>
                <a:off x="1641" y="1792"/>
                <a:ext cx="516" cy="170"/>
              </a:xfrm>
              <a:custGeom>
                <a:avLst/>
                <a:gdLst>
                  <a:gd name="G0" fmla="+- 42 0 0"/>
                  <a:gd name="G1" fmla="+- 0 0 0"/>
                  <a:gd name="G2" fmla="+- 21600 0 0"/>
                  <a:gd name="T0" fmla="*/ 21642 w 21642"/>
                  <a:gd name="T1" fmla="*/ 0 h 21600"/>
                  <a:gd name="T2" fmla="*/ 0 w 21642"/>
                  <a:gd name="T3" fmla="*/ 21600 h 21600"/>
                  <a:gd name="T4" fmla="*/ 42 w 21642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2" h="21600" fill="none" extrusionOk="0">
                    <a:moveTo>
                      <a:pt x="21642" y="0"/>
                    </a:moveTo>
                    <a:cubicBezTo>
                      <a:pt x="21642" y="11929"/>
                      <a:pt x="11971" y="21600"/>
                      <a:pt x="42" y="21600"/>
                    </a:cubicBezTo>
                    <a:cubicBezTo>
                      <a:pt x="28" y="21600"/>
                      <a:pt x="14" y="21599"/>
                      <a:pt x="0" y="21599"/>
                    </a:cubicBezTo>
                  </a:path>
                  <a:path w="21642" h="21600" stroke="0" extrusionOk="0">
                    <a:moveTo>
                      <a:pt x="21642" y="0"/>
                    </a:moveTo>
                    <a:cubicBezTo>
                      <a:pt x="21642" y="11929"/>
                      <a:pt x="11971" y="21600"/>
                      <a:pt x="42" y="21600"/>
                    </a:cubicBezTo>
                    <a:cubicBezTo>
                      <a:pt x="28" y="21600"/>
                      <a:pt x="14" y="21599"/>
                      <a:pt x="0" y="21599"/>
                    </a:cubicBezTo>
                    <a:lnTo>
                      <a:pt x="42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3" name="Freeform 144"/>
              <p:cNvSpPr>
                <a:spLocks/>
              </p:cNvSpPr>
              <p:nvPr/>
            </p:nvSpPr>
            <p:spPr bwMode="auto">
              <a:xfrm>
                <a:off x="1641" y="1944"/>
                <a:ext cx="52" cy="36"/>
              </a:xfrm>
              <a:custGeom>
                <a:avLst/>
                <a:gdLst>
                  <a:gd name="T0" fmla="*/ 0 w 52"/>
                  <a:gd name="T1" fmla="*/ 18 h 36"/>
                  <a:gd name="T2" fmla="*/ 52 w 52"/>
                  <a:gd name="T3" fmla="*/ 36 h 36"/>
                  <a:gd name="T4" fmla="*/ 39 w 52"/>
                  <a:gd name="T5" fmla="*/ 18 h 36"/>
                  <a:gd name="T6" fmla="*/ 52 w 52"/>
                  <a:gd name="T7" fmla="*/ 0 h 36"/>
                  <a:gd name="T8" fmla="*/ 0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0" y="18"/>
                    </a:moveTo>
                    <a:lnTo>
                      <a:pt x="52" y="36"/>
                    </a:lnTo>
                    <a:lnTo>
                      <a:pt x="39" y="18"/>
                    </a:lnTo>
                    <a:lnTo>
                      <a:pt x="52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4" name="Freeform 145"/>
              <p:cNvSpPr>
                <a:spLocks/>
              </p:cNvSpPr>
              <p:nvPr/>
            </p:nvSpPr>
            <p:spPr bwMode="auto">
              <a:xfrm>
                <a:off x="2247" y="1214"/>
                <a:ext cx="456" cy="663"/>
              </a:xfrm>
              <a:custGeom>
                <a:avLst/>
                <a:gdLst>
                  <a:gd name="T0" fmla="*/ 0 w 1289"/>
                  <a:gd name="T1" fmla="*/ 1875 h 1875"/>
                  <a:gd name="T2" fmla="*/ 390 w 1289"/>
                  <a:gd name="T3" fmla="*/ 1829 h 1875"/>
                  <a:gd name="T4" fmla="*/ 1289 w 1289"/>
                  <a:gd name="T5" fmla="*/ 0 h 1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89" h="1875">
                    <a:moveTo>
                      <a:pt x="0" y="1875"/>
                    </a:moveTo>
                    <a:lnTo>
                      <a:pt x="390" y="1829"/>
                    </a:lnTo>
                    <a:lnTo>
                      <a:pt x="128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5" name="Freeform 146"/>
              <p:cNvSpPr>
                <a:spLocks/>
              </p:cNvSpPr>
              <p:nvPr/>
            </p:nvSpPr>
            <p:spPr bwMode="auto">
              <a:xfrm>
                <a:off x="2670" y="1191"/>
                <a:ext cx="68" cy="39"/>
              </a:xfrm>
              <a:custGeom>
                <a:avLst/>
                <a:gdLst>
                  <a:gd name="T0" fmla="*/ 192 w 192"/>
                  <a:gd name="T1" fmla="*/ 92 h 109"/>
                  <a:gd name="T2" fmla="*/ 184 w 192"/>
                  <a:gd name="T3" fmla="*/ 109 h 109"/>
                  <a:gd name="T4" fmla="*/ 0 w 192"/>
                  <a:gd name="T5" fmla="*/ 17 h 109"/>
                  <a:gd name="T6" fmla="*/ 8 w 192"/>
                  <a:gd name="T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09">
                    <a:moveTo>
                      <a:pt x="192" y="92"/>
                    </a:moveTo>
                    <a:lnTo>
                      <a:pt x="184" y="109"/>
                    </a:lnTo>
                    <a:lnTo>
                      <a:pt x="0" y="17"/>
                    </a:lnTo>
                    <a:lnTo>
                      <a:pt x="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6" name="Line 147"/>
              <p:cNvSpPr>
                <a:spLocks noChangeShapeType="1"/>
              </p:cNvSpPr>
              <p:nvPr/>
            </p:nvSpPr>
            <p:spPr bwMode="auto">
              <a:xfrm flipH="1">
                <a:off x="2670" y="1191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7" name="Freeform 148"/>
              <p:cNvSpPr>
                <a:spLocks/>
              </p:cNvSpPr>
              <p:nvPr/>
            </p:nvSpPr>
            <p:spPr bwMode="auto">
              <a:xfrm>
                <a:off x="1503" y="1261"/>
                <a:ext cx="1280" cy="626"/>
              </a:xfrm>
              <a:custGeom>
                <a:avLst/>
                <a:gdLst>
                  <a:gd name="T0" fmla="*/ 0 w 3616"/>
                  <a:gd name="T1" fmla="*/ 1260 h 1770"/>
                  <a:gd name="T2" fmla="*/ 38 w 3616"/>
                  <a:gd name="T3" fmla="*/ 1204 h 1770"/>
                  <a:gd name="T4" fmla="*/ 80 w 3616"/>
                  <a:gd name="T5" fmla="*/ 1332 h 1770"/>
                  <a:gd name="T6" fmla="*/ 157 w 3616"/>
                  <a:gd name="T7" fmla="*/ 1221 h 1770"/>
                  <a:gd name="T8" fmla="*/ 199 w 3616"/>
                  <a:gd name="T9" fmla="*/ 1349 h 1770"/>
                  <a:gd name="T10" fmla="*/ 275 w 3616"/>
                  <a:gd name="T11" fmla="*/ 1239 h 1770"/>
                  <a:gd name="T12" fmla="*/ 318 w 3616"/>
                  <a:gd name="T13" fmla="*/ 1366 h 1770"/>
                  <a:gd name="T14" fmla="*/ 394 w 3616"/>
                  <a:gd name="T15" fmla="*/ 1256 h 1770"/>
                  <a:gd name="T16" fmla="*/ 436 w 3616"/>
                  <a:gd name="T17" fmla="*/ 1383 h 1770"/>
                  <a:gd name="T18" fmla="*/ 513 w 3616"/>
                  <a:gd name="T19" fmla="*/ 1273 h 1770"/>
                  <a:gd name="T20" fmla="*/ 555 w 3616"/>
                  <a:gd name="T21" fmla="*/ 1400 h 1770"/>
                  <a:gd name="T22" fmla="*/ 632 w 3616"/>
                  <a:gd name="T23" fmla="*/ 1290 h 1770"/>
                  <a:gd name="T24" fmla="*/ 674 w 3616"/>
                  <a:gd name="T25" fmla="*/ 1417 h 1770"/>
                  <a:gd name="T26" fmla="*/ 750 w 3616"/>
                  <a:gd name="T27" fmla="*/ 1307 h 1770"/>
                  <a:gd name="T28" fmla="*/ 793 w 3616"/>
                  <a:gd name="T29" fmla="*/ 1434 h 1770"/>
                  <a:gd name="T30" fmla="*/ 869 w 3616"/>
                  <a:gd name="T31" fmla="*/ 1324 h 1770"/>
                  <a:gd name="T32" fmla="*/ 911 w 3616"/>
                  <a:gd name="T33" fmla="*/ 1451 h 1770"/>
                  <a:gd name="T34" fmla="*/ 988 w 3616"/>
                  <a:gd name="T35" fmla="*/ 1341 h 1770"/>
                  <a:gd name="T36" fmla="*/ 1030 w 3616"/>
                  <a:gd name="T37" fmla="*/ 1469 h 1770"/>
                  <a:gd name="T38" fmla="*/ 1107 w 3616"/>
                  <a:gd name="T39" fmla="*/ 1358 h 1770"/>
                  <a:gd name="T40" fmla="*/ 1149 w 3616"/>
                  <a:gd name="T41" fmla="*/ 1486 h 1770"/>
                  <a:gd name="T42" fmla="*/ 1225 w 3616"/>
                  <a:gd name="T43" fmla="*/ 1375 h 1770"/>
                  <a:gd name="T44" fmla="*/ 1268 w 3616"/>
                  <a:gd name="T45" fmla="*/ 1503 h 1770"/>
                  <a:gd name="T46" fmla="*/ 1344 w 3616"/>
                  <a:gd name="T47" fmla="*/ 1393 h 1770"/>
                  <a:gd name="T48" fmla="*/ 1387 w 3616"/>
                  <a:gd name="T49" fmla="*/ 1520 h 1770"/>
                  <a:gd name="T50" fmla="*/ 1463 w 3616"/>
                  <a:gd name="T51" fmla="*/ 1410 h 1770"/>
                  <a:gd name="T52" fmla="*/ 1505 w 3616"/>
                  <a:gd name="T53" fmla="*/ 1537 h 1770"/>
                  <a:gd name="T54" fmla="*/ 1582 w 3616"/>
                  <a:gd name="T55" fmla="*/ 1427 h 1770"/>
                  <a:gd name="T56" fmla="*/ 1624 w 3616"/>
                  <a:gd name="T57" fmla="*/ 1554 h 1770"/>
                  <a:gd name="T58" fmla="*/ 1701 w 3616"/>
                  <a:gd name="T59" fmla="*/ 1444 h 1770"/>
                  <a:gd name="T60" fmla="*/ 1743 w 3616"/>
                  <a:gd name="T61" fmla="*/ 1571 h 1770"/>
                  <a:gd name="T62" fmla="*/ 1819 w 3616"/>
                  <a:gd name="T63" fmla="*/ 1461 h 1770"/>
                  <a:gd name="T64" fmla="*/ 1840 w 3616"/>
                  <a:gd name="T65" fmla="*/ 1525 h 1770"/>
                  <a:gd name="T66" fmla="*/ 1875 w 3616"/>
                  <a:gd name="T67" fmla="*/ 1530 h 1770"/>
                  <a:gd name="T68" fmla="*/ 3465 w 3616"/>
                  <a:gd name="T69" fmla="*/ 1770 h 1770"/>
                  <a:gd name="T70" fmla="*/ 3616 w 3616"/>
                  <a:gd name="T71" fmla="*/ 0 h 1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616" h="1770">
                    <a:moveTo>
                      <a:pt x="0" y="1260"/>
                    </a:moveTo>
                    <a:lnTo>
                      <a:pt x="38" y="1204"/>
                    </a:lnTo>
                    <a:lnTo>
                      <a:pt x="80" y="1332"/>
                    </a:lnTo>
                    <a:lnTo>
                      <a:pt x="157" y="1221"/>
                    </a:lnTo>
                    <a:lnTo>
                      <a:pt x="199" y="1349"/>
                    </a:lnTo>
                    <a:lnTo>
                      <a:pt x="275" y="1239"/>
                    </a:lnTo>
                    <a:lnTo>
                      <a:pt x="318" y="1366"/>
                    </a:lnTo>
                    <a:lnTo>
                      <a:pt x="394" y="1256"/>
                    </a:lnTo>
                    <a:lnTo>
                      <a:pt x="436" y="1383"/>
                    </a:lnTo>
                    <a:lnTo>
                      <a:pt x="513" y="1273"/>
                    </a:lnTo>
                    <a:lnTo>
                      <a:pt x="555" y="1400"/>
                    </a:lnTo>
                    <a:lnTo>
                      <a:pt x="632" y="1290"/>
                    </a:lnTo>
                    <a:lnTo>
                      <a:pt x="674" y="1417"/>
                    </a:lnTo>
                    <a:lnTo>
                      <a:pt x="750" y="1307"/>
                    </a:lnTo>
                    <a:lnTo>
                      <a:pt x="793" y="1434"/>
                    </a:lnTo>
                    <a:lnTo>
                      <a:pt x="869" y="1324"/>
                    </a:lnTo>
                    <a:lnTo>
                      <a:pt x="911" y="1451"/>
                    </a:lnTo>
                    <a:lnTo>
                      <a:pt x="988" y="1341"/>
                    </a:lnTo>
                    <a:lnTo>
                      <a:pt x="1030" y="1469"/>
                    </a:lnTo>
                    <a:lnTo>
                      <a:pt x="1107" y="1358"/>
                    </a:lnTo>
                    <a:lnTo>
                      <a:pt x="1149" y="1486"/>
                    </a:lnTo>
                    <a:lnTo>
                      <a:pt x="1225" y="1375"/>
                    </a:lnTo>
                    <a:lnTo>
                      <a:pt x="1268" y="1503"/>
                    </a:lnTo>
                    <a:lnTo>
                      <a:pt x="1344" y="1393"/>
                    </a:lnTo>
                    <a:lnTo>
                      <a:pt x="1387" y="1520"/>
                    </a:lnTo>
                    <a:lnTo>
                      <a:pt x="1463" y="1410"/>
                    </a:lnTo>
                    <a:lnTo>
                      <a:pt x="1505" y="1537"/>
                    </a:lnTo>
                    <a:lnTo>
                      <a:pt x="1582" y="1427"/>
                    </a:lnTo>
                    <a:lnTo>
                      <a:pt x="1624" y="1554"/>
                    </a:lnTo>
                    <a:lnTo>
                      <a:pt x="1701" y="1444"/>
                    </a:lnTo>
                    <a:lnTo>
                      <a:pt x="1743" y="1571"/>
                    </a:lnTo>
                    <a:lnTo>
                      <a:pt x="1819" y="1461"/>
                    </a:lnTo>
                    <a:lnTo>
                      <a:pt x="1840" y="1525"/>
                    </a:lnTo>
                    <a:lnTo>
                      <a:pt x="1875" y="1530"/>
                    </a:lnTo>
                    <a:lnTo>
                      <a:pt x="3465" y="1770"/>
                    </a:lnTo>
                    <a:lnTo>
                      <a:pt x="36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8" name="Freeform 149"/>
              <p:cNvSpPr>
                <a:spLocks/>
              </p:cNvSpPr>
              <p:nvPr/>
            </p:nvSpPr>
            <p:spPr bwMode="auto">
              <a:xfrm>
                <a:off x="2760" y="1261"/>
                <a:ext cx="37" cy="53"/>
              </a:xfrm>
              <a:custGeom>
                <a:avLst/>
                <a:gdLst>
                  <a:gd name="T0" fmla="*/ 23 w 37"/>
                  <a:gd name="T1" fmla="*/ 0 h 53"/>
                  <a:gd name="T2" fmla="*/ 0 w 37"/>
                  <a:gd name="T3" fmla="*/ 50 h 53"/>
                  <a:gd name="T4" fmla="*/ 20 w 37"/>
                  <a:gd name="T5" fmla="*/ 38 h 53"/>
                  <a:gd name="T6" fmla="*/ 37 w 37"/>
                  <a:gd name="T7" fmla="*/ 53 h 53"/>
                  <a:gd name="T8" fmla="*/ 23 w 3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3">
                    <a:moveTo>
                      <a:pt x="23" y="0"/>
                    </a:moveTo>
                    <a:lnTo>
                      <a:pt x="0" y="50"/>
                    </a:lnTo>
                    <a:lnTo>
                      <a:pt x="20" y="38"/>
                    </a:lnTo>
                    <a:lnTo>
                      <a:pt x="37" y="5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19" name="Freeform 150"/>
              <p:cNvSpPr>
                <a:spLocks/>
              </p:cNvSpPr>
              <p:nvPr/>
            </p:nvSpPr>
            <p:spPr bwMode="auto">
              <a:xfrm>
                <a:off x="940" y="805"/>
                <a:ext cx="1051" cy="621"/>
              </a:xfrm>
              <a:custGeom>
                <a:avLst/>
                <a:gdLst>
                  <a:gd name="T0" fmla="*/ 0 w 2969"/>
                  <a:gd name="T1" fmla="*/ 1756 h 1756"/>
                  <a:gd name="T2" fmla="*/ 2969 w 2969"/>
                  <a:gd name="T3" fmla="*/ 270 h 1756"/>
                  <a:gd name="T4" fmla="*/ 2969 w 2969"/>
                  <a:gd name="T5" fmla="*/ 0 h 1756"/>
                  <a:gd name="T6" fmla="*/ 2700 w 2969"/>
                  <a:gd name="T7" fmla="*/ 0 h 1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69" h="1756">
                    <a:moveTo>
                      <a:pt x="0" y="1756"/>
                    </a:moveTo>
                    <a:lnTo>
                      <a:pt x="2969" y="270"/>
                    </a:lnTo>
                    <a:lnTo>
                      <a:pt x="2969" y="0"/>
                    </a:lnTo>
                    <a:lnTo>
                      <a:pt x="270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0" name="Freeform 151"/>
              <p:cNvSpPr>
                <a:spLocks/>
              </p:cNvSpPr>
              <p:nvPr/>
            </p:nvSpPr>
            <p:spPr bwMode="auto">
              <a:xfrm>
                <a:off x="1889" y="769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1" name="Line 152"/>
              <p:cNvSpPr>
                <a:spLocks noChangeShapeType="1"/>
              </p:cNvSpPr>
              <p:nvPr/>
            </p:nvSpPr>
            <p:spPr bwMode="auto">
              <a:xfrm>
                <a:off x="1889" y="84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2" name="Line 153"/>
              <p:cNvSpPr>
                <a:spLocks noChangeShapeType="1"/>
              </p:cNvSpPr>
              <p:nvPr/>
            </p:nvSpPr>
            <p:spPr bwMode="auto">
              <a:xfrm flipV="1">
                <a:off x="2225" y="1373"/>
                <a:ext cx="0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3" name="Freeform 154"/>
              <p:cNvSpPr>
                <a:spLocks/>
              </p:cNvSpPr>
              <p:nvPr/>
            </p:nvSpPr>
            <p:spPr bwMode="auto">
              <a:xfrm>
                <a:off x="2189" y="1366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4" name="Line 155"/>
              <p:cNvSpPr>
                <a:spLocks noChangeShapeType="1"/>
              </p:cNvSpPr>
              <p:nvPr/>
            </p:nvSpPr>
            <p:spPr bwMode="auto">
              <a:xfrm>
                <a:off x="2189" y="136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5" name="Arc 156"/>
              <p:cNvSpPr>
                <a:spLocks/>
              </p:cNvSpPr>
              <p:nvPr/>
            </p:nvSpPr>
            <p:spPr bwMode="auto">
              <a:xfrm>
                <a:off x="1715" y="1378"/>
                <a:ext cx="150" cy="149"/>
              </a:xfrm>
              <a:custGeom>
                <a:avLst/>
                <a:gdLst>
                  <a:gd name="G0" fmla="+- 146 0 0"/>
                  <a:gd name="G1" fmla="+- 0 0 0"/>
                  <a:gd name="G2" fmla="+- 21600 0 0"/>
                  <a:gd name="T0" fmla="*/ 21746 w 21746"/>
                  <a:gd name="T1" fmla="*/ 0 h 21600"/>
                  <a:gd name="T2" fmla="*/ 0 w 21746"/>
                  <a:gd name="T3" fmla="*/ 21600 h 21600"/>
                  <a:gd name="T4" fmla="*/ 146 w 2174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46" h="21600" fill="none" extrusionOk="0">
                    <a:moveTo>
                      <a:pt x="21746" y="0"/>
                    </a:moveTo>
                    <a:cubicBezTo>
                      <a:pt x="21746" y="11929"/>
                      <a:pt x="12075" y="21600"/>
                      <a:pt x="146" y="21600"/>
                    </a:cubicBezTo>
                    <a:cubicBezTo>
                      <a:pt x="97" y="21600"/>
                      <a:pt x="48" y="21599"/>
                      <a:pt x="0" y="21599"/>
                    </a:cubicBezTo>
                  </a:path>
                  <a:path w="21746" h="21600" stroke="0" extrusionOk="0">
                    <a:moveTo>
                      <a:pt x="21746" y="0"/>
                    </a:moveTo>
                    <a:cubicBezTo>
                      <a:pt x="21746" y="11929"/>
                      <a:pt x="12075" y="21600"/>
                      <a:pt x="146" y="21600"/>
                    </a:cubicBezTo>
                    <a:cubicBezTo>
                      <a:pt x="97" y="21600"/>
                      <a:pt x="48" y="21599"/>
                      <a:pt x="0" y="21599"/>
                    </a:cubicBezTo>
                    <a:lnTo>
                      <a:pt x="14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6" name="Freeform 157"/>
              <p:cNvSpPr>
                <a:spLocks/>
              </p:cNvSpPr>
              <p:nvPr/>
            </p:nvSpPr>
            <p:spPr bwMode="auto">
              <a:xfrm>
                <a:off x="1828" y="1371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7" name="Line 158"/>
              <p:cNvSpPr>
                <a:spLocks noChangeShapeType="1"/>
              </p:cNvSpPr>
              <p:nvPr/>
            </p:nvSpPr>
            <p:spPr bwMode="auto">
              <a:xfrm>
                <a:off x="1828" y="137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8" name="Arc 159"/>
              <p:cNvSpPr>
                <a:spLocks/>
              </p:cNvSpPr>
              <p:nvPr/>
            </p:nvSpPr>
            <p:spPr bwMode="auto">
              <a:xfrm>
                <a:off x="1960" y="1373"/>
                <a:ext cx="138" cy="16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29" name="Freeform 160"/>
              <p:cNvSpPr>
                <a:spLocks/>
              </p:cNvSpPr>
              <p:nvPr/>
            </p:nvSpPr>
            <p:spPr bwMode="auto">
              <a:xfrm>
                <a:off x="2062" y="1366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0" name="Line 161"/>
              <p:cNvSpPr>
                <a:spLocks noChangeShapeType="1"/>
              </p:cNvSpPr>
              <p:nvPr/>
            </p:nvSpPr>
            <p:spPr bwMode="auto">
              <a:xfrm>
                <a:off x="2062" y="136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1" name="Arc 162"/>
              <p:cNvSpPr>
                <a:spLocks/>
              </p:cNvSpPr>
              <p:nvPr/>
            </p:nvSpPr>
            <p:spPr bwMode="auto">
              <a:xfrm>
                <a:off x="2326" y="1139"/>
                <a:ext cx="234" cy="160"/>
              </a:xfrm>
              <a:custGeom>
                <a:avLst/>
                <a:gdLst>
                  <a:gd name="G0" fmla="+- 92 0 0"/>
                  <a:gd name="G1" fmla="+- 21600 0 0"/>
                  <a:gd name="G2" fmla="+- 21600 0 0"/>
                  <a:gd name="T0" fmla="*/ 0 w 21692"/>
                  <a:gd name="T1" fmla="*/ 0 h 21600"/>
                  <a:gd name="T2" fmla="*/ 21692 w 21692"/>
                  <a:gd name="T3" fmla="*/ 21600 h 21600"/>
                  <a:gd name="T4" fmla="*/ 92 w 21692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92" h="21600" fill="none" extrusionOk="0">
                    <a:moveTo>
                      <a:pt x="0" y="0"/>
                    </a:moveTo>
                    <a:cubicBezTo>
                      <a:pt x="30" y="0"/>
                      <a:pt x="61" y="-1"/>
                      <a:pt x="92" y="0"/>
                    </a:cubicBezTo>
                    <a:cubicBezTo>
                      <a:pt x="12021" y="0"/>
                      <a:pt x="21692" y="9670"/>
                      <a:pt x="21692" y="21600"/>
                    </a:cubicBezTo>
                  </a:path>
                  <a:path w="21692" h="21600" stroke="0" extrusionOk="0">
                    <a:moveTo>
                      <a:pt x="0" y="0"/>
                    </a:moveTo>
                    <a:cubicBezTo>
                      <a:pt x="30" y="0"/>
                      <a:pt x="61" y="-1"/>
                      <a:pt x="92" y="0"/>
                    </a:cubicBezTo>
                    <a:cubicBezTo>
                      <a:pt x="12021" y="0"/>
                      <a:pt x="21692" y="9670"/>
                      <a:pt x="21692" y="21600"/>
                    </a:cubicBezTo>
                    <a:lnTo>
                      <a:pt x="92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2" name="Freeform 163"/>
              <p:cNvSpPr>
                <a:spLocks/>
              </p:cNvSpPr>
              <p:nvPr/>
            </p:nvSpPr>
            <p:spPr bwMode="auto">
              <a:xfrm>
                <a:off x="2320" y="1103"/>
                <a:ext cx="6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3" name="Line 164"/>
              <p:cNvSpPr>
                <a:spLocks noChangeShapeType="1"/>
              </p:cNvSpPr>
              <p:nvPr/>
            </p:nvSpPr>
            <p:spPr bwMode="auto">
              <a:xfrm>
                <a:off x="2320" y="1175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4" name="Line 165"/>
              <p:cNvSpPr>
                <a:spLocks noChangeShapeType="1"/>
              </p:cNvSpPr>
              <p:nvPr/>
            </p:nvSpPr>
            <p:spPr bwMode="auto">
              <a:xfrm flipH="1" flipV="1">
                <a:off x="2554" y="1309"/>
                <a:ext cx="175" cy="11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5" name="Freeform 166"/>
              <p:cNvSpPr>
                <a:spLocks/>
              </p:cNvSpPr>
              <p:nvPr/>
            </p:nvSpPr>
            <p:spPr bwMode="auto">
              <a:xfrm>
                <a:off x="2529" y="1274"/>
                <a:ext cx="44" cy="66"/>
              </a:xfrm>
              <a:custGeom>
                <a:avLst/>
                <a:gdLst>
                  <a:gd name="T0" fmla="*/ 109 w 125"/>
                  <a:gd name="T1" fmla="*/ 0 h 186"/>
                  <a:gd name="T2" fmla="*/ 125 w 125"/>
                  <a:gd name="T3" fmla="*/ 11 h 186"/>
                  <a:gd name="T4" fmla="*/ 17 w 125"/>
                  <a:gd name="T5" fmla="*/ 186 h 186"/>
                  <a:gd name="T6" fmla="*/ 0 w 125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86">
                    <a:moveTo>
                      <a:pt x="109" y="0"/>
                    </a:moveTo>
                    <a:lnTo>
                      <a:pt x="125" y="11"/>
                    </a:lnTo>
                    <a:lnTo>
                      <a:pt x="17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6" name="Line 167"/>
              <p:cNvSpPr>
                <a:spLocks noChangeShapeType="1"/>
              </p:cNvSpPr>
              <p:nvPr/>
            </p:nvSpPr>
            <p:spPr bwMode="auto">
              <a:xfrm>
                <a:off x="2529" y="133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7" name="Line 168"/>
              <p:cNvSpPr>
                <a:spLocks noChangeShapeType="1"/>
              </p:cNvSpPr>
              <p:nvPr/>
            </p:nvSpPr>
            <p:spPr bwMode="auto">
              <a:xfrm flipV="1">
                <a:off x="2475" y="1383"/>
                <a:ext cx="0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8" name="Freeform 169"/>
              <p:cNvSpPr>
                <a:spLocks/>
              </p:cNvSpPr>
              <p:nvPr/>
            </p:nvSpPr>
            <p:spPr bwMode="auto">
              <a:xfrm>
                <a:off x="2439" y="1376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39" name="Line 170"/>
              <p:cNvSpPr>
                <a:spLocks noChangeShapeType="1"/>
              </p:cNvSpPr>
              <p:nvPr/>
            </p:nvSpPr>
            <p:spPr bwMode="auto">
              <a:xfrm>
                <a:off x="2439" y="137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0" name="Line 171"/>
              <p:cNvSpPr>
                <a:spLocks noChangeShapeType="1"/>
              </p:cNvSpPr>
              <p:nvPr/>
            </p:nvSpPr>
            <p:spPr bwMode="auto">
              <a:xfrm flipH="1" flipV="1">
                <a:off x="3043" y="890"/>
                <a:ext cx="218" cy="29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1" name="Freeform 172"/>
              <p:cNvSpPr>
                <a:spLocks/>
              </p:cNvSpPr>
              <p:nvPr/>
            </p:nvSpPr>
            <p:spPr bwMode="auto">
              <a:xfrm>
                <a:off x="3010" y="862"/>
                <a:ext cx="63" cy="49"/>
              </a:xfrm>
              <a:custGeom>
                <a:avLst/>
                <a:gdLst>
                  <a:gd name="T0" fmla="*/ 168 w 178"/>
                  <a:gd name="T1" fmla="*/ 0 h 138"/>
                  <a:gd name="T2" fmla="*/ 178 w 178"/>
                  <a:gd name="T3" fmla="*/ 17 h 138"/>
                  <a:gd name="T4" fmla="*/ 11 w 178"/>
                  <a:gd name="T5" fmla="*/ 138 h 138"/>
                  <a:gd name="T6" fmla="*/ 0 w 178"/>
                  <a:gd name="T7" fmla="*/ 12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38">
                    <a:moveTo>
                      <a:pt x="168" y="0"/>
                    </a:moveTo>
                    <a:lnTo>
                      <a:pt x="178" y="17"/>
                    </a:lnTo>
                    <a:lnTo>
                      <a:pt x="11" y="138"/>
                    </a:lnTo>
                    <a:lnTo>
                      <a:pt x="0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2" name="Line 173"/>
              <p:cNvSpPr>
                <a:spLocks noChangeShapeType="1"/>
              </p:cNvSpPr>
              <p:nvPr/>
            </p:nvSpPr>
            <p:spPr bwMode="auto">
              <a:xfrm>
                <a:off x="3010" y="905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3" name="Freeform 174"/>
              <p:cNvSpPr>
                <a:spLocks/>
              </p:cNvSpPr>
              <p:nvPr/>
            </p:nvSpPr>
            <p:spPr bwMode="auto">
              <a:xfrm>
                <a:off x="3234" y="1166"/>
                <a:ext cx="58" cy="451"/>
              </a:xfrm>
              <a:custGeom>
                <a:avLst/>
                <a:gdLst>
                  <a:gd name="T0" fmla="*/ 14 w 165"/>
                  <a:gd name="T1" fmla="*/ 1275 h 1275"/>
                  <a:gd name="T2" fmla="*/ 0 w 165"/>
                  <a:gd name="T3" fmla="*/ 151 h 1275"/>
                  <a:gd name="T4" fmla="*/ 165 w 165"/>
                  <a:gd name="T5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5" h="1275">
                    <a:moveTo>
                      <a:pt x="14" y="1275"/>
                    </a:moveTo>
                    <a:lnTo>
                      <a:pt x="0" y="151"/>
                    </a:lnTo>
                    <a:lnTo>
                      <a:pt x="16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4" name="Freeform 175"/>
              <p:cNvSpPr>
                <a:spLocks/>
              </p:cNvSpPr>
              <p:nvPr/>
            </p:nvSpPr>
            <p:spPr bwMode="auto">
              <a:xfrm>
                <a:off x="3268" y="1134"/>
                <a:ext cx="54" cy="58"/>
              </a:xfrm>
              <a:custGeom>
                <a:avLst/>
                <a:gdLst>
                  <a:gd name="T0" fmla="*/ 152 w 152"/>
                  <a:gd name="T1" fmla="*/ 151 h 163"/>
                  <a:gd name="T2" fmla="*/ 138 w 152"/>
                  <a:gd name="T3" fmla="*/ 163 h 163"/>
                  <a:gd name="T4" fmla="*/ 0 w 152"/>
                  <a:gd name="T5" fmla="*/ 13 h 163"/>
                  <a:gd name="T6" fmla="*/ 14 w 152"/>
                  <a:gd name="T7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63">
                    <a:moveTo>
                      <a:pt x="152" y="151"/>
                    </a:moveTo>
                    <a:lnTo>
                      <a:pt x="138" y="163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5" name="Line 176"/>
              <p:cNvSpPr>
                <a:spLocks noChangeShapeType="1"/>
              </p:cNvSpPr>
              <p:nvPr/>
            </p:nvSpPr>
            <p:spPr bwMode="auto">
              <a:xfrm flipH="1">
                <a:off x="3268" y="1134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6" name="Line 177"/>
              <p:cNvSpPr>
                <a:spLocks noChangeShapeType="1"/>
              </p:cNvSpPr>
              <p:nvPr/>
            </p:nvSpPr>
            <p:spPr bwMode="auto">
              <a:xfrm flipH="1" flipV="1">
                <a:off x="1434" y="2917"/>
                <a:ext cx="59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7" name="Freeform 178"/>
              <p:cNvSpPr>
                <a:spLocks/>
              </p:cNvSpPr>
              <p:nvPr/>
            </p:nvSpPr>
            <p:spPr bwMode="auto">
              <a:xfrm>
                <a:off x="1409" y="2883"/>
                <a:ext cx="45" cy="66"/>
              </a:xfrm>
              <a:custGeom>
                <a:avLst/>
                <a:gdLst>
                  <a:gd name="T0" fmla="*/ 108 w 125"/>
                  <a:gd name="T1" fmla="*/ 0 h 186"/>
                  <a:gd name="T2" fmla="*/ 125 w 125"/>
                  <a:gd name="T3" fmla="*/ 11 h 186"/>
                  <a:gd name="T4" fmla="*/ 16 w 125"/>
                  <a:gd name="T5" fmla="*/ 186 h 186"/>
                  <a:gd name="T6" fmla="*/ 0 w 125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5" h="186">
                    <a:moveTo>
                      <a:pt x="108" y="0"/>
                    </a:moveTo>
                    <a:lnTo>
                      <a:pt x="125" y="11"/>
                    </a:lnTo>
                    <a:lnTo>
                      <a:pt x="16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8" name="Line 179"/>
              <p:cNvSpPr>
                <a:spLocks noChangeShapeType="1"/>
              </p:cNvSpPr>
              <p:nvPr/>
            </p:nvSpPr>
            <p:spPr bwMode="auto">
              <a:xfrm>
                <a:off x="1409" y="2945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49" name="Freeform 180"/>
              <p:cNvSpPr>
                <a:spLocks/>
              </p:cNvSpPr>
              <p:nvPr/>
            </p:nvSpPr>
            <p:spPr bwMode="auto">
              <a:xfrm>
                <a:off x="1349" y="2917"/>
                <a:ext cx="239" cy="134"/>
              </a:xfrm>
              <a:custGeom>
                <a:avLst/>
                <a:gdLst>
                  <a:gd name="T0" fmla="*/ 0 w 675"/>
                  <a:gd name="T1" fmla="*/ 270 h 377"/>
                  <a:gd name="T2" fmla="*/ 136 w 675"/>
                  <a:gd name="T3" fmla="*/ 377 h 377"/>
                  <a:gd name="T4" fmla="*/ 675 w 675"/>
                  <a:gd name="T5" fmla="*/ 0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5" h="377">
                    <a:moveTo>
                      <a:pt x="0" y="270"/>
                    </a:moveTo>
                    <a:lnTo>
                      <a:pt x="136" y="377"/>
                    </a:lnTo>
                    <a:lnTo>
                      <a:pt x="6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0" name="Freeform 181"/>
              <p:cNvSpPr>
                <a:spLocks/>
              </p:cNvSpPr>
              <p:nvPr/>
            </p:nvSpPr>
            <p:spPr bwMode="auto">
              <a:xfrm>
                <a:off x="1568" y="2883"/>
                <a:ext cx="47" cy="65"/>
              </a:xfrm>
              <a:custGeom>
                <a:avLst/>
                <a:gdLst>
                  <a:gd name="T0" fmla="*/ 134 w 134"/>
                  <a:gd name="T1" fmla="*/ 172 h 182"/>
                  <a:gd name="T2" fmla="*/ 117 w 134"/>
                  <a:gd name="T3" fmla="*/ 182 h 182"/>
                  <a:gd name="T4" fmla="*/ 0 w 134"/>
                  <a:gd name="T5" fmla="*/ 11 h 182"/>
                  <a:gd name="T6" fmla="*/ 17 w 134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82">
                    <a:moveTo>
                      <a:pt x="134" y="172"/>
                    </a:moveTo>
                    <a:lnTo>
                      <a:pt x="117" y="182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1" name="Line 182"/>
              <p:cNvSpPr>
                <a:spLocks noChangeShapeType="1"/>
              </p:cNvSpPr>
              <p:nvPr/>
            </p:nvSpPr>
            <p:spPr bwMode="auto">
              <a:xfrm flipH="1">
                <a:off x="1568" y="2883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2" name="Freeform 183"/>
              <p:cNvSpPr>
                <a:spLocks/>
              </p:cNvSpPr>
              <p:nvPr/>
            </p:nvSpPr>
            <p:spPr bwMode="auto">
              <a:xfrm>
                <a:off x="1169" y="2912"/>
                <a:ext cx="32" cy="49"/>
              </a:xfrm>
              <a:custGeom>
                <a:avLst/>
                <a:gdLst>
                  <a:gd name="T0" fmla="*/ 90 w 90"/>
                  <a:gd name="T1" fmla="*/ 136 h 136"/>
                  <a:gd name="T2" fmla="*/ 90 w 90"/>
                  <a:gd name="T3" fmla="*/ 44 h 136"/>
                  <a:gd name="T4" fmla="*/ 0 w 90"/>
                  <a:gd name="T5" fmla="*/ 0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136">
                    <a:moveTo>
                      <a:pt x="90" y="136"/>
                    </a:moveTo>
                    <a:lnTo>
                      <a:pt x="90" y="4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3" name="Freeform 184"/>
              <p:cNvSpPr>
                <a:spLocks/>
              </p:cNvSpPr>
              <p:nvPr/>
            </p:nvSpPr>
            <p:spPr bwMode="auto">
              <a:xfrm>
                <a:off x="1147" y="2877"/>
                <a:ext cx="37" cy="68"/>
              </a:xfrm>
              <a:custGeom>
                <a:avLst/>
                <a:gdLst>
                  <a:gd name="T0" fmla="*/ 88 w 104"/>
                  <a:gd name="T1" fmla="*/ 0 h 193"/>
                  <a:gd name="T2" fmla="*/ 104 w 104"/>
                  <a:gd name="T3" fmla="*/ 9 h 193"/>
                  <a:gd name="T4" fmla="*/ 17 w 104"/>
                  <a:gd name="T5" fmla="*/ 193 h 193"/>
                  <a:gd name="T6" fmla="*/ 0 w 104"/>
                  <a:gd name="T7" fmla="*/ 18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93">
                    <a:moveTo>
                      <a:pt x="88" y="0"/>
                    </a:moveTo>
                    <a:lnTo>
                      <a:pt x="104" y="9"/>
                    </a:lnTo>
                    <a:lnTo>
                      <a:pt x="17" y="193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4" name="Line 185"/>
              <p:cNvSpPr>
                <a:spLocks noChangeShapeType="1"/>
              </p:cNvSpPr>
              <p:nvPr/>
            </p:nvSpPr>
            <p:spPr bwMode="auto">
              <a:xfrm>
                <a:off x="1147" y="294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5" name="Freeform 186"/>
              <p:cNvSpPr>
                <a:spLocks/>
              </p:cNvSpPr>
              <p:nvPr/>
            </p:nvSpPr>
            <p:spPr bwMode="auto">
              <a:xfrm>
                <a:off x="462" y="2599"/>
                <a:ext cx="877" cy="350"/>
              </a:xfrm>
              <a:custGeom>
                <a:avLst/>
                <a:gdLst>
                  <a:gd name="T0" fmla="*/ 0 w 2477"/>
                  <a:gd name="T1" fmla="*/ 990 h 990"/>
                  <a:gd name="T2" fmla="*/ 2477 w 2477"/>
                  <a:gd name="T3" fmla="*/ 121 h 990"/>
                  <a:gd name="T4" fmla="*/ 2477 w 2477"/>
                  <a:gd name="T5" fmla="*/ 16 h 990"/>
                  <a:gd name="T6" fmla="*/ 2312 w 2477"/>
                  <a:gd name="T7" fmla="*/ 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77" h="990">
                    <a:moveTo>
                      <a:pt x="0" y="990"/>
                    </a:moveTo>
                    <a:lnTo>
                      <a:pt x="2477" y="121"/>
                    </a:lnTo>
                    <a:lnTo>
                      <a:pt x="2477" y="16"/>
                    </a:lnTo>
                    <a:lnTo>
                      <a:pt x="23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6" name="Freeform 187"/>
              <p:cNvSpPr>
                <a:spLocks/>
              </p:cNvSpPr>
              <p:nvPr/>
            </p:nvSpPr>
            <p:spPr bwMode="auto">
              <a:xfrm>
                <a:off x="1270" y="2562"/>
                <a:ext cx="14" cy="73"/>
              </a:xfrm>
              <a:custGeom>
                <a:avLst/>
                <a:gdLst>
                  <a:gd name="T0" fmla="*/ 21 w 39"/>
                  <a:gd name="T1" fmla="*/ 0 h 207"/>
                  <a:gd name="T2" fmla="*/ 39 w 39"/>
                  <a:gd name="T3" fmla="*/ 2 h 207"/>
                  <a:gd name="T4" fmla="*/ 19 w 39"/>
                  <a:gd name="T5" fmla="*/ 207 h 207"/>
                  <a:gd name="T6" fmla="*/ 0 w 39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207">
                    <a:moveTo>
                      <a:pt x="21" y="0"/>
                    </a:moveTo>
                    <a:lnTo>
                      <a:pt x="39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7" name="Line 188"/>
              <p:cNvSpPr>
                <a:spLocks noChangeShapeType="1"/>
              </p:cNvSpPr>
              <p:nvPr/>
            </p:nvSpPr>
            <p:spPr bwMode="auto">
              <a:xfrm>
                <a:off x="1270" y="2634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8" name="Freeform 189"/>
              <p:cNvSpPr>
                <a:spLocks/>
              </p:cNvSpPr>
              <p:nvPr/>
            </p:nvSpPr>
            <p:spPr bwMode="auto">
              <a:xfrm>
                <a:off x="1206" y="2801"/>
                <a:ext cx="313" cy="355"/>
              </a:xfrm>
              <a:custGeom>
                <a:avLst/>
                <a:gdLst>
                  <a:gd name="T0" fmla="*/ 0 w 886"/>
                  <a:gd name="T1" fmla="*/ 1005 h 1005"/>
                  <a:gd name="T2" fmla="*/ 240 w 886"/>
                  <a:gd name="T3" fmla="*/ 976 h 1005"/>
                  <a:gd name="T4" fmla="*/ 886 w 886"/>
                  <a:gd name="T5" fmla="*/ 180 h 1005"/>
                  <a:gd name="T6" fmla="*/ 886 w 886"/>
                  <a:gd name="T7" fmla="*/ 15 h 1005"/>
                  <a:gd name="T8" fmla="*/ 796 w 886"/>
                  <a:gd name="T9" fmla="*/ 0 h 10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6" h="1005">
                    <a:moveTo>
                      <a:pt x="0" y="1005"/>
                    </a:moveTo>
                    <a:lnTo>
                      <a:pt x="240" y="976"/>
                    </a:lnTo>
                    <a:lnTo>
                      <a:pt x="886" y="180"/>
                    </a:lnTo>
                    <a:lnTo>
                      <a:pt x="886" y="15"/>
                    </a:lnTo>
                    <a:lnTo>
                      <a:pt x="79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59" name="Freeform 190"/>
              <p:cNvSpPr>
                <a:spLocks/>
              </p:cNvSpPr>
              <p:nvPr/>
            </p:nvSpPr>
            <p:spPr bwMode="auto">
              <a:xfrm>
                <a:off x="1475" y="2764"/>
                <a:ext cx="19" cy="73"/>
              </a:xfrm>
              <a:custGeom>
                <a:avLst/>
                <a:gdLst>
                  <a:gd name="T0" fmla="*/ 33 w 52"/>
                  <a:gd name="T1" fmla="*/ 0 h 206"/>
                  <a:gd name="T2" fmla="*/ 52 w 52"/>
                  <a:gd name="T3" fmla="*/ 2 h 206"/>
                  <a:gd name="T4" fmla="*/ 18 w 52"/>
                  <a:gd name="T5" fmla="*/ 206 h 206"/>
                  <a:gd name="T6" fmla="*/ 0 w 52"/>
                  <a:gd name="T7" fmla="*/ 20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206">
                    <a:moveTo>
                      <a:pt x="33" y="0"/>
                    </a:moveTo>
                    <a:lnTo>
                      <a:pt x="52" y="2"/>
                    </a:lnTo>
                    <a:lnTo>
                      <a:pt x="18" y="206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0" name="Line 191"/>
              <p:cNvSpPr>
                <a:spLocks noChangeShapeType="1"/>
              </p:cNvSpPr>
              <p:nvPr/>
            </p:nvSpPr>
            <p:spPr bwMode="auto">
              <a:xfrm>
                <a:off x="1475" y="2836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1" name="Arc 192"/>
              <p:cNvSpPr>
                <a:spLocks/>
              </p:cNvSpPr>
              <p:nvPr/>
            </p:nvSpPr>
            <p:spPr bwMode="auto">
              <a:xfrm>
                <a:off x="1047" y="2944"/>
                <a:ext cx="90" cy="7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2" name="Freeform 193"/>
              <p:cNvSpPr>
                <a:spLocks/>
              </p:cNvSpPr>
              <p:nvPr/>
            </p:nvSpPr>
            <p:spPr bwMode="auto">
              <a:xfrm>
                <a:off x="1101" y="2938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3" name="Line 194"/>
              <p:cNvSpPr>
                <a:spLocks noChangeShapeType="1"/>
              </p:cNvSpPr>
              <p:nvPr/>
            </p:nvSpPr>
            <p:spPr bwMode="auto">
              <a:xfrm>
                <a:off x="1101" y="293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4" name="Arc 195"/>
              <p:cNvSpPr>
                <a:spLocks/>
              </p:cNvSpPr>
              <p:nvPr/>
            </p:nvSpPr>
            <p:spPr bwMode="auto">
              <a:xfrm>
                <a:off x="903" y="2923"/>
                <a:ext cx="85" cy="9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5" name="Freeform 196"/>
              <p:cNvSpPr>
                <a:spLocks/>
              </p:cNvSpPr>
              <p:nvPr/>
            </p:nvSpPr>
            <p:spPr bwMode="auto">
              <a:xfrm>
                <a:off x="952" y="2916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6" name="Line 197"/>
              <p:cNvSpPr>
                <a:spLocks noChangeShapeType="1"/>
              </p:cNvSpPr>
              <p:nvPr/>
            </p:nvSpPr>
            <p:spPr bwMode="auto">
              <a:xfrm>
                <a:off x="952" y="291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7" name="Arc 198"/>
              <p:cNvSpPr>
                <a:spLocks/>
              </p:cNvSpPr>
              <p:nvPr/>
            </p:nvSpPr>
            <p:spPr bwMode="auto">
              <a:xfrm>
                <a:off x="1647" y="2843"/>
                <a:ext cx="122" cy="182"/>
              </a:xfrm>
              <a:custGeom>
                <a:avLst/>
                <a:gdLst>
                  <a:gd name="G0" fmla="+- 0 0 0"/>
                  <a:gd name="G1" fmla="+- 120 0 0"/>
                  <a:gd name="G2" fmla="+- 21600 0 0"/>
                  <a:gd name="T0" fmla="*/ 21600 w 21600"/>
                  <a:gd name="T1" fmla="*/ 0 h 21720"/>
                  <a:gd name="T2" fmla="*/ 0 w 21600"/>
                  <a:gd name="T3" fmla="*/ 21720 h 21720"/>
                  <a:gd name="T4" fmla="*/ 0 w 21600"/>
                  <a:gd name="T5" fmla="*/ 120 h 21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20" fill="none" extrusionOk="0">
                    <a:moveTo>
                      <a:pt x="21599" y="0"/>
                    </a:moveTo>
                    <a:cubicBezTo>
                      <a:pt x="21599" y="40"/>
                      <a:pt x="21600" y="80"/>
                      <a:pt x="21600" y="120"/>
                    </a:cubicBezTo>
                    <a:cubicBezTo>
                      <a:pt x="21600" y="12049"/>
                      <a:pt x="11929" y="21719"/>
                      <a:pt x="0" y="21720"/>
                    </a:cubicBezTo>
                  </a:path>
                  <a:path w="21600" h="21720" stroke="0" extrusionOk="0">
                    <a:moveTo>
                      <a:pt x="21599" y="0"/>
                    </a:moveTo>
                    <a:cubicBezTo>
                      <a:pt x="21599" y="40"/>
                      <a:pt x="21600" y="80"/>
                      <a:pt x="21600" y="120"/>
                    </a:cubicBezTo>
                    <a:cubicBezTo>
                      <a:pt x="21600" y="12049"/>
                      <a:pt x="11929" y="21719"/>
                      <a:pt x="0" y="21720"/>
                    </a:cubicBezTo>
                    <a:lnTo>
                      <a:pt x="0" y="12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8" name="Freeform 199"/>
              <p:cNvSpPr>
                <a:spLocks/>
              </p:cNvSpPr>
              <p:nvPr/>
            </p:nvSpPr>
            <p:spPr bwMode="auto">
              <a:xfrm>
                <a:off x="1732" y="2837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69" name="Line 200"/>
              <p:cNvSpPr>
                <a:spLocks noChangeShapeType="1"/>
              </p:cNvSpPr>
              <p:nvPr/>
            </p:nvSpPr>
            <p:spPr bwMode="auto">
              <a:xfrm>
                <a:off x="1732" y="283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70" name="Arc 201"/>
              <p:cNvSpPr>
                <a:spLocks/>
              </p:cNvSpPr>
              <p:nvPr/>
            </p:nvSpPr>
            <p:spPr bwMode="auto">
              <a:xfrm>
                <a:off x="1800" y="2759"/>
                <a:ext cx="113" cy="340"/>
              </a:xfrm>
              <a:custGeom>
                <a:avLst/>
                <a:gdLst>
                  <a:gd name="G0" fmla="+- 194 0 0"/>
                  <a:gd name="G1" fmla="+- 0 0 0"/>
                  <a:gd name="G2" fmla="+- 21600 0 0"/>
                  <a:gd name="T0" fmla="*/ 21794 w 21794"/>
                  <a:gd name="T1" fmla="*/ 0 h 21600"/>
                  <a:gd name="T2" fmla="*/ 0 w 21794"/>
                  <a:gd name="T3" fmla="*/ 21599 h 21600"/>
                  <a:gd name="T4" fmla="*/ 194 w 2179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94" h="21600" fill="none" extrusionOk="0">
                    <a:moveTo>
                      <a:pt x="21794" y="0"/>
                    </a:moveTo>
                    <a:cubicBezTo>
                      <a:pt x="21794" y="11929"/>
                      <a:pt x="12123" y="21600"/>
                      <a:pt x="194" y="21600"/>
                    </a:cubicBezTo>
                    <a:cubicBezTo>
                      <a:pt x="129" y="21600"/>
                      <a:pt x="64" y="21599"/>
                      <a:pt x="-1" y="21599"/>
                    </a:cubicBezTo>
                  </a:path>
                  <a:path w="21794" h="21600" stroke="0" extrusionOk="0">
                    <a:moveTo>
                      <a:pt x="21794" y="0"/>
                    </a:moveTo>
                    <a:cubicBezTo>
                      <a:pt x="21794" y="11929"/>
                      <a:pt x="12123" y="21600"/>
                      <a:pt x="194" y="21600"/>
                    </a:cubicBezTo>
                    <a:cubicBezTo>
                      <a:pt x="129" y="21600"/>
                      <a:pt x="64" y="21599"/>
                      <a:pt x="-1" y="21599"/>
                    </a:cubicBezTo>
                    <a:lnTo>
                      <a:pt x="194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71" name="Freeform 202"/>
              <p:cNvSpPr>
                <a:spLocks/>
              </p:cNvSpPr>
              <p:nvPr/>
            </p:nvSpPr>
            <p:spPr bwMode="auto">
              <a:xfrm>
                <a:off x="1876" y="2752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72" name="Line 203"/>
              <p:cNvSpPr>
                <a:spLocks noChangeShapeType="1"/>
              </p:cNvSpPr>
              <p:nvPr/>
            </p:nvSpPr>
            <p:spPr bwMode="auto">
              <a:xfrm>
                <a:off x="1876" y="275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73" name="Arc 204"/>
              <p:cNvSpPr>
                <a:spLocks/>
              </p:cNvSpPr>
              <p:nvPr/>
            </p:nvSpPr>
            <p:spPr bwMode="auto">
              <a:xfrm>
                <a:off x="903" y="3968"/>
                <a:ext cx="80" cy="96"/>
              </a:xfrm>
              <a:custGeom>
                <a:avLst/>
                <a:gdLst>
                  <a:gd name="G0" fmla="+- 0 0 0"/>
                  <a:gd name="G1" fmla="+- 226 0 0"/>
                  <a:gd name="G2" fmla="+- 21600 0 0"/>
                  <a:gd name="T0" fmla="*/ 21599 w 21600"/>
                  <a:gd name="T1" fmla="*/ 0 h 21826"/>
                  <a:gd name="T2" fmla="*/ 0 w 21600"/>
                  <a:gd name="T3" fmla="*/ 21826 h 21826"/>
                  <a:gd name="T4" fmla="*/ 0 w 21600"/>
                  <a:gd name="T5" fmla="*/ 226 h 21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26" fill="none" extrusionOk="0">
                    <a:moveTo>
                      <a:pt x="21598" y="0"/>
                    </a:moveTo>
                    <a:cubicBezTo>
                      <a:pt x="21599" y="75"/>
                      <a:pt x="21600" y="150"/>
                      <a:pt x="21600" y="226"/>
                    </a:cubicBezTo>
                    <a:cubicBezTo>
                      <a:pt x="21600" y="12155"/>
                      <a:pt x="11929" y="21825"/>
                      <a:pt x="0" y="21826"/>
                    </a:cubicBezTo>
                  </a:path>
                  <a:path w="21600" h="21826" stroke="0" extrusionOk="0">
                    <a:moveTo>
                      <a:pt x="21598" y="0"/>
                    </a:moveTo>
                    <a:cubicBezTo>
                      <a:pt x="21599" y="75"/>
                      <a:pt x="21600" y="150"/>
                      <a:pt x="21600" y="226"/>
                    </a:cubicBezTo>
                    <a:cubicBezTo>
                      <a:pt x="21600" y="12155"/>
                      <a:pt x="11929" y="21825"/>
                      <a:pt x="0" y="21826"/>
                    </a:cubicBezTo>
                    <a:lnTo>
                      <a:pt x="0" y="22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947" y="3962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947" y="396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8"/>
            <p:cNvSpPr>
              <a:spLocks/>
            </p:cNvSpPr>
            <p:nvPr/>
          </p:nvSpPr>
          <p:spPr bwMode="auto">
            <a:xfrm>
              <a:off x="1047" y="3985"/>
              <a:ext cx="95" cy="7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106" y="397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1106" y="397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1"/>
            <p:cNvSpPr>
              <a:spLocks/>
            </p:cNvSpPr>
            <p:nvPr/>
          </p:nvSpPr>
          <p:spPr bwMode="auto">
            <a:xfrm>
              <a:off x="1790" y="3868"/>
              <a:ext cx="69" cy="24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823" y="3852"/>
              <a:ext cx="73" cy="25"/>
            </a:xfrm>
            <a:custGeom>
              <a:avLst/>
              <a:gdLst>
                <a:gd name="T0" fmla="*/ 205 w 205"/>
                <a:gd name="T1" fmla="*/ 54 h 73"/>
                <a:gd name="T2" fmla="*/ 201 w 205"/>
                <a:gd name="T3" fmla="*/ 73 h 73"/>
                <a:gd name="T4" fmla="*/ 0 w 205"/>
                <a:gd name="T5" fmla="*/ 19 h 73"/>
                <a:gd name="T6" fmla="*/ 4 w 205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73">
                  <a:moveTo>
                    <a:pt x="205" y="54"/>
                  </a:moveTo>
                  <a:lnTo>
                    <a:pt x="201" y="73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H="1">
              <a:off x="1823" y="3852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468" y="3592"/>
              <a:ext cx="839" cy="408"/>
            </a:xfrm>
            <a:custGeom>
              <a:avLst/>
              <a:gdLst>
                <a:gd name="T0" fmla="*/ 0 w 2370"/>
                <a:gd name="T1" fmla="*/ 1154 h 1154"/>
                <a:gd name="T2" fmla="*/ 2370 w 2370"/>
                <a:gd name="T3" fmla="*/ 120 h 1154"/>
                <a:gd name="T4" fmla="*/ 2370 w 2370"/>
                <a:gd name="T5" fmla="*/ 0 h 1154"/>
                <a:gd name="T6" fmla="*/ 2280 w 2370"/>
                <a:gd name="T7" fmla="*/ 0 h 1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70" h="1154">
                  <a:moveTo>
                    <a:pt x="0" y="1154"/>
                  </a:moveTo>
                  <a:lnTo>
                    <a:pt x="2370" y="120"/>
                  </a:lnTo>
                  <a:lnTo>
                    <a:pt x="2370" y="0"/>
                  </a:lnTo>
                  <a:lnTo>
                    <a:pt x="22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269" y="3556"/>
              <a:ext cx="6" cy="72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1269" y="3628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 flipV="1">
              <a:off x="1493" y="3947"/>
              <a:ext cx="0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456" y="394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1456" y="39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V="1">
              <a:off x="1647" y="3947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610" y="394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610" y="39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V="1">
              <a:off x="1206" y="3963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169" y="3957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1169" y="395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H="1" flipV="1">
              <a:off x="1254" y="3915"/>
              <a:ext cx="106" cy="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227" y="3882"/>
              <a:ext cx="47" cy="63"/>
            </a:xfrm>
            <a:custGeom>
              <a:avLst/>
              <a:gdLst>
                <a:gd name="T0" fmla="*/ 117 w 133"/>
                <a:gd name="T1" fmla="*/ 0 h 177"/>
                <a:gd name="T2" fmla="*/ 133 w 133"/>
                <a:gd name="T3" fmla="*/ 10 h 177"/>
                <a:gd name="T4" fmla="*/ 16 w 133"/>
                <a:gd name="T5" fmla="*/ 177 h 177"/>
                <a:gd name="T6" fmla="*/ 0 w 133"/>
                <a:gd name="T7" fmla="*/ 16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77">
                  <a:moveTo>
                    <a:pt x="117" y="0"/>
                  </a:moveTo>
                  <a:lnTo>
                    <a:pt x="133" y="10"/>
                  </a:lnTo>
                  <a:lnTo>
                    <a:pt x="16" y="177"/>
                  </a:lnTo>
                  <a:lnTo>
                    <a:pt x="0" y="16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1227" y="394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H="1" flipV="1">
              <a:off x="1174" y="3825"/>
              <a:ext cx="64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145" y="3792"/>
              <a:ext cx="53" cy="61"/>
            </a:xfrm>
            <a:custGeom>
              <a:avLst/>
              <a:gdLst>
                <a:gd name="T0" fmla="*/ 133 w 148"/>
                <a:gd name="T1" fmla="*/ 0 h 171"/>
                <a:gd name="T2" fmla="*/ 148 w 148"/>
                <a:gd name="T3" fmla="*/ 12 h 171"/>
                <a:gd name="T4" fmla="*/ 14 w 148"/>
                <a:gd name="T5" fmla="*/ 171 h 171"/>
                <a:gd name="T6" fmla="*/ 0 w 148"/>
                <a:gd name="T7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33" y="0"/>
                  </a:moveTo>
                  <a:lnTo>
                    <a:pt x="148" y="12"/>
                  </a:lnTo>
                  <a:lnTo>
                    <a:pt x="14" y="171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4" name="Line 231"/>
            <p:cNvSpPr>
              <a:spLocks noChangeShapeType="1"/>
            </p:cNvSpPr>
            <p:nvPr/>
          </p:nvSpPr>
          <p:spPr bwMode="auto">
            <a:xfrm>
              <a:off x="1145" y="3849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5" name="Freeform 232"/>
            <p:cNvSpPr>
              <a:spLocks/>
            </p:cNvSpPr>
            <p:nvPr/>
          </p:nvSpPr>
          <p:spPr bwMode="auto">
            <a:xfrm>
              <a:off x="1206" y="3852"/>
              <a:ext cx="143" cy="340"/>
            </a:xfrm>
            <a:custGeom>
              <a:avLst/>
              <a:gdLst>
                <a:gd name="T0" fmla="*/ 0 w 405"/>
                <a:gd name="T1" fmla="*/ 961 h 961"/>
                <a:gd name="T2" fmla="*/ 255 w 405"/>
                <a:gd name="T3" fmla="*/ 945 h 961"/>
                <a:gd name="T4" fmla="*/ 405 w 405"/>
                <a:gd name="T5" fmla="*/ 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5" h="961">
                  <a:moveTo>
                    <a:pt x="0" y="961"/>
                  </a:moveTo>
                  <a:lnTo>
                    <a:pt x="255" y="945"/>
                  </a:lnTo>
                  <a:lnTo>
                    <a:pt x="40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7" name="Freeform 233"/>
            <p:cNvSpPr>
              <a:spLocks/>
            </p:cNvSpPr>
            <p:nvPr/>
          </p:nvSpPr>
          <p:spPr bwMode="auto">
            <a:xfrm>
              <a:off x="1313" y="3840"/>
              <a:ext cx="73" cy="17"/>
            </a:xfrm>
            <a:custGeom>
              <a:avLst/>
              <a:gdLst>
                <a:gd name="T0" fmla="*/ 207 w 207"/>
                <a:gd name="T1" fmla="*/ 29 h 48"/>
                <a:gd name="T2" fmla="*/ 205 w 207"/>
                <a:gd name="T3" fmla="*/ 48 h 48"/>
                <a:gd name="T4" fmla="*/ 0 w 207"/>
                <a:gd name="T5" fmla="*/ 18 h 48"/>
                <a:gd name="T6" fmla="*/ 2 w 207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8">
                  <a:moveTo>
                    <a:pt x="207" y="29"/>
                  </a:moveTo>
                  <a:lnTo>
                    <a:pt x="205" y="48"/>
                  </a:lnTo>
                  <a:lnTo>
                    <a:pt x="0" y="18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8" name="Line 234"/>
            <p:cNvSpPr>
              <a:spLocks noChangeShapeType="1"/>
            </p:cNvSpPr>
            <p:nvPr/>
          </p:nvSpPr>
          <p:spPr bwMode="auto">
            <a:xfrm flipH="1">
              <a:off x="1313" y="3840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29" name="Line 235"/>
            <p:cNvSpPr>
              <a:spLocks noChangeShapeType="1"/>
            </p:cNvSpPr>
            <p:nvPr/>
          </p:nvSpPr>
          <p:spPr bwMode="auto">
            <a:xfrm flipV="1">
              <a:off x="1652" y="4982"/>
              <a:ext cx="21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0" name="Freeform 236"/>
            <p:cNvSpPr>
              <a:spLocks/>
            </p:cNvSpPr>
            <p:nvPr/>
          </p:nvSpPr>
          <p:spPr bwMode="auto">
            <a:xfrm>
              <a:off x="1640" y="4961"/>
              <a:ext cx="69" cy="36"/>
            </a:xfrm>
            <a:custGeom>
              <a:avLst/>
              <a:gdLst>
                <a:gd name="T0" fmla="*/ 196 w 196"/>
                <a:gd name="T1" fmla="*/ 84 h 102"/>
                <a:gd name="T2" fmla="*/ 188 w 196"/>
                <a:gd name="T3" fmla="*/ 102 h 102"/>
                <a:gd name="T4" fmla="*/ 0 w 196"/>
                <a:gd name="T5" fmla="*/ 19 h 102"/>
                <a:gd name="T6" fmla="*/ 8 w 196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02">
                  <a:moveTo>
                    <a:pt x="196" y="84"/>
                  </a:moveTo>
                  <a:lnTo>
                    <a:pt x="188" y="102"/>
                  </a:lnTo>
                  <a:lnTo>
                    <a:pt x="0" y="19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1" name="Line 237"/>
            <p:cNvSpPr>
              <a:spLocks noChangeShapeType="1"/>
            </p:cNvSpPr>
            <p:nvPr/>
          </p:nvSpPr>
          <p:spPr bwMode="auto">
            <a:xfrm flipH="1">
              <a:off x="1640" y="4961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2" name="Line 238"/>
            <p:cNvSpPr>
              <a:spLocks noChangeShapeType="1"/>
            </p:cNvSpPr>
            <p:nvPr/>
          </p:nvSpPr>
          <p:spPr bwMode="auto">
            <a:xfrm flipV="1">
              <a:off x="1795" y="4844"/>
              <a:ext cx="54" cy="2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3" name="Freeform 239"/>
            <p:cNvSpPr>
              <a:spLocks/>
            </p:cNvSpPr>
            <p:nvPr/>
          </p:nvSpPr>
          <p:spPr bwMode="auto">
            <a:xfrm>
              <a:off x="1813" y="4829"/>
              <a:ext cx="73" cy="23"/>
            </a:xfrm>
            <a:custGeom>
              <a:avLst/>
              <a:gdLst>
                <a:gd name="T0" fmla="*/ 205 w 205"/>
                <a:gd name="T1" fmla="*/ 46 h 65"/>
                <a:gd name="T2" fmla="*/ 200 w 205"/>
                <a:gd name="T3" fmla="*/ 65 h 65"/>
                <a:gd name="T4" fmla="*/ 0 w 205"/>
                <a:gd name="T5" fmla="*/ 19 h 65"/>
                <a:gd name="T6" fmla="*/ 4 w 205"/>
                <a:gd name="T7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65">
                  <a:moveTo>
                    <a:pt x="205" y="46"/>
                  </a:moveTo>
                  <a:lnTo>
                    <a:pt x="200" y="65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4" name="Line 240"/>
            <p:cNvSpPr>
              <a:spLocks noChangeShapeType="1"/>
            </p:cNvSpPr>
            <p:nvPr/>
          </p:nvSpPr>
          <p:spPr bwMode="auto">
            <a:xfrm flipH="1">
              <a:off x="1813" y="4829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5" name="Freeform 241"/>
            <p:cNvSpPr>
              <a:spLocks/>
            </p:cNvSpPr>
            <p:nvPr/>
          </p:nvSpPr>
          <p:spPr bwMode="auto">
            <a:xfrm>
              <a:off x="457" y="4643"/>
              <a:ext cx="871" cy="392"/>
            </a:xfrm>
            <a:custGeom>
              <a:avLst/>
              <a:gdLst>
                <a:gd name="T0" fmla="*/ 0 w 2460"/>
                <a:gd name="T1" fmla="*/ 1110 h 1110"/>
                <a:gd name="T2" fmla="*/ 2460 w 2460"/>
                <a:gd name="T3" fmla="*/ 76 h 1110"/>
                <a:gd name="T4" fmla="*/ 2460 w 2460"/>
                <a:gd name="T5" fmla="*/ 0 h 1110"/>
                <a:gd name="T6" fmla="*/ 2326 w 2460"/>
                <a:gd name="T7" fmla="*/ 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60" h="1110">
                  <a:moveTo>
                    <a:pt x="0" y="1110"/>
                  </a:moveTo>
                  <a:lnTo>
                    <a:pt x="2460" y="76"/>
                  </a:lnTo>
                  <a:lnTo>
                    <a:pt x="2460" y="0"/>
                  </a:lnTo>
                  <a:lnTo>
                    <a:pt x="232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6" name="Freeform 242"/>
            <p:cNvSpPr>
              <a:spLocks/>
            </p:cNvSpPr>
            <p:nvPr/>
          </p:nvSpPr>
          <p:spPr bwMode="auto">
            <a:xfrm>
              <a:off x="1274" y="4607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7" name="Line 243"/>
            <p:cNvSpPr>
              <a:spLocks noChangeShapeType="1"/>
            </p:cNvSpPr>
            <p:nvPr/>
          </p:nvSpPr>
          <p:spPr bwMode="auto">
            <a:xfrm>
              <a:off x="1274" y="4679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8" name="Line 244"/>
            <p:cNvSpPr>
              <a:spLocks noChangeShapeType="1"/>
            </p:cNvSpPr>
            <p:nvPr/>
          </p:nvSpPr>
          <p:spPr bwMode="auto">
            <a:xfrm flipV="1">
              <a:off x="1498" y="499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39" name="Freeform 245"/>
            <p:cNvSpPr>
              <a:spLocks/>
            </p:cNvSpPr>
            <p:nvPr/>
          </p:nvSpPr>
          <p:spPr bwMode="auto">
            <a:xfrm>
              <a:off x="1462" y="498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0" name="Line 246"/>
            <p:cNvSpPr>
              <a:spLocks noChangeShapeType="1"/>
            </p:cNvSpPr>
            <p:nvPr/>
          </p:nvSpPr>
          <p:spPr bwMode="auto">
            <a:xfrm>
              <a:off x="1462" y="498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1" name="Line 247"/>
            <p:cNvSpPr>
              <a:spLocks noChangeShapeType="1"/>
            </p:cNvSpPr>
            <p:nvPr/>
          </p:nvSpPr>
          <p:spPr bwMode="auto">
            <a:xfrm flipV="1">
              <a:off x="1201" y="5004"/>
              <a:ext cx="0" cy="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2" name="Freeform 248"/>
            <p:cNvSpPr>
              <a:spLocks/>
            </p:cNvSpPr>
            <p:nvPr/>
          </p:nvSpPr>
          <p:spPr bwMode="auto">
            <a:xfrm>
              <a:off x="1164" y="499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3" name="Line 249"/>
            <p:cNvSpPr>
              <a:spLocks noChangeShapeType="1"/>
            </p:cNvSpPr>
            <p:nvPr/>
          </p:nvSpPr>
          <p:spPr bwMode="auto">
            <a:xfrm>
              <a:off x="1164" y="499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Line 250"/>
            <p:cNvSpPr>
              <a:spLocks noChangeShapeType="1"/>
            </p:cNvSpPr>
            <p:nvPr/>
          </p:nvSpPr>
          <p:spPr bwMode="auto">
            <a:xfrm flipH="1" flipV="1">
              <a:off x="1264" y="4940"/>
              <a:ext cx="70" cy="8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Freeform 251"/>
            <p:cNvSpPr>
              <a:spLocks/>
            </p:cNvSpPr>
            <p:nvPr/>
          </p:nvSpPr>
          <p:spPr bwMode="auto">
            <a:xfrm>
              <a:off x="1232" y="4912"/>
              <a:ext cx="60" cy="51"/>
            </a:xfrm>
            <a:custGeom>
              <a:avLst/>
              <a:gdLst>
                <a:gd name="T0" fmla="*/ 159 w 171"/>
                <a:gd name="T1" fmla="*/ 0 h 144"/>
                <a:gd name="T2" fmla="*/ 171 w 171"/>
                <a:gd name="T3" fmla="*/ 15 h 144"/>
                <a:gd name="T4" fmla="*/ 13 w 171"/>
                <a:gd name="T5" fmla="*/ 144 h 144"/>
                <a:gd name="T6" fmla="*/ 0 w 171"/>
                <a:gd name="T7" fmla="*/ 13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44">
                  <a:moveTo>
                    <a:pt x="159" y="0"/>
                  </a:moveTo>
                  <a:lnTo>
                    <a:pt x="171" y="15"/>
                  </a:lnTo>
                  <a:lnTo>
                    <a:pt x="13" y="144"/>
                  </a:lnTo>
                  <a:lnTo>
                    <a:pt x="0" y="13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6" name="Line 252"/>
            <p:cNvSpPr>
              <a:spLocks noChangeShapeType="1"/>
            </p:cNvSpPr>
            <p:nvPr/>
          </p:nvSpPr>
          <p:spPr bwMode="auto">
            <a:xfrm>
              <a:off x="1232" y="4958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7" name="Line 253"/>
            <p:cNvSpPr>
              <a:spLocks noChangeShapeType="1"/>
            </p:cNvSpPr>
            <p:nvPr/>
          </p:nvSpPr>
          <p:spPr bwMode="auto">
            <a:xfrm flipH="1" flipV="1">
              <a:off x="1232" y="4876"/>
              <a:ext cx="22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8" name="Freeform 254"/>
            <p:cNvSpPr>
              <a:spLocks/>
            </p:cNvSpPr>
            <p:nvPr/>
          </p:nvSpPr>
          <p:spPr bwMode="auto">
            <a:xfrm>
              <a:off x="1196" y="4856"/>
              <a:ext cx="70" cy="33"/>
            </a:xfrm>
            <a:custGeom>
              <a:avLst/>
              <a:gdLst>
                <a:gd name="T0" fmla="*/ 192 w 198"/>
                <a:gd name="T1" fmla="*/ 0 h 94"/>
                <a:gd name="T2" fmla="*/ 198 w 198"/>
                <a:gd name="T3" fmla="*/ 19 h 94"/>
                <a:gd name="T4" fmla="*/ 6 w 198"/>
                <a:gd name="T5" fmla="*/ 94 h 94"/>
                <a:gd name="T6" fmla="*/ 0 w 198"/>
                <a:gd name="T7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8" h="94">
                  <a:moveTo>
                    <a:pt x="192" y="0"/>
                  </a:moveTo>
                  <a:lnTo>
                    <a:pt x="198" y="19"/>
                  </a:lnTo>
                  <a:lnTo>
                    <a:pt x="6" y="94"/>
                  </a:lnTo>
                  <a:lnTo>
                    <a:pt x="0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9" name="Line 255"/>
            <p:cNvSpPr>
              <a:spLocks noChangeShapeType="1"/>
            </p:cNvSpPr>
            <p:nvPr/>
          </p:nvSpPr>
          <p:spPr bwMode="auto">
            <a:xfrm>
              <a:off x="1196" y="4882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0" name="Freeform 256"/>
            <p:cNvSpPr>
              <a:spLocks/>
            </p:cNvSpPr>
            <p:nvPr/>
          </p:nvSpPr>
          <p:spPr bwMode="auto">
            <a:xfrm>
              <a:off x="1196" y="4913"/>
              <a:ext cx="233" cy="372"/>
            </a:xfrm>
            <a:custGeom>
              <a:avLst/>
              <a:gdLst>
                <a:gd name="T0" fmla="*/ 0 w 660"/>
                <a:gd name="T1" fmla="*/ 1049 h 1049"/>
                <a:gd name="T2" fmla="*/ 165 w 660"/>
                <a:gd name="T3" fmla="*/ 1049 h 1049"/>
                <a:gd name="T4" fmla="*/ 660 w 660"/>
                <a:gd name="T5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60" h="1049">
                  <a:moveTo>
                    <a:pt x="0" y="1049"/>
                  </a:moveTo>
                  <a:lnTo>
                    <a:pt x="165" y="1049"/>
                  </a:lnTo>
                  <a:lnTo>
                    <a:pt x="6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1" name="Freeform 257"/>
            <p:cNvSpPr>
              <a:spLocks/>
            </p:cNvSpPr>
            <p:nvPr/>
          </p:nvSpPr>
          <p:spPr bwMode="auto">
            <a:xfrm>
              <a:off x="1396" y="4891"/>
              <a:ext cx="69" cy="38"/>
            </a:xfrm>
            <a:custGeom>
              <a:avLst/>
              <a:gdLst>
                <a:gd name="T0" fmla="*/ 196 w 196"/>
                <a:gd name="T1" fmla="*/ 87 h 106"/>
                <a:gd name="T2" fmla="*/ 188 w 196"/>
                <a:gd name="T3" fmla="*/ 106 h 106"/>
                <a:gd name="T4" fmla="*/ 0 w 196"/>
                <a:gd name="T5" fmla="*/ 18 h 106"/>
                <a:gd name="T6" fmla="*/ 8 w 196"/>
                <a:gd name="T7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06">
                  <a:moveTo>
                    <a:pt x="196" y="87"/>
                  </a:moveTo>
                  <a:lnTo>
                    <a:pt x="188" y="106"/>
                  </a:lnTo>
                  <a:lnTo>
                    <a:pt x="0" y="18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2" name="Line 258"/>
            <p:cNvSpPr>
              <a:spLocks noChangeShapeType="1"/>
            </p:cNvSpPr>
            <p:nvPr/>
          </p:nvSpPr>
          <p:spPr bwMode="auto">
            <a:xfrm flipH="1">
              <a:off x="1396" y="4891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3" name="Arc 259"/>
            <p:cNvSpPr>
              <a:spLocks/>
            </p:cNvSpPr>
            <p:nvPr/>
          </p:nvSpPr>
          <p:spPr bwMode="auto">
            <a:xfrm>
              <a:off x="1042" y="5024"/>
              <a:ext cx="101" cy="76"/>
            </a:xfrm>
            <a:custGeom>
              <a:avLst/>
              <a:gdLst>
                <a:gd name="G0" fmla="+- 0 0 0"/>
                <a:gd name="G1" fmla="+- 291 0 0"/>
                <a:gd name="G2" fmla="+- 21600 0 0"/>
                <a:gd name="T0" fmla="*/ 21598 w 21600"/>
                <a:gd name="T1" fmla="*/ 0 h 21891"/>
                <a:gd name="T2" fmla="*/ 0 w 21600"/>
                <a:gd name="T3" fmla="*/ 21891 h 21891"/>
                <a:gd name="T4" fmla="*/ 0 w 21600"/>
                <a:gd name="T5" fmla="*/ 291 h 218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91" fill="none" extrusionOk="0">
                  <a:moveTo>
                    <a:pt x="21598" y="-1"/>
                  </a:moveTo>
                  <a:cubicBezTo>
                    <a:pt x="21599" y="96"/>
                    <a:pt x="21600" y="193"/>
                    <a:pt x="21600" y="291"/>
                  </a:cubicBezTo>
                  <a:cubicBezTo>
                    <a:pt x="21600" y="12220"/>
                    <a:pt x="11929" y="21890"/>
                    <a:pt x="0" y="21891"/>
                  </a:cubicBezTo>
                </a:path>
                <a:path w="21600" h="21891" stroke="0" extrusionOk="0">
                  <a:moveTo>
                    <a:pt x="21598" y="-1"/>
                  </a:moveTo>
                  <a:cubicBezTo>
                    <a:pt x="21599" y="96"/>
                    <a:pt x="21600" y="193"/>
                    <a:pt x="21600" y="291"/>
                  </a:cubicBezTo>
                  <a:cubicBezTo>
                    <a:pt x="21600" y="12220"/>
                    <a:pt x="11929" y="21890"/>
                    <a:pt x="0" y="21891"/>
                  </a:cubicBezTo>
                  <a:lnTo>
                    <a:pt x="0" y="29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4" name="Freeform 260"/>
            <p:cNvSpPr>
              <a:spLocks/>
            </p:cNvSpPr>
            <p:nvPr/>
          </p:nvSpPr>
          <p:spPr bwMode="auto">
            <a:xfrm>
              <a:off x="1106" y="501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5" name="Line 261"/>
            <p:cNvSpPr>
              <a:spLocks noChangeShapeType="1"/>
            </p:cNvSpPr>
            <p:nvPr/>
          </p:nvSpPr>
          <p:spPr bwMode="auto">
            <a:xfrm>
              <a:off x="1106" y="501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6" name="Arc 262"/>
            <p:cNvSpPr>
              <a:spLocks/>
            </p:cNvSpPr>
            <p:nvPr/>
          </p:nvSpPr>
          <p:spPr bwMode="auto">
            <a:xfrm>
              <a:off x="914" y="4993"/>
              <a:ext cx="101" cy="1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7" name="Freeform 263"/>
            <p:cNvSpPr>
              <a:spLocks/>
            </p:cNvSpPr>
            <p:nvPr/>
          </p:nvSpPr>
          <p:spPr bwMode="auto">
            <a:xfrm>
              <a:off x="979" y="498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Line 264"/>
            <p:cNvSpPr>
              <a:spLocks noChangeShapeType="1"/>
            </p:cNvSpPr>
            <p:nvPr/>
          </p:nvSpPr>
          <p:spPr bwMode="auto">
            <a:xfrm>
              <a:off x="979" y="498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Arc 265"/>
            <p:cNvSpPr>
              <a:spLocks/>
            </p:cNvSpPr>
            <p:nvPr/>
          </p:nvSpPr>
          <p:spPr bwMode="auto">
            <a:xfrm>
              <a:off x="1169" y="3071"/>
              <a:ext cx="27" cy="64"/>
            </a:xfrm>
            <a:custGeom>
              <a:avLst/>
              <a:gdLst>
                <a:gd name="G0" fmla="+- 21600 0 0"/>
                <a:gd name="G1" fmla="+- 334 0 0"/>
                <a:gd name="G2" fmla="+- 21600 0 0"/>
                <a:gd name="T0" fmla="*/ 21600 w 21600"/>
                <a:gd name="T1" fmla="*/ 21934 h 21934"/>
                <a:gd name="T2" fmla="*/ 3 w 21600"/>
                <a:gd name="T3" fmla="*/ 0 h 21934"/>
                <a:gd name="T4" fmla="*/ 21600 w 21600"/>
                <a:gd name="T5" fmla="*/ 334 h 21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34" fill="none" extrusionOk="0">
                  <a:moveTo>
                    <a:pt x="21600" y="21934"/>
                  </a:moveTo>
                  <a:cubicBezTo>
                    <a:pt x="9670" y="21934"/>
                    <a:pt x="0" y="12263"/>
                    <a:pt x="0" y="334"/>
                  </a:cubicBezTo>
                  <a:cubicBezTo>
                    <a:pt x="-1" y="222"/>
                    <a:pt x="0" y="111"/>
                    <a:pt x="2" y="-1"/>
                  </a:cubicBezTo>
                </a:path>
                <a:path w="21600" h="21934" stroke="0" extrusionOk="0">
                  <a:moveTo>
                    <a:pt x="21600" y="21934"/>
                  </a:moveTo>
                  <a:cubicBezTo>
                    <a:pt x="9670" y="21934"/>
                    <a:pt x="0" y="12263"/>
                    <a:pt x="0" y="334"/>
                  </a:cubicBezTo>
                  <a:cubicBezTo>
                    <a:pt x="-1" y="222"/>
                    <a:pt x="0" y="111"/>
                    <a:pt x="2" y="-1"/>
                  </a:cubicBezTo>
                  <a:lnTo>
                    <a:pt x="21600" y="33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0" name="Arc 266"/>
            <p:cNvSpPr>
              <a:spLocks/>
            </p:cNvSpPr>
            <p:nvPr/>
          </p:nvSpPr>
          <p:spPr bwMode="auto">
            <a:xfrm>
              <a:off x="1004" y="3135"/>
              <a:ext cx="193" cy="122"/>
            </a:xfrm>
            <a:custGeom>
              <a:avLst/>
              <a:gdLst>
                <a:gd name="G0" fmla="+- 113 0 0"/>
                <a:gd name="G1" fmla="+- 0 0 0"/>
                <a:gd name="G2" fmla="+- 21600 0 0"/>
                <a:gd name="T0" fmla="*/ 21713 w 21713"/>
                <a:gd name="T1" fmla="*/ 0 h 21600"/>
                <a:gd name="T2" fmla="*/ 0 w 21713"/>
                <a:gd name="T3" fmla="*/ 21600 h 21600"/>
                <a:gd name="T4" fmla="*/ 113 w 2171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3" h="21600" fill="none" extrusionOk="0">
                  <a:moveTo>
                    <a:pt x="21713" y="0"/>
                  </a:moveTo>
                  <a:cubicBezTo>
                    <a:pt x="21713" y="11929"/>
                    <a:pt x="12042" y="21600"/>
                    <a:pt x="113" y="21600"/>
                  </a:cubicBezTo>
                  <a:cubicBezTo>
                    <a:pt x="75" y="21600"/>
                    <a:pt x="37" y="21599"/>
                    <a:pt x="0" y="21599"/>
                  </a:cubicBezTo>
                </a:path>
                <a:path w="21713" h="21600" stroke="0" extrusionOk="0">
                  <a:moveTo>
                    <a:pt x="21713" y="0"/>
                  </a:moveTo>
                  <a:cubicBezTo>
                    <a:pt x="21713" y="11929"/>
                    <a:pt x="12042" y="21600"/>
                    <a:pt x="113" y="21600"/>
                  </a:cubicBezTo>
                  <a:cubicBezTo>
                    <a:pt x="75" y="21600"/>
                    <a:pt x="37" y="21599"/>
                    <a:pt x="0" y="21599"/>
                  </a:cubicBezTo>
                  <a:lnTo>
                    <a:pt x="11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1" name="Freeform 267"/>
            <p:cNvSpPr>
              <a:spLocks/>
            </p:cNvSpPr>
            <p:nvPr/>
          </p:nvSpPr>
          <p:spPr bwMode="auto">
            <a:xfrm>
              <a:off x="1004" y="3238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9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2" name="Arc 268"/>
            <p:cNvSpPr>
              <a:spLocks/>
            </p:cNvSpPr>
            <p:nvPr/>
          </p:nvSpPr>
          <p:spPr bwMode="auto">
            <a:xfrm>
              <a:off x="1169" y="4128"/>
              <a:ext cx="59" cy="4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226 w 21600"/>
                <a:gd name="T1" fmla="*/ 21597 h 21597"/>
                <a:gd name="T2" fmla="*/ 0 w 21600"/>
                <a:gd name="T3" fmla="*/ 0 h 21597"/>
                <a:gd name="T4" fmla="*/ 21600 w 21600"/>
                <a:gd name="T5" fmla="*/ 0 h 21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7" fill="none" extrusionOk="0">
                  <a:moveTo>
                    <a:pt x="21226" y="21596"/>
                  </a:moveTo>
                  <a:cubicBezTo>
                    <a:pt x="9444" y="21392"/>
                    <a:pt x="0" y="11783"/>
                    <a:pt x="0" y="0"/>
                  </a:cubicBezTo>
                </a:path>
                <a:path w="21600" h="21597" stroke="0" extrusionOk="0">
                  <a:moveTo>
                    <a:pt x="21226" y="21596"/>
                  </a:moveTo>
                  <a:cubicBezTo>
                    <a:pt x="9444" y="21392"/>
                    <a:pt x="0" y="1178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3" name="Arc 269"/>
            <p:cNvSpPr>
              <a:spLocks/>
            </p:cNvSpPr>
            <p:nvPr/>
          </p:nvSpPr>
          <p:spPr bwMode="auto">
            <a:xfrm>
              <a:off x="983" y="4170"/>
              <a:ext cx="244" cy="117"/>
            </a:xfrm>
            <a:custGeom>
              <a:avLst/>
              <a:gdLst>
                <a:gd name="G0" fmla="+- 0 0 0"/>
                <a:gd name="G1" fmla="+- 185 0 0"/>
                <a:gd name="G2" fmla="+- 21600 0 0"/>
                <a:gd name="T0" fmla="*/ 21599 w 21600"/>
                <a:gd name="T1" fmla="*/ 0 h 21785"/>
                <a:gd name="T2" fmla="*/ 0 w 21600"/>
                <a:gd name="T3" fmla="*/ 21785 h 21785"/>
                <a:gd name="T4" fmla="*/ 0 w 21600"/>
                <a:gd name="T5" fmla="*/ 185 h 2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5" fill="none" extrusionOk="0">
                  <a:moveTo>
                    <a:pt x="21599" y="-1"/>
                  </a:moveTo>
                  <a:cubicBezTo>
                    <a:pt x="21599" y="61"/>
                    <a:pt x="21600" y="123"/>
                    <a:pt x="21600" y="185"/>
                  </a:cubicBezTo>
                  <a:cubicBezTo>
                    <a:pt x="21600" y="12114"/>
                    <a:pt x="11929" y="21784"/>
                    <a:pt x="0" y="21785"/>
                  </a:cubicBezTo>
                </a:path>
                <a:path w="21600" h="21785" stroke="0" extrusionOk="0">
                  <a:moveTo>
                    <a:pt x="21599" y="-1"/>
                  </a:moveTo>
                  <a:cubicBezTo>
                    <a:pt x="21599" y="61"/>
                    <a:pt x="21600" y="123"/>
                    <a:pt x="21600" y="185"/>
                  </a:cubicBezTo>
                  <a:cubicBezTo>
                    <a:pt x="21600" y="12114"/>
                    <a:pt x="11929" y="21784"/>
                    <a:pt x="0" y="21785"/>
                  </a:cubicBezTo>
                  <a:lnTo>
                    <a:pt x="0" y="18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4" name="Freeform 270"/>
            <p:cNvSpPr>
              <a:spLocks/>
            </p:cNvSpPr>
            <p:nvPr/>
          </p:nvSpPr>
          <p:spPr bwMode="auto">
            <a:xfrm>
              <a:off x="983" y="4269"/>
              <a:ext cx="52" cy="36"/>
            </a:xfrm>
            <a:custGeom>
              <a:avLst/>
              <a:gdLst>
                <a:gd name="T0" fmla="*/ 0 w 52"/>
                <a:gd name="T1" fmla="*/ 18 h 36"/>
                <a:gd name="T2" fmla="*/ 52 w 52"/>
                <a:gd name="T3" fmla="*/ 36 h 36"/>
                <a:gd name="T4" fmla="*/ 38 w 52"/>
                <a:gd name="T5" fmla="*/ 18 h 36"/>
                <a:gd name="T6" fmla="*/ 52 w 52"/>
                <a:gd name="T7" fmla="*/ 0 h 36"/>
                <a:gd name="T8" fmla="*/ 0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0" y="18"/>
                  </a:moveTo>
                  <a:lnTo>
                    <a:pt x="52" y="36"/>
                  </a:lnTo>
                  <a:lnTo>
                    <a:pt x="38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5" name="Arc 271"/>
            <p:cNvSpPr>
              <a:spLocks/>
            </p:cNvSpPr>
            <p:nvPr/>
          </p:nvSpPr>
          <p:spPr bwMode="auto">
            <a:xfrm>
              <a:off x="1169" y="5152"/>
              <a:ext cx="64" cy="48"/>
            </a:xfrm>
            <a:custGeom>
              <a:avLst/>
              <a:gdLst>
                <a:gd name="G0" fmla="+- 21600 0 0"/>
                <a:gd name="G1" fmla="+- 451 0 0"/>
                <a:gd name="G2" fmla="+- 21600 0 0"/>
                <a:gd name="T0" fmla="*/ 21256 w 21600"/>
                <a:gd name="T1" fmla="*/ 22048 h 22048"/>
                <a:gd name="T2" fmla="*/ 5 w 21600"/>
                <a:gd name="T3" fmla="*/ 0 h 22048"/>
                <a:gd name="T4" fmla="*/ 21600 w 21600"/>
                <a:gd name="T5" fmla="*/ 451 h 2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048" fill="none" extrusionOk="0">
                  <a:moveTo>
                    <a:pt x="21255" y="22048"/>
                  </a:moveTo>
                  <a:cubicBezTo>
                    <a:pt x="9462" y="21860"/>
                    <a:pt x="0" y="12246"/>
                    <a:pt x="0" y="451"/>
                  </a:cubicBezTo>
                  <a:cubicBezTo>
                    <a:pt x="-1" y="300"/>
                    <a:pt x="1" y="150"/>
                    <a:pt x="4" y="-1"/>
                  </a:cubicBezTo>
                </a:path>
                <a:path w="21600" h="22048" stroke="0" extrusionOk="0">
                  <a:moveTo>
                    <a:pt x="21255" y="22048"/>
                  </a:moveTo>
                  <a:cubicBezTo>
                    <a:pt x="9462" y="21860"/>
                    <a:pt x="0" y="12246"/>
                    <a:pt x="0" y="451"/>
                  </a:cubicBezTo>
                  <a:cubicBezTo>
                    <a:pt x="-1" y="300"/>
                    <a:pt x="1" y="150"/>
                    <a:pt x="4" y="-1"/>
                  </a:cubicBezTo>
                  <a:lnTo>
                    <a:pt x="21600" y="45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6" name="Arc 272"/>
            <p:cNvSpPr>
              <a:spLocks/>
            </p:cNvSpPr>
            <p:nvPr/>
          </p:nvSpPr>
          <p:spPr bwMode="auto">
            <a:xfrm>
              <a:off x="940" y="5200"/>
              <a:ext cx="292" cy="1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7" name="Freeform 273"/>
            <p:cNvSpPr>
              <a:spLocks/>
            </p:cNvSpPr>
            <p:nvPr/>
          </p:nvSpPr>
          <p:spPr bwMode="auto">
            <a:xfrm>
              <a:off x="940" y="5282"/>
              <a:ext cx="52" cy="38"/>
            </a:xfrm>
            <a:custGeom>
              <a:avLst/>
              <a:gdLst>
                <a:gd name="T0" fmla="*/ 0 w 52"/>
                <a:gd name="T1" fmla="*/ 19 h 38"/>
                <a:gd name="T2" fmla="*/ 52 w 52"/>
                <a:gd name="T3" fmla="*/ 38 h 38"/>
                <a:gd name="T4" fmla="*/ 39 w 52"/>
                <a:gd name="T5" fmla="*/ 19 h 38"/>
                <a:gd name="T6" fmla="*/ 52 w 52"/>
                <a:gd name="T7" fmla="*/ 0 h 38"/>
                <a:gd name="T8" fmla="*/ 0 w 52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8">
                  <a:moveTo>
                    <a:pt x="0" y="19"/>
                  </a:moveTo>
                  <a:lnTo>
                    <a:pt x="52" y="38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8" name="Freeform 274"/>
            <p:cNvSpPr>
              <a:spLocks/>
            </p:cNvSpPr>
            <p:nvPr/>
          </p:nvSpPr>
          <p:spPr bwMode="auto">
            <a:xfrm>
              <a:off x="755" y="2700"/>
              <a:ext cx="817" cy="493"/>
            </a:xfrm>
            <a:custGeom>
              <a:avLst/>
              <a:gdLst>
                <a:gd name="T0" fmla="*/ 0 w 2309"/>
                <a:gd name="T1" fmla="*/ 1170 h 1394"/>
                <a:gd name="T2" fmla="*/ 34 w 2309"/>
                <a:gd name="T3" fmla="*/ 1112 h 1394"/>
                <a:gd name="T4" fmla="*/ 85 w 2309"/>
                <a:gd name="T5" fmla="*/ 1236 h 1394"/>
                <a:gd name="T6" fmla="*/ 154 w 2309"/>
                <a:gd name="T7" fmla="*/ 1121 h 1394"/>
                <a:gd name="T8" fmla="*/ 204 w 2309"/>
                <a:gd name="T9" fmla="*/ 1246 h 1394"/>
                <a:gd name="T10" fmla="*/ 273 w 2309"/>
                <a:gd name="T11" fmla="*/ 1131 h 1394"/>
                <a:gd name="T12" fmla="*/ 324 w 2309"/>
                <a:gd name="T13" fmla="*/ 1255 h 1394"/>
                <a:gd name="T14" fmla="*/ 393 w 2309"/>
                <a:gd name="T15" fmla="*/ 1140 h 1394"/>
                <a:gd name="T16" fmla="*/ 443 w 2309"/>
                <a:gd name="T17" fmla="*/ 1264 h 1394"/>
                <a:gd name="T18" fmla="*/ 513 w 2309"/>
                <a:gd name="T19" fmla="*/ 1149 h 1394"/>
                <a:gd name="T20" fmla="*/ 563 w 2309"/>
                <a:gd name="T21" fmla="*/ 1274 h 1394"/>
                <a:gd name="T22" fmla="*/ 632 w 2309"/>
                <a:gd name="T23" fmla="*/ 1159 h 1394"/>
                <a:gd name="T24" fmla="*/ 683 w 2309"/>
                <a:gd name="T25" fmla="*/ 1283 h 1394"/>
                <a:gd name="T26" fmla="*/ 752 w 2309"/>
                <a:gd name="T27" fmla="*/ 1168 h 1394"/>
                <a:gd name="T28" fmla="*/ 802 w 2309"/>
                <a:gd name="T29" fmla="*/ 1292 h 1394"/>
                <a:gd name="T30" fmla="*/ 872 w 2309"/>
                <a:gd name="T31" fmla="*/ 1177 h 1394"/>
                <a:gd name="T32" fmla="*/ 922 w 2309"/>
                <a:gd name="T33" fmla="*/ 1302 h 1394"/>
                <a:gd name="T34" fmla="*/ 991 w 2309"/>
                <a:gd name="T35" fmla="*/ 1187 h 1394"/>
                <a:gd name="T36" fmla="*/ 1042 w 2309"/>
                <a:gd name="T37" fmla="*/ 1311 h 1394"/>
                <a:gd name="T38" fmla="*/ 1111 w 2309"/>
                <a:gd name="T39" fmla="*/ 1196 h 1394"/>
                <a:gd name="T40" fmla="*/ 1136 w 2309"/>
                <a:gd name="T41" fmla="*/ 1258 h 1394"/>
                <a:gd name="T42" fmla="*/ 1156 w 2309"/>
                <a:gd name="T43" fmla="*/ 1260 h 1394"/>
                <a:gd name="T44" fmla="*/ 2100 w 2309"/>
                <a:gd name="T45" fmla="*/ 1394 h 1394"/>
                <a:gd name="T46" fmla="*/ 2309 w 2309"/>
                <a:gd name="T47" fmla="*/ 0 h 1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09" h="1394">
                  <a:moveTo>
                    <a:pt x="0" y="1170"/>
                  </a:moveTo>
                  <a:lnTo>
                    <a:pt x="34" y="1112"/>
                  </a:lnTo>
                  <a:lnTo>
                    <a:pt x="85" y="1236"/>
                  </a:lnTo>
                  <a:lnTo>
                    <a:pt x="154" y="1121"/>
                  </a:lnTo>
                  <a:lnTo>
                    <a:pt x="204" y="1246"/>
                  </a:lnTo>
                  <a:lnTo>
                    <a:pt x="273" y="1131"/>
                  </a:lnTo>
                  <a:lnTo>
                    <a:pt x="324" y="1255"/>
                  </a:lnTo>
                  <a:lnTo>
                    <a:pt x="393" y="1140"/>
                  </a:lnTo>
                  <a:lnTo>
                    <a:pt x="443" y="1264"/>
                  </a:lnTo>
                  <a:lnTo>
                    <a:pt x="513" y="1149"/>
                  </a:lnTo>
                  <a:lnTo>
                    <a:pt x="563" y="1274"/>
                  </a:lnTo>
                  <a:lnTo>
                    <a:pt x="632" y="1159"/>
                  </a:lnTo>
                  <a:lnTo>
                    <a:pt x="683" y="1283"/>
                  </a:lnTo>
                  <a:lnTo>
                    <a:pt x="752" y="1168"/>
                  </a:lnTo>
                  <a:lnTo>
                    <a:pt x="802" y="1292"/>
                  </a:lnTo>
                  <a:lnTo>
                    <a:pt x="872" y="1177"/>
                  </a:lnTo>
                  <a:lnTo>
                    <a:pt x="922" y="1302"/>
                  </a:lnTo>
                  <a:lnTo>
                    <a:pt x="991" y="1187"/>
                  </a:lnTo>
                  <a:lnTo>
                    <a:pt x="1042" y="1311"/>
                  </a:lnTo>
                  <a:lnTo>
                    <a:pt x="1111" y="1196"/>
                  </a:lnTo>
                  <a:lnTo>
                    <a:pt x="1136" y="1258"/>
                  </a:lnTo>
                  <a:lnTo>
                    <a:pt x="1156" y="1260"/>
                  </a:lnTo>
                  <a:lnTo>
                    <a:pt x="2100" y="1394"/>
                  </a:lnTo>
                  <a:lnTo>
                    <a:pt x="230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69" name="Freeform 275"/>
            <p:cNvSpPr>
              <a:spLocks/>
            </p:cNvSpPr>
            <p:nvPr/>
          </p:nvSpPr>
          <p:spPr bwMode="auto">
            <a:xfrm>
              <a:off x="1546" y="2700"/>
              <a:ext cx="36" cy="54"/>
            </a:xfrm>
            <a:custGeom>
              <a:avLst/>
              <a:gdLst>
                <a:gd name="T0" fmla="*/ 26 w 36"/>
                <a:gd name="T1" fmla="*/ 0 h 54"/>
                <a:gd name="T2" fmla="*/ 0 w 36"/>
                <a:gd name="T3" fmla="*/ 48 h 54"/>
                <a:gd name="T4" fmla="*/ 21 w 36"/>
                <a:gd name="T5" fmla="*/ 38 h 54"/>
                <a:gd name="T6" fmla="*/ 36 w 36"/>
                <a:gd name="T7" fmla="*/ 54 h 54"/>
                <a:gd name="T8" fmla="*/ 26 w 36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4">
                  <a:moveTo>
                    <a:pt x="26" y="0"/>
                  </a:moveTo>
                  <a:lnTo>
                    <a:pt x="0" y="48"/>
                  </a:lnTo>
                  <a:lnTo>
                    <a:pt x="21" y="38"/>
                  </a:lnTo>
                  <a:lnTo>
                    <a:pt x="36" y="5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0" name="Freeform 276"/>
            <p:cNvSpPr>
              <a:spLocks/>
            </p:cNvSpPr>
            <p:nvPr/>
          </p:nvSpPr>
          <p:spPr bwMode="auto">
            <a:xfrm>
              <a:off x="755" y="3746"/>
              <a:ext cx="674" cy="440"/>
            </a:xfrm>
            <a:custGeom>
              <a:avLst/>
              <a:gdLst>
                <a:gd name="T0" fmla="*/ 0 w 1906"/>
                <a:gd name="T1" fmla="*/ 1005 h 1244"/>
                <a:gd name="T2" fmla="*/ 38 w 1906"/>
                <a:gd name="T3" fmla="*/ 950 h 1244"/>
                <a:gd name="T4" fmla="*/ 79 w 1906"/>
                <a:gd name="T5" fmla="*/ 1078 h 1244"/>
                <a:gd name="T6" fmla="*/ 157 w 1906"/>
                <a:gd name="T7" fmla="*/ 968 h 1244"/>
                <a:gd name="T8" fmla="*/ 198 w 1906"/>
                <a:gd name="T9" fmla="*/ 1096 h 1244"/>
                <a:gd name="T10" fmla="*/ 275 w 1906"/>
                <a:gd name="T11" fmla="*/ 987 h 1244"/>
                <a:gd name="T12" fmla="*/ 316 w 1906"/>
                <a:gd name="T13" fmla="*/ 1114 h 1244"/>
                <a:gd name="T14" fmla="*/ 394 w 1906"/>
                <a:gd name="T15" fmla="*/ 1005 h 1244"/>
                <a:gd name="T16" fmla="*/ 435 w 1906"/>
                <a:gd name="T17" fmla="*/ 1133 h 1244"/>
                <a:gd name="T18" fmla="*/ 513 w 1906"/>
                <a:gd name="T19" fmla="*/ 1023 h 1244"/>
                <a:gd name="T20" fmla="*/ 554 w 1906"/>
                <a:gd name="T21" fmla="*/ 1151 h 1244"/>
                <a:gd name="T22" fmla="*/ 631 w 1906"/>
                <a:gd name="T23" fmla="*/ 1042 h 1244"/>
                <a:gd name="T24" fmla="*/ 672 w 1906"/>
                <a:gd name="T25" fmla="*/ 1169 h 1244"/>
                <a:gd name="T26" fmla="*/ 750 w 1906"/>
                <a:gd name="T27" fmla="*/ 1060 h 1244"/>
                <a:gd name="T28" fmla="*/ 791 w 1906"/>
                <a:gd name="T29" fmla="*/ 1188 h 1244"/>
                <a:gd name="T30" fmla="*/ 868 w 1906"/>
                <a:gd name="T31" fmla="*/ 1078 h 1244"/>
                <a:gd name="T32" fmla="*/ 909 w 1906"/>
                <a:gd name="T33" fmla="*/ 1206 h 1244"/>
                <a:gd name="T34" fmla="*/ 987 w 1906"/>
                <a:gd name="T35" fmla="*/ 1097 h 1244"/>
                <a:gd name="T36" fmla="*/ 1028 w 1906"/>
                <a:gd name="T37" fmla="*/ 1224 h 1244"/>
                <a:gd name="T38" fmla="*/ 1106 w 1906"/>
                <a:gd name="T39" fmla="*/ 1115 h 1244"/>
                <a:gd name="T40" fmla="*/ 1147 w 1906"/>
                <a:gd name="T41" fmla="*/ 1243 h 1244"/>
                <a:gd name="T42" fmla="*/ 1224 w 1906"/>
                <a:gd name="T43" fmla="*/ 1133 h 1244"/>
                <a:gd name="T44" fmla="*/ 1245 w 1906"/>
                <a:gd name="T45" fmla="*/ 1197 h 1244"/>
                <a:gd name="T46" fmla="*/ 1260 w 1906"/>
                <a:gd name="T47" fmla="*/ 1200 h 1244"/>
                <a:gd name="T48" fmla="*/ 1845 w 1906"/>
                <a:gd name="T49" fmla="*/ 1244 h 1244"/>
                <a:gd name="T50" fmla="*/ 1906 w 1906"/>
                <a:gd name="T51" fmla="*/ 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06" h="1244">
                  <a:moveTo>
                    <a:pt x="0" y="1005"/>
                  </a:moveTo>
                  <a:lnTo>
                    <a:pt x="38" y="950"/>
                  </a:lnTo>
                  <a:lnTo>
                    <a:pt x="79" y="1078"/>
                  </a:lnTo>
                  <a:lnTo>
                    <a:pt x="157" y="968"/>
                  </a:lnTo>
                  <a:lnTo>
                    <a:pt x="198" y="1096"/>
                  </a:lnTo>
                  <a:lnTo>
                    <a:pt x="275" y="987"/>
                  </a:lnTo>
                  <a:lnTo>
                    <a:pt x="316" y="1114"/>
                  </a:lnTo>
                  <a:lnTo>
                    <a:pt x="394" y="1005"/>
                  </a:lnTo>
                  <a:lnTo>
                    <a:pt x="435" y="1133"/>
                  </a:lnTo>
                  <a:lnTo>
                    <a:pt x="513" y="1023"/>
                  </a:lnTo>
                  <a:lnTo>
                    <a:pt x="554" y="1151"/>
                  </a:lnTo>
                  <a:lnTo>
                    <a:pt x="631" y="1042"/>
                  </a:lnTo>
                  <a:lnTo>
                    <a:pt x="672" y="1169"/>
                  </a:lnTo>
                  <a:lnTo>
                    <a:pt x="750" y="1060"/>
                  </a:lnTo>
                  <a:lnTo>
                    <a:pt x="791" y="1188"/>
                  </a:lnTo>
                  <a:lnTo>
                    <a:pt x="868" y="1078"/>
                  </a:lnTo>
                  <a:lnTo>
                    <a:pt x="909" y="1206"/>
                  </a:lnTo>
                  <a:lnTo>
                    <a:pt x="987" y="1097"/>
                  </a:lnTo>
                  <a:lnTo>
                    <a:pt x="1028" y="1224"/>
                  </a:lnTo>
                  <a:lnTo>
                    <a:pt x="1106" y="1115"/>
                  </a:lnTo>
                  <a:lnTo>
                    <a:pt x="1147" y="1243"/>
                  </a:lnTo>
                  <a:lnTo>
                    <a:pt x="1224" y="1133"/>
                  </a:lnTo>
                  <a:lnTo>
                    <a:pt x="1245" y="1197"/>
                  </a:lnTo>
                  <a:lnTo>
                    <a:pt x="1260" y="1200"/>
                  </a:lnTo>
                  <a:lnTo>
                    <a:pt x="1845" y="1244"/>
                  </a:lnTo>
                  <a:lnTo>
                    <a:pt x="190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1" name="Freeform 277"/>
            <p:cNvSpPr>
              <a:spLocks/>
            </p:cNvSpPr>
            <p:nvPr/>
          </p:nvSpPr>
          <p:spPr bwMode="auto">
            <a:xfrm>
              <a:off x="1408" y="3746"/>
              <a:ext cx="37" cy="52"/>
            </a:xfrm>
            <a:custGeom>
              <a:avLst/>
              <a:gdLst>
                <a:gd name="T0" fmla="*/ 21 w 37"/>
                <a:gd name="T1" fmla="*/ 0 h 52"/>
                <a:gd name="T2" fmla="*/ 0 w 37"/>
                <a:gd name="T3" fmla="*/ 51 h 52"/>
                <a:gd name="T4" fmla="*/ 20 w 37"/>
                <a:gd name="T5" fmla="*/ 38 h 52"/>
                <a:gd name="T6" fmla="*/ 37 w 37"/>
                <a:gd name="T7" fmla="*/ 52 h 52"/>
                <a:gd name="T8" fmla="*/ 21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21" y="0"/>
                  </a:moveTo>
                  <a:lnTo>
                    <a:pt x="0" y="51"/>
                  </a:lnTo>
                  <a:lnTo>
                    <a:pt x="20" y="38"/>
                  </a:lnTo>
                  <a:lnTo>
                    <a:pt x="37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2" name="Freeform 278"/>
            <p:cNvSpPr>
              <a:spLocks/>
            </p:cNvSpPr>
            <p:nvPr/>
          </p:nvSpPr>
          <p:spPr bwMode="auto">
            <a:xfrm>
              <a:off x="755" y="4812"/>
              <a:ext cx="653" cy="411"/>
            </a:xfrm>
            <a:custGeom>
              <a:avLst/>
              <a:gdLst>
                <a:gd name="T0" fmla="*/ 0 w 1845"/>
                <a:gd name="T1" fmla="*/ 930 h 1161"/>
                <a:gd name="T2" fmla="*/ 37 w 1845"/>
                <a:gd name="T3" fmla="*/ 874 h 1161"/>
                <a:gd name="T4" fmla="*/ 81 w 1845"/>
                <a:gd name="T5" fmla="*/ 1001 h 1161"/>
                <a:gd name="T6" fmla="*/ 156 w 1845"/>
                <a:gd name="T7" fmla="*/ 890 h 1161"/>
                <a:gd name="T8" fmla="*/ 200 w 1845"/>
                <a:gd name="T9" fmla="*/ 1017 h 1161"/>
                <a:gd name="T10" fmla="*/ 275 w 1845"/>
                <a:gd name="T11" fmla="*/ 906 h 1161"/>
                <a:gd name="T12" fmla="*/ 319 w 1845"/>
                <a:gd name="T13" fmla="*/ 1033 h 1161"/>
                <a:gd name="T14" fmla="*/ 394 w 1845"/>
                <a:gd name="T15" fmla="*/ 922 h 1161"/>
                <a:gd name="T16" fmla="*/ 437 w 1845"/>
                <a:gd name="T17" fmla="*/ 1049 h 1161"/>
                <a:gd name="T18" fmla="*/ 513 w 1845"/>
                <a:gd name="T19" fmla="*/ 938 h 1161"/>
                <a:gd name="T20" fmla="*/ 556 w 1845"/>
                <a:gd name="T21" fmla="*/ 1065 h 1161"/>
                <a:gd name="T22" fmla="*/ 632 w 1845"/>
                <a:gd name="T23" fmla="*/ 954 h 1161"/>
                <a:gd name="T24" fmla="*/ 675 w 1845"/>
                <a:gd name="T25" fmla="*/ 1081 h 1161"/>
                <a:gd name="T26" fmla="*/ 751 w 1845"/>
                <a:gd name="T27" fmla="*/ 970 h 1161"/>
                <a:gd name="T28" fmla="*/ 794 w 1845"/>
                <a:gd name="T29" fmla="*/ 1097 h 1161"/>
                <a:gd name="T30" fmla="*/ 870 w 1845"/>
                <a:gd name="T31" fmla="*/ 986 h 1161"/>
                <a:gd name="T32" fmla="*/ 913 w 1845"/>
                <a:gd name="T33" fmla="*/ 1113 h 1161"/>
                <a:gd name="T34" fmla="*/ 989 w 1845"/>
                <a:gd name="T35" fmla="*/ 1002 h 1161"/>
                <a:gd name="T36" fmla="*/ 1032 w 1845"/>
                <a:gd name="T37" fmla="*/ 1129 h 1161"/>
                <a:gd name="T38" fmla="*/ 1108 w 1845"/>
                <a:gd name="T39" fmla="*/ 1018 h 1161"/>
                <a:gd name="T40" fmla="*/ 1151 w 1845"/>
                <a:gd name="T41" fmla="*/ 1145 h 1161"/>
                <a:gd name="T42" fmla="*/ 1226 w 1845"/>
                <a:gd name="T43" fmla="*/ 1034 h 1161"/>
                <a:gd name="T44" fmla="*/ 1270 w 1845"/>
                <a:gd name="T45" fmla="*/ 1161 h 1161"/>
                <a:gd name="T46" fmla="*/ 1308 w 1845"/>
                <a:gd name="T47" fmla="*/ 1106 h 1161"/>
                <a:gd name="T48" fmla="*/ 1336 w 1845"/>
                <a:gd name="T49" fmla="*/ 1110 h 1161"/>
                <a:gd name="T50" fmla="*/ 1831 w 1845"/>
                <a:gd name="T51" fmla="*/ 1066 h 1161"/>
                <a:gd name="T52" fmla="*/ 1845 w 1845"/>
                <a:gd name="T53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45" h="1161">
                  <a:moveTo>
                    <a:pt x="0" y="930"/>
                  </a:moveTo>
                  <a:lnTo>
                    <a:pt x="37" y="874"/>
                  </a:lnTo>
                  <a:lnTo>
                    <a:pt x="81" y="1001"/>
                  </a:lnTo>
                  <a:lnTo>
                    <a:pt x="156" y="890"/>
                  </a:lnTo>
                  <a:lnTo>
                    <a:pt x="200" y="1017"/>
                  </a:lnTo>
                  <a:lnTo>
                    <a:pt x="275" y="906"/>
                  </a:lnTo>
                  <a:lnTo>
                    <a:pt x="319" y="1033"/>
                  </a:lnTo>
                  <a:lnTo>
                    <a:pt x="394" y="922"/>
                  </a:lnTo>
                  <a:lnTo>
                    <a:pt x="437" y="1049"/>
                  </a:lnTo>
                  <a:lnTo>
                    <a:pt x="513" y="938"/>
                  </a:lnTo>
                  <a:lnTo>
                    <a:pt x="556" y="1065"/>
                  </a:lnTo>
                  <a:lnTo>
                    <a:pt x="632" y="954"/>
                  </a:lnTo>
                  <a:lnTo>
                    <a:pt x="675" y="1081"/>
                  </a:lnTo>
                  <a:lnTo>
                    <a:pt x="751" y="970"/>
                  </a:lnTo>
                  <a:lnTo>
                    <a:pt x="794" y="1097"/>
                  </a:lnTo>
                  <a:lnTo>
                    <a:pt x="870" y="986"/>
                  </a:lnTo>
                  <a:lnTo>
                    <a:pt x="913" y="1113"/>
                  </a:lnTo>
                  <a:lnTo>
                    <a:pt x="989" y="1002"/>
                  </a:lnTo>
                  <a:lnTo>
                    <a:pt x="1032" y="1129"/>
                  </a:lnTo>
                  <a:lnTo>
                    <a:pt x="1108" y="1018"/>
                  </a:lnTo>
                  <a:lnTo>
                    <a:pt x="1151" y="1145"/>
                  </a:lnTo>
                  <a:lnTo>
                    <a:pt x="1226" y="1034"/>
                  </a:lnTo>
                  <a:lnTo>
                    <a:pt x="1270" y="1161"/>
                  </a:lnTo>
                  <a:lnTo>
                    <a:pt x="1308" y="1106"/>
                  </a:lnTo>
                  <a:lnTo>
                    <a:pt x="1336" y="1110"/>
                  </a:lnTo>
                  <a:lnTo>
                    <a:pt x="1831" y="1066"/>
                  </a:lnTo>
                  <a:lnTo>
                    <a:pt x="184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73" name="Freeform 279"/>
            <p:cNvSpPr>
              <a:spLocks/>
            </p:cNvSpPr>
            <p:nvPr/>
          </p:nvSpPr>
          <p:spPr bwMode="auto">
            <a:xfrm>
              <a:off x="1388" y="4812"/>
              <a:ext cx="38" cy="52"/>
            </a:xfrm>
            <a:custGeom>
              <a:avLst/>
              <a:gdLst>
                <a:gd name="T0" fmla="*/ 20 w 38"/>
                <a:gd name="T1" fmla="*/ 0 h 52"/>
                <a:gd name="T2" fmla="*/ 0 w 38"/>
                <a:gd name="T3" fmla="*/ 52 h 52"/>
                <a:gd name="T4" fmla="*/ 20 w 38"/>
                <a:gd name="T5" fmla="*/ 39 h 52"/>
                <a:gd name="T6" fmla="*/ 38 w 38"/>
                <a:gd name="T7" fmla="*/ 52 h 52"/>
                <a:gd name="T8" fmla="*/ 20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20" y="0"/>
                  </a:moveTo>
                  <a:lnTo>
                    <a:pt x="0" y="52"/>
                  </a:lnTo>
                  <a:lnTo>
                    <a:pt x="20" y="39"/>
                  </a:lnTo>
                  <a:lnTo>
                    <a:pt x="38" y="52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389687" cy="8413750"/>
            <a:chOff x="269" y="240"/>
            <a:chExt cx="4025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9" y="240"/>
              <a:ext cx="381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296" y="267"/>
              <a:ext cx="3998" cy="5092"/>
              <a:chOff x="296" y="267"/>
              <a:chExt cx="3998" cy="5092"/>
            </a:xfrm>
          </p:grpSpPr>
          <p:sp>
            <p:nvSpPr>
              <p:cNvPr id="25654" name="Rectangle 5"/>
              <p:cNvSpPr>
                <a:spLocks noChangeArrowheads="1"/>
              </p:cNvSpPr>
              <p:nvPr/>
            </p:nvSpPr>
            <p:spPr bwMode="auto">
              <a:xfrm>
                <a:off x="296" y="4334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5" name="Rectangle 6"/>
              <p:cNvSpPr>
                <a:spLocks noChangeArrowheads="1"/>
              </p:cNvSpPr>
              <p:nvPr/>
            </p:nvSpPr>
            <p:spPr bwMode="auto">
              <a:xfrm>
                <a:off x="296" y="2263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6" name="Rectangle 7"/>
              <p:cNvSpPr>
                <a:spLocks noChangeArrowheads="1"/>
              </p:cNvSpPr>
              <p:nvPr/>
            </p:nvSpPr>
            <p:spPr bwMode="auto">
              <a:xfrm>
                <a:off x="296" y="3299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7" name="Rectangle 8"/>
              <p:cNvSpPr>
                <a:spLocks noChangeArrowheads="1"/>
              </p:cNvSpPr>
              <p:nvPr/>
            </p:nvSpPr>
            <p:spPr bwMode="auto">
              <a:xfrm>
                <a:off x="701" y="414"/>
                <a:ext cx="3048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8" name="Oval 9"/>
              <p:cNvSpPr>
                <a:spLocks noChangeArrowheads="1"/>
              </p:cNvSpPr>
              <p:nvPr/>
            </p:nvSpPr>
            <p:spPr bwMode="auto">
              <a:xfrm>
                <a:off x="901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59" name="Rectangle 10"/>
              <p:cNvSpPr>
                <a:spLocks noChangeArrowheads="1"/>
              </p:cNvSpPr>
              <p:nvPr/>
            </p:nvSpPr>
            <p:spPr bwMode="auto">
              <a:xfrm>
                <a:off x="1678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0" name="Oval 11"/>
              <p:cNvSpPr>
                <a:spLocks noChangeArrowheads="1"/>
              </p:cNvSpPr>
              <p:nvPr/>
            </p:nvSpPr>
            <p:spPr bwMode="auto">
              <a:xfrm>
                <a:off x="1670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1" name="Rectangle 12"/>
              <p:cNvSpPr>
                <a:spLocks noChangeArrowheads="1"/>
              </p:cNvSpPr>
              <p:nvPr/>
            </p:nvSpPr>
            <p:spPr bwMode="auto">
              <a:xfrm>
                <a:off x="2055" y="11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2" name="Oval 13"/>
              <p:cNvSpPr>
                <a:spLocks noChangeArrowheads="1"/>
              </p:cNvSpPr>
              <p:nvPr/>
            </p:nvSpPr>
            <p:spPr bwMode="auto">
              <a:xfrm>
                <a:off x="1925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3" name="Rectangle 14"/>
              <p:cNvSpPr>
                <a:spLocks noChangeArrowheads="1"/>
              </p:cNvSpPr>
              <p:nvPr/>
            </p:nvSpPr>
            <p:spPr bwMode="auto">
              <a:xfrm>
                <a:off x="2559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4" name="Rectangle 15"/>
              <p:cNvSpPr>
                <a:spLocks noChangeArrowheads="1"/>
              </p:cNvSpPr>
              <p:nvPr/>
            </p:nvSpPr>
            <p:spPr bwMode="auto">
              <a:xfrm>
                <a:off x="2180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5" name="Line 16"/>
              <p:cNvSpPr>
                <a:spLocks noChangeShapeType="1"/>
              </p:cNvSpPr>
              <p:nvPr/>
            </p:nvSpPr>
            <p:spPr bwMode="auto">
              <a:xfrm>
                <a:off x="2180" y="1381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6" name="Line 17"/>
              <p:cNvSpPr>
                <a:spLocks noChangeShapeType="1"/>
              </p:cNvSpPr>
              <p:nvPr/>
            </p:nvSpPr>
            <p:spPr bwMode="auto">
              <a:xfrm flipV="1">
                <a:off x="2180" y="1381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7" name="Rectangle 18"/>
              <p:cNvSpPr>
                <a:spLocks noChangeArrowheads="1"/>
              </p:cNvSpPr>
              <p:nvPr/>
            </p:nvSpPr>
            <p:spPr bwMode="auto">
              <a:xfrm>
                <a:off x="1413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68" name="Oval 19"/>
              <p:cNvSpPr>
                <a:spLocks noChangeArrowheads="1"/>
              </p:cNvSpPr>
              <p:nvPr/>
            </p:nvSpPr>
            <p:spPr bwMode="auto">
              <a:xfrm>
                <a:off x="2440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69" name="Rectangle 20"/>
              <p:cNvSpPr>
                <a:spLocks noChangeArrowheads="1"/>
              </p:cNvSpPr>
              <p:nvPr/>
            </p:nvSpPr>
            <p:spPr bwMode="auto">
              <a:xfrm>
                <a:off x="2182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70" name="Oval 21"/>
              <p:cNvSpPr>
                <a:spLocks noChangeArrowheads="1"/>
              </p:cNvSpPr>
              <p:nvPr/>
            </p:nvSpPr>
            <p:spPr bwMode="auto">
              <a:xfrm>
                <a:off x="2694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1" name="Rectangle 22"/>
              <p:cNvSpPr>
                <a:spLocks noChangeArrowheads="1"/>
              </p:cNvSpPr>
              <p:nvPr/>
            </p:nvSpPr>
            <p:spPr bwMode="auto">
              <a:xfrm>
                <a:off x="2697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72" name="Oval 23"/>
              <p:cNvSpPr>
                <a:spLocks noChangeArrowheads="1"/>
              </p:cNvSpPr>
              <p:nvPr/>
            </p:nvSpPr>
            <p:spPr bwMode="auto">
              <a:xfrm>
                <a:off x="2949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3" name="Rectangle 24"/>
              <p:cNvSpPr>
                <a:spLocks noChangeArrowheads="1"/>
              </p:cNvSpPr>
              <p:nvPr/>
            </p:nvSpPr>
            <p:spPr bwMode="auto">
              <a:xfrm>
                <a:off x="2957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74" name="Oval 25"/>
              <p:cNvSpPr>
                <a:spLocks noChangeArrowheads="1"/>
              </p:cNvSpPr>
              <p:nvPr/>
            </p:nvSpPr>
            <p:spPr bwMode="auto">
              <a:xfrm>
                <a:off x="2180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5" name="Rectangle 26"/>
              <p:cNvSpPr>
                <a:spLocks noChangeArrowheads="1"/>
              </p:cNvSpPr>
              <p:nvPr/>
            </p:nvSpPr>
            <p:spPr bwMode="auto">
              <a:xfrm>
                <a:off x="903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76" name="Oval 27"/>
              <p:cNvSpPr>
                <a:spLocks noChangeArrowheads="1"/>
              </p:cNvSpPr>
              <p:nvPr/>
            </p:nvSpPr>
            <p:spPr bwMode="auto">
              <a:xfrm>
                <a:off x="2180" y="171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7" name="Rectangle 28"/>
              <p:cNvSpPr>
                <a:spLocks noChangeArrowheads="1"/>
              </p:cNvSpPr>
              <p:nvPr/>
            </p:nvSpPr>
            <p:spPr bwMode="auto">
              <a:xfrm>
                <a:off x="3334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78" name="Oval 29"/>
              <p:cNvSpPr>
                <a:spLocks noChangeArrowheads="1"/>
              </p:cNvSpPr>
              <p:nvPr/>
            </p:nvSpPr>
            <p:spPr bwMode="auto">
              <a:xfrm>
                <a:off x="1442" y="1556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79" name="Rectangle 30"/>
              <p:cNvSpPr>
                <a:spLocks noChangeArrowheads="1"/>
              </p:cNvSpPr>
              <p:nvPr/>
            </p:nvSpPr>
            <p:spPr bwMode="auto">
              <a:xfrm>
                <a:off x="1514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80" name="Oval 31"/>
              <p:cNvSpPr>
                <a:spLocks noChangeArrowheads="1"/>
              </p:cNvSpPr>
              <p:nvPr/>
            </p:nvSpPr>
            <p:spPr bwMode="auto">
              <a:xfrm>
                <a:off x="3204" y="156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1" name="Rectangle 32"/>
              <p:cNvSpPr>
                <a:spLocks noChangeArrowheads="1"/>
              </p:cNvSpPr>
              <p:nvPr/>
            </p:nvSpPr>
            <p:spPr bwMode="auto">
              <a:xfrm>
                <a:off x="2917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82" name="Oval 33"/>
              <p:cNvSpPr>
                <a:spLocks noChangeArrowheads="1"/>
              </p:cNvSpPr>
              <p:nvPr/>
            </p:nvSpPr>
            <p:spPr bwMode="auto">
              <a:xfrm>
                <a:off x="447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3" name="Rectangle 34"/>
              <p:cNvSpPr>
                <a:spLocks noChangeArrowheads="1"/>
              </p:cNvSpPr>
              <p:nvPr/>
            </p:nvSpPr>
            <p:spPr bwMode="auto">
              <a:xfrm>
                <a:off x="895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84" name="Oval 35"/>
              <p:cNvSpPr>
                <a:spLocks noChangeArrowheads="1"/>
              </p:cNvSpPr>
              <p:nvPr/>
            </p:nvSpPr>
            <p:spPr bwMode="auto">
              <a:xfrm>
                <a:off x="887" y="291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5" name="Rectangle 36"/>
              <p:cNvSpPr>
                <a:spLocks noChangeArrowheads="1"/>
              </p:cNvSpPr>
              <p:nvPr/>
            </p:nvSpPr>
            <p:spPr bwMode="auto">
              <a:xfrm>
                <a:off x="1113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86" name="Oval 37"/>
              <p:cNvSpPr>
                <a:spLocks noChangeArrowheads="1"/>
              </p:cNvSpPr>
              <p:nvPr/>
            </p:nvSpPr>
            <p:spPr bwMode="auto">
              <a:xfrm>
                <a:off x="1036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7" name="Rectangle 38"/>
              <p:cNvSpPr>
                <a:spLocks noChangeArrowheads="1"/>
              </p:cNvSpPr>
              <p:nvPr/>
            </p:nvSpPr>
            <p:spPr bwMode="auto">
              <a:xfrm>
                <a:off x="1362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88" name="Rectangle 39"/>
              <p:cNvSpPr>
                <a:spLocks noChangeArrowheads="1"/>
              </p:cNvSpPr>
              <p:nvPr/>
            </p:nvSpPr>
            <p:spPr bwMode="auto">
              <a:xfrm>
                <a:off x="1184" y="2912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89" name="Line 40"/>
              <p:cNvSpPr>
                <a:spLocks noChangeShapeType="1"/>
              </p:cNvSpPr>
              <p:nvPr/>
            </p:nvSpPr>
            <p:spPr bwMode="auto">
              <a:xfrm>
                <a:off x="1184" y="291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0" name="Line 41"/>
              <p:cNvSpPr>
                <a:spLocks noChangeShapeType="1"/>
              </p:cNvSpPr>
              <p:nvPr/>
            </p:nvSpPr>
            <p:spPr bwMode="auto">
              <a:xfrm flipV="1">
                <a:off x="1184" y="291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1" name="Rectangle 42"/>
              <p:cNvSpPr>
                <a:spLocks noChangeArrowheads="1"/>
              </p:cNvSpPr>
              <p:nvPr/>
            </p:nvSpPr>
            <p:spPr bwMode="auto">
              <a:xfrm>
                <a:off x="749" y="271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92" name="Oval 43"/>
              <p:cNvSpPr>
                <a:spLocks noChangeArrowheads="1"/>
              </p:cNvSpPr>
              <p:nvPr/>
            </p:nvSpPr>
            <p:spPr bwMode="auto">
              <a:xfrm>
                <a:off x="1333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3" name="Rectangle 44"/>
              <p:cNvSpPr>
                <a:spLocks noChangeArrowheads="1"/>
              </p:cNvSpPr>
              <p:nvPr/>
            </p:nvSpPr>
            <p:spPr bwMode="auto">
              <a:xfrm>
                <a:off x="1041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94" name="Oval 45"/>
              <p:cNvSpPr>
                <a:spLocks noChangeArrowheads="1"/>
              </p:cNvSpPr>
              <p:nvPr/>
            </p:nvSpPr>
            <p:spPr bwMode="auto">
              <a:xfrm>
                <a:off x="1482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5" name="Rectangle 46"/>
              <p:cNvSpPr>
                <a:spLocks noChangeArrowheads="1"/>
              </p:cNvSpPr>
              <p:nvPr/>
            </p:nvSpPr>
            <p:spPr bwMode="auto">
              <a:xfrm>
                <a:off x="1333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96" name="Oval 47"/>
              <p:cNvSpPr>
                <a:spLocks noChangeArrowheads="1"/>
              </p:cNvSpPr>
              <p:nvPr/>
            </p:nvSpPr>
            <p:spPr bwMode="auto">
              <a:xfrm>
                <a:off x="1630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7" name="Rectangle 48"/>
              <p:cNvSpPr>
                <a:spLocks noChangeArrowheads="1"/>
              </p:cNvSpPr>
              <p:nvPr/>
            </p:nvSpPr>
            <p:spPr bwMode="auto">
              <a:xfrm>
                <a:off x="1633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698" name="Oval 49"/>
              <p:cNvSpPr>
                <a:spLocks noChangeArrowheads="1"/>
              </p:cNvSpPr>
              <p:nvPr/>
            </p:nvSpPr>
            <p:spPr bwMode="auto">
              <a:xfrm>
                <a:off x="1184" y="300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99" name="Rectangle 50"/>
              <p:cNvSpPr>
                <a:spLocks noChangeArrowheads="1"/>
              </p:cNvSpPr>
              <p:nvPr/>
            </p:nvSpPr>
            <p:spPr bwMode="auto">
              <a:xfrm>
                <a:off x="447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0" name="Oval 51"/>
              <p:cNvSpPr>
                <a:spLocks noChangeArrowheads="1"/>
              </p:cNvSpPr>
              <p:nvPr/>
            </p:nvSpPr>
            <p:spPr bwMode="auto">
              <a:xfrm>
                <a:off x="1184" y="310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1" name="Rectangle 52"/>
              <p:cNvSpPr>
                <a:spLocks noChangeArrowheads="1"/>
              </p:cNvSpPr>
              <p:nvPr/>
            </p:nvSpPr>
            <p:spPr bwMode="auto">
              <a:xfrm>
                <a:off x="1779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2" name="Oval 53"/>
              <p:cNvSpPr>
                <a:spLocks noChangeArrowheads="1"/>
              </p:cNvSpPr>
              <p:nvPr/>
            </p:nvSpPr>
            <p:spPr bwMode="auto">
              <a:xfrm>
                <a:off x="744" y="299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3" name="Rectangle 54"/>
              <p:cNvSpPr>
                <a:spLocks noChangeArrowheads="1"/>
              </p:cNvSpPr>
              <p:nvPr/>
            </p:nvSpPr>
            <p:spPr bwMode="auto">
              <a:xfrm>
                <a:off x="1089" y="2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4" name="Oval 55"/>
              <p:cNvSpPr>
                <a:spLocks noChangeArrowheads="1"/>
              </p:cNvSpPr>
              <p:nvPr/>
            </p:nvSpPr>
            <p:spPr bwMode="auto">
              <a:xfrm>
                <a:off x="1773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5" name="Rectangle 56"/>
              <p:cNvSpPr>
                <a:spLocks noChangeArrowheads="1"/>
              </p:cNvSpPr>
              <p:nvPr/>
            </p:nvSpPr>
            <p:spPr bwMode="auto">
              <a:xfrm>
                <a:off x="1928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6" name="Oval 57"/>
              <p:cNvSpPr>
                <a:spLocks noChangeArrowheads="1"/>
              </p:cNvSpPr>
              <p:nvPr/>
            </p:nvSpPr>
            <p:spPr bwMode="auto">
              <a:xfrm>
                <a:off x="447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7" name="Rectangle 58"/>
              <p:cNvSpPr>
                <a:spLocks noChangeArrowheads="1"/>
              </p:cNvSpPr>
              <p:nvPr/>
            </p:nvSpPr>
            <p:spPr bwMode="auto">
              <a:xfrm>
                <a:off x="895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08" name="Oval 59"/>
              <p:cNvSpPr>
                <a:spLocks noChangeArrowheads="1"/>
              </p:cNvSpPr>
              <p:nvPr/>
            </p:nvSpPr>
            <p:spPr bwMode="auto">
              <a:xfrm>
                <a:off x="887" y="498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09" name="Rectangle 60"/>
              <p:cNvSpPr>
                <a:spLocks noChangeArrowheads="1"/>
              </p:cNvSpPr>
              <p:nvPr/>
            </p:nvSpPr>
            <p:spPr bwMode="auto">
              <a:xfrm>
                <a:off x="1185" y="48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0" name="Oval 61"/>
              <p:cNvSpPr>
                <a:spLocks noChangeArrowheads="1"/>
              </p:cNvSpPr>
              <p:nvPr/>
            </p:nvSpPr>
            <p:spPr bwMode="auto">
              <a:xfrm>
                <a:off x="1036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1" name="Rectangle 62"/>
              <p:cNvSpPr>
                <a:spLocks noChangeArrowheads="1"/>
              </p:cNvSpPr>
              <p:nvPr/>
            </p:nvSpPr>
            <p:spPr bwMode="auto">
              <a:xfrm>
                <a:off x="1484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2" name="Rectangle 63"/>
              <p:cNvSpPr>
                <a:spLocks noChangeArrowheads="1"/>
              </p:cNvSpPr>
              <p:nvPr/>
            </p:nvSpPr>
            <p:spPr bwMode="auto">
              <a:xfrm>
                <a:off x="1184" y="4982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3" name="Line 64"/>
              <p:cNvSpPr>
                <a:spLocks noChangeShapeType="1"/>
              </p:cNvSpPr>
              <p:nvPr/>
            </p:nvSpPr>
            <p:spPr bwMode="auto">
              <a:xfrm>
                <a:off x="1184" y="498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4" name="Line 65"/>
              <p:cNvSpPr>
                <a:spLocks noChangeShapeType="1"/>
              </p:cNvSpPr>
              <p:nvPr/>
            </p:nvSpPr>
            <p:spPr bwMode="auto">
              <a:xfrm flipV="1">
                <a:off x="1184" y="498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5" name="Rectangle 66"/>
              <p:cNvSpPr>
                <a:spLocks noChangeArrowheads="1"/>
              </p:cNvSpPr>
              <p:nvPr/>
            </p:nvSpPr>
            <p:spPr bwMode="auto">
              <a:xfrm>
                <a:off x="720" y="47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6" name="Oval 67"/>
              <p:cNvSpPr>
                <a:spLocks noChangeArrowheads="1"/>
              </p:cNvSpPr>
              <p:nvPr/>
            </p:nvSpPr>
            <p:spPr bwMode="auto">
              <a:xfrm>
                <a:off x="1333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7" name="Rectangle 68"/>
              <p:cNvSpPr>
                <a:spLocks noChangeArrowheads="1"/>
              </p:cNvSpPr>
              <p:nvPr/>
            </p:nvSpPr>
            <p:spPr bwMode="auto">
              <a:xfrm>
                <a:off x="893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18" name="Oval 69"/>
              <p:cNvSpPr>
                <a:spLocks noChangeArrowheads="1"/>
              </p:cNvSpPr>
              <p:nvPr/>
            </p:nvSpPr>
            <p:spPr bwMode="auto">
              <a:xfrm>
                <a:off x="1482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19" name="Rectangle 70"/>
              <p:cNvSpPr>
                <a:spLocks noChangeArrowheads="1"/>
              </p:cNvSpPr>
              <p:nvPr/>
            </p:nvSpPr>
            <p:spPr bwMode="auto">
              <a:xfrm>
                <a:off x="1185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0" name="Oval 71"/>
              <p:cNvSpPr>
                <a:spLocks noChangeArrowheads="1"/>
              </p:cNvSpPr>
              <p:nvPr/>
            </p:nvSpPr>
            <p:spPr bwMode="auto">
              <a:xfrm>
                <a:off x="1630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1" name="Rectangle 72"/>
              <p:cNvSpPr>
                <a:spLocks noChangeArrowheads="1"/>
              </p:cNvSpPr>
              <p:nvPr/>
            </p:nvSpPr>
            <p:spPr bwMode="auto">
              <a:xfrm>
                <a:off x="1482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2" name="Oval 73"/>
              <p:cNvSpPr>
                <a:spLocks noChangeArrowheads="1"/>
              </p:cNvSpPr>
              <p:nvPr/>
            </p:nvSpPr>
            <p:spPr bwMode="auto">
              <a:xfrm>
                <a:off x="1184" y="507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3" name="Rectangle 74"/>
              <p:cNvSpPr>
                <a:spLocks noChangeArrowheads="1"/>
              </p:cNvSpPr>
              <p:nvPr/>
            </p:nvSpPr>
            <p:spPr bwMode="auto">
              <a:xfrm>
                <a:off x="447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4" name="Oval 75"/>
              <p:cNvSpPr>
                <a:spLocks noChangeArrowheads="1"/>
              </p:cNvSpPr>
              <p:nvPr/>
            </p:nvSpPr>
            <p:spPr bwMode="auto">
              <a:xfrm>
                <a:off x="1184" y="51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5" name="Rectangle 76"/>
              <p:cNvSpPr>
                <a:spLocks noChangeArrowheads="1"/>
              </p:cNvSpPr>
              <p:nvPr/>
            </p:nvSpPr>
            <p:spPr bwMode="auto">
              <a:xfrm>
                <a:off x="1853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6" name="Oval 77"/>
              <p:cNvSpPr>
                <a:spLocks noChangeArrowheads="1"/>
              </p:cNvSpPr>
              <p:nvPr/>
            </p:nvSpPr>
            <p:spPr bwMode="auto">
              <a:xfrm>
                <a:off x="723" y="508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7" name="Rectangle 78"/>
              <p:cNvSpPr>
                <a:spLocks noChangeArrowheads="1"/>
              </p:cNvSpPr>
              <p:nvPr/>
            </p:nvSpPr>
            <p:spPr bwMode="auto">
              <a:xfrm>
                <a:off x="1089" y="455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28" name="Oval 79"/>
              <p:cNvSpPr>
                <a:spLocks noChangeArrowheads="1"/>
              </p:cNvSpPr>
              <p:nvPr/>
            </p:nvSpPr>
            <p:spPr bwMode="auto">
              <a:xfrm>
                <a:off x="1773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29" name="Rectangle 80"/>
              <p:cNvSpPr>
                <a:spLocks noChangeArrowheads="1"/>
              </p:cNvSpPr>
              <p:nvPr/>
            </p:nvSpPr>
            <p:spPr bwMode="auto">
              <a:xfrm>
                <a:off x="1681" y="484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0" name="Oval 81"/>
              <p:cNvSpPr>
                <a:spLocks noChangeArrowheads="1"/>
              </p:cNvSpPr>
              <p:nvPr/>
            </p:nvSpPr>
            <p:spPr bwMode="auto">
              <a:xfrm>
                <a:off x="447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1" name="Rectangle 82"/>
              <p:cNvSpPr>
                <a:spLocks noChangeArrowheads="1"/>
              </p:cNvSpPr>
              <p:nvPr/>
            </p:nvSpPr>
            <p:spPr bwMode="auto">
              <a:xfrm>
                <a:off x="895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2" name="Oval 83"/>
              <p:cNvSpPr>
                <a:spLocks noChangeArrowheads="1"/>
              </p:cNvSpPr>
              <p:nvPr/>
            </p:nvSpPr>
            <p:spPr bwMode="auto">
              <a:xfrm>
                <a:off x="887" y="394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3" name="Rectangle 84"/>
              <p:cNvSpPr>
                <a:spLocks noChangeArrowheads="1"/>
              </p:cNvSpPr>
              <p:nvPr/>
            </p:nvSpPr>
            <p:spPr bwMode="auto">
              <a:xfrm>
                <a:off x="1185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4" name="Oval 85"/>
              <p:cNvSpPr>
                <a:spLocks noChangeArrowheads="1"/>
              </p:cNvSpPr>
              <p:nvPr/>
            </p:nvSpPr>
            <p:spPr bwMode="auto">
              <a:xfrm>
                <a:off x="1036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5" name="Rectangle 86"/>
              <p:cNvSpPr>
                <a:spLocks noChangeArrowheads="1"/>
              </p:cNvSpPr>
              <p:nvPr/>
            </p:nvSpPr>
            <p:spPr bwMode="auto">
              <a:xfrm>
                <a:off x="1484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36" name="Rectangle 87"/>
              <p:cNvSpPr>
                <a:spLocks noChangeArrowheads="1"/>
              </p:cNvSpPr>
              <p:nvPr/>
            </p:nvSpPr>
            <p:spPr bwMode="auto">
              <a:xfrm>
                <a:off x="1184" y="3947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7" name="Line 88"/>
              <p:cNvSpPr>
                <a:spLocks noChangeShapeType="1"/>
              </p:cNvSpPr>
              <p:nvPr/>
            </p:nvSpPr>
            <p:spPr bwMode="auto">
              <a:xfrm>
                <a:off x="1184" y="3947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8" name="Line 89"/>
              <p:cNvSpPr>
                <a:spLocks noChangeShapeType="1"/>
              </p:cNvSpPr>
              <p:nvPr/>
            </p:nvSpPr>
            <p:spPr bwMode="auto">
              <a:xfrm flipV="1">
                <a:off x="1184" y="3947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39" name="Rectangle 90"/>
              <p:cNvSpPr>
                <a:spLocks noChangeArrowheads="1"/>
              </p:cNvSpPr>
              <p:nvPr/>
            </p:nvSpPr>
            <p:spPr bwMode="auto">
              <a:xfrm>
                <a:off x="744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0" name="Oval 91"/>
              <p:cNvSpPr>
                <a:spLocks noChangeArrowheads="1"/>
              </p:cNvSpPr>
              <p:nvPr/>
            </p:nvSpPr>
            <p:spPr bwMode="auto">
              <a:xfrm>
                <a:off x="1333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1" name="Rectangle 92"/>
              <p:cNvSpPr>
                <a:spLocks noChangeArrowheads="1"/>
              </p:cNvSpPr>
              <p:nvPr/>
            </p:nvSpPr>
            <p:spPr bwMode="auto">
              <a:xfrm>
                <a:off x="1041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2" name="Oval 93"/>
              <p:cNvSpPr>
                <a:spLocks noChangeArrowheads="1"/>
              </p:cNvSpPr>
              <p:nvPr/>
            </p:nvSpPr>
            <p:spPr bwMode="auto">
              <a:xfrm>
                <a:off x="1482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3" name="Rectangle 94"/>
              <p:cNvSpPr>
                <a:spLocks noChangeArrowheads="1"/>
              </p:cNvSpPr>
              <p:nvPr/>
            </p:nvSpPr>
            <p:spPr bwMode="auto">
              <a:xfrm>
                <a:off x="1333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4" name="Oval 95"/>
              <p:cNvSpPr>
                <a:spLocks noChangeArrowheads="1"/>
              </p:cNvSpPr>
              <p:nvPr/>
            </p:nvSpPr>
            <p:spPr bwMode="auto">
              <a:xfrm>
                <a:off x="1630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5" name="Rectangle 96"/>
              <p:cNvSpPr>
                <a:spLocks noChangeArrowheads="1"/>
              </p:cNvSpPr>
              <p:nvPr/>
            </p:nvSpPr>
            <p:spPr bwMode="auto">
              <a:xfrm>
                <a:off x="1662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6" name="Oval 97"/>
              <p:cNvSpPr>
                <a:spLocks noChangeArrowheads="1"/>
              </p:cNvSpPr>
              <p:nvPr/>
            </p:nvSpPr>
            <p:spPr bwMode="auto">
              <a:xfrm>
                <a:off x="1184" y="4037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7" name="Rectangle 98"/>
              <p:cNvSpPr>
                <a:spLocks noChangeArrowheads="1"/>
              </p:cNvSpPr>
              <p:nvPr/>
            </p:nvSpPr>
            <p:spPr bwMode="auto">
              <a:xfrm>
                <a:off x="447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48" name="Oval 99"/>
              <p:cNvSpPr>
                <a:spLocks noChangeArrowheads="1"/>
              </p:cNvSpPr>
              <p:nvPr/>
            </p:nvSpPr>
            <p:spPr bwMode="auto">
              <a:xfrm>
                <a:off x="1184" y="41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49" name="Rectangle 100"/>
              <p:cNvSpPr>
                <a:spLocks noChangeArrowheads="1"/>
              </p:cNvSpPr>
              <p:nvPr/>
            </p:nvSpPr>
            <p:spPr bwMode="auto">
              <a:xfrm>
                <a:off x="1853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0" name="Oval 101"/>
              <p:cNvSpPr>
                <a:spLocks noChangeArrowheads="1"/>
              </p:cNvSpPr>
              <p:nvPr/>
            </p:nvSpPr>
            <p:spPr bwMode="auto">
              <a:xfrm>
                <a:off x="733" y="4080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51" name="Rectangle 102"/>
              <p:cNvSpPr>
                <a:spLocks noChangeArrowheads="1"/>
              </p:cNvSpPr>
              <p:nvPr/>
            </p:nvSpPr>
            <p:spPr bwMode="auto">
              <a:xfrm>
                <a:off x="797" y="351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2" name="Oval 103"/>
              <p:cNvSpPr>
                <a:spLocks noChangeArrowheads="1"/>
              </p:cNvSpPr>
              <p:nvPr/>
            </p:nvSpPr>
            <p:spPr bwMode="auto">
              <a:xfrm>
                <a:off x="1773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53" name="Rectangle 104"/>
              <p:cNvSpPr>
                <a:spLocks noChangeArrowheads="1"/>
              </p:cNvSpPr>
              <p:nvPr/>
            </p:nvSpPr>
            <p:spPr bwMode="auto">
              <a:xfrm>
                <a:off x="1606" y="35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4" name="Rectangle 105"/>
              <p:cNvSpPr>
                <a:spLocks noChangeArrowheads="1"/>
              </p:cNvSpPr>
              <p:nvPr/>
            </p:nvSpPr>
            <p:spPr bwMode="auto">
              <a:xfrm>
                <a:off x="1805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5" name="Rectangle 106"/>
              <p:cNvSpPr>
                <a:spLocks noChangeArrowheads="1"/>
              </p:cNvSpPr>
              <p:nvPr/>
            </p:nvSpPr>
            <p:spPr bwMode="auto">
              <a:xfrm>
                <a:off x="1828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6" name="Rectangle 107"/>
              <p:cNvSpPr>
                <a:spLocks noChangeArrowheads="1"/>
              </p:cNvSpPr>
              <p:nvPr/>
            </p:nvSpPr>
            <p:spPr bwMode="auto">
              <a:xfrm>
                <a:off x="1840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7" name="Rectangle 108"/>
              <p:cNvSpPr>
                <a:spLocks noChangeArrowheads="1"/>
              </p:cNvSpPr>
              <p:nvPr/>
            </p:nvSpPr>
            <p:spPr bwMode="auto">
              <a:xfrm>
                <a:off x="811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8" name="Rectangle 109"/>
              <p:cNvSpPr>
                <a:spLocks noChangeArrowheads="1"/>
              </p:cNvSpPr>
              <p:nvPr/>
            </p:nvSpPr>
            <p:spPr bwMode="auto">
              <a:xfrm>
                <a:off x="1651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59" name="Rectangle 110"/>
              <p:cNvSpPr>
                <a:spLocks noChangeArrowheads="1"/>
              </p:cNvSpPr>
              <p:nvPr/>
            </p:nvSpPr>
            <p:spPr bwMode="auto">
              <a:xfrm>
                <a:off x="1922" y="267"/>
                <a:ext cx="952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24 Jet XX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0" name="Rectangle 111"/>
              <p:cNvSpPr>
                <a:spLocks noChangeArrowheads="1"/>
              </p:cNvSpPr>
              <p:nvPr/>
            </p:nvSpPr>
            <p:spPr bwMode="auto">
              <a:xfrm>
                <a:off x="2087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1" name="Rectangle 112"/>
              <p:cNvSpPr>
                <a:spLocks noChangeArrowheads="1"/>
              </p:cNvSpPr>
              <p:nvPr/>
            </p:nvSpPr>
            <p:spPr bwMode="auto">
              <a:xfrm>
                <a:off x="2193" y="2280"/>
                <a:ext cx="141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:Gap-Lead-Backer. Influence right.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2" name="Rectangle 113"/>
              <p:cNvSpPr>
                <a:spLocks noChangeArrowheads="1"/>
              </p:cNvSpPr>
              <p:nvPr/>
            </p:nvSpPr>
            <p:spPr bwMode="auto">
              <a:xfrm>
                <a:off x="2087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3" name="Rectangle 114"/>
              <p:cNvSpPr>
                <a:spLocks noChangeArrowheads="1"/>
              </p:cNvSpPr>
              <p:nvPr/>
            </p:nvSpPr>
            <p:spPr bwMode="auto">
              <a:xfrm>
                <a:off x="2087" y="2482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4" name="Rectangle 115"/>
              <p:cNvSpPr>
                <a:spLocks noChangeArrowheads="1"/>
              </p:cNvSpPr>
              <p:nvPr/>
            </p:nvSpPr>
            <p:spPr bwMode="auto">
              <a:xfrm>
                <a:off x="2204" y="2482"/>
                <a:ext cx="64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:Gap-Post-Lead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5" name="Rectangle 116"/>
              <p:cNvSpPr>
                <a:spLocks noChangeArrowheads="1"/>
              </p:cNvSpPr>
              <p:nvPr/>
            </p:nvSpPr>
            <p:spPr bwMode="auto">
              <a:xfrm>
                <a:off x="2087" y="268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6" name="Rectangle 117"/>
              <p:cNvSpPr>
                <a:spLocks noChangeArrowheads="1"/>
              </p:cNvSpPr>
              <p:nvPr/>
            </p:nvSpPr>
            <p:spPr bwMode="auto">
              <a:xfrm>
                <a:off x="2215" y="2684"/>
                <a:ext cx="68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:Gap-Down-Post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7" name="Rectangle 118"/>
              <p:cNvSpPr>
                <a:spLocks noChangeArrowheads="1"/>
              </p:cNvSpPr>
              <p:nvPr/>
            </p:nvSpPr>
            <p:spPr bwMode="auto">
              <a:xfrm>
                <a:off x="2087" y="28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8" name="Rectangle 119"/>
              <p:cNvSpPr>
                <a:spLocks noChangeArrowheads="1"/>
              </p:cNvSpPr>
              <p:nvPr/>
            </p:nvSpPr>
            <p:spPr bwMode="auto">
              <a:xfrm>
                <a:off x="2209" y="2885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69" name="Rectangle 120"/>
              <p:cNvSpPr>
                <a:spLocks noChangeArrowheads="1"/>
              </p:cNvSpPr>
              <p:nvPr/>
            </p:nvSpPr>
            <p:spPr bwMode="auto">
              <a:xfrm>
                <a:off x="2087" y="308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0" name="Rectangle 121"/>
              <p:cNvSpPr>
                <a:spLocks noChangeArrowheads="1"/>
              </p:cNvSpPr>
              <p:nvPr/>
            </p:nvSpPr>
            <p:spPr bwMode="auto">
              <a:xfrm>
                <a:off x="2204" y="3087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1" name="Rectangle 122"/>
              <p:cNvSpPr>
                <a:spLocks noChangeArrowheads="1"/>
              </p:cNvSpPr>
              <p:nvPr/>
            </p:nvSpPr>
            <p:spPr bwMode="auto">
              <a:xfrm>
                <a:off x="2087" y="3289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2" name="Rectangle 123"/>
              <p:cNvSpPr>
                <a:spLocks noChangeArrowheads="1"/>
              </p:cNvSpPr>
              <p:nvPr/>
            </p:nvSpPr>
            <p:spPr bwMode="auto">
              <a:xfrm>
                <a:off x="2193" y="3289"/>
                <a:ext cx="86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Lead thru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3" name="Rectangle 124"/>
              <p:cNvSpPr>
                <a:spLocks noChangeArrowheads="1"/>
              </p:cNvSpPr>
              <p:nvPr/>
            </p:nvSpPr>
            <p:spPr bwMode="auto">
              <a:xfrm>
                <a:off x="2087" y="34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4" name="Rectangle 125"/>
              <p:cNvSpPr>
                <a:spLocks noChangeArrowheads="1"/>
              </p:cNvSpPr>
              <p:nvPr/>
            </p:nvSpPr>
            <p:spPr bwMode="auto">
              <a:xfrm>
                <a:off x="2188" y="3490"/>
                <a:ext cx="115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5" name="Rectangle 126"/>
              <p:cNvSpPr>
                <a:spLocks noChangeArrowheads="1"/>
              </p:cNvSpPr>
              <p:nvPr/>
            </p:nvSpPr>
            <p:spPr bwMode="auto">
              <a:xfrm>
                <a:off x="2087" y="36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6" name="Rectangle 127"/>
              <p:cNvSpPr>
                <a:spLocks noChangeArrowheads="1"/>
              </p:cNvSpPr>
              <p:nvPr/>
            </p:nvSpPr>
            <p:spPr bwMode="auto">
              <a:xfrm>
                <a:off x="2209" y="3692"/>
                <a:ext cx="20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as on jet sweep. Snap ball when wing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7" name="Rectangle 128"/>
              <p:cNvSpPr>
                <a:spLocks noChangeArrowheads="1"/>
              </p:cNvSpPr>
              <p:nvPr/>
            </p:nvSpPr>
            <p:spPr bwMode="auto">
              <a:xfrm>
                <a:off x="2087" y="3793"/>
                <a:ext cx="201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is @PST. Handoff to wing- Fake waggle. Be quick.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8" name="Rectangle 129"/>
              <p:cNvSpPr>
                <a:spLocks noChangeArrowheads="1"/>
              </p:cNvSpPr>
              <p:nvPr/>
            </p:nvSpPr>
            <p:spPr bwMode="auto">
              <a:xfrm>
                <a:off x="2087" y="399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79" name="Rectangle 130"/>
              <p:cNvSpPr>
                <a:spLocks noChangeArrowheads="1"/>
              </p:cNvSpPr>
              <p:nvPr/>
            </p:nvSpPr>
            <p:spPr bwMode="auto">
              <a:xfrm>
                <a:off x="2215" y="3995"/>
                <a:ext cx="205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motion.Receive handoff from QB. Give outside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0" name="Rectangle 131"/>
              <p:cNvSpPr>
                <a:spLocks noChangeArrowheads="1"/>
              </p:cNvSpPr>
              <p:nvPr/>
            </p:nvSpPr>
            <p:spPr bwMode="auto">
              <a:xfrm>
                <a:off x="2087" y="4095"/>
                <a:ext cx="167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slot. You are on the 2 yd. track.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1" name="Rectangle 132"/>
              <p:cNvSpPr>
                <a:spLocks noChangeArrowheads="1"/>
              </p:cNvSpPr>
              <p:nvPr/>
            </p:nvSpPr>
            <p:spPr bwMode="auto">
              <a:xfrm>
                <a:off x="2087" y="4297"/>
                <a:ext cx="2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2" name="Rectangle 133"/>
              <p:cNvSpPr>
                <a:spLocks noChangeArrowheads="1"/>
              </p:cNvSpPr>
              <p:nvPr/>
            </p:nvSpPr>
            <p:spPr bwMode="auto">
              <a:xfrm>
                <a:off x="2231" y="4297"/>
                <a:ext cx="203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Ball Carrier- Drop step- You are on the 3 yd. track.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3" name="Rectangle 134"/>
              <p:cNvSpPr>
                <a:spLocks noChangeArrowheads="1"/>
              </p:cNvSpPr>
              <p:nvPr/>
            </p:nvSpPr>
            <p:spPr bwMode="auto">
              <a:xfrm>
                <a:off x="2087" y="4398"/>
                <a:ext cx="219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Receive inside handoff from wing. Follow FB and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4" name="Rectangle 135"/>
              <p:cNvSpPr>
                <a:spLocks noChangeArrowheads="1"/>
              </p:cNvSpPr>
              <p:nvPr/>
            </p:nvSpPr>
            <p:spPr bwMode="auto">
              <a:xfrm>
                <a:off x="2087" y="4600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5" name="Rectangle 136"/>
              <p:cNvSpPr>
                <a:spLocks noChangeArrowheads="1"/>
              </p:cNvSpPr>
              <p:nvPr/>
            </p:nvSpPr>
            <p:spPr bwMode="auto">
              <a:xfrm>
                <a:off x="2193" y="4600"/>
                <a:ext cx="183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Kick out first on or outside tackle. 1st step 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6" name="Rectangle 137"/>
              <p:cNvSpPr>
                <a:spLocks noChangeArrowheads="1"/>
              </p:cNvSpPr>
              <p:nvPr/>
            </p:nvSpPr>
            <p:spPr bwMode="auto">
              <a:xfrm>
                <a:off x="2087" y="4701"/>
                <a:ext cx="63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 @45.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7" name="Rectangle 138"/>
              <p:cNvSpPr>
                <a:spLocks noChangeArrowheads="1"/>
              </p:cNvSpPr>
              <p:nvPr/>
            </p:nvSpPr>
            <p:spPr bwMode="auto">
              <a:xfrm>
                <a:off x="2087" y="4902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5788" name="Line 139"/>
              <p:cNvSpPr>
                <a:spLocks noChangeShapeType="1"/>
              </p:cNvSpPr>
              <p:nvPr/>
            </p:nvSpPr>
            <p:spPr bwMode="auto">
              <a:xfrm flipV="1">
                <a:off x="2534" y="1296"/>
                <a:ext cx="0" cy="1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89" name="Freeform 140"/>
              <p:cNvSpPr>
                <a:spLocks/>
              </p:cNvSpPr>
              <p:nvPr/>
            </p:nvSpPr>
            <p:spPr bwMode="auto">
              <a:xfrm>
                <a:off x="2498" y="1289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0" name="Line 141"/>
              <p:cNvSpPr>
                <a:spLocks noChangeShapeType="1"/>
              </p:cNvSpPr>
              <p:nvPr/>
            </p:nvSpPr>
            <p:spPr bwMode="auto">
              <a:xfrm>
                <a:off x="2498" y="128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1" name="Freeform 142"/>
              <p:cNvSpPr>
                <a:spLocks/>
              </p:cNvSpPr>
              <p:nvPr/>
            </p:nvSpPr>
            <p:spPr bwMode="auto">
              <a:xfrm>
                <a:off x="751" y="5146"/>
                <a:ext cx="297" cy="64"/>
              </a:xfrm>
              <a:custGeom>
                <a:avLst/>
                <a:gdLst>
                  <a:gd name="T0" fmla="*/ 0 w 840"/>
                  <a:gd name="T1" fmla="*/ 0 h 180"/>
                  <a:gd name="T2" fmla="*/ 15 w 840"/>
                  <a:gd name="T3" fmla="*/ 180 h 180"/>
                  <a:gd name="T4" fmla="*/ 840 w 840"/>
                  <a:gd name="T5" fmla="*/ 16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40" h="180">
                    <a:moveTo>
                      <a:pt x="0" y="0"/>
                    </a:moveTo>
                    <a:lnTo>
                      <a:pt x="15" y="180"/>
                    </a:lnTo>
                    <a:lnTo>
                      <a:pt x="840" y="16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2" name="Arc 143"/>
              <p:cNvSpPr>
                <a:spLocks/>
              </p:cNvSpPr>
              <p:nvPr/>
            </p:nvSpPr>
            <p:spPr bwMode="auto">
              <a:xfrm>
                <a:off x="1048" y="4658"/>
                <a:ext cx="637" cy="548"/>
              </a:xfrm>
              <a:custGeom>
                <a:avLst/>
                <a:gdLst>
                  <a:gd name="G0" fmla="+- 0 0 0"/>
                  <a:gd name="G1" fmla="+- 40 0 0"/>
                  <a:gd name="G2" fmla="+- 21600 0 0"/>
                  <a:gd name="T0" fmla="*/ 21600 w 21600"/>
                  <a:gd name="T1" fmla="*/ 0 h 21640"/>
                  <a:gd name="T2" fmla="*/ 0 w 21600"/>
                  <a:gd name="T3" fmla="*/ 21640 h 21640"/>
                  <a:gd name="T4" fmla="*/ 0 w 21600"/>
                  <a:gd name="T5" fmla="*/ 40 h 21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0" fill="none" extrusionOk="0">
                    <a:moveTo>
                      <a:pt x="21599" y="0"/>
                    </a:moveTo>
                    <a:cubicBezTo>
                      <a:pt x="21599" y="13"/>
                      <a:pt x="21600" y="26"/>
                      <a:pt x="21600" y="40"/>
                    </a:cubicBezTo>
                    <a:cubicBezTo>
                      <a:pt x="21600" y="11969"/>
                      <a:pt x="11929" y="21639"/>
                      <a:pt x="0" y="21640"/>
                    </a:cubicBezTo>
                  </a:path>
                  <a:path w="21600" h="21640" stroke="0" extrusionOk="0">
                    <a:moveTo>
                      <a:pt x="21599" y="0"/>
                    </a:moveTo>
                    <a:cubicBezTo>
                      <a:pt x="21599" y="13"/>
                      <a:pt x="21600" y="26"/>
                      <a:pt x="21600" y="40"/>
                    </a:cubicBezTo>
                    <a:cubicBezTo>
                      <a:pt x="21600" y="11969"/>
                      <a:pt x="11929" y="21639"/>
                      <a:pt x="0" y="21640"/>
                    </a:cubicBezTo>
                    <a:lnTo>
                      <a:pt x="0" y="4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3" name="Freeform 144"/>
              <p:cNvSpPr>
                <a:spLocks/>
              </p:cNvSpPr>
              <p:nvPr/>
            </p:nvSpPr>
            <p:spPr bwMode="auto">
              <a:xfrm>
                <a:off x="1667" y="4658"/>
                <a:ext cx="36" cy="52"/>
              </a:xfrm>
              <a:custGeom>
                <a:avLst/>
                <a:gdLst>
                  <a:gd name="T0" fmla="*/ 18 w 36"/>
                  <a:gd name="T1" fmla="*/ 0 h 52"/>
                  <a:gd name="T2" fmla="*/ 0 w 36"/>
                  <a:gd name="T3" fmla="*/ 52 h 52"/>
                  <a:gd name="T4" fmla="*/ 18 w 36"/>
                  <a:gd name="T5" fmla="*/ 39 h 52"/>
                  <a:gd name="T6" fmla="*/ 36 w 36"/>
                  <a:gd name="T7" fmla="*/ 52 h 52"/>
                  <a:gd name="T8" fmla="*/ 18 w 36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6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4" name="Freeform 145"/>
              <p:cNvSpPr>
                <a:spLocks/>
              </p:cNvSpPr>
              <p:nvPr/>
            </p:nvSpPr>
            <p:spPr bwMode="auto">
              <a:xfrm>
                <a:off x="766" y="4138"/>
                <a:ext cx="261" cy="37"/>
              </a:xfrm>
              <a:custGeom>
                <a:avLst/>
                <a:gdLst>
                  <a:gd name="T0" fmla="*/ 0 w 736"/>
                  <a:gd name="T1" fmla="*/ 0 h 106"/>
                  <a:gd name="T2" fmla="*/ 0 w 736"/>
                  <a:gd name="T3" fmla="*/ 106 h 106"/>
                  <a:gd name="T4" fmla="*/ 736 w 736"/>
                  <a:gd name="T5" fmla="*/ 106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36" h="106">
                    <a:moveTo>
                      <a:pt x="0" y="0"/>
                    </a:moveTo>
                    <a:lnTo>
                      <a:pt x="0" y="106"/>
                    </a:lnTo>
                    <a:lnTo>
                      <a:pt x="736" y="10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5" name="Arc 146"/>
              <p:cNvSpPr>
                <a:spLocks/>
              </p:cNvSpPr>
              <p:nvPr/>
            </p:nvSpPr>
            <p:spPr bwMode="auto">
              <a:xfrm>
                <a:off x="1027" y="3570"/>
                <a:ext cx="653" cy="60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6" name="Freeform 147"/>
              <p:cNvSpPr>
                <a:spLocks/>
              </p:cNvSpPr>
              <p:nvPr/>
            </p:nvSpPr>
            <p:spPr bwMode="auto">
              <a:xfrm>
                <a:off x="1661" y="3570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7" name="Freeform 148"/>
              <p:cNvSpPr>
                <a:spLocks/>
              </p:cNvSpPr>
              <p:nvPr/>
            </p:nvSpPr>
            <p:spPr bwMode="auto">
              <a:xfrm>
                <a:off x="772" y="3055"/>
                <a:ext cx="276" cy="75"/>
              </a:xfrm>
              <a:custGeom>
                <a:avLst/>
                <a:gdLst>
                  <a:gd name="T0" fmla="*/ 0 w 781"/>
                  <a:gd name="T1" fmla="*/ 0 h 211"/>
                  <a:gd name="T2" fmla="*/ 16 w 781"/>
                  <a:gd name="T3" fmla="*/ 211 h 211"/>
                  <a:gd name="T4" fmla="*/ 781 w 781"/>
                  <a:gd name="T5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1" h="211">
                    <a:moveTo>
                      <a:pt x="0" y="0"/>
                    </a:moveTo>
                    <a:lnTo>
                      <a:pt x="16" y="211"/>
                    </a:lnTo>
                    <a:lnTo>
                      <a:pt x="781" y="21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8" name="Arc 149"/>
              <p:cNvSpPr>
                <a:spLocks/>
              </p:cNvSpPr>
              <p:nvPr/>
            </p:nvSpPr>
            <p:spPr bwMode="auto">
              <a:xfrm>
                <a:off x="1048" y="2504"/>
                <a:ext cx="605" cy="62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99" name="Freeform 150"/>
              <p:cNvSpPr>
                <a:spLocks/>
              </p:cNvSpPr>
              <p:nvPr/>
            </p:nvSpPr>
            <p:spPr bwMode="auto">
              <a:xfrm>
                <a:off x="1635" y="2504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0" name="Freeform 151"/>
              <p:cNvSpPr>
                <a:spLocks/>
              </p:cNvSpPr>
              <p:nvPr/>
            </p:nvSpPr>
            <p:spPr bwMode="auto">
              <a:xfrm>
                <a:off x="825" y="5046"/>
                <a:ext cx="982" cy="121"/>
              </a:xfrm>
              <a:custGeom>
                <a:avLst/>
                <a:gdLst>
                  <a:gd name="T0" fmla="*/ 2776 w 2776"/>
                  <a:gd name="T1" fmla="*/ 134 h 341"/>
                  <a:gd name="T2" fmla="*/ 2750 w 2776"/>
                  <a:gd name="T3" fmla="*/ 196 h 341"/>
                  <a:gd name="T4" fmla="*/ 2681 w 2776"/>
                  <a:gd name="T5" fmla="*/ 80 h 341"/>
                  <a:gd name="T6" fmla="*/ 2630 w 2776"/>
                  <a:gd name="T7" fmla="*/ 205 h 341"/>
                  <a:gd name="T8" fmla="*/ 2562 w 2776"/>
                  <a:gd name="T9" fmla="*/ 90 h 341"/>
                  <a:gd name="T10" fmla="*/ 2511 w 2776"/>
                  <a:gd name="T11" fmla="*/ 214 h 341"/>
                  <a:gd name="T12" fmla="*/ 2442 w 2776"/>
                  <a:gd name="T13" fmla="*/ 99 h 341"/>
                  <a:gd name="T14" fmla="*/ 2391 w 2776"/>
                  <a:gd name="T15" fmla="*/ 223 h 341"/>
                  <a:gd name="T16" fmla="*/ 2322 w 2776"/>
                  <a:gd name="T17" fmla="*/ 108 h 341"/>
                  <a:gd name="T18" fmla="*/ 2272 w 2776"/>
                  <a:gd name="T19" fmla="*/ 232 h 341"/>
                  <a:gd name="T20" fmla="*/ 2203 w 2776"/>
                  <a:gd name="T21" fmla="*/ 117 h 341"/>
                  <a:gd name="T22" fmla="*/ 2152 w 2776"/>
                  <a:gd name="T23" fmla="*/ 241 h 341"/>
                  <a:gd name="T24" fmla="*/ 2083 w 2776"/>
                  <a:gd name="T25" fmla="*/ 126 h 341"/>
                  <a:gd name="T26" fmla="*/ 2032 w 2776"/>
                  <a:gd name="T27" fmla="*/ 250 h 341"/>
                  <a:gd name="T28" fmla="*/ 1963 w 2776"/>
                  <a:gd name="T29" fmla="*/ 135 h 341"/>
                  <a:gd name="T30" fmla="*/ 1913 w 2776"/>
                  <a:gd name="T31" fmla="*/ 259 h 341"/>
                  <a:gd name="T32" fmla="*/ 1844 w 2776"/>
                  <a:gd name="T33" fmla="*/ 144 h 341"/>
                  <a:gd name="T34" fmla="*/ 1793 w 2776"/>
                  <a:gd name="T35" fmla="*/ 268 h 341"/>
                  <a:gd name="T36" fmla="*/ 1724 w 2776"/>
                  <a:gd name="T37" fmla="*/ 153 h 341"/>
                  <a:gd name="T38" fmla="*/ 1673 w 2776"/>
                  <a:gd name="T39" fmla="*/ 277 h 341"/>
                  <a:gd name="T40" fmla="*/ 1604 w 2776"/>
                  <a:gd name="T41" fmla="*/ 162 h 341"/>
                  <a:gd name="T42" fmla="*/ 1554 w 2776"/>
                  <a:gd name="T43" fmla="*/ 286 h 341"/>
                  <a:gd name="T44" fmla="*/ 1485 w 2776"/>
                  <a:gd name="T45" fmla="*/ 171 h 341"/>
                  <a:gd name="T46" fmla="*/ 1434 w 2776"/>
                  <a:gd name="T47" fmla="*/ 295 h 341"/>
                  <a:gd name="T48" fmla="*/ 1365 w 2776"/>
                  <a:gd name="T49" fmla="*/ 180 h 341"/>
                  <a:gd name="T50" fmla="*/ 1314 w 2776"/>
                  <a:gd name="T51" fmla="*/ 304 h 341"/>
                  <a:gd name="T52" fmla="*/ 1245 w 2776"/>
                  <a:gd name="T53" fmla="*/ 189 h 341"/>
                  <a:gd name="T54" fmla="*/ 1195 w 2776"/>
                  <a:gd name="T55" fmla="*/ 313 h 341"/>
                  <a:gd name="T56" fmla="*/ 1126 w 2776"/>
                  <a:gd name="T57" fmla="*/ 198 h 341"/>
                  <a:gd name="T58" fmla="*/ 1075 w 2776"/>
                  <a:gd name="T59" fmla="*/ 322 h 341"/>
                  <a:gd name="T60" fmla="*/ 1006 w 2776"/>
                  <a:gd name="T61" fmla="*/ 207 h 341"/>
                  <a:gd name="T62" fmla="*/ 955 w 2776"/>
                  <a:gd name="T63" fmla="*/ 332 h 341"/>
                  <a:gd name="T64" fmla="*/ 886 w 2776"/>
                  <a:gd name="T65" fmla="*/ 216 h 341"/>
                  <a:gd name="T66" fmla="*/ 836 w 2776"/>
                  <a:gd name="T67" fmla="*/ 341 h 341"/>
                  <a:gd name="T68" fmla="*/ 801 w 2776"/>
                  <a:gd name="T69" fmla="*/ 283 h 341"/>
                  <a:gd name="T70" fmla="*/ 796 w 2776"/>
                  <a:gd name="T71" fmla="*/ 284 h 341"/>
                  <a:gd name="T72" fmla="*/ 0 w 2776"/>
                  <a:gd name="T73" fmla="*/ 0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76" h="341">
                    <a:moveTo>
                      <a:pt x="2776" y="134"/>
                    </a:moveTo>
                    <a:lnTo>
                      <a:pt x="2750" y="196"/>
                    </a:lnTo>
                    <a:lnTo>
                      <a:pt x="2681" y="80"/>
                    </a:lnTo>
                    <a:lnTo>
                      <a:pt x="2630" y="205"/>
                    </a:lnTo>
                    <a:lnTo>
                      <a:pt x="2562" y="90"/>
                    </a:lnTo>
                    <a:lnTo>
                      <a:pt x="2511" y="214"/>
                    </a:lnTo>
                    <a:lnTo>
                      <a:pt x="2442" y="99"/>
                    </a:lnTo>
                    <a:lnTo>
                      <a:pt x="2391" y="223"/>
                    </a:lnTo>
                    <a:lnTo>
                      <a:pt x="2322" y="108"/>
                    </a:lnTo>
                    <a:lnTo>
                      <a:pt x="2272" y="232"/>
                    </a:lnTo>
                    <a:lnTo>
                      <a:pt x="2203" y="117"/>
                    </a:lnTo>
                    <a:lnTo>
                      <a:pt x="2152" y="241"/>
                    </a:lnTo>
                    <a:lnTo>
                      <a:pt x="2083" y="126"/>
                    </a:lnTo>
                    <a:lnTo>
                      <a:pt x="2032" y="250"/>
                    </a:lnTo>
                    <a:lnTo>
                      <a:pt x="1963" y="135"/>
                    </a:lnTo>
                    <a:lnTo>
                      <a:pt x="1913" y="259"/>
                    </a:lnTo>
                    <a:lnTo>
                      <a:pt x="1844" y="144"/>
                    </a:lnTo>
                    <a:lnTo>
                      <a:pt x="1793" y="268"/>
                    </a:lnTo>
                    <a:lnTo>
                      <a:pt x="1724" y="153"/>
                    </a:lnTo>
                    <a:lnTo>
                      <a:pt x="1673" y="277"/>
                    </a:lnTo>
                    <a:lnTo>
                      <a:pt x="1604" y="162"/>
                    </a:lnTo>
                    <a:lnTo>
                      <a:pt x="1554" y="286"/>
                    </a:lnTo>
                    <a:lnTo>
                      <a:pt x="1485" y="171"/>
                    </a:lnTo>
                    <a:lnTo>
                      <a:pt x="1434" y="295"/>
                    </a:lnTo>
                    <a:lnTo>
                      <a:pt x="1365" y="180"/>
                    </a:lnTo>
                    <a:lnTo>
                      <a:pt x="1314" y="304"/>
                    </a:lnTo>
                    <a:lnTo>
                      <a:pt x="1245" y="189"/>
                    </a:lnTo>
                    <a:lnTo>
                      <a:pt x="1195" y="313"/>
                    </a:lnTo>
                    <a:lnTo>
                      <a:pt x="1126" y="198"/>
                    </a:lnTo>
                    <a:lnTo>
                      <a:pt x="1075" y="322"/>
                    </a:lnTo>
                    <a:lnTo>
                      <a:pt x="1006" y="207"/>
                    </a:lnTo>
                    <a:lnTo>
                      <a:pt x="955" y="332"/>
                    </a:lnTo>
                    <a:lnTo>
                      <a:pt x="886" y="216"/>
                    </a:lnTo>
                    <a:lnTo>
                      <a:pt x="836" y="341"/>
                    </a:lnTo>
                    <a:lnTo>
                      <a:pt x="801" y="283"/>
                    </a:lnTo>
                    <a:lnTo>
                      <a:pt x="796" y="28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1" name="Freeform 152"/>
              <p:cNvSpPr>
                <a:spLocks/>
              </p:cNvSpPr>
              <p:nvPr/>
            </p:nvSpPr>
            <p:spPr bwMode="auto">
              <a:xfrm>
                <a:off x="806" y="5009"/>
                <a:ext cx="31" cy="72"/>
              </a:xfrm>
              <a:custGeom>
                <a:avLst/>
                <a:gdLst>
                  <a:gd name="T0" fmla="*/ 67 w 86"/>
                  <a:gd name="T1" fmla="*/ 0 h 202"/>
                  <a:gd name="T2" fmla="*/ 86 w 86"/>
                  <a:gd name="T3" fmla="*/ 6 h 202"/>
                  <a:gd name="T4" fmla="*/ 19 w 86"/>
                  <a:gd name="T5" fmla="*/ 202 h 202"/>
                  <a:gd name="T6" fmla="*/ 0 w 86"/>
                  <a:gd name="T7" fmla="*/ 19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6" h="202">
                    <a:moveTo>
                      <a:pt x="67" y="0"/>
                    </a:moveTo>
                    <a:lnTo>
                      <a:pt x="86" y="6"/>
                    </a:lnTo>
                    <a:lnTo>
                      <a:pt x="19" y="202"/>
                    </a:lnTo>
                    <a:lnTo>
                      <a:pt x="0" y="1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2" name="Line 153"/>
              <p:cNvSpPr>
                <a:spLocks noChangeShapeType="1"/>
              </p:cNvSpPr>
              <p:nvPr/>
            </p:nvSpPr>
            <p:spPr bwMode="auto">
              <a:xfrm>
                <a:off x="806" y="5078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3" name="Freeform 154"/>
              <p:cNvSpPr>
                <a:spLocks/>
              </p:cNvSpPr>
              <p:nvPr/>
            </p:nvSpPr>
            <p:spPr bwMode="auto">
              <a:xfrm>
                <a:off x="815" y="3989"/>
                <a:ext cx="976" cy="137"/>
              </a:xfrm>
              <a:custGeom>
                <a:avLst/>
                <a:gdLst>
                  <a:gd name="T0" fmla="*/ 2759 w 2759"/>
                  <a:gd name="T1" fmla="*/ 196 h 385"/>
                  <a:gd name="T2" fmla="*/ 2733 w 2759"/>
                  <a:gd name="T3" fmla="*/ 257 h 385"/>
                  <a:gd name="T4" fmla="*/ 2664 w 2759"/>
                  <a:gd name="T5" fmla="*/ 142 h 385"/>
                  <a:gd name="T6" fmla="*/ 2613 w 2759"/>
                  <a:gd name="T7" fmla="*/ 266 h 385"/>
                  <a:gd name="T8" fmla="*/ 2545 w 2759"/>
                  <a:gd name="T9" fmla="*/ 151 h 385"/>
                  <a:gd name="T10" fmla="*/ 2493 w 2759"/>
                  <a:gd name="T11" fmla="*/ 274 h 385"/>
                  <a:gd name="T12" fmla="*/ 2425 w 2759"/>
                  <a:gd name="T13" fmla="*/ 159 h 385"/>
                  <a:gd name="T14" fmla="*/ 2374 w 2759"/>
                  <a:gd name="T15" fmla="*/ 283 h 385"/>
                  <a:gd name="T16" fmla="*/ 2305 w 2759"/>
                  <a:gd name="T17" fmla="*/ 167 h 385"/>
                  <a:gd name="T18" fmla="*/ 2254 w 2759"/>
                  <a:gd name="T19" fmla="*/ 291 h 385"/>
                  <a:gd name="T20" fmla="*/ 2186 w 2759"/>
                  <a:gd name="T21" fmla="*/ 176 h 385"/>
                  <a:gd name="T22" fmla="*/ 2134 w 2759"/>
                  <a:gd name="T23" fmla="*/ 300 h 385"/>
                  <a:gd name="T24" fmla="*/ 2066 w 2759"/>
                  <a:gd name="T25" fmla="*/ 184 h 385"/>
                  <a:gd name="T26" fmla="*/ 2015 w 2759"/>
                  <a:gd name="T27" fmla="*/ 308 h 385"/>
                  <a:gd name="T28" fmla="*/ 1946 w 2759"/>
                  <a:gd name="T29" fmla="*/ 193 h 385"/>
                  <a:gd name="T30" fmla="*/ 1895 w 2759"/>
                  <a:gd name="T31" fmla="*/ 317 h 385"/>
                  <a:gd name="T32" fmla="*/ 1827 w 2759"/>
                  <a:gd name="T33" fmla="*/ 201 h 385"/>
                  <a:gd name="T34" fmla="*/ 1775 w 2759"/>
                  <a:gd name="T35" fmla="*/ 325 h 385"/>
                  <a:gd name="T36" fmla="*/ 1707 w 2759"/>
                  <a:gd name="T37" fmla="*/ 210 h 385"/>
                  <a:gd name="T38" fmla="*/ 1656 w 2759"/>
                  <a:gd name="T39" fmla="*/ 334 h 385"/>
                  <a:gd name="T40" fmla="*/ 1587 w 2759"/>
                  <a:gd name="T41" fmla="*/ 218 h 385"/>
                  <a:gd name="T42" fmla="*/ 1536 w 2759"/>
                  <a:gd name="T43" fmla="*/ 342 h 385"/>
                  <a:gd name="T44" fmla="*/ 1468 w 2759"/>
                  <a:gd name="T45" fmla="*/ 227 h 385"/>
                  <a:gd name="T46" fmla="*/ 1416 w 2759"/>
                  <a:gd name="T47" fmla="*/ 351 h 385"/>
                  <a:gd name="T48" fmla="*/ 1348 w 2759"/>
                  <a:gd name="T49" fmla="*/ 235 h 385"/>
                  <a:gd name="T50" fmla="*/ 1296 w 2759"/>
                  <a:gd name="T51" fmla="*/ 359 h 385"/>
                  <a:gd name="T52" fmla="*/ 1228 w 2759"/>
                  <a:gd name="T53" fmla="*/ 244 h 385"/>
                  <a:gd name="T54" fmla="*/ 1177 w 2759"/>
                  <a:gd name="T55" fmla="*/ 368 h 385"/>
                  <a:gd name="T56" fmla="*/ 1108 w 2759"/>
                  <a:gd name="T57" fmla="*/ 252 h 385"/>
                  <a:gd name="T58" fmla="*/ 1057 w 2759"/>
                  <a:gd name="T59" fmla="*/ 376 h 385"/>
                  <a:gd name="T60" fmla="*/ 989 w 2759"/>
                  <a:gd name="T61" fmla="*/ 261 h 385"/>
                  <a:gd name="T62" fmla="*/ 937 w 2759"/>
                  <a:gd name="T63" fmla="*/ 385 h 385"/>
                  <a:gd name="T64" fmla="*/ 903 w 2759"/>
                  <a:gd name="T65" fmla="*/ 327 h 385"/>
                  <a:gd name="T66" fmla="*/ 869 w 2759"/>
                  <a:gd name="T67" fmla="*/ 330 h 385"/>
                  <a:gd name="T68" fmla="*/ 0 w 2759"/>
                  <a:gd name="T69" fmla="*/ 0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59" h="385">
                    <a:moveTo>
                      <a:pt x="2759" y="196"/>
                    </a:moveTo>
                    <a:lnTo>
                      <a:pt x="2733" y="257"/>
                    </a:lnTo>
                    <a:lnTo>
                      <a:pt x="2664" y="142"/>
                    </a:lnTo>
                    <a:lnTo>
                      <a:pt x="2613" y="266"/>
                    </a:lnTo>
                    <a:lnTo>
                      <a:pt x="2545" y="151"/>
                    </a:lnTo>
                    <a:lnTo>
                      <a:pt x="2493" y="274"/>
                    </a:lnTo>
                    <a:lnTo>
                      <a:pt x="2425" y="159"/>
                    </a:lnTo>
                    <a:lnTo>
                      <a:pt x="2374" y="283"/>
                    </a:lnTo>
                    <a:lnTo>
                      <a:pt x="2305" y="167"/>
                    </a:lnTo>
                    <a:lnTo>
                      <a:pt x="2254" y="291"/>
                    </a:lnTo>
                    <a:lnTo>
                      <a:pt x="2186" y="176"/>
                    </a:lnTo>
                    <a:lnTo>
                      <a:pt x="2134" y="300"/>
                    </a:lnTo>
                    <a:lnTo>
                      <a:pt x="2066" y="184"/>
                    </a:lnTo>
                    <a:lnTo>
                      <a:pt x="2015" y="308"/>
                    </a:lnTo>
                    <a:lnTo>
                      <a:pt x="1946" y="193"/>
                    </a:lnTo>
                    <a:lnTo>
                      <a:pt x="1895" y="317"/>
                    </a:lnTo>
                    <a:lnTo>
                      <a:pt x="1827" y="201"/>
                    </a:lnTo>
                    <a:lnTo>
                      <a:pt x="1775" y="325"/>
                    </a:lnTo>
                    <a:lnTo>
                      <a:pt x="1707" y="210"/>
                    </a:lnTo>
                    <a:lnTo>
                      <a:pt x="1656" y="334"/>
                    </a:lnTo>
                    <a:lnTo>
                      <a:pt x="1587" y="218"/>
                    </a:lnTo>
                    <a:lnTo>
                      <a:pt x="1536" y="342"/>
                    </a:lnTo>
                    <a:lnTo>
                      <a:pt x="1468" y="227"/>
                    </a:lnTo>
                    <a:lnTo>
                      <a:pt x="1416" y="351"/>
                    </a:lnTo>
                    <a:lnTo>
                      <a:pt x="1348" y="235"/>
                    </a:lnTo>
                    <a:lnTo>
                      <a:pt x="1296" y="359"/>
                    </a:lnTo>
                    <a:lnTo>
                      <a:pt x="1228" y="244"/>
                    </a:lnTo>
                    <a:lnTo>
                      <a:pt x="1177" y="368"/>
                    </a:lnTo>
                    <a:lnTo>
                      <a:pt x="1108" y="252"/>
                    </a:lnTo>
                    <a:lnTo>
                      <a:pt x="1057" y="376"/>
                    </a:lnTo>
                    <a:lnTo>
                      <a:pt x="989" y="261"/>
                    </a:lnTo>
                    <a:lnTo>
                      <a:pt x="937" y="385"/>
                    </a:lnTo>
                    <a:lnTo>
                      <a:pt x="903" y="327"/>
                    </a:lnTo>
                    <a:lnTo>
                      <a:pt x="869" y="33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4" name="Freeform 155"/>
              <p:cNvSpPr>
                <a:spLocks/>
              </p:cNvSpPr>
              <p:nvPr/>
            </p:nvSpPr>
            <p:spPr bwMode="auto">
              <a:xfrm>
                <a:off x="795" y="3953"/>
                <a:ext cx="32" cy="70"/>
              </a:xfrm>
              <a:custGeom>
                <a:avLst/>
                <a:gdLst>
                  <a:gd name="T0" fmla="*/ 71 w 89"/>
                  <a:gd name="T1" fmla="*/ 0 h 199"/>
                  <a:gd name="T2" fmla="*/ 89 w 89"/>
                  <a:gd name="T3" fmla="*/ 6 h 199"/>
                  <a:gd name="T4" fmla="*/ 18 w 89"/>
                  <a:gd name="T5" fmla="*/ 199 h 199"/>
                  <a:gd name="T6" fmla="*/ 0 w 89"/>
                  <a:gd name="T7" fmla="*/ 192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9" h="199">
                    <a:moveTo>
                      <a:pt x="71" y="0"/>
                    </a:moveTo>
                    <a:lnTo>
                      <a:pt x="89" y="6"/>
                    </a:lnTo>
                    <a:lnTo>
                      <a:pt x="18" y="199"/>
                    </a:lnTo>
                    <a:lnTo>
                      <a:pt x="0" y="1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5" name="Line 156"/>
              <p:cNvSpPr>
                <a:spLocks noChangeShapeType="1"/>
              </p:cNvSpPr>
              <p:nvPr/>
            </p:nvSpPr>
            <p:spPr bwMode="auto">
              <a:xfrm>
                <a:off x="795" y="4021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6" name="Freeform 157"/>
              <p:cNvSpPr>
                <a:spLocks/>
              </p:cNvSpPr>
              <p:nvPr/>
            </p:nvSpPr>
            <p:spPr bwMode="auto">
              <a:xfrm>
                <a:off x="820" y="2949"/>
                <a:ext cx="987" cy="143"/>
              </a:xfrm>
              <a:custGeom>
                <a:avLst/>
                <a:gdLst>
                  <a:gd name="T0" fmla="*/ 2791 w 2791"/>
                  <a:gd name="T1" fmla="*/ 209 h 402"/>
                  <a:gd name="T2" fmla="*/ 2765 w 2791"/>
                  <a:gd name="T3" fmla="*/ 270 h 402"/>
                  <a:gd name="T4" fmla="*/ 2697 w 2791"/>
                  <a:gd name="T5" fmla="*/ 155 h 402"/>
                  <a:gd name="T6" fmla="*/ 2645 w 2791"/>
                  <a:gd name="T7" fmla="*/ 279 h 402"/>
                  <a:gd name="T8" fmla="*/ 2577 w 2791"/>
                  <a:gd name="T9" fmla="*/ 163 h 402"/>
                  <a:gd name="T10" fmla="*/ 2525 w 2791"/>
                  <a:gd name="T11" fmla="*/ 287 h 402"/>
                  <a:gd name="T12" fmla="*/ 2457 w 2791"/>
                  <a:gd name="T13" fmla="*/ 171 h 402"/>
                  <a:gd name="T14" fmla="*/ 2406 w 2791"/>
                  <a:gd name="T15" fmla="*/ 295 h 402"/>
                  <a:gd name="T16" fmla="*/ 2337 w 2791"/>
                  <a:gd name="T17" fmla="*/ 179 h 402"/>
                  <a:gd name="T18" fmla="*/ 2286 w 2791"/>
                  <a:gd name="T19" fmla="*/ 303 h 402"/>
                  <a:gd name="T20" fmla="*/ 2218 w 2791"/>
                  <a:gd name="T21" fmla="*/ 188 h 402"/>
                  <a:gd name="T22" fmla="*/ 2166 w 2791"/>
                  <a:gd name="T23" fmla="*/ 312 h 402"/>
                  <a:gd name="T24" fmla="*/ 2098 w 2791"/>
                  <a:gd name="T25" fmla="*/ 196 h 402"/>
                  <a:gd name="T26" fmla="*/ 2046 w 2791"/>
                  <a:gd name="T27" fmla="*/ 320 h 402"/>
                  <a:gd name="T28" fmla="*/ 1978 w 2791"/>
                  <a:gd name="T29" fmla="*/ 204 h 402"/>
                  <a:gd name="T30" fmla="*/ 1927 w 2791"/>
                  <a:gd name="T31" fmla="*/ 328 h 402"/>
                  <a:gd name="T32" fmla="*/ 1859 w 2791"/>
                  <a:gd name="T33" fmla="*/ 212 h 402"/>
                  <a:gd name="T34" fmla="*/ 1807 w 2791"/>
                  <a:gd name="T35" fmla="*/ 336 h 402"/>
                  <a:gd name="T36" fmla="*/ 1739 w 2791"/>
                  <a:gd name="T37" fmla="*/ 221 h 402"/>
                  <a:gd name="T38" fmla="*/ 1687 w 2791"/>
                  <a:gd name="T39" fmla="*/ 344 h 402"/>
                  <a:gd name="T40" fmla="*/ 1619 w 2791"/>
                  <a:gd name="T41" fmla="*/ 229 h 402"/>
                  <a:gd name="T42" fmla="*/ 1568 w 2791"/>
                  <a:gd name="T43" fmla="*/ 353 h 402"/>
                  <a:gd name="T44" fmla="*/ 1499 w 2791"/>
                  <a:gd name="T45" fmla="*/ 237 h 402"/>
                  <a:gd name="T46" fmla="*/ 1448 w 2791"/>
                  <a:gd name="T47" fmla="*/ 361 h 402"/>
                  <a:gd name="T48" fmla="*/ 1380 w 2791"/>
                  <a:gd name="T49" fmla="*/ 245 h 402"/>
                  <a:gd name="T50" fmla="*/ 1328 w 2791"/>
                  <a:gd name="T51" fmla="*/ 369 h 402"/>
                  <a:gd name="T52" fmla="*/ 1260 w 2791"/>
                  <a:gd name="T53" fmla="*/ 253 h 402"/>
                  <a:gd name="T54" fmla="*/ 1208 w 2791"/>
                  <a:gd name="T55" fmla="*/ 377 h 402"/>
                  <a:gd name="T56" fmla="*/ 1140 w 2791"/>
                  <a:gd name="T57" fmla="*/ 262 h 402"/>
                  <a:gd name="T58" fmla="*/ 1089 w 2791"/>
                  <a:gd name="T59" fmla="*/ 386 h 402"/>
                  <a:gd name="T60" fmla="*/ 1021 w 2791"/>
                  <a:gd name="T61" fmla="*/ 270 h 402"/>
                  <a:gd name="T62" fmla="*/ 969 w 2791"/>
                  <a:gd name="T63" fmla="*/ 394 h 402"/>
                  <a:gd name="T64" fmla="*/ 901 w 2791"/>
                  <a:gd name="T65" fmla="*/ 278 h 402"/>
                  <a:gd name="T66" fmla="*/ 849 w 2791"/>
                  <a:gd name="T67" fmla="*/ 402 h 402"/>
                  <a:gd name="T68" fmla="*/ 815 w 2791"/>
                  <a:gd name="T69" fmla="*/ 344 h 402"/>
                  <a:gd name="T70" fmla="*/ 811 w 2791"/>
                  <a:gd name="T71" fmla="*/ 345 h 402"/>
                  <a:gd name="T72" fmla="*/ 0 w 2791"/>
                  <a:gd name="T73" fmla="*/ 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91" h="402">
                    <a:moveTo>
                      <a:pt x="2791" y="209"/>
                    </a:moveTo>
                    <a:lnTo>
                      <a:pt x="2765" y="270"/>
                    </a:lnTo>
                    <a:lnTo>
                      <a:pt x="2697" y="155"/>
                    </a:lnTo>
                    <a:lnTo>
                      <a:pt x="2645" y="279"/>
                    </a:lnTo>
                    <a:lnTo>
                      <a:pt x="2577" y="163"/>
                    </a:lnTo>
                    <a:lnTo>
                      <a:pt x="2525" y="287"/>
                    </a:lnTo>
                    <a:lnTo>
                      <a:pt x="2457" y="171"/>
                    </a:lnTo>
                    <a:lnTo>
                      <a:pt x="2406" y="295"/>
                    </a:lnTo>
                    <a:lnTo>
                      <a:pt x="2337" y="179"/>
                    </a:lnTo>
                    <a:lnTo>
                      <a:pt x="2286" y="303"/>
                    </a:lnTo>
                    <a:lnTo>
                      <a:pt x="2218" y="188"/>
                    </a:lnTo>
                    <a:lnTo>
                      <a:pt x="2166" y="312"/>
                    </a:lnTo>
                    <a:lnTo>
                      <a:pt x="2098" y="196"/>
                    </a:lnTo>
                    <a:lnTo>
                      <a:pt x="2046" y="320"/>
                    </a:lnTo>
                    <a:lnTo>
                      <a:pt x="1978" y="204"/>
                    </a:lnTo>
                    <a:lnTo>
                      <a:pt x="1927" y="328"/>
                    </a:lnTo>
                    <a:lnTo>
                      <a:pt x="1859" y="212"/>
                    </a:lnTo>
                    <a:lnTo>
                      <a:pt x="1807" y="336"/>
                    </a:lnTo>
                    <a:lnTo>
                      <a:pt x="1739" y="221"/>
                    </a:lnTo>
                    <a:lnTo>
                      <a:pt x="1687" y="344"/>
                    </a:lnTo>
                    <a:lnTo>
                      <a:pt x="1619" y="229"/>
                    </a:lnTo>
                    <a:lnTo>
                      <a:pt x="1568" y="353"/>
                    </a:lnTo>
                    <a:lnTo>
                      <a:pt x="1499" y="237"/>
                    </a:lnTo>
                    <a:lnTo>
                      <a:pt x="1448" y="361"/>
                    </a:lnTo>
                    <a:lnTo>
                      <a:pt x="1380" y="245"/>
                    </a:lnTo>
                    <a:lnTo>
                      <a:pt x="1328" y="369"/>
                    </a:lnTo>
                    <a:lnTo>
                      <a:pt x="1260" y="253"/>
                    </a:lnTo>
                    <a:lnTo>
                      <a:pt x="1208" y="377"/>
                    </a:lnTo>
                    <a:lnTo>
                      <a:pt x="1140" y="262"/>
                    </a:lnTo>
                    <a:lnTo>
                      <a:pt x="1089" y="386"/>
                    </a:lnTo>
                    <a:lnTo>
                      <a:pt x="1021" y="270"/>
                    </a:lnTo>
                    <a:lnTo>
                      <a:pt x="969" y="394"/>
                    </a:lnTo>
                    <a:lnTo>
                      <a:pt x="901" y="278"/>
                    </a:lnTo>
                    <a:lnTo>
                      <a:pt x="849" y="402"/>
                    </a:lnTo>
                    <a:lnTo>
                      <a:pt x="815" y="344"/>
                    </a:lnTo>
                    <a:lnTo>
                      <a:pt x="811" y="34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7" name="Freeform 158"/>
              <p:cNvSpPr>
                <a:spLocks/>
              </p:cNvSpPr>
              <p:nvPr/>
            </p:nvSpPr>
            <p:spPr bwMode="auto">
              <a:xfrm>
                <a:off x="799" y="2913"/>
                <a:ext cx="35" cy="70"/>
              </a:xfrm>
              <a:custGeom>
                <a:avLst/>
                <a:gdLst>
                  <a:gd name="T0" fmla="*/ 79 w 98"/>
                  <a:gd name="T1" fmla="*/ 0 h 198"/>
                  <a:gd name="T2" fmla="*/ 98 w 98"/>
                  <a:gd name="T3" fmla="*/ 6 h 198"/>
                  <a:gd name="T4" fmla="*/ 19 w 98"/>
                  <a:gd name="T5" fmla="*/ 198 h 198"/>
                  <a:gd name="T6" fmla="*/ 0 w 98"/>
                  <a:gd name="T7" fmla="*/ 192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98">
                    <a:moveTo>
                      <a:pt x="79" y="0"/>
                    </a:moveTo>
                    <a:lnTo>
                      <a:pt x="98" y="6"/>
                    </a:lnTo>
                    <a:lnTo>
                      <a:pt x="19" y="198"/>
                    </a:lnTo>
                    <a:lnTo>
                      <a:pt x="0" y="1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8" name="Line 159"/>
              <p:cNvSpPr>
                <a:spLocks noChangeShapeType="1"/>
              </p:cNvSpPr>
              <p:nvPr/>
            </p:nvSpPr>
            <p:spPr bwMode="auto">
              <a:xfrm>
                <a:off x="799" y="2981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09" name="Line 160"/>
              <p:cNvSpPr>
                <a:spLocks noChangeShapeType="1"/>
              </p:cNvSpPr>
              <p:nvPr/>
            </p:nvSpPr>
            <p:spPr bwMode="auto">
              <a:xfrm flipH="1" flipV="1">
                <a:off x="979" y="4939"/>
                <a:ext cx="74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0" name="Freeform 161"/>
              <p:cNvSpPr>
                <a:spLocks/>
              </p:cNvSpPr>
              <p:nvPr/>
            </p:nvSpPr>
            <p:spPr bwMode="auto">
              <a:xfrm>
                <a:off x="955" y="4905"/>
                <a:ext cx="41" cy="66"/>
              </a:xfrm>
              <a:custGeom>
                <a:avLst/>
                <a:gdLst>
                  <a:gd name="T0" fmla="*/ 100 w 117"/>
                  <a:gd name="T1" fmla="*/ 0 h 188"/>
                  <a:gd name="T2" fmla="*/ 117 w 117"/>
                  <a:gd name="T3" fmla="*/ 8 h 188"/>
                  <a:gd name="T4" fmla="*/ 17 w 117"/>
                  <a:gd name="T5" fmla="*/ 188 h 188"/>
                  <a:gd name="T6" fmla="*/ 0 w 117"/>
                  <a:gd name="T7" fmla="*/ 1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8">
                    <a:moveTo>
                      <a:pt x="100" y="0"/>
                    </a:moveTo>
                    <a:lnTo>
                      <a:pt x="117" y="8"/>
                    </a:lnTo>
                    <a:lnTo>
                      <a:pt x="17" y="188"/>
                    </a:lnTo>
                    <a:lnTo>
                      <a:pt x="0" y="1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1" name="Line 162"/>
              <p:cNvSpPr>
                <a:spLocks noChangeShapeType="1"/>
              </p:cNvSpPr>
              <p:nvPr/>
            </p:nvSpPr>
            <p:spPr bwMode="auto">
              <a:xfrm>
                <a:off x="955" y="4968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2" name="Line 163"/>
              <p:cNvSpPr>
                <a:spLocks noChangeShapeType="1"/>
              </p:cNvSpPr>
              <p:nvPr/>
            </p:nvSpPr>
            <p:spPr bwMode="auto">
              <a:xfrm flipH="1" flipV="1">
                <a:off x="1138" y="4945"/>
                <a:ext cx="74" cy="1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3" name="Freeform 164"/>
              <p:cNvSpPr>
                <a:spLocks/>
              </p:cNvSpPr>
              <p:nvPr/>
            </p:nvSpPr>
            <p:spPr bwMode="auto">
              <a:xfrm>
                <a:off x="1127" y="4907"/>
                <a:ext cx="17" cy="74"/>
              </a:xfrm>
              <a:custGeom>
                <a:avLst/>
                <a:gdLst>
                  <a:gd name="T0" fmla="*/ 29 w 48"/>
                  <a:gd name="T1" fmla="*/ 0 h 207"/>
                  <a:gd name="T2" fmla="*/ 48 w 48"/>
                  <a:gd name="T3" fmla="*/ 2 h 207"/>
                  <a:gd name="T4" fmla="*/ 19 w 48"/>
                  <a:gd name="T5" fmla="*/ 207 h 207"/>
                  <a:gd name="T6" fmla="*/ 0 w 48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07">
                    <a:moveTo>
                      <a:pt x="29" y="0"/>
                    </a:moveTo>
                    <a:lnTo>
                      <a:pt x="48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4" name="Line 165"/>
              <p:cNvSpPr>
                <a:spLocks noChangeShapeType="1"/>
              </p:cNvSpPr>
              <p:nvPr/>
            </p:nvSpPr>
            <p:spPr bwMode="auto">
              <a:xfrm>
                <a:off x="1127" y="4980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5" name="Line 166"/>
              <p:cNvSpPr>
                <a:spLocks noChangeShapeType="1"/>
              </p:cNvSpPr>
              <p:nvPr/>
            </p:nvSpPr>
            <p:spPr bwMode="auto">
              <a:xfrm flipV="1">
                <a:off x="1212" y="4956"/>
                <a:ext cx="0" cy="2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6" name="Freeform 167"/>
              <p:cNvSpPr>
                <a:spLocks/>
              </p:cNvSpPr>
              <p:nvPr/>
            </p:nvSpPr>
            <p:spPr bwMode="auto">
              <a:xfrm>
                <a:off x="1176" y="4949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7" name="Line 168"/>
              <p:cNvSpPr>
                <a:spLocks noChangeShapeType="1"/>
              </p:cNvSpPr>
              <p:nvPr/>
            </p:nvSpPr>
            <p:spPr bwMode="auto">
              <a:xfrm>
                <a:off x="1176" y="494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8" name="Line 169"/>
              <p:cNvSpPr>
                <a:spLocks noChangeShapeType="1"/>
              </p:cNvSpPr>
              <p:nvPr/>
            </p:nvSpPr>
            <p:spPr bwMode="auto">
              <a:xfrm flipH="1" flipV="1">
                <a:off x="1287" y="4934"/>
                <a:ext cx="69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19" name="Freeform 170"/>
              <p:cNvSpPr>
                <a:spLocks/>
              </p:cNvSpPr>
              <p:nvPr/>
            </p:nvSpPr>
            <p:spPr bwMode="auto">
              <a:xfrm>
                <a:off x="1260" y="4901"/>
                <a:ext cx="49" cy="62"/>
              </a:xfrm>
              <a:custGeom>
                <a:avLst/>
                <a:gdLst>
                  <a:gd name="T0" fmla="*/ 125 w 140"/>
                  <a:gd name="T1" fmla="*/ 0 h 175"/>
                  <a:gd name="T2" fmla="*/ 140 w 140"/>
                  <a:gd name="T3" fmla="*/ 12 h 175"/>
                  <a:gd name="T4" fmla="*/ 15 w 140"/>
                  <a:gd name="T5" fmla="*/ 175 h 175"/>
                  <a:gd name="T6" fmla="*/ 0 w 140"/>
                  <a:gd name="T7" fmla="*/ 16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5">
                    <a:moveTo>
                      <a:pt x="125" y="0"/>
                    </a:moveTo>
                    <a:lnTo>
                      <a:pt x="140" y="12"/>
                    </a:lnTo>
                    <a:lnTo>
                      <a:pt x="15" y="175"/>
                    </a:lnTo>
                    <a:lnTo>
                      <a:pt x="0" y="16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0" name="Line 171"/>
              <p:cNvSpPr>
                <a:spLocks noChangeShapeType="1"/>
              </p:cNvSpPr>
              <p:nvPr/>
            </p:nvSpPr>
            <p:spPr bwMode="auto">
              <a:xfrm>
                <a:off x="1260" y="4959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1" name="Freeform 172"/>
              <p:cNvSpPr>
                <a:spLocks/>
              </p:cNvSpPr>
              <p:nvPr/>
            </p:nvSpPr>
            <p:spPr bwMode="auto">
              <a:xfrm>
                <a:off x="1234" y="4907"/>
                <a:ext cx="446" cy="271"/>
              </a:xfrm>
              <a:custGeom>
                <a:avLst/>
                <a:gdLst>
                  <a:gd name="T0" fmla="*/ 0 w 1260"/>
                  <a:gd name="T1" fmla="*/ 765 h 765"/>
                  <a:gd name="T2" fmla="*/ 150 w 1260"/>
                  <a:gd name="T3" fmla="*/ 586 h 765"/>
                  <a:gd name="T4" fmla="*/ 1260 w 1260"/>
                  <a:gd name="T5" fmla="*/ 0 h 7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0" h="765">
                    <a:moveTo>
                      <a:pt x="0" y="765"/>
                    </a:moveTo>
                    <a:lnTo>
                      <a:pt x="150" y="586"/>
                    </a:lnTo>
                    <a:lnTo>
                      <a:pt x="12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2" name="Freeform 173"/>
              <p:cNvSpPr>
                <a:spLocks/>
              </p:cNvSpPr>
              <p:nvPr/>
            </p:nvSpPr>
            <p:spPr bwMode="auto">
              <a:xfrm>
                <a:off x="1663" y="4872"/>
                <a:ext cx="40" cy="68"/>
              </a:xfrm>
              <a:custGeom>
                <a:avLst/>
                <a:gdLst>
                  <a:gd name="T0" fmla="*/ 113 w 113"/>
                  <a:gd name="T1" fmla="*/ 184 h 192"/>
                  <a:gd name="T2" fmla="*/ 96 w 113"/>
                  <a:gd name="T3" fmla="*/ 192 h 192"/>
                  <a:gd name="T4" fmla="*/ 0 w 113"/>
                  <a:gd name="T5" fmla="*/ 8 h 192"/>
                  <a:gd name="T6" fmla="*/ 17 w 113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92">
                    <a:moveTo>
                      <a:pt x="113" y="184"/>
                    </a:moveTo>
                    <a:lnTo>
                      <a:pt x="96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3" name="Line 174"/>
              <p:cNvSpPr>
                <a:spLocks noChangeShapeType="1"/>
              </p:cNvSpPr>
              <p:nvPr/>
            </p:nvSpPr>
            <p:spPr bwMode="auto">
              <a:xfrm flipH="1">
                <a:off x="1663" y="487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4" name="Freeform 175"/>
              <p:cNvSpPr>
                <a:spLocks/>
              </p:cNvSpPr>
              <p:nvPr/>
            </p:nvSpPr>
            <p:spPr bwMode="auto">
              <a:xfrm>
                <a:off x="1229" y="3888"/>
                <a:ext cx="424" cy="256"/>
              </a:xfrm>
              <a:custGeom>
                <a:avLst/>
                <a:gdLst>
                  <a:gd name="T0" fmla="*/ 0 w 1200"/>
                  <a:gd name="T1" fmla="*/ 721 h 721"/>
                  <a:gd name="T2" fmla="*/ 345 w 1200"/>
                  <a:gd name="T3" fmla="*/ 420 h 721"/>
                  <a:gd name="T4" fmla="*/ 1200 w 1200"/>
                  <a:gd name="T5" fmla="*/ 0 h 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00" h="721">
                    <a:moveTo>
                      <a:pt x="0" y="721"/>
                    </a:moveTo>
                    <a:lnTo>
                      <a:pt x="345" y="420"/>
                    </a:lnTo>
                    <a:lnTo>
                      <a:pt x="120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5" name="Freeform 176"/>
              <p:cNvSpPr>
                <a:spLocks/>
              </p:cNvSpPr>
              <p:nvPr/>
            </p:nvSpPr>
            <p:spPr bwMode="auto">
              <a:xfrm>
                <a:off x="1637" y="3853"/>
                <a:ext cx="38" cy="68"/>
              </a:xfrm>
              <a:custGeom>
                <a:avLst/>
                <a:gdLst>
                  <a:gd name="T0" fmla="*/ 109 w 109"/>
                  <a:gd name="T1" fmla="*/ 184 h 192"/>
                  <a:gd name="T2" fmla="*/ 92 w 109"/>
                  <a:gd name="T3" fmla="*/ 192 h 192"/>
                  <a:gd name="T4" fmla="*/ 0 w 109"/>
                  <a:gd name="T5" fmla="*/ 8 h 192"/>
                  <a:gd name="T6" fmla="*/ 17 w 109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109" y="184"/>
                    </a:moveTo>
                    <a:lnTo>
                      <a:pt x="92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6" name="Line 177"/>
              <p:cNvSpPr>
                <a:spLocks noChangeShapeType="1"/>
              </p:cNvSpPr>
              <p:nvPr/>
            </p:nvSpPr>
            <p:spPr bwMode="auto">
              <a:xfrm flipH="1">
                <a:off x="1637" y="3853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7" name="Line 178"/>
              <p:cNvSpPr>
                <a:spLocks noChangeShapeType="1"/>
              </p:cNvSpPr>
              <p:nvPr/>
            </p:nvSpPr>
            <p:spPr bwMode="auto">
              <a:xfrm flipH="1" flipV="1">
                <a:off x="1531" y="4913"/>
                <a:ext cx="122" cy="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8" name="Freeform 179"/>
              <p:cNvSpPr>
                <a:spLocks/>
              </p:cNvSpPr>
              <p:nvPr/>
            </p:nvSpPr>
            <p:spPr bwMode="auto">
              <a:xfrm>
                <a:off x="1507" y="4878"/>
                <a:ext cx="42" cy="67"/>
              </a:xfrm>
              <a:custGeom>
                <a:avLst/>
                <a:gdLst>
                  <a:gd name="T0" fmla="*/ 101 w 117"/>
                  <a:gd name="T1" fmla="*/ 0 h 188"/>
                  <a:gd name="T2" fmla="*/ 117 w 117"/>
                  <a:gd name="T3" fmla="*/ 8 h 188"/>
                  <a:gd name="T4" fmla="*/ 17 w 117"/>
                  <a:gd name="T5" fmla="*/ 188 h 188"/>
                  <a:gd name="T6" fmla="*/ 0 w 117"/>
                  <a:gd name="T7" fmla="*/ 179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8">
                    <a:moveTo>
                      <a:pt x="101" y="0"/>
                    </a:moveTo>
                    <a:lnTo>
                      <a:pt x="117" y="8"/>
                    </a:lnTo>
                    <a:lnTo>
                      <a:pt x="17" y="188"/>
                    </a:lnTo>
                    <a:lnTo>
                      <a:pt x="0" y="17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29" name="Line 180"/>
              <p:cNvSpPr>
                <a:spLocks noChangeShapeType="1"/>
              </p:cNvSpPr>
              <p:nvPr/>
            </p:nvSpPr>
            <p:spPr bwMode="auto">
              <a:xfrm>
                <a:off x="1507" y="4941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0" name="Line 181"/>
              <p:cNvSpPr>
                <a:spLocks noChangeShapeType="1"/>
              </p:cNvSpPr>
              <p:nvPr/>
            </p:nvSpPr>
            <p:spPr bwMode="auto">
              <a:xfrm flipV="1">
                <a:off x="1499" y="4951"/>
                <a:ext cx="0" cy="3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1" name="Freeform 182"/>
              <p:cNvSpPr>
                <a:spLocks/>
              </p:cNvSpPr>
              <p:nvPr/>
            </p:nvSpPr>
            <p:spPr bwMode="auto">
              <a:xfrm>
                <a:off x="1463" y="4944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2" name="Line 183"/>
              <p:cNvSpPr>
                <a:spLocks noChangeShapeType="1"/>
              </p:cNvSpPr>
              <p:nvPr/>
            </p:nvSpPr>
            <p:spPr bwMode="auto">
              <a:xfrm>
                <a:off x="1463" y="494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3" name="Line 184"/>
              <p:cNvSpPr>
                <a:spLocks noChangeShapeType="1"/>
              </p:cNvSpPr>
              <p:nvPr/>
            </p:nvSpPr>
            <p:spPr bwMode="auto">
              <a:xfrm>
                <a:off x="920" y="5051"/>
                <a:ext cx="85" cy="7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4" name="Freeform 185"/>
              <p:cNvSpPr>
                <a:spLocks/>
              </p:cNvSpPr>
              <p:nvPr/>
            </p:nvSpPr>
            <p:spPr bwMode="auto">
              <a:xfrm>
                <a:off x="474" y="4600"/>
                <a:ext cx="929" cy="376"/>
              </a:xfrm>
              <a:custGeom>
                <a:avLst/>
                <a:gdLst>
                  <a:gd name="T0" fmla="*/ 0 w 2625"/>
                  <a:gd name="T1" fmla="*/ 1064 h 1064"/>
                  <a:gd name="T2" fmla="*/ 2625 w 2625"/>
                  <a:gd name="T3" fmla="*/ 75 h 1064"/>
                  <a:gd name="T4" fmla="*/ 2625 w 2625"/>
                  <a:gd name="T5" fmla="*/ 0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25" h="1064">
                    <a:moveTo>
                      <a:pt x="0" y="1064"/>
                    </a:moveTo>
                    <a:lnTo>
                      <a:pt x="2625" y="75"/>
                    </a:lnTo>
                    <a:lnTo>
                      <a:pt x="262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5" name="Freeform 186"/>
              <p:cNvSpPr>
                <a:spLocks/>
              </p:cNvSpPr>
              <p:nvPr/>
            </p:nvSpPr>
            <p:spPr bwMode="auto">
              <a:xfrm>
                <a:off x="1367" y="459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6" name="Line 187"/>
              <p:cNvSpPr>
                <a:spLocks noChangeShapeType="1"/>
              </p:cNvSpPr>
              <p:nvPr/>
            </p:nvSpPr>
            <p:spPr bwMode="auto">
              <a:xfrm>
                <a:off x="1367" y="459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7" name="Freeform 188"/>
              <p:cNvSpPr>
                <a:spLocks/>
              </p:cNvSpPr>
              <p:nvPr/>
            </p:nvSpPr>
            <p:spPr bwMode="auto">
              <a:xfrm>
                <a:off x="474" y="3581"/>
                <a:ext cx="967" cy="366"/>
              </a:xfrm>
              <a:custGeom>
                <a:avLst/>
                <a:gdLst>
                  <a:gd name="T0" fmla="*/ 0 w 2732"/>
                  <a:gd name="T1" fmla="*/ 1034 h 1034"/>
                  <a:gd name="T2" fmla="*/ 2732 w 2732"/>
                  <a:gd name="T3" fmla="*/ 104 h 1034"/>
                  <a:gd name="T4" fmla="*/ 2732 w 2732"/>
                  <a:gd name="T5" fmla="*/ 0 h 1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32" h="1034">
                    <a:moveTo>
                      <a:pt x="0" y="1034"/>
                    </a:moveTo>
                    <a:lnTo>
                      <a:pt x="2732" y="104"/>
                    </a:lnTo>
                    <a:lnTo>
                      <a:pt x="273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8" name="Freeform 189"/>
              <p:cNvSpPr>
                <a:spLocks/>
              </p:cNvSpPr>
              <p:nvPr/>
            </p:nvSpPr>
            <p:spPr bwMode="auto">
              <a:xfrm>
                <a:off x="1405" y="3574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39" name="Line 190"/>
              <p:cNvSpPr>
                <a:spLocks noChangeShapeType="1"/>
              </p:cNvSpPr>
              <p:nvPr/>
            </p:nvSpPr>
            <p:spPr bwMode="auto">
              <a:xfrm>
                <a:off x="1405" y="357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0" name="Arc 191"/>
              <p:cNvSpPr>
                <a:spLocks/>
              </p:cNvSpPr>
              <p:nvPr/>
            </p:nvSpPr>
            <p:spPr bwMode="auto">
              <a:xfrm>
                <a:off x="1000" y="4823"/>
                <a:ext cx="595" cy="29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1" name="Arc 192"/>
              <p:cNvSpPr>
                <a:spLocks/>
              </p:cNvSpPr>
              <p:nvPr/>
            </p:nvSpPr>
            <p:spPr bwMode="auto">
              <a:xfrm>
                <a:off x="1493" y="4749"/>
                <a:ext cx="103" cy="74"/>
              </a:xfrm>
              <a:custGeom>
                <a:avLst/>
                <a:gdLst>
                  <a:gd name="G0" fmla="+- 213 0 0"/>
                  <a:gd name="G1" fmla="+- 21600 0 0"/>
                  <a:gd name="G2" fmla="+- 21600 0 0"/>
                  <a:gd name="T0" fmla="*/ 0 w 21813"/>
                  <a:gd name="T1" fmla="*/ 1 h 21600"/>
                  <a:gd name="T2" fmla="*/ 21813 w 21813"/>
                  <a:gd name="T3" fmla="*/ 21600 h 21600"/>
                  <a:gd name="T4" fmla="*/ 213 w 21813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13" h="21600" fill="none" extrusionOk="0">
                    <a:moveTo>
                      <a:pt x="0" y="1"/>
                    </a:moveTo>
                    <a:cubicBezTo>
                      <a:pt x="70" y="0"/>
                      <a:pt x="141" y="-1"/>
                      <a:pt x="213" y="0"/>
                    </a:cubicBezTo>
                    <a:cubicBezTo>
                      <a:pt x="12142" y="0"/>
                      <a:pt x="21813" y="9670"/>
                      <a:pt x="21813" y="21600"/>
                    </a:cubicBezTo>
                  </a:path>
                  <a:path w="21813" h="21600" stroke="0" extrusionOk="0">
                    <a:moveTo>
                      <a:pt x="0" y="1"/>
                    </a:moveTo>
                    <a:cubicBezTo>
                      <a:pt x="70" y="0"/>
                      <a:pt x="141" y="-1"/>
                      <a:pt x="213" y="0"/>
                    </a:cubicBezTo>
                    <a:cubicBezTo>
                      <a:pt x="12142" y="0"/>
                      <a:pt x="21813" y="9670"/>
                      <a:pt x="21813" y="21600"/>
                    </a:cubicBezTo>
                    <a:lnTo>
                      <a:pt x="213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2" name="Freeform 193"/>
              <p:cNvSpPr>
                <a:spLocks/>
              </p:cNvSpPr>
              <p:nvPr/>
            </p:nvSpPr>
            <p:spPr bwMode="auto">
              <a:xfrm>
                <a:off x="1487" y="4713"/>
                <a:ext cx="6" cy="72"/>
              </a:xfrm>
              <a:custGeom>
                <a:avLst/>
                <a:gdLst>
                  <a:gd name="T0" fmla="*/ 0 w 18"/>
                  <a:gd name="T1" fmla="*/ 0 h 204"/>
                  <a:gd name="T2" fmla="*/ 18 w 18"/>
                  <a:gd name="T3" fmla="*/ 0 h 204"/>
                  <a:gd name="T4" fmla="*/ 18 w 18"/>
                  <a:gd name="T5" fmla="*/ 204 h 204"/>
                  <a:gd name="T6" fmla="*/ 0 w 18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4">
                    <a:moveTo>
                      <a:pt x="0" y="0"/>
                    </a:moveTo>
                    <a:lnTo>
                      <a:pt x="18" y="0"/>
                    </a:lnTo>
                    <a:lnTo>
                      <a:pt x="18" y="204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3" name="Line 194"/>
              <p:cNvSpPr>
                <a:spLocks noChangeShapeType="1"/>
              </p:cNvSpPr>
              <p:nvPr/>
            </p:nvSpPr>
            <p:spPr bwMode="auto">
              <a:xfrm>
                <a:off x="1487" y="4785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4" name="Line 195"/>
              <p:cNvSpPr>
                <a:spLocks noChangeShapeType="1"/>
              </p:cNvSpPr>
              <p:nvPr/>
            </p:nvSpPr>
            <p:spPr bwMode="auto">
              <a:xfrm>
                <a:off x="926" y="4016"/>
                <a:ext cx="96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5" name="Arc 196"/>
              <p:cNvSpPr>
                <a:spLocks/>
              </p:cNvSpPr>
              <p:nvPr/>
            </p:nvSpPr>
            <p:spPr bwMode="auto">
              <a:xfrm>
                <a:off x="1022" y="3772"/>
                <a:ext cx="589" cy="29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6" name="Arc 197"/>
              <p:cNvSpPr>
                <a:spLocks/>
              </p:cNvSpPr>
              <p:nvPr/>
            </p:nvSpPr>
            <p:spPr bwMode="auto">
              <a:xfrm>
                <a:off x="1526" y="3745"/>
                <a:ext cx="85" cy="27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7" name="Freeform 198"/>
              <p:cNvSpPr>
                <a:spLocks/>
              </p:cNvSpPr>
              <p:nvPr/>
            </p:nvSpPr>
            <p:spPr bwMode="auto">
              <a:xfrm>
                <a:off x="1508" y="3708"/>
                <a:ext cx="29" cy="72"/>
              </a:xfrm>
              <a:custGeom>
                <a:avLst/>
                <a:gdLst>
                  <a:gd name="T0" fmla="*/ 63 w 82"/>
                  <a:gd name="T1" fmla="*/ 0 h 203"/>
                  <a:gd name="T2" fmla="*/ 82 w 82"/>
                  <a:gd name="T3" fmla="*/ 7 h 203"/>
                  <a:gd name="T4" fmla="*/ 19 w 82"/>
                  <a:gd name="T5" fmla="*/ 203 h 203"/>
                  <a:gd name="T6" fmla="*/ 0 w 82"/>
                  <a:gd name="T7" fmla="*/ 197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203">
                    <a:moveTo>
                      <a:pt x="63" y="0"/>
                    </a:moveTo>
                    <a:lnTo>
                      <a:pt x="82" y="7"/>
                    </a:lnTo>
                    <a:lnTo>
                      <a:pt x="19" y="203"/>
                    </a:lnTo>
                    <a:lnTo>
                      <a:pt x="0" y="19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8" name="Line 199"/>
              <p:cNvSpPr>
                <a:spLocks noChangeShapeType="1"/>
              </p:cNvSpPr>
              <p:nvPr/>
            </p:nvSpPr>
            <p:spPr bwMode="auto">
              <a:xfrm>
                <a:off x="1508" y="3778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49" name="Line 200"/>
              <p:cNvSpPr>
                <a:spLocks noChangeShapeType="1"/>
              </p:cNvSpPr>
              <p:nvPr/>
            </p:nvSpPr>
            <p:spPr bwMode="auto">
              <a:xfrm flipH="1" flipV="1">
                <a:off x="979" y="3899"/>
                <a:ext cx="80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50" name="Freeform 201"/>
              <p:cNvSpPr>
                <a:spLocks/>
              </p:cNvSpPr>
              <p:nvPr/>
            </p:nvSpPr>
            <p:spPr bwMode="auto">
              <a:xfrm>
                <a:off x="954" y="3864"/>
                <a:ext cx="43" cy="66"/>
              </a:xfrm>
              <a:custGeom>
                <a:avLst/>
                <a:gdLst>
                  <a:gd name="T0" fmla="*/ 104 w 121"/>
                  <a:gd name="T1" fmla="*/ 0 h 186"/>
                  <a:gd name="T2" fmla="*/ 121 w 121"/>
                  <a:gd name="T3" fmla="*/ 11 h 186"/>
                  <a:gd name="T4" fmla="*/ 17 w 121"/>
                  <a:gd name="T5" fmla="*/ 186 h 186"/>
                  <a:gd name="T6" fmla="*/ 0 w 121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86">
                    <a:moveTo>
                      <a:pt x="104" y="0"/>
                    </a:moveTo>
                    <a:lnTo>
                      <a:pt x="121" y="11"/>
                    </a:lnTo>
                    <a:lnTo>
                      <a:pt x="17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51" name="Line 202"/>
              <p:cNvSpPr>
                <a:spLocks noChangeShapeType="1"/>
              </p:cNvSpPr>
              <p:nvPr/>
            </p:nvSpPr>
            <p:spPr bwMode="auto">
              <a:xfrm>
                <a:off x="954" y="392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52" name="Line 203"/>
              <p:cNvSpPr>
                <a:spLocks noChangeShapeType="1"/>
              </p:cNvSpPr>
              <p:nvPr/>
            </p:nvSpPr>
            <p:spPr bwMode="auto">
              <a:xfrm flipV="1">
                <a:off x="1207" y="3910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53" name="Freeform 204"/>
              <p:cNvSpPr>
                <a:spLocks/>
              </p:cNvSpPr>
              <p:nvPr/>
            </p:nvSpPr>
            <p:spPr bwMode="auto">
              <a:xfrm>
                <a:off x="1171" y="3903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1171" y="39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V="1">
              <a:off x="1361" y="3910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325" y="390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1325" y="39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H="1" flipV="1">
              <a:off x="1531" y="3867"/>
              <a:ext cx="122" cy="7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506" y="3832"/>
              <a:ext cx="44" cy="66"/>
            </a:xfrm>
            <a:custGeom>
              <a:avLst/>
              <a:gdLst>
                <a:gd name="T0" fmla="*/ 109 w 125"/>
                <a:gd name="T1" fmla="*/ 0 h 186"/>
                <a:gd name="T2" fmla="*/ 125 w 125"/>
                <a:gd name="T3" fmla="*/ 11 h 186"/>
                <a:gd name="T4" fmla="*/ 17 w 125"/>
                <a:gd name="T5" fmla="*/ 186 h 186"/>
                <a:gd name="T6" fmla="*/ 0 w 125"/>
                <a:gd name="T7" fmla="*/ 17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09" y="0"/>
                  </a:moveTo>
                  <a:lnTo>
                    <a:pt x="125" y="11"/>
                  </a:lnTo>
                  <a:lnTo>
                    <a:pt x="17" y="186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1506" y="389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V="1">
              <a:off x="1499" y="3915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463" y="3909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1463" y="390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6"/>
            <p:cNvSpPr>
              <a:spLocks/>
            </p:cNvSpPr>
            <p:nvPr/>
          </p:nvSpPr>
          <p:spPr bwMode="auto">
            <a:xfrm>
              <a:off x="1170" y="5104"/>
              <a:ext cx="69" cy="4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7"/>
            <p:cNvSpPr>
              <a:spLocks/>
            </p:cNvSpPr>
            <p:nvPr/>
          </p:nvSpPr>
          <p:spPr bwMode="auto">
            <a:xfrm>
              <a:off x="1170" y="5146"/>
              <a:ext cx="298" cy="128"/>
            </a:xfrm>
            <a:custGeom>
              <a:avLst/>
              <a:gdLst>
                <a:gd name="G0" fmla="+- 21600 0 0"/>
                <a:gd name="G1" fmla="+- 169 0 0"/>
                <a:gd name="G2" fmla="+- 21600 0 0"/>
                <a:gd name="T0" fmla="*/ 21527 w 21600"/>
                <a:gd name="T1" fmla="*/ 21769 h 21769"/>
                <a:gd name="T2" fmla="*/ 1 w 21600"/>
                <a:gd name="T3" fmla="*/ 0 h 21769"/>
                <a:gd name="T4" fmla="*/ 21600 w 21600"/>
                <a:gd name="T5" fmla="*/ 169 h 2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9" fill="none" extrusionOk="0">
                  <a:moveTo>
                    <a:pt x="21527" y="21768"/>
                  </a:moveTo>
                  <a:cubicBezTo>
                    <a:pt x="9626" y="21728"/>
                    <a:pt x="0" y="12069"/>
                    <a:pt x="0" y="169"/>
                  </a:cubicBezTo>
                  <a:cubicBezTo>
                    <a:pt x="-1" y="112"/>
                    <a:pt x="0" y="56"/>
                    <a:pt x="0" y="-1"/>
                  </a:cubicBezTo>
                </a:path>
                <a:path w="21600" h="21769" stroke="0" extrusionOk="0">
                  <a:moveTo>
                    <a:pt x="21527" y="21768"/>
                  </a:moveTo>
                  <a:cubicBezTo>
                    <a:pt x="9626" y="21728"/>
                    <a:pt x="0" y="12069"/>
                    <a:pt x="0" y="169"/>
                  </a:cubicBezTo>
                  <a:cubicBezTo>
                    <a:pt x="-1" y="112"/>
                    <a:pt x="0" y="56"/>
                    <a:pt x="0" y="-1"/>
                  </a:cubicBezTo>
                  <a:lnTo>
                    <a:pt x="21600" y="16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Arc 218"/>
            <p:cNvSpPr>
              <a:spLocks/>
            </p:cNvSpPr>
            <p:nvPr/>
          </p:nvSpPr>
          <p:spPr bwMode="auto">
            <a:xfrm>
              <a:off x="1175" y="4059"/>
              <a:ext cx="65" cy="59"/>
            </a:xfrm>
            <a:custGeom>
              <a:avLst/>
              <a:gdLst>
                <a:gd name="G0" fmla="+- 343 0 0"/>
                <a:gd name="G1" fmla="+- 0 0 0"/>
                <a:gd name="G2" fmla="+- 21600 0 0"/>
                <a:gd name="T0" fmla="*/ 21943 w 21943"/>
                <a:gd name="T1" fmla="*/ 0 h 21600"/>
                <a:gd name="T2" fmla="*/ 0 w 21943"/>
                <a:gd name="T3" fmla="*/ 21597 h 21600"/>
                <a:gd name="T4" fmla="*/ 343 w 2194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43" h="21600" fill="none" extrusionOk="0">
                  <a:moveTo>
                    <a:pt x="21943" y="0"/>
                  </a:moveTo>
                  <a:cubicBezTo>
                    <a:pt x="21943" y="11929"/>
                    <a:pt x="12272" y="21600"/>
                    <a:pt x="343" y="21600"/>
                  </a:cubicBezTo>
                  <a:cubicBezTo>
                    <a:pt x="228" y="21600"/>
                    <a:pt x="114" y="21599"/>
                    <a:pt x="-1" y="21597"/>
                  </a:cubicBezTo>
                </a:path>
                <a:path w="21943" h="21600" stroke="0" extrusionOk="0">
                  <a:moveTo>
                    <a:pt x="21943" y="0"/>
                  </a:moveTo>
                  <a:cubicBezTo>
                    <a:pt x="21943" y="11929"/>
                    <a:pt x="12272" y="21600"/>
                    <a:pt x="343" y="21600"/>
                  </a:cubicBezTo>
                  <a:cubicBezTo>
                    <a:pt x="228" y="21600"/>
                    <a:pt x="114" y="21599"/>
                    <a:pt x="-1" y="21597"/>
                  </a:cubicBezTo>
                  <a:lnTo>
                    <a:pt x="34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19"/>
            <p:cNvSpPr>
              <a:spLocks/>
            </p:cNvSpPr>
            <p:nvPr/>
          </p:nvSpPr>
          <p:spPr bwMode="auto">
            <a:xfrm>
              <a:off x="1175" y="4117"/>
              <a:ext cx="345" cy="13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0"/>
            <p:cNvSpPr>
              <a:spLocks/>
            </p:cNvSpPr>
            <p:nvPr/>
          </p:nvSpPr>
          <p:spPr bwMode="auto">
            <a:xfrm>
              <a:off x="1186" y="3018"/>
              <a:ext cx="54" cy="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Arc 221"/>
            <p:cNvSpPr>
              <a:spLocks/>
            </p:cNvSpPr>
            <p:nvPr/>
          </p:nvSpPr>
          <p:spPr bwMode="auto">
            <a:xfrm>
              <a:off x="1186" y="3082"/>
              <a:ext cx="255" cy="13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2"/>
            <p:cNvSpPr>
              <a:spLocks/>
            </p:cNvSpPr>
            <p:nvPr/>
          </p:nvSpPr>
          <p:spPr bwMode="auto">
            <a:xfrm>
              <a:off x="1669" y="2784"/>
              <a:ext cx="144" cy="187"/>
            </a:xfrm>
            <a:custGeom>
              <a:avLst/>
              <a:gdLst>
                <a:gd name="G0" fmla="+- 0 0 0"/>
                <a:gd name="G1" fmla="+- 117 0 0"/>
                <a:gd name="G2" fmla="+- 21600 0 0"/>
                <a:gd name="T0" fmla="*/ 21600 w 21600"/>
                <a:gd name="T1" fmla="*/ 0 h 21717"/>
                <a:gd name="T2" fmla="*/ 0 w 21600"/>
                <a:gd name="T3" fmla="*/ 21717 h 21717"/>
                <a:gd name="T4" fmla="*/ 0 w 21600"/>
                <a:gd name="T5" fmla="*/ 117 h 21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7" fill="none" extrusionOk="0">
                  <a:moveTo>
                    <a:pt x="21599" y="0"/>
                  </a:moveTo>
                  <a:cubicBezTo>
                    <a:pt x="21599" y="39"/>
                    <a:pt x="21600" y="78"/>
                    <a:pt x="21600" y="117"/>
                  </a:cubicBezTo>
                  <a:cubicBezTo>
                    <a:pt x="21600" y="12046"/>
                    <a:pt x="11929" y="21716"/>
                    <a:pt x="0" y="21717"/>
                  </a:cubicBezTo>
                </a:path>
                <a:path w="21600" h="21717" stroke="0" extrusionOk="0">
                  <a:moveTo>
                    <a:pt x="21599" y="0"/>
                  </a:moveTo>
                  <a:cubicBezTo>
                    <a:pt x="21599" y="39"/>
                    <a:pt x="21600" y="78"/>
                    <a:pt x="21600" y="117"/>
                  </a:cubicBezTo>
                  <a:cubicBezTo>
                    <a:pt x="21600" y="12046"/>
                    <a:pt x="11929" y="21716"/>
                    <a:pt x="0" y="21717"/>
                  </a:cubicBezTo>
                  <a:lnTo>
                    <a:pt x="0" y="11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776" y="2778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1776" y="277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1218" y="2859"/>
              <a:ext cx="387" cy="244"/>
            </a:xfrm>
            <a:custGeom>
              <a:avLst/>
              <a:gdLst>
                <a:gd name="T0" fmla="*/ 0 w 1095"/>
                <a:gd name="T1" fmla="*/ 690 h 690"/>
                <a:gd name="T2" fmla="*/ 211 w 1095"/>
                <a:gd name="T3" fmla="*/ 495 h 690"/>
                <a:gd name="T4" fmla="*/ 1095 w 1095"/>
                <a:gd name="T5" fmla="*/ 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95" h="690">
                  <a:moveTo>
                    <a:pt x="0" y="690"/>
                  </a:moveTo>
                  <a:lnTo>
                    <a:pt x="211" y="495"/>
                  </a:lnTo>
                  <a:lnTo>
                    <a:pt x="109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587" y="2824"/>
              <a:ext cx="42" cy="67"/>
            </a:xfrm>
            <a:custGeom>
              <a:avLst/>
              <a:gdLst>
                <a:gd name="T0" fmla="*/ 117 w 117"/>
                <a:gd name="T1" fmla="*/ 180 h 188"/>
                <a:gd name="T2" fmla="*/ 100 w 117"/>
                <a:gd name="T3" fmla="*/ 188 h 188"/>
                <a:gd name="T4" fmla="*/ 0 w 117"/>
                <a:gd name="T5" fmla="*/ 8 h 188"/>
                <a:gd name="T6" fmla="*/ 17 w 117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88">
                  <a:moveTo>
                    <a:pt x="117" y="180"/>
                  </a:moveTo>
                  <a:lnTo>
                    <a:pt x="100" y="188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 flipH="1">
              <a:off x="1587" y="2824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926" y="2970"/>
              <a:ext cx="58" cy="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29"/>
            <p:cNvSpPr>
              <a:spLocks/>
            </p:cNvSpPr>
            <p:nvPr/>
          </p:nvSpPr>
          <p:spPr bwMode="auto">
            <a:xfrm>
              <a:off x="984" y="2732"/>
              <a:ext cx="531" cy="30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0"/>
            <p:cNvSpPr>
              <a:spLocks/>
            </p:cNvSpPr>
            <p:nvPr/>
          </p:nvSpPr>
          <p:spPr bwMode="auto">
            <a:xfrm>
              <a:off x="1414" y="2711"/>
              <a:ext cx="101" cy="22"/>
            </a:xfrm>
            <a:custGeom>
              <a:avLst/>
              <a:gdLst>
                <a:gd name="G0" fmla="+- 210 0 0"/>
                <a:gd name="G1" fmla="+- 21600 0 0"/>
                <a:gd name="G2" fmla="+- 21600 0 0"/>
                <a:gd name="T0" fmla="*/ 0 w 21786"/>
                <a:gd name="T1" fmla="*/ 1 h 21600"/>
                <a:gd name="T2" fmla="*/ 21786 w 21786"/>
                <a:gd name="T3" fmla="*/ 20591 h 21600"/>
                <a:gd name="T4" fmla="*/ 210 w 21786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86" h="21600" fill="none" extrusionOk="0">
                  <a:moveTo>
                    <a:pt x="0" y="1"/>
                  </a:moveTo>
                  <a:cubicBezTo>
                    <a:pt x="69" y="0"/>
                    <a:pt x="139" y="-1"/>
                    <a:pt x="210" y="0"/>
                  </a:cubicBezTo>
                  <a:cubicBezTo>
                    <a:pt x="11747" y="0"/>
                    <a:pt x="21247" y="9066"/>
                    <a:pt x="21786" y="20590"/>
                  </a:cubicBezTo>
                </a:path>
                <a:path w="21786" h="21600" stroke="0" extrusionOk="0">
                  <a:moveTo>
                    <a:pt x="0" y="1"/>
                  </a:moveTo>
                  <a:cubicBezTo>
                    <a:pt x="69" y="0"/>
                    <a:pt x="139" y="-1"/>
                    <a:pt x="210" y="0"/>
                  </a:cubicBezTo>
                  <a:cubicBezTo>
                    <a:pt x="11747" y="0"/>
                    <a:pt x="21247" y="9066"/>
                    <a:pt x="21786" y="20590"/>
                  </a:cubicBezTo>
                  <a:lnTo>
                    <a:pt x="21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0" name="Freeform 231"/>
            <p:cNvSpPr>
              <a:spLocks/>
            </p:cNvSpPr>
            <p:nvPr/>
          </p:nvSpPr>
          <p:spPr bwMode="auto">
            <a:xfrm>
              <a:off x="1400" y="2673"/>
              <a:ext cx="22" cy="73"/>
            </a:xfrm>
            <a:custGeom>
              <a:avLst/>
              <a:gdLst>
                <a:gd name="T0" fmla="*/ 42 w 61"/>
                <a:gd name="T1" fmla="*/ 0 h 205"/>
                <a:gd name="T2" fmla="*/ 61 w 61"/>
                <a:gd name="T3" fmla="*/ 5 h 205"/>
                <a:gd name="T4" fmla="*/ 19 w 61"/>
                <a:gd name="T5" fmla="*/ 205 h 205"/>
                <a:gd name="T6" fmla="*/ 0 w 61"/>
                <a:gd name="T7" fmla="*/ 20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205">
                  <a:moveTo>
                    <a:pt x="42" y="0"/>
                  </a:moveTo>
                  <a:lnTo>
                    <a:pt x="61" y="5"/>
                  </a:lnTo>
                  <a:lnTo>
                    <a:pt x="19" y="205"/>
                  </a:lnTo>
                  <a:lnTo>
                    <a:pt x="0" y="20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1" name="Line 232"/>
            <p:cNvSpPr>
              <a:spLocks noChangeShapeType="1"/>
            </p:cNvSpPr>
            <p:nvPr/>
          </p:nvSpPr>
          <p:spPr bwMode="auto">
            <a:xfrm>
              <a:off x="1400" y="274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3" name="Freeform 233"/>
            <p:cNvSpPr>
              <a:spLocks/>
            </p:cNvSpPr>
            <p:nvPr/>
          </p:nvSpPr>
          <p:spPr bwMode="auto">
            <a:xfrm>
              <a:off x="486" y="2567"/>
              <a:ext cx="902" cy="340"/>
            </a:xfrm>
            <a:custGeom>
              <a:avLst/>
              <a:gdLst>
                <a:gd name="T0" fmla="*/ 0 w 2550"/>
                <a:gd name="T1" fmla="*/ 960 h 960"/>
                <a:gd name="T2" fmla="*/ 2550 w 2550"/>
                <a:gd name="T3" fmla="*/ 105 h 960"/>
                <a:gd name="T4" fmla="*/ 2550 w 2550"/>
                <a:gd name="T5" fmla="*/ 0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0" h="960">
                  <a:moveTo>
                    <a:pt x="0" y="960"/>
                  </a:moveTo>
                  <a:lnTo>
                    <a:pt x="2550" y="105"/>
                  </a:lnTo>
                  <a:lnTo>
                    <a:pt x="25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4" name="Freeform 234"/>
            <p:cNvSpPr>
              <a:spLocks/>
            </p:cNvSpPr>
            <p:nvPr/>
          </p:nvSpPr>
          <p:spPr bwMode="auto">
            <a:xfrm>
              <a:off x="1351" y="2560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5" name="Line 235"/>
            <p:cNvSpPr>
              <a:spLocks noChangeShapeType="1"/>
            </p:cNvSpPr>
            <p:nvPr/>
          </p:nvSpPr>
          <p:spPr bwMode="auto">
            <a:xfrm>
              <a:off x="1351" y="256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6" name="Line 236"/>
            <p:cNvSpPr>
              <a:spLocks noChangeShapeType="1"/>
            </p:cNvSpPr>
            <p:nvPr/>
          </p:nvSpPr>
          <p:spPr bwMode="auto">
            <a:xfrm flipH="1" flipV="1">
              <a:off x="947" y="2864"/>
              <a:ext cx="117" cy="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7" name="Freeform 237"/>
            <p:cNvSpPr>
              <a:spLocks/>
            </p:cNvSpPr>
            <p:nvPr/>
          </p:nvSpPr>
          <p:spPr bwMode="auto">
            <a:xfrm>
              <a:off x="926" y="2828"/>
              <a:ext cx="35" cy="70"/>
            </a:xfrm>
            <a:custGeom>
              <a:avLst/>
              <a:gdLst>
                <a:gd name="T0" fmla="*/ 80 w 99"/>
                <a:gd name="T1" fmla="*/ 0 h 199"/>
                <a:gd name="T2" fmla="*/ 99 w 99"/>
                <a:gd name="T3" fmla="*/ 7 h 199"/>
                <a:gd name="T4" fmla="*/ 19 w 99"/>
                <a:gd name="T5" fmla="*/ 199 h 199"/>
                <a:gd name="T6" fmla="*/ 0 w 99"/>
                <a:gd name="T7" fmla="*/ 193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99">
                  <a:moveTo>
                    <a:pt x="80" y="0"/>
                  </a:moveTo>
                  <a:lnTo>
                    <a:pt x="99" y="7"/>
                  </a:lnTo>
                  <a:lnTo>
                    <a:pt x="19" y="199"/>
                  </a:lnTo>
                  <a:lnTo>
                    <a:pt x="0" y="19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8" name="Line 238"/>
            <p:cNvSpPr>
              <a:spLocks noChangeShapeType="1"/>
            </p:cNvSpPr>
            <p:nvPr/>
          </p:nvSpPr>
          <p:spPr bwMode="auto">
            <a:xfrm>
              <a:off x="926" y="2896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09" name="Line 239"/>
            <p:cNvSpPr>
              <a:spLocks noChangeShapeType="1"/>
            </p:cNvSpPr>
            <p:nvPr/>
          </p:nvSpPr>
          <p:spPr bwMode="auto">
            <a:xfrm flipH="1" flipV="1">
              <a:off x="1164" y="2864"/>
              <a:ext cx="54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0" name="Freeform 240"/>
            <p:cNvSpPr>
              <a:spLocks/>
            </p:cNvSpPr>
            <p:nvPr/>
          </p:nvSpPr>
          <p:spPr bwMode="auto">
            <a:xfrm>
              <a:off x="1136" y="2831"/>
              <a:ext cx="51" cy="62"/>
            </a:xfrm>
            <a:custGeom>
              <a:avLst/>
              <a:gdLst>
                <a:gd name="T0" fmla="*/ 130 w 144"/>
                <a:gd name="T1" fmla="*/ 0 h 175"/>
                <a:gd name="T2" fmla="*/ 144 w 144"/>
                <a:gd name="T3" fmla="*/ 12 h 175"/>
                <a:gd name="T4" fmla="*/ 15 w 144"/>
                <a:gd name="T5" fmla="*/ 175 h 175"/>
                <a:gd name="T6" fmla="*/ 0 w 144"/>
                <a:gd name="T7" fmla="*/ 16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5">
                  <a:moveTo>
                    <a:pt x="130" y="0"/>
                  </a:moveTo>
                  <a:lnTo>
                    <a:pt x="144" y="12"/>
                  </a:lnTo>
                  <a:lnTo>
                    <a:pt x="15" y="175"/>
                  </a:lnTo>
                  <a:lnTo>
                    <a:pt x="0" y="1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1" name="Line 241"/>
            <p:cNvSpPr>
              <a:spLocks noChangeShapeType="1"/>
            </p:cNvSpPr>
            <p:nvPr/>
          </p:nvSpPr>
          <p:spPr bwMode="auto">
            <a:xfrm>
              <a:off x="1136" y="288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2" name="Line 242"/>
            <p:cNvSpPr>
              <a:spLocks noChangeShapeType="1"/>
            </p:cNvSpPr>
            <p:nvPr/>
          </p:nvSpPr>
          <p:spPr bwMode="auto">
            <a:xfrm flipH="1" flipV="1">
              <a:off x="1409" y="2838"/>
              <a:ext cx="90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3" name="Freeform 243"/>
            <p:cNvSpPr>
              <a:spLocks/>
            </p:cNvSpPr>
            <p:nvPr/>
          </p:nvSpPr>
          <p:spPr bwMode="auto">
            <a:xfrm>
              <a:off x="1382" y="2804"/>
              <a:ext cx="49" cy="63"/>
            </a:xfrm>
            <a:custGeom>
              <a:avLst/>
              <a:gdLst>
                <a:gd name="T0" fmla="*/ 125 w 140"/>
                <a:gd name="T1" fmla="*/ 0 h 176"/>
                <a:gd name="T2" fmla="*/ 140 w 140"/>
                <a:gd name="T3" fmla="*/ 13 h 176"/>
                <a:gd name="T4" fmla="*/ 15 w 140"/>
                <a:gd name="T5" fmla="*/ 176 h 176"/>
                <a:gd name="T6" fmla="*/ 0 w 140"/>
                <a:gd name="T7" fmla="*/ 16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6">
                  <a:moveTo>
                    <a:pt x="125" y="0"/>
                  </a:moveTo>
                  <a:lnTo>
                    <a:pt x="140" y="13"/>
                  </a:lnTo>
                  <a:lnTo>
                    <a:pt x="15" y="176"/>
                  </a:lnTo>
                  <a:lnTo>
                    <a:pt x="0" y="1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4" name="Line 244"/>
            <p:cNvSpPr>
              <a:spLocks noChangeShapeType="1"/>
            </p:cNvSpPr>
            <p:nvPr/>
          </p:nvSpPr>
          <p:spPr bwMode="auto">
            <a:xfrm>
              <a:off x="1382" y="2862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5" name="Line 245"/>
            <p:cNvSpPr>
              <a:spLocks noChangeShapeType="1"/>
            </p:cNvSpPr>
            <p:nvPr/>
          </p:nvSpPr>
          <p:spPr bwMode="auto">
            <a:xfrm flipV="1">
              <a:off x="1356" y="2875"/>
              <a:ext cx="0" cy="2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6" name="Freeform 246"/>
            <p:cNvSpPr>
              <a:spLocks/>
            </p:cNvSpPr>
            <p:nvPr/>
          </p:nvSpPr>
          <p:spPr bwMode="auto">
            <a:xfrm>
              <a:off x="1319" y="286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7" name="Line 247"/>
            <p:cNvSpPr>
              <a:spLocks noChangeShapeType="1"/>
            </p:cNvSpPr>
            <p:nvPr/>
          </p:nvSpPr>
          <p:spPr bwMode="auto">
            <a:xfrm>
              <a:off x="1319" y="28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8" name="Line 248"/>
            <p:cNvSpPr>
              <a:spLocks noChangeShapeType="1"/>
            </p:cNvSpPr>
            <p:nvPr/>
          </p:nvSpPr>
          <p:spPr bwMode="auto">
            <a:xfrm>
              <a:off x="1738" y="1484"/>
              <a:ext cx="101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19" name="Arc 249"/>
            <p:cNvSpPr>
              <a:spLocks/>
            </p:cNvSpPr>
            <p:nvPr/>
          </p:nvSpPr>
          <p:spPr bwMode="auto">
            <a:xfrm>
              <a:off x="1839" y="1166"/>
              <a:ext cx="918" cy="37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0" name="Freeform 250"/>
            <p:cNvSpPr>
              <a:spLocks/>
            </p:cNvSpPr>
            <p:nvPr/>
          </p:nvSpPr>
          <p:spPr bwMode="auto">
            <a:xfrm>
              <a:off x="2721" y="115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1" name="Line 251"/>
            <p:cNvSpPr>
              <a:spLocks noChangeShapeType="1"/>
            </p:cNvSpPr>
            <p:nvPr/>
          </p:nvSpPr>
          <p:spPr bwMode="auto">
            <a:xfrm>
              <a:off x="2721" y="115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2" name="Line 252"/>
            <p:cNvSpPr>
              <a:spLocks noChangeShapeType="1"/>
            </p:cNvSpPr>
            <p:nvPr/>
          </p:nvSpPr>
          <p:spPr bwMode="auto">
            <a:xfrm>
              <a:off x="1493" y="1664"/>
              <a:ext cx="0" cy="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3" name="Arc 253"/>
            <p:cNvSpPr>
              <a:spLocks/>
            </p:cNvSpPr>
            <p:nvPr/>
          </p:nvSpPr>
          <p:spPr bwMode="auto">
            <a:xfrm>
              <a:off x="1493" y="1202"/>
              <a:ext cx="1371" cy="552"/>
            </a:xfrm>
            <a:custGeom>
              <a:avLst/>
              <a:gdLst>
                <a:gd name="G0" fmla="+- 16 0 0"/>
                <a:gd name="G1" fmla="+- 0 0 0"/>
                <a:gd name="G2" fmla="+- 21600 0 0"/>
                <a:gd name="T0" fmla="*/ 21616 w 21616"/>
                <a:gd name="T1" fmla="*/ 0 h 21600"/>
                <a:gd name="T2" fmla="*/ 0 w 21616"/>
                <a:gd name="T3" fmla="*/ 21600 h 21600"/>
                <a:gd name="T4" fmla="*/ 16 w 216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6" h="21600" fill="none" extrusionOk="0">
                  <a:moveTo>
                    <a:pt x="21616" y="0"/>
                  </a:moveTo>
                  <a:cubicBezTo>
                    <a:pt x="21616" y="11929"/>
                    <a:pt x="11945" y="21600"/>
                    <a:pt x="16" y="21600"/>
                  </a:cubicBezTo>
                  <a:cubicBezTo>
                    <a:pt x="10" y="21600"/>
                    <a:pt x="5" y="21599"/>
                    <a:pt x="0" y="21599"/>
                  </a:cubicBezTo>
                </a:path>
                <a:path w="21616" h="21600" stroke="0" extrusionOk="0">
                  <a:moveTo>
                    <a:pt x="21616" y="0"/>
                  </a:moveTo>
                  <a:cubicBezTo>
                    <a:pt x="21616" y="11929"/>
                    <a:pt x="11945" y="21600"/>
                    <a:pt x="16" y="21600"/>
                  </a:cubicBezTo>
                  <a:cubicBezTo>
                    <a:pt x="10" y="21600"/>
                    <a:pt x="5" y="21599"/>
                    <a:pt x="0" y="21599"/>
                  </a:cubicBezTo>
                  <a:lnTo>
                    <a:pt x="1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4" name="Freeform 254"/>
            <p:cNvSpPr>
              <a:spLocks/>
            </p:cNvSpPr>
            <p:nvPr/>
          </p:nvSpPr>
          <p:spPr bwMode="auto">
            <a:xfrm>
              <a:off x="2844" y="1202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5" name="Freeform 255"/>
            <p:cNvSpPr>
              <a:spLocks/>
            </p:cNvSpPr>
            <p:nvPr/>
          </p:nvSpPr>
          <p:spPr bwMode="auto">
            <a:xfrm>
              <a:off x="1005" y="761"/>
              <a:ext cx="1369" cy="650"/>
            </a:xfrm>
            <a:custGeom>
              <a:avLst/>
              <a:gdLst>
                <a:gd name="T0" fmla="*/ 0 w 3869"/>
                <a:gd name="T1" fmla="*/ 1837 h 1837"/>
                <a:gd name="T2" fmla="*/ 3854 w 3869"/>
                <a:gd name="T3" fmla="*/ 326 h 1837"/>
                <a:gd name="T4" fmla="*/ 3869 w 3869"/>
                <a:gd name="T5" fmla="*/ 56 h 1837"/>
                <a:gd name="T6" fmla="*/ 3658 w 3869"/>
                <a:gd name="T7" fmla="*/ 0 h 18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69" h="1837">
                  <a:moveTo>
                    <a:pt x="0" y="1837"/>
                  </a:moveTo>
                  <a:lnTo>
                    <a:pt x="3854" y="326"/>
                  </a:lnTo>
                  <a:lnTo>
                    <a:pt x="3869" y="56"/>
                  </a:lnTo>
                  <a:lnTo>
                    <a:pt x="365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6" name="Freeform 256"/>
            <p:cNvSpPr>
              <a:spLocks/>
            </p:cNvSpPr>
            <p:nvPr/>
          </p:nvSpPr>
          <p:spPr bwMode="auto">
            <a:xfrm>
              <a:off x="2284" y="724"/>
              <a:ext cx="24" cy="73"/>
            </a:xfrm>
            <a:custGeom>
              <a:avLst/>
              <a:gdLst>
                <a:gd name="T0" fmla="*/ 50 w 69"/>
                <a:gd name="T1" fmla="*/ 0 h 205"/>
                <a:gd name="T2" fmla="*/ 69 w 69"/>
                <a:gd name="T3" fmla="*/ 4 h 205"/>
                <a:gd name="T4" fmla="*/ 18 w 69"/>
                <a:gd name="T5" fmla="*/ 205 h 205"/>
                <a:gd name="T6" fmla="*/ 0 w 69"/>
                <a:gd name="T7" fmla="*/ 20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205">
                  <a:moveTo>
                    <a:pt x="50" y="0"/>
                  </a:moveTo>
                  <a:lnTo>
                    <a:pt x="69" y="4"/>
                  </a:lnTo>
                  <a:lnTo>
                    <a:pt x="18" y="205"/>
                  </a:lnTo>
                  <a:lnTo>
                    <a:pt x="0" y="20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7" name="Line 257"/>
            <p:cNvSpPr>
              <a:spLocks noChangeShapeType="1"/>
            </p:cNvSpPr>
            <p:nvPr/>
          </p:nvSpPr>
          <p:spPr bwMode="auto">
            <a:xfrm>
              <a:off x="2284" y="795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8" name="Line 258"/>
            <p:cNvSpPr>
              <a:spLocks noChangeShapeType="1"/>
            </p:cNvSpPr>
            <p:nvPr/>
          </p:nvSpPr>
          <p:spPr bwMode="auto">
            <a:xfrm flipH="1" flipV="1">
              <a:off x="1570" y="1526"/>
              <a:ext cx="309" cy="16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29" name="Freeform 259"/>
            <p:cNvSpPr>
              <a:spLocks/>
            </p:cNvSpPr>
            <p:nvPr/>
          </p:nvSpPr>
          <p:spPr bwMode="auto">
            <a:xfrm>
              <a:off x="1547" y="1490"/>
              <a:ext cx="40" cy="68"/>
            </a:xfrm>
            <a:custGeom>
              <a:avLst/>
              <a:gdLst>
                <a:gd name="T0" fmla="*/ 96 w 113"/>
                <a:gd name="T1" fmla="*/ 0 h 193"/>
                <a:gd name="T2" fmla="*/ 113 w 113"/>
                <a:gd name="T3" fmla="*/ 9 h 193"/>
                <a:gd name="T4" fmla="*/ 17 w 113"/>
                <a:gd name="T5" fmla="*/ 193 h 193"/>
                <a:gd name="T6" fmla="*/ 0 w 113"/>
                <a:gd name="T7" fmla="*/ 18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3">
                  <a:moveTo>
                    <a:pt x="96" y="0"/>
                  </a:moveTo>
                  <a:lnTo>
                    <a:pt x="113" y="9"/>
                  </a:lnTo>
                  <a:lnTo>
                    <a:pt x="17" y="193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0" name="Line 260"/>
            <p:cNvSpPr>
              <a:spLocks noChangeShapeType="1"/>
            </p:cNvSpPr>
            <p:nvPr/>
          </p:nvSpPr>
          <p:spPr bwMode="auto">
            <a:xfrm>
              <a:off x="1547" y="155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1" name="Freeform 261"/>
            <p:cNvSpPr>
              <a:spLocks/>
            </p:cNvSpPr>
            <p:nvPr/>
          </p:nvSpPr>
          <p:spPr bwMode="auto">
            <a:xfrm>
              <a:off x="1885" y="1691"/>
              <a:ext cx="314" cy="0"/>
            </a:xfrm>
            <a:custGeom>
              <a:avLst/>
              <a:gdLst>
                <a:gd name="T0" fmla="*/ 890 w 890"/>
                <a:gd name="T1" fmla="*/ 0 w 890"/>
                <a:gd name="T2" fmla="*/ 27 w 890"/>
                <a:gd name="T3" fmla="*/ 71 w 89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890">
                  <a:moveTo>
                    <a:pt x="890" y="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7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2" name="Freeform 262"/>
            <p:cNvSpPr>
              <a:spLocks/>
            </p:cNvSpPr>
            <p:nvPr/>
          </p:nvSpPr>
          <p:spPr bwMode="auto">
            <a:xfrm>
              <a:off x="2229" y="1649"/>
              <a:ext cx="1015" cy="43"/>
            </a:xfrm>
            <a:custGeom>
              <a:avLst/>
              <a:gdLst>
                <a:gd name="T0" fmla="*/ 2868 w 2868"/>
                <a:gd name="T1" fmla="*/ 60 h 120"/>
                <a:gd name="T2" fmla="*/ 2838 w 2868"/>
                <a:gd name="T3" fmla="*/ 120 h 120"/>
                <a:gd name="T4" fmla="*/ 2778 w 2868"/>
                <a:gd name="T5" fmla="*/ 0 h 120"/>
                <a:gd name="T6" fmla="*/ 2718 w 2868"/>
                <a:gd name="T7" fmla="*/ 120 h 120"/>
                <a:gd name="T8" fmla="*/ 2658 w 2868"/>
                <a:gd name="T9" fmla="*/ 0 h 120"/>
                <a:gd name="T10" fmla="*/ 2598 w 2868"/>
                <a:gd name="T11" fmla="*/ 120 h 120"/>
                <a:gd name="T12" fmla="*/ 2538 w 2868"/>
                <a:gd name="T13" fmla="*/ 0 h 120"/>
                <a:gd name="T14" fmla="*/ 2478 w 2868"/>
                <a:gd name="T15" fmla="*/ 120 h 120"/>
                <a:gd name="T16" fmla="*/ 2418 w 2868"/>
                <a:gd name="T17" fmla="*/ 0 h 120"/>
                <a:gd name="T18" fmla="*/ 2358 w 2868"/>
                <a:gd name="T19" fmla="*/ 120 h 120"/>
                <a:gd name="T20" fmla="*/ 2298 w 2868"/>
                <a:gd name="T21" fmla="*/ 0 h 120"/>
                <a:gd name="T22" fmla="*/ 2238 w 2868"/>
                <a:gd name="T23" fmla="*/ 120 h 120"/>
                <a:gd name="T24" fmla="*/ 2178 w 2868"/>
                <a:gd name="T25" fmla="*/ 0 h 120"/>
                <a:gd name="T26" fmla="*/ 2118 w 2868"/>
                <a:gd name="T27" fmla="*/ 120 h 120"/>
                <a:gd name="T28" fmla="*/ 2058 w 2868"/>
                <a:gd name="T29" fmla="*/ 0 h 120"/>
                <a:gd name="T30" fmla="*/ 1998 w 2868"/>
                <a:gd name="T31" fmla="*/ 120 h 120"/>
                <a:gd name="T32" fmla="*/ 1938 w 2868"/>
                <a:gd name="T33" fmla="*/ 0 h 120"/>
                <a:gd name="T34" fmla="*/ 1878 w 2868"/>
                <a:gd name="T35" fmla="*/ 120 h 120"/>
                <a:gd name="T36" fmla="*/ 1818 w 2868"/>
                <a:gd name="T37" fmla="*/ 0 h 120"/>
                <a:gd name="T38" fmla="*/ 1758 w 2868"/>
                <a:gd name="T39" fmla="*/ 120 h 120"/>
                <a:gd name="T40" fmla="*/ 1698 w 2868"/>
                <a:gd name="T41" fmla="*/ 0 h 120"/>
                <a:gd name="T42" fmla="*/ 1638 w 2868"/>
                <a:gd name="T43" fmla="*/ 120 h 120"/>
                <a:gd name="T44" fmla="*/ 1578 w 2868"/>
                <a:gd name="T45" fmla="*/ 0 h 120"/>
                <a:gd name="T46" fmla="*/ 1518 w 2868"/>
                <a:gd name="T47" fmla="*/ 120 h 120"/>
                <a:gd name="T48" fmla="*/ 1458 w 2868"/>
                <a:gd name="T49" fmla="*/ 0 h 120"/>
                <a:gd name="T50" fmla="*/ 1398 w 2868"/>
                <a:gd name="T51" fmla="*/ 120 h 120"/>
                <a:gd name="T52" fmla="*/ 1338 w 2868"/>
                <a:gd name="T53" fmla="*/ 0 h 120"/>
                <a:gd name="T54" fmla="*/ 1278 w 2868"/>
                <a:gd name="T55" fmla="*/ 120 h 120"/>
                <a:gd name="T56" fmla="*/ 1218 w 2868"/>
                <a:gd name="T57" fmla="*/ 0 h 120"/>
                <a:gd name="T58" fmla="*/ 1158 w 2868"/>
                <a:gd name="T59" fmla="*/ 120 h 120"/>
                <a:gd name="T60" fmla="*/ 1098 w 2868"/>
                <a:gd name="T61" fmla="*/ 0 h 120"/>
                <a:gd name="T62" fmla="*/ 1038 w 2868"/>
                <a:gd name="T63" fmla="*/ 120 h 120"/>
                <a:gd name="T64" fmla="*/ 978 w 2868"/>
                <a:gd name="T65" fmla="*/ 0 h 120"/>
                <a:gd name="T66" fmla="*/ 918 w 2868"/>
                <a:gd name="T67" fmla="*/ 120 h 120"/>
                <a:gd name="T68" fmla="*/ 858 w 2868"/>
                <a:gd name="T69" fmla="*/ 0 h 120"/>
                <a:gd name="T70" fmla="*/ 798 w 2868"/>
                <a:gd name="T71" fmla="*/ 120 h 120"/>
                <a:gd name="T72" fmla="*/ 738 w 2868"/>
                <a:gd name="T73" fmla="*/ 0 h 120"/>
                <a:gd name="T74" fmla="*/ 678 w 2868"/>
                <a:gd name="T75" fmla="*/ 120 h 120"/>
                <a:gd name="T76" fmla="*/ 618 w 2868"/>
                <a:gd name="T77" fmla="*/ 0 h 120"/>
                <a:gd name="T78" fmla="*/ 558 w 2868"/>
                <a:gd name="T79" fmla="*/ 120 h 120"/>
                <a:gd name="T80" fmla="*/ 498 w 2868"/>
                <a:gd name="T81" fmla="*/ 0 h 120"/>
                <a:gd name="T82" fmla="*/ 438 w 2868"/>
                <a:gd name="T83" fmla="*/ 120 h 120"/>
                <a:gd name="T84" fmla="*/ 378 w 2868"/>
                <a:gd name="T85" fmla="*/ 0 h 120"/>
                <a:gd name="T86" fmla="*/ 318 w 2868"/>
                <a:gd name="T87" fmla="*/ 120 h 120"/>
                <a:gd name="T88" fmla="*/ 258 w 2868"/>
                <a:gd name="T89" fmla="*/ 0 h 120"/>
                <a:gd name="T90" fmla="*/ 198 w 2868"/>
                <a:gd name="T91" fmla="*/ 120 h 120"/>
                <a:gd name="T92" fmla="*/ 138 w 2868"/>
                <a:gd name="T93" fmla="*/ 0 h 120"/>
                <a:gd name="T94" fmla="*/ 78 w 2868"/>
                <a:gd name="T95" fmla="*/ 120 h 120"/>
                <a:gd name="T96" fmla="*/ 48 w 2868"/>
                <a:gd name="T97" fmla="*/ 60 h 120"/>
                <a:gd name="T98" fmla="*/ 0 w 2868"/>
                <a:gd name="T99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68" h="120">
                  <a:moveTo>
                    <a:pt x="2868" y="60"/>
                  </a:moveTo>
                  <a:lnTo>
                    <a:pt x="2838" y="120"/>
                  </a:lnTo>
                  <a:lnTo>
                    <a:pt x="2778" y="0"/>
                  </a:lnTo>
                  <a:lnTo>
                    <a:pt x="2718" y="120"/>
                  </a:lnTo>
                  <a:lnTo>
                    <a:pt x="2658" y="0"/>
                  </a:lnTo>
                  <a:lnTo>
                    <a:pt x="2598" y="120"/>
                  </a:lnTo>
                  <a:lnTo>
                    <a:pt x="2538" y="0"/>
                  </a:lnTo>
                  <a:lnTo>
                    <a:pt x="2478" y="120"/>
                  </a:lnTo>
                  <a:lnTo>
                    <a:pt x="2418" y="0"/>
                  </a:lnTo>
                  <a:lnTo>
                    <a:pt x="2358" y="120"/>
                  </a:lnTo>
                  <a:lnTo>
                    <a:pt x="2298" y="0"/>
                  </a:lnTo>
                  <a:lnTo>
                    <a:pt x="2238" y="120"/>
                  </a:lnTo>
                  <a:lnTo>
                    <a:pt x="2178" y="0"/>
                  </a:lnTo>
                  <a:lnTo>
                    <a:pt x="2118" y="120"/>
                  </a:lnTo>
                  <a:lnTo>
                    <a:pt x="2058" y="0"/>
                  </a:lnTo>
                  <a:lnTo>
                    <a:pt x="1998" y="120"/>
                  </a:lnTo>
                  <a:lnTo>
                    <a:pt x="1938" y="0"/>
                  </a:lnTo>
                  <a:lnTo>
                    <a:pt x="1878" y="120"/>
                  </a:lnTo>
                  <a:lnTo>
                    <a:pt x="1818" y="0"/>
                  </a:lnTo>
                  <a:lnTo>
                    <a:pt x="1758" y="120"/>
                  </a:lnTo>
                  <a:lnTo>
                    <a:pt x="1698" y="0"/>
                  </a:lnTo>
                  <a:lnTo>
                    <a:pt x="1638" y="120"/>
                  </a:lnTo>
                  <a:lnTo>
                    <a:pt x="1578" y="0"/>
                  </a:lnTo>
                  <a:lnTo>
                    <a:pt x="1518" y="120"/>
                  </a:lnTo>
                  <a:lnTo>
                    <a:pt x="1458" y="0"/>
                  </a:lnTo>
                  <a:lnTo>
                    <a:pt x="1398" y="120"/>
                  </a:lnTo>
                  <a:lnTo>
                    <a:pt x="1338" y="0"/>
                  </a:lnTo>
                  <a:lnTo>
                    <a:pt x="1278" y="120"/>
                  </a:lnTo>
                  <a:lnTo>
                    <a:pt x="1218" y="0"/>
                  </a:lnTo>
                  <a:lnTo>
                    <a:pt x="1158" y="120"/>
                  </a:lnTo>
                  <a:lnTo>
                    <a:pt x="1098" y="0"/>
                  </a:lnTo>
                  <a:lnTo>
                    <a:pt x="1038" y="120"/>
                  </a:lnTo>
                  <a:lnTo>
                    <a:pt x="978" y="0"/>
                  </a:lnTo>
                  <a:lnTo>
                    <a:pt x="918" y="120"/>
                  </a:lnTo>
                  <a:lnTo>
                    <a:pt x="858" y="0"/>
                  </a:lnTo>
                  <a:lnTo>
                    <a:pt x="798" y="120"/>
                  </a:lnTo>
                  <a:lnTo>
                    <a:pt x="738" y="0"/>
                  </a:lnTo>
                  <a:lnTo>
                    <a:pt x="678" y="120"/>
                  </a:lnTo>
                  <a:lnTo>
                    <a:pt x="618" y="0"/>
                  </a:lnTo>
                  <a:lnTo>
                    <a:pt x="558" y="120"/>
                  </a:lnTo>
                  <a:lnTo>
                    <a:pt x="498" y="0"/>
                  </a:lnTo>
                  <a:lnTo>
                    <a:pt x="438" y="120"/>
                  </a:lnTo>
                  <a:lnTo>
                    <a:pt x="378" y="0"/>
                  </a:lnTo>
                  <a:lnTo>
                    <a:pt x="318" y="120"/>
                  </a:lnTo>
                  <a:lnTo>
                    <a:pt x="258" y="0"/>
                  </a:lnTo>
                  <a:lnTo>
                    <a:pt x="198" y="120"/>
                  </a:lnTo>
                  <a:lnTo>
                    <a:pt x="138" y="0"/>
                  </a:lnTo>
                  <a:lnTo>
                    <a:pt x="78" y="120"/>
                  </a:lnTo>
                  <a:lnTo>
                    <a:pt x="48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3" name="Line 263"/>
            <p:cNvSpPr>
              <a:spLocks noChangeShapeType="1"/>
            </p:cNvSpPr>
            <p:nvPr/>
          </p:nvSpPr>
          <p:spPr bwMode="auto">
            <a:xfrm>
              <a:off x="2229" y="167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4" name="Arc 264"/>
            <p:cNvSpPr>
              <a:spLocks/>
            </p:cNvSpPr>
            <p:nvPr/>
          </p:nvSpPr>
          <p:spPr bwMode="auto">
            <a:xfrm>
              <a:off x="2199" y="1691"/>
              <a:ext cx="699" cy="37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5" name="Arc 265"/>
            <p:cNvSpPr>
              <a:spLocks/>
            </p:cNvSpPr>
            <p:nvPr/>
          </p:nvSpPr>
          <p:spPr bwMode="auto">
            <a:xfrm>
              <a:off x="2184" y="1601"/>
              <a:ext cx="90" cy="90"/>
            </a:xfrm>
            <a:custGeom>
              <a:avLst/>
              <a:gdLst>
                <a:gd name="G0" fmla="+- 0 0 0"/>
                <a:gd name="G1" fmla="+- 241 0 0"/>
                <a:gd name="G2" fmla="+- 21600 0 0"/>
                <a:gd name="T0" fmla="*/ 21599 w 21600"/>
                <a:gd name="T1" fmla="*/ 0 h 21841"/>
                <a:gd name="T2" fmla="*/ 0 w 21600"/>
                <a:gd name="T3" fmla="*/ 21841 h 21841"/>
                <a:gd name="T4" fmla="*/ 0 w 21600"/>
                <a:gd name="T5" fmla="*/ 241 h 2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41" fill="none" extrusionOk="0">
                  <a:moveTo>
                    <a:pt x="21598" y="0"/>
                  </a:moveTo>
                  <a:cubicBezTo>
                    <a:pt x="21599" y="80"/>
                    <a:pt x="21600" y="160"/>
                    <a:pt x="21600" y="241"/>
                  </a:cubicBezTo>
                  <a:cubicBezTo>
                    <a:pt x="21600" y="12170"/>
                    <a:pt x="11929" y="21840"/>
                    <a:pt x="0" y="21841"/>
                  </a:cubicBezTo>
                </a:path>
                <a:path w="21600" h="21841" stroke="0" extrusionOk="0">
                  <a:moveTo>
                    <a:pt x="21598" y="0"/>
                  </a:moveTo>
                  <a:cubicBezTo>
                    <a:pt x="21599" y="80"/>
                    <a:pt x="21600" y="160"/>
                    <a:pt x="21600" y="241"/>
                  </a:cubicBezTo>
                  <a:cubicBezTo>
                    <a:pt x="21600" y="12170"/>
                    <a:pt x="11929" y="21840"/>
                    <a:pt x="0" y="21841"/>
                  </a:cubicBezTo>
                  <a:lnTo>
                    <a:pt x="0" y="24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6" name="Arc 266"/>
            <p:cNvSpPr>
              <a:spLocks/>
            </p:cNvSpPr>
            <p:nvPr/>
          </p:nvSpPr>
          <p:spPr bwMode="auto">
            <a:xfrm>
              <a:off x="3054" y="1166"/>
              <a:ext cx="256" cy="24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7" name="Freeform 267"/>
            <p:cNvSpPr>
              <a:spLocks/>
            </p:cNvSpPr>
            <p:nvPr/>
          </p:nvSpPr>
          <p:spPr bwMode="auto">
            <a:xfrm>
              <a:off x="3273" y="1160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8" name="Line 268"/>
            <p:cNvSpPr>
              <a:spLocks noChangeShapeType="1"/>
            </p:cNvSpPr>
            <p:nvPr/>
          </p:nvSpPr>
          <p:spPr bwMode="auto">
            <a:xfrm>
              <a:off x="3273" y="116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39" name="Freeform 269"/>
            <p:cNvSpPr>
              <a:spLocks/>
            </p:cNvSpPr>
            <p:nvPr/>
          </p:nvSpPr>
          <p:spPr bwMode="auto">
            <a:xfrm>
              <a:off x="2254" y="1281"/>
              <a:ext cx="670" cy="450"/>
            </a:xfrm>
            <a:custGeom>
              <a:avLst/>
              <a:gdLst>
                <a:gd name="T0" fmla="*/ 0 w 1892"/>
                <a:gd name="T1" fmla="*/ 1271 h 1271"/>
                <a:gd name="T2" fmla="*/ 1129 w 1892"/>
                <a:gd name="T3" fmla="*/ 311 h 1271"/>
                <a:gd name="T4" fmla="*/ 1892 w 1892"/>
                <a:gd name="T5" fmla="*/ 0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2" h="1271">
                  <a:moveTo>
                    <a:pt x="0" y="1271"/>
                  </a:moveTo>
                  <a:lnTo>
                    <a:pt x="1129" y="311"/>
                  </a:lnTo>
                  <a:lnTo>
                    <a:pt x="189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0" name="Freeform 270"/>
            <p:cNvSpPr>
              <a:spLocks/>
            </p:cNvSpPr>
            <p:nvPr/>
          </p:nvSpPr>
          <p:spPr bwMode="auto">
            <a:xfrm>
              <a:off x="2910" y="1245"/>
              <a:ext cx="33" cy="70"/>
            </a:xfrm>
            <a:custGeom>
              <a:avLst/>
              <a:gdLst>
                <a:gd name="T0" fmla="*/ 94 w 94"/>
                <a:gd name="T1" fmla="*/ 192 h 198"/>
                <a:gd name="T2" fmla="*/ 75 w 94"/>
                <a:gd name="T3" fmla="*/ 198 h 198"/>
                <a:gd name="T4" fmla="*/ 0 w 94"/>
                <a:gd name="T5" fmla="*/ 6 h 198"/>
                <a:gd name="T6" fmla="*/ 19 w 9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94" y="192"/>
                  </a:moveTo>
                  <a:lnTo>
                    <a:pt x="75" y="19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1" name="Line 271"/>
            <p:cNvSpPr>
              <a:spLocks noChangeShapeType="1"/>
            </p:cNvSpPr>
            <p:nvPr/>
          </p:nvSpPr>
          <p:spPr bwMode="auto">
            <a:xfrm flipH="1">
              <a:off x="2910" y="1245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2" name="Line 272"/>
            <p:cNvSpPr>
              <a:spLocks noChangeShapeType="1"/>
            </p:cNvSpPr>
            <p:nvPr/>
          </p:nvSpPr>
          <p:spPr bwMode="auto">
            <a:xfrm flipH="1" flipV="1">
              <a:off x="1789" y="1281"/>
              <a:ext cx="185" cy="10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3" name="Freeform 273"/>
            <p:cNvSpPr>
              <a:spLocks/>
            </p:cNvSpPr>
            <p:nvPr/>
          </p:nvSpPr>
          <p:spPr bwMode="auto">
            <a:xfrm>
              <a:off x="1766" y="1246"/>
              <a:ext cx="40" cy="68"/>
            </a:xfrm>
            <a:custGeom>
              <a:avLst/>
              <a:gdLst>
                <a:gd name="T0" fmla="*/ 96 w 113"/>
                <a:gd name="T1" fmla="*/ 0 h 192"/>
                <a:gd name="T2" fmla="*/ 113 w 113"/>
                <a:gd name="T3" fmla="*/ 8 h 192"/>
                <a:gd name="T4" fmla="*/ 16 w 113"/>
                <a:gd name="T5" fmla="*/ 192 h 192"/>
                <a:gd name="T6" fmla="*/ 0 w 113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2">
                  <a:moveTo>
                    <a:pt x="96" y="0"/>
                  </a:moveTo>
                  <a:lnTo>
                    <a:pt x="113" y="8"/>
                  </a:lnTo>
                  <a:lnTo>
                    <a:pt x="16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4" name="Line 274"/>
            <p:cNvSpPr>
              <a:spLocks noChangeShapeType="1"/>
            </p:cNvSpPr>
            <p:nvPr/>
          </p:nvSpPr>
          <p:spPr bwMode="auto">
            <a:xfrm>
              <a:off x="1766" y="1311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5" name="Line 275"/>
            <p:cNvSpPr>
              <a:spLocks noChangeShapeType="1"/>
            </p:cNvSpPr>
            <p:nvPr/>
          </p:nvSpPr>
          <p:spPr bwMode="auto">
            <a:xfrm flipH="1" flipV="1">
              <a:off x="2139" y="1296"/>
              <a:ext cx="95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6" name="Freeform 276"/>
            <p:cNvSpPr>
              <a:spLocks/>
            </p:cNvSpPr>
            <p:nvPr/>
          </p:nvSpPr>
          <p:spPr bwMode="auto">
            <a:xfrm>
              <a:off x="2110" y="1263"/>
              <a:ext cx="53" cy="61"/>
            </a:xfrm>
            <a:custGeom>
              <a:avLst/>
              <a:gdLst>
                <a:gd name="T0" fmla="*/ 133 w 148"/>
                <a:gd name="T1" fmla="*/ 0 h 171"/>
                <a:gd name="T2" fmla="*/ 148 w 148"/>
                <a:gd name="T3" fmla="*/ 12 h 171"/>
                <a:gd name="T4" fmla="*/ 14 w 148"/>
                <a:gd name="T5" fmla="*/ 171 h 171"/>
                <a:gd name="T6" fmla="*/ 0 w 148"/>
                <a:gd name="T7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33" y="0"/>
                  </a:moveTo>
                  <a:lnTo>
                    <a:pt x="148" y="12"/>
                  </a:lnTo>
                  <a:lnTo>
                    <a:pt x="14" y="171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7" name="Line 277"/>
            <p:cNvSpPr>
              <a:spLocks noChangeShapeType="1"/>
            </p:cNvSpPr>
            <p:nvPr/>
          </p:nvSpPr>
          <p:spPr bwMode="auto">
            <a:xfrm>
              <a:off x="2110" y="1320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8" name="Line 278"/>
            <p:cNvSpPr>
              <a:spLocks noChangeShapeType="1"/>
            </p:cNvSpPr>
            <p:nvPr/>
          </p:nvSpPr>
          <p:spPr bwMode="auto">
            <a:xfrm flipH="1" flipV="1">
              <a:off x="2339" y="1126"/>
              <a:ext cx="195" cy="1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49" name="Freeform 279"/>
            <p:cNvSpPr>
              <a:spLocks/>
            </p:cNvSpPr>
            <p:nvPr/>
          </p:nvSpPr>
          <p:spPr bwMode="auto">
            <a:xfrm>
              <a:off x="2312" y="1093"/>
              <a:ext cx="49" cy="62"/>
            </a:xfrm>
            <a:custGeom>
              <a:avLst/>
              <a:gdLst>
                <a:gd name="T0" fmla="*/ 126 w 140"/>
                <a:gd name="T1" fmla="*/ 0 h 176"/>
                <a:gd name="T2" fmla="*/ 140 w 140"/>
                <a:gd name="T3" fmla="*/ 13 h 176"/>
                <a:gd name="T4" fmla="*/ 15 w 140"/>
                <a:gd name="T5" fmla="*/ 176 h 176"/>
                <a:gd name="T6" fmla="*/ 0 w 140"/>
                <a:gd name="T7" fmla="*/ 16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6">
                  <a:moveTo>
                    <a:pt x="126" y="0"/>
                  </a:moveTo>
                  <a:lnTo>
                    <a:pt x="140" y="13"/>
                  </a:lnTo>
                  <a:lnTo>
                    <a:pt x="15" y="176"/>
                  </a:lnTo>
                  <a:lnTo>
                    <a:pt x="0" y="1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50" name="Line 280"/>
            <p:cNvSpPr>
              <a:spLocks noChangeShapeType="1"/>
            </p:cNvSpPr>
            <p:nvPr/>
          </p:nvSpPr>
          <p:spPr bwMode="auto">
            <a:xfrm>
              <a:off x="2312" y="115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51" name="Freeform 281"/>
            <p:cNvSpPr>
              <a:spLocks/>
            </p:cNvSpPr>
            <p:nvPr/>
          </p:nvSpPr>
          <p:spPr bwMode="auto">
            <a:xfrm>
              <a:off x="2654" y="1251"/>
              <a:ext cx="90" cy="130"/>
            </a:xfrm>
            <a:custGeom>
              <a:avLst/>
              <a:gdLst>
                <a:gd name="T0" fmla="*/ 255 w 255"/>
                <a:gd name="T1" fmla="*/ 366 h 366"/>
                <a:gd name="T2" fmla="*/ 255 w 255"/>
                <a:gd name="T3" fmla="*/ 182 h 366"/>
                <a:gd name="T4" fmla="*/ 0 w 255"/>
                <a:gd name="T5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366">
                  <a:moveTo>
                    <a:pt x="255" y="366"/>
                  </a:moveTo>
                  <a:lnTo>
                    <a:pt x="255" y="18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52" name="Freeform 282"/>
            <p:cNvSpPr>
              <a:spLocks/>
            </p:cNvSpPr>
            <p:nvPr/>
          </p:nvSpPr>
          <p:spPr bwMode="auto">
            <a:xfrm>
              <a:off x="2626" y="1218"/>
              <a:ext cx="49" cy="63"/>
            </a:xfrm>
            <a:custGeom>
              <a:avLst/>
              <a:gdLst>
                <a:gd name="T0" fmla="*/ 122 w 138"/>
                <a:gd name="T1" fmla="*/ 0 h 178"/>
                <a:gd name="T2" fmla="*/ 138 w 138"/>
                <a:gd name="T3" fmla="*/ 11 h 178"/>
                <a:gd name="T4" fmla="*/ 17 w 138"/>
                <a:gd name="T5" fmla="*/ 178 h 178"/>
                <a:gd name="T6" fmla="*/ 0 w 138"/>
                <a:gd name="T7" fmla="*/ 16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22" y="0"/>
                  </a:moveTo>
                  <a:lnTo>
                    <a:pt x="138" y="11"/>
                  </a:lnTo>
                  <a:lnTo>
                    <a:pt x="17" y="178"/>
                  </a:lnTo>
                  <a:lnTo>
                    <a:pt x="0" y="16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653" name="Line 283"/>
            <p:cNvSpPr>
              <a:spLocks noChangeShapeType="1"/>
            </p:cNvSpPr>
            <p:nvPr/>
          </p:nvSpPr>
          <p:spPr bwMode="auto">
            <a:xfrm>
              <a:off x="6662" y="2932"/>
              <a:ext cx="17" cy="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391275" cy="8413750"/>
            <a:chOff x="285" y="288"/>
            <a:chExt cx="4026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85" y="288"/>
              <a:ext cx="3795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12" y="315"/>
              <a:ext cx="3999" cy="5092"/>
              <a:chOff x="312" y="315"/>
              <a:chExt cx="3999" cy="5092"/>
            </a:xfrm>
          </p:grpSpPr>
          <p:sp>
            <p:nvSpPr>
              <p:cNvPr id="24646" name="Rectangle 5"/>
              <p:cNvSpPr>
                <a:spLocks noChangeArrowheads="1"/>
              </p:cNvSpPr>
              <p:nvPr/>
            </p:nvSpPr>
            <p:spPr bwMode="auto">
              <a:xfrm>
                <a:off x="312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47" name="Rectangle 6"/>
              <p:cNvSpPr>
                <a:spLocks noChangeArrowheads="1"/>
              </p:cNvSpPr>
              <p:nvPr/>
            </p:nvSpPr>
            <p:spPr bwMode="auto">
              <a:xfrm>
                <a:off x="312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48" name="Rectangle 7"/>
              <p:cNvSpPr>
                <a:spLocks noChangeArrowheads="1"/>
              </p:cNvSpPr>
              <p:nvPr/>
            </p:nvSpPr>
            <p:spPr bwMode="auto">
              <a:xfrm>
                <a:off x="312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49" name="Rectangle 8"/>
              <p:cNvSpPr>
                <a:spLocks noChangeArrowheads="1"/>
              </p:cNvSpPr>
              <p:nvPr/>
            </p:nvSpPr>
            <p:spPr bwMode="auto">
              <a:xfrm>
                <a:off x="717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0" name="Oval 9"/>
              <p:cNvSpPr>
                <a:spLocks noChangeArrowheads="1"/>
              </p:cNvSpPr>
              <p:nvPr/>
            </p:nvSpPr>
            <p:spPr bwMode="auto">
              <a:xfrm>
                <a:off x="463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1" name="Rectangle 10"/>
              <p:cNvSpPr>
                <a:spLocks noChangeArrowheads="1"/>
              </p:cNvSpPr>
              <p:nvPr/>
            </p:nvSpPr>
            <p:spPr bwMode="auto">
              <a:xfrm>
                <a:off x="911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52" name="Oval 11"/>
              <p:cNvSpPr>
                <a:spLocks noChangeArrowheads="1"/>
              </p:cNvSpPr>
              <p:nvPr/>
            </p:nvSpPr>
            <p:spPr bwMode="auto">
              <a:xfrm>
                <a:off x="903" y="3995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3" name="Rectangle 12"/>
              <p:cNvSpPr>
                <a:spLocks noChangeArrowheads="1"/>
              </p:cNvSpPr>
              <p:nvPr/>
            </p:nvSpPr>
            <p:spPr bwMode="auto">
              <a:xfrm>
                <a:off x="1201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54" name="Oval 13"/>
              <p:cNvSpPr>
                <a:spLocks noChangeArrowheads="1"/>
              </p:cNvSpPr>
              <p:nvPr/>
            </p:nvSpPr>
            <p:spPr bwMode="auto">
              <a:xfrm>
                <a:off x="1052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5" name="Rectangle 14"/>
              <p:cNvSpPr>
                <a:spLocks noChangeArrowheads="1"/>
              </p:cNvSpPr>
              <p:nvPr/>
            </p:nvSpPr>
            <p:spPr bwMode="auto">
              <a:xfrm>
                <a:off x="1500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56" name="Rectangle 15"/>
              <p:cNvSpPr>
                <a:spLocks noChangeArrowheads="1"/>
              </p:cNvSpPr>
              <p:nvPr/>
            </p:nvSpPr>
            <p:spPr bwMode="auto">
              <a:xfrm>
                <a:off x="1200" y="3995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7" name="Line 16"/>
              <p:cNvSpPr>
                <a:spLocks noChangeShapeType="1"/>
              </p:cNvSpPr>
              <p:nvPr/>
            </p:nvSpPr>
            <p:spPr bwMode="auto">
              <a:xfrm>
                <a:off x="1200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8" name="Line 17"/>
              <p:cNvSpPr>
                <a:spLocks noChangeShapeType="1"/>
              </p:cNvSpPr>
              <p:nvPr/>
            </p:nvSpPr>
            <p:spPr bwMode="auto">
              <a:xfrm flipV="1">
                <a:off x="1200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59" name="Rectangle 18"/>
              <p:cNvSpPr>
                <a:spLocks noChangeArrowheads="1"/>
              </p:cNvSpPr>
              <p:nvPr/>
            </p:nvSpPr>
            <p:spPr bwMode="auto">
              <a:xfrm>
                <a:off x="760" y="377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60" name="Oval 19"/>
              <p:cNvSpPr>
                <a:spLocks noChangeArrowheads="1"/>
              </p:cNvSpPr>
              <p:nvPr/>
            </p:nvSpPr>
            <p:spPr bwMode="auto">
              <a:xfrm>
                <a:off x="1349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61" name="Rectangle 20"/>
              <p:cNvSpPr>
                <a:spLocks noChangeArrowheads="1"/>
              </p:cNvSpPr>
              <p:nvPr/>
            </p:nvSpPr>
            <p:spPr bwMode="auto">
              <a:xfrm>
                <a:off x="1057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62" name="Oval 21"/>
              <p:cNvSpPr>
                <a:spLocks noChangeArrowheads="1"/>
              </p:cNvSpPr>
              <p:nvPr/>
            </p:nvSpPr>
            <p:spPr bwMode="auto">
              <a:xfrm>
                <a:off x="1498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63" name="Rectangle 22"/>
              <p:cNvSpPr>
                <a:spLocks noChangeArrowheads="1"/>
              </p:cNvSpPr>
              <p:nvPr/>
            </p:nvSpPr>
            <p:spPr bwMode="auto">
              <a:xfrm>
                <a:off x="1349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64" name="Oval 23"/>
              <p:cNvSpPr>
                <a:spLocks noChangeArrowheads="1"/>
              </p:cNvSpPr>
              <p:nvPr/>
            </p:nvSpPr>
            <p:spPr bwMode="auto">
              <a:xfrm>
                <a:off x="1646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65" name="Rectangle 24"/>
              <p:cNvSpPr>
                <a:spLocks noChangeArrowheads="1"/>
              </p:cNvSpPr>
              <p:nvPr/>
            </p:nvSpPr>
            <p:spPr bwMode="auto">
              <a:xfrm>
                <a:off x="1647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66" name="Oval 25"/>
              <p:cNvSpPr>
                <a:spLocks noChangeArrowheads="1"/>
              </p:cNvSpPr>
              <p:nvPr/>
            </p:nvSpPr>
            <p:spPr bwMode="auto">
              <a:xfrm>
                <a:off x="1200" y="408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67" name="Rectangle 26"/>
              <p:cNvSpPr>
                <a:spLocks noChangeArrowheads="1"/>
              </p:cNvSpPr>
              <p:nvPr/>
            </p:nvSpPr>
            <p:spPr bwMode="auto">
              <a:xfrm>
                <a:off x="463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68" name="Oval 27"/>
              <p:cNvSpPr>
                <a:spLocks noChangeArrowheads="1"/>
              </p:cNvSpPr>
              <p:nvPr/>
            </p:nvSpPr>
            <p:spPr bwMode="auto">
              <a:xfrm>
                <a:off x="1200" y="423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69" name="Rectangle 28"/>
              <p:cNvSpPr>
                <a:spLocks noChangeArrowheads="1"/>
              </p:cNvSpPr>
              <p:nvPr/>
            </p:nvSpPr>
            <p:spPr bwMode="auto">
              <a:xfrm>
                <a:off x="1870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70" name="Oval 29"/>
              <p:cNvSpPr>
                <a:spLocks noChangeArrowheads="1"/>
              </p:cNvSpPr>
              <p:nvPr/>
            </p:nvSpPr>
            <p:spPr bwMode="auto">
              <a:xfrm>
                <a:off x="755" y="41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71" name="Rectangle 30"/>
              <p:cNvSpPr>
                <a:spLocks noChangeArrowheads="1"/>
              </p:cNvSpPr>
              <p:nvPr/>
            </p:nvSpPr>
            <p:spPr bwMode="auto">
              <a:xfrm>
                <a:off x="813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72" name="Oval 31"/>
              <p:cNvSpPr>
                <a:spLocks noChangeArrowheads="1"/>
              </p:cNvSpPr>
              <p:nvPr/>
            </p:nvSpPr>
            <p:spPr bwMode="auto">
              <a:xfrm>
                <a:off x="1790" y="410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73" name="Rectangle 32"/>
              <p:cNvSpPr>
                <a:spLocks noChangeArrowheads="1"/>
              </p:cNvSpPr>
              <p:nvPr/>
            </p:nvSpPr>
            <p:spPr bwMode="auto">
              <a:xfrm>
                <a:off x="1623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74" name="Oval 33"/>
              <p:cNvSpPr>
                <a:spLocks noChangeArrowheads="1"/>
              </p:cNvSpPr>
              <p:nvPr/>
            </p:nvSpPr>
            <p:spPr bwMode="auto">
              <a:xfrm>
                <a:off x="463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75" name="Rectangle 34"/>
              <p:cNvSpPr>
                <a:spLocks noChangeArrowheads="1"/>
              </p:cNvSpPr>
              <p:nvPr/>
            </p:nvSpPr>
            <p:spPr bwMode="auto">
              <a:xfrm>
                <a:off x="911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76" name="Oval 35"/>
              <p:cNvSpPr>
                <a:spLocks noChangeArrowheads="1"/>
              </p:cNvSpPr>
              <p:nvPr/>
            </p:nvSpPr>
            <p:spPr bwMode="auto">
              <a:xfrm>
                <a:off x="903" y="503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77" name="Rectangle 36"/>
              <p:cNvSpPr>
                <a:spLocks noChangeArrowheads="1"/>
              </p:cNvSpPr>
              <p:nvPr/>
            </p:nvSpPr>
            <p:spPr bwMode="auto">
              <a:xfrm>
                <a:off x="1201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78" name="Oval 37"/>
              <p:cNvSpPr>
                <a:spLocks noChangeArrowheads="1"/>
              </p:cNvSpPr>
              <p:nvPr/>
            </p:nvSpPr>
            <p:spPr bwMode="auto">
              <a:xfrm>
                <a:off x="1052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79" name="Rectangle 38"/>
              <p:cNvSpPr>
                <a:spLocks noChangeArrowheads="1"/>
              </p:cNvSpPr>
              <p:nvPr/>
            </p:nvSpPr>
            <p:spPr bwMode="auto">
              <a:xfrm>
                <a:off x="1500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80" name="Rectangle 39"/>
              <p:cNvSpPr>
                <a:spLocks noChangeArrowheads="1"/>
              </p:cNvSpPr>
              <p:nvPr/>
            </p:nvSpPr>
            <p:spPr bwMode="auto">
              <a:xfrm>
                <a:off x="1200" y="503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81" name="Line 40"/>
              <p:cNvSpPr>
                <a:spLocks noChangeShapeType="1"/>
              </p:cNvSpPr>
              <p:nvPr/>
            </p:nvSpPr>
            <p:spPr bwMode="auto">
              <a:xfrm>
                <a:off x="1200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82" name="Line 41"/>
              <p:cNvSpPr>
                <a:spLocks noChangeShapeType="1"/>
              </p:cNvSpPr>
              <p:nvPr/>
            </p:nvSpPr>
            <p:spPr bwMode="auto">
              <a:xfrm flipV="1">
                <a:off x="1200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83" name="Rectangle 42"/>
              <p:cNvSpPr>
                <a:spLocks noChangeArrowheads="1"/>
              </p:cNvSpPr>
              <p:nvPr/>
            </p:nvSpPr>
            <p:spPr bwMode="auto">
              <a:xfrm>
                <a:off x="646" y="48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84" name="Oval 43"/>
              <p:cNvSpPr>
                <a:spLocks noChangeArrowheads="1"/>
              </p:cNvSpPr>
              <p:nvPr/>
            </p:nvSpPr>
            <p:spPr bwMode="auto">
              <a:xfrm>
                <a:off x="1349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85" name="Rectangle 44"/>
              <p:cNvSpPr>
                <a:spLocks noChangeArrowheads="1"/>
              </p:cNvSpPr>
              <p:nvPr/>
            </p:nvSpPr>
            <p:spPr bwMode="auto">
              <a:xfrm>
                <a:off x="909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86" name="Oval 45"/>
              <p:cNvSpPr>
                <a:spLocks noChangeArrowheads="1"/>
              </p:cNvSpPr>
              <p:nvPr/>
            </p:nvSpPr>
            <p:spPr bwMode="auto">
              <a:xfrm>
                <a:off x="1498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87" name="Rectangle 46"/>
              <p:cNvSpPr>
                <a:spLocks noChangeArrowheads="1"/>
              </p:cNvSpPr>
              <p:nvPr/>
            </p:nvSpPr>
            <p:spPr bwMode="auto">
              <a:xfrm>
                <a:off x="1201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88" name="Oval 47"/>
              <p:cNvSpPr>
                <a:spLocks noChangeArrowheads="1"/>
              </p:cNvSpPr>
              <p:nvPr/>
            </p:nvSpPr>
            <p:spPr bwMode="auto">
              <a:xfrm>
                <a:off x="1646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89" name="Rectangle 48"/>
              <p:cNvSpPr>
                <a:spLocks noChangeArrowheads="1"/>
              </p:cNvSpPr>
              <p:nvPr/>
            </p:nvSpPr>
            <p:spPr bwMode="auto">
              <a:xfrm>
                <a:off x="1498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90" name="Oval 49"/>
              <p:cNvSpPr>
                <a:spLocks noChangeArrowheads="1"/>
              </p:cNvSpPr>
              <p:nvPr/>
            </p:nvSpPr>
            <p:spPr bwMode="auto">
              <a:xfrm>
                <a:off x="1200" y="512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91" name="Rectangle 50"/>
              <p:cNvSpPr>
                <a:spLocks noChangeArrowheads="1"/>
              </p:cNvSpPr>
              <p:nvPr/>
            </p:nvSpPr>
            <p:spPr bwMode="auto">
              <a:xfrm>
                <a:off x="463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92" name="Oval 51"/>
              <p:cNvSpPr>
                <a:spLocks noChangeArrowheads="1"/>
              </p:cNvSpPr>
              <p:nvPr/>
            </p:nvSpPr>
            <p:spPr bwMode="auto">
              <a:xfrm>
                <a:off x="1200" y="5269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93" name="Rectangle 52"/>
              <p:cNvSpPr>
                <a:spLocks noChangeArrowheads="1"/>
              </p:cNvSpPr>
              <p:nvPr/>
            </p:nvSpPr>
            <p:spPr bwMode="auto">
              <a:xfrm>
                <a:off x="1870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94" name="Oval 53"/>
              <p:cNvSpPr>
                <a:spLocks noChangeArrowheads="1"/>
              </p:cNvSpPr>
              <p:nvPr/>
            </p:nvSpPr>
            <p:spPr bwMode="auto">
              <a:xfrm>
                <a:off x="755" y="514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95" name="Rectangle 54"/>
              <p:cNvSpPr>
                <a:spLocks noChangeArrowheads="1"/>
              </p:cNvSpPr>
              <p:nvPr/>
            </p:nvSpPr>
            <p:spPr bwMode="auto">
              <a:xfrm>
                <a:off x="1105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96" name="Oval 55"/>
              <p:cNvSpPr>
                <a:spLocks noChangeArrowheads="1"/>
              </p:cNvSpPr>
              <p:nvPr/>
            </p:nvSpPr>
            <p:spPr bwMode="auto">
              <a:xfrm>
                <a:off x="1790" y="514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97" name="Rectangle 56"/>
              <p:cNvSpPr>
                <a:spLocks noChangeArrowheads="1"/>
              </p:cNvSpPr>
              <p:nvPr/>
            </p:nvSpPr>
            <p:spPr bwMode="auto">
              <a:xfrm>
                <a:off x="1697" y="48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698" name="Oval 57"/>
              <p:cNvSpPr>
                <a:spLocks noChangeArrowheads="1"/>
              </p:cNvSpPr>
              <p:nvPr/>
            </p:nvSpPr>
            <p:spPr bwMode="auto">
              <a:xfrm>
                <a:off x="463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99" name="Rectangle 58"/>
              <p:cNvSpPr>
                <a:spLocks noChangeArrowheads="1"/>
              </p:cNvSpPr>
              <p:nvPr/>
            </p:nvSpPr>
            <p:spPr bwMode="auto">
              <a:xfrm>
                <a:off x="911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00" name="Oval 59"/>
              <p:cNvSpPr>
                <a:spLocks noChangeArrowheads="1"/>
              </p:cNvSpPr>
              <p:nvPr/>
            </p:nvSpPr>
            <p:spPr bwMode="auto">
              <a:xfrm>
                <a:off x="903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01" name="Rectangle 60"/>
              <p:cNvSpPr>
                <a:spLocks noChangeArrowheads="1"/>
              </p:cNvSpPr>
              <p:nvPr/>
            </p:nvSpPr>
            <p:spPr bwMode="auto">
              <a:xfrm>
                <a:off x="1129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02" name="Oval 61"/>
              <p:cNvSpPr>
                <a:spLocks noChangeArrowheads="1"/>
              </p:cNvSpPr>
              <p:nvPr/>
            </p:nvSpPr>
            <p:spPr bwMode="auto">
              <a:xfrm>
                <a:off x="1052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03" name="Rectangle 62"/>
              <p:cNvSpPr>
                <a:spLocks noChangeArrowheads="1"/>
              </p:cNvSpPr>
              <p:nvPr/>
            </p:nvSpPr>
            <p:spPr bwMode="auto">
              <a:xfrm>
                <a:off x="1426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04" name="Rectangle 63"/>
              <p:cNvSpPr>
                <a:spLocks noChangeArrowheads="1"/>
              </p:cNvSpPr>
              <p:nvPr/>
            </p:nvSpPr>
            <p:spPr bwMode="auto">
              <a:xfrm>
                <a:off x="1200" y="296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05" name="Line 64"/>
              <p:cNvSpPr>
                <a:spLocks noChangeShapeType="1"/>
              </p:cNvSpPr>
              <p:nvPr/>
            </p:nvSpPr>
            <p:spPr bwMode="auto">
              <a:xfrm>
                <a:off x="1200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06" name="Line 65"/>
              <p:cNvSpPr>
                <a:spLocks noChangeShapeType="1"/>
              </p:cNvSpPr>
              <p:nvPr/>
            </p:nvSpPr>
            <p:spPr bwMode="auto">
              <a:xfrm flipV="1">
                <a:off x="1200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07" name="Rectangle 66"/>
              <p:cNvSpPr>
                <a:spLocks noChangeArrowheads="1"/>
              </p:cNvSpPr>
              <p:nvPr/>
            </p:nvSpPr>
            <p:spPr bwMode="auto">
              <a:xfrm>
                <a:off x="760" y="275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08" name="Oval 67"/>
              <p:cNvSpPr>
                <a:spLocks noChangeArrowheads="1"/>
              </p:cNvSpPr>
              <p:nvPr/>
            </p:nvSpPr>
            <p:spPr bwMode="auto">
              <a:xfrm>
                <a:off x="1349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09" name="Rectangle 68"/>
              <p:cNvSpPr>
                <a:spLocks noChangeArrowheads="1"/>
              </p:cNvSpPr>
              <p:nvPr/>
            </p:nvSpPr>
            <p:spPr bwMode="auto">
              <a:xfrm>
                <a:off x="1057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10" name="Oval 69"/>
              <p:cNvSpPr>
                <a:spLocks noChangeArrowheads="1"/>
              </p:cNvSpPr>
              <p:nvPr/>
            </p:nvSpPr>
            <p:spPr bwMode="auto">
              <a:xfrm>
                <a:off x="1498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11" name="Rectangle 70"/>
              <p:cNvSpPr>
                <a:spLocks noChangeArrowheads="1"/>
              </p:cNvSpPr>
              <p:nvPr/>
            </p:nvSpPr>
            <p:spPr bwMode="auto">
              <a:xfrm>
                <a:off x="1349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12" name="Oval 71"/>
              <p:cNvSpPr>
                <a:spLocks noChangeArrowheads="1"/>
              </p:cNvSpPr>
              <p:nvPr/>
            </p:nvSpPr>
            <p:spPr bwMode="auto">
              <a:xfrm>
                <a:off x="1646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13" name="Rectangle 72"/>
              <p:cNvSpPr>
                <a:spLocks noChangeArrowheads="1"/>
              </p:cNvSpPr>
              <p:nvPr/>
            </p:nvSpPr>
            <p:spPr bwMode="auto">
              <a:xfrm>
                <a:off x="1649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14" name="Oval 73"/>
              <p:cNvSpPr>
                <a:spLocks noChangeArrowheads="1"/>
              </p:cNvSpPr>
              <p:nvPr/>
            </p:nvSpPr>
            <p:spPr bwMode="auto">
              <a:xfrm>
                <a:off x="1200" y="305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15" name="Rectangle 74"/>
              <p:cNvSpPr>
                <a:spLocks noChangeArrowheads="1"/>
              </p:cNvSpPr>
              <p:nvPr/>
            </p:nvSpPr>
            <p:spPr bwMode="auto">
              <a:xfrm>
                <a:off x="463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16" name="Oval 75"/>
              <p:cNvSpPr>
                <a:spLocks noChangeArrowheads="1"/>
              </p:cNvSpPr>
              <p:nvPr/>
            </p:nvSpPr>
            <p:spPr bwMode="auto">
              <a:xfrm>
                <a:off x="1200" y="318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17" name="Rectangle 76"/>
              <p:cNvSpPr>
                <a:spLocks noChangeArrowheads="1"/>
              </p:cNvSpPr>
              <p:nvPr/>
            </p:nvSpPr>
            <p:spPr bwMode="auto">
              <a:xfrm>
                <a:off x="1795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18" name="Oval 77"/>
              <p:cNvSpPr>
                <a:spLocks noChangeArrowheads="1"/>
              </p:cNvSpPr>
              <p:nvPr/>
            </p:nvSpPr>
            <p:spPr bwMode="auto">
              <a:xfrm>
                <a:off x="755" y="30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19" name="Rectangle 78"/>
              <p:cNvSpPr>
                <a:spLocks noChangeArrowheads="1"/>
              </p:cNvSpPr>
              <p:nvPr/>
            </p:nvSpPr>
            <p:spPr bwMode="auto">
              <a:xfrm>
                <a:off x="1105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20" name="Oval 79"/>
              <p:cNvSpPr>
                <a:spLocks noChangeArrowheads="1"/>
              </p:cNvSpPr>
              <p:nvPr/>
            </p:nvSpPr>
            <p:spPr bwMode="auto">
              <a:xfrm>
                <a:off x="1795" y="3056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21" name="Rectangle 80"/>
              <p:cNvSpPr>
                <a:spLocks noChangeArrowheads="1"/>
              </p:cNvSpPr>
              <p:nvPr/>
            </p:nvSpPr>
            <p:spPr bwMode="auto">
              <a:xfrm>
                <a:off x="1944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22" name="Oval 81"/>
              <p:cNvSpPr>
                <a:spLocks noChangeArrowheads="1"/>
              </p:cNvSpPr>
              <p:nvPr/>
            </p:nvSpPr>
            <p:spPr bwMode="auto">
              <a:xfrm>
                <a:off x="917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23" name="Rectangle 82"/>
              <p:cNvSpPr>
                <a:spLocks noChangeArrowheads="1"/>
              </p:cNvSpPr>
              <p:nvPr/>
            </p:nvSpPr>
            <p:spPr bwMode="auto">
              <a:xfrm>
                <a:off x="1694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24" name="Oval 83"/>
              <p:cNvSpPr>
                <a:spLocks noChangeArrowheads="1"/>
              </p:cNvSpPr>
              <p:nvPr/>
            </p:nvSpPr>
            <p:spPr bwMode="auto">
              <a:xfrm>
                <a:off x="1686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25" name="Rectangle 84"/>
              <p:cNvSpPr>
                <a:spLocks noChangeArrowheads="1"/>
              </p:cNvSpPr>
              <p:nvPr/>
            </p:nvSpPr>
            <p:spPr bwMode="auto">
              <a:xfrm>
                <a:off x="2071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26" name="Oval 85"/>
              <p:cNvSpPr>
                <a:spLocks noChangeArrowheads="1"/>
              </p:cNvSpPr>
              <p:nvPr/>
            </p:nvSpPr>
            <p:spPr bwMode="auto">
              <a:xfrm>
                <a:off x="194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27" name="Rectangle 86"/>
              <p:cNvSpPr>
                <a:spLocks noChangeArrowheads="1"/>
              </p:cNvSpPr>
              <p:nvPr/>
            </p:nvSpPr>
            <p:spPr bwMode="auto">
              <a:xfrm>
                <a:off x="2575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28" name="Rectangle 87"/>
              <p:cNvSpPr>
                <a:spLocks noChangeArrowheads="1"/>
              </p:cNvSpPr>
              <p:nvPr/>
            </p:nvSpPr>
            <p:spPr bwMode="auto">
              <a:xfrm>
                <a:off x="2196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29" name="Line 88"/>
              <p:cNvSpPr>
                <a:spLocks noChangeShapeType="1"/>
              </p:cNvSpPr>
              <p:nvPr/>
            </p:nvSpPr>
            <p:spPr bwMode="auto">
              <a:xfrm>
                <a:off x="2196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30" name="Line 89"/>
              <p:cNvSpPr>
                <a:spLocks noChangeShapeType="1"/>
              </p:cNvSpPr>
              <p:nvPr/>
            </p:nvSpPr>
            <p:spPr bwMode="auto">
              <a:xfrm flipV="1">
                <a:off x="2196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31" name="Rectangle 90"/>
              <p:cNvSpPr>
                <a:spLocks noChangeArrowheads="1"/>
              </p:cNvSpPr>
              <p:nvPr/>
            </p:nvSpPr>
            <p:spPr bwMode="auto">
              <a:xfrm>
                <a:off x="1429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32" name="Oval 91"/>
              <p:cNvSpPr>
                <a:spLocks noChangeArrowheads="1"/>
              </p:cNvSpPr>
              <p:nvPr/>
            </p:nvSpPr>
            <p:spPr bwMode="auto">
              <a:xfrm>
                <a:off x="2456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33" name="Rectangle 92"/>
              <p:cNvSpPr>
                <a:spLocks noChangeArrowheads="1"/>
              </p:cNvSpPr>
              <p:nvPr/>
            </p:nvSpPr>
            <p:spPr bwMode="auto">
              <a:xfrm>
                <a:off x="219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34" name="Oval 93"/>
              <p:cNvSpPr>
                <a:spLocks noChangeArrowheads="1"/>
              </p:cNvSpPr>
              <p:nvPr/>
            </p:nvSpPr>
            <p:spPr bwMode="auto">
              <a:xfrm>
                <a:off x="271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35" name="Rectangle 94"/>
              <p:cNvSpPr>
                <a:spLocks noChangeArrowheads="1"/>
              </p:cNvSpPr>
              <p:nvPr/>
            </p:nvSpPr>
            <p:spPr bwMode="auto">
              <a:xfrm>
                <a:off x="2713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36" name="Oval 95"/>
              <p:cNvSpPr>
                <a:spLocks noChangeArrowheads="1"/>
              </p:cNvSpPr>
              <p:nvPr/>
            </p:nvSpPr>
            <p:spPr bwMode="auto">
              <a:xfrm>
                <a:off x="2965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37" name="Rectangle 96"/>
              <p:cNvSpPr>
                <a:spLocks noChangeArrowheads="1"/>
              </p:cNvSpPr>
              <p:nvPr/>
            </p:nvSpPr>
            <p:spPr bwMode="auto">
              <a:xfrm>
                <a:off x="2974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38" name="Oval 97"/>
              <p:cNvSpPr>
                <a:spLocks noChangeArrowheads="1"/>
              </p:cNvSpPr>
              <p:nvPr/>
            </p:nvSpPr>
            <p:spPr bwMode="auto">
              <a:xfrm>
                <a:off x="2196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39" name="Rectangle 98"/>
              <p:cNvSpPr>
                <a:spLocks noChangeArrowheads="1"/>
              </p:cNvSpPr>
              <p:nvPr/>
            </p:nvSpPr>
            <p:spPr bwMode="auto">
              <a:xfrm>
                <a:off x="909" y="90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40" name="Oval 99"/>
              <p:cNvSpPr>
                <a:spLocks noChangeArrowheads="1"/>
              </p:cNvSpPr>
              <p:nvPr/>
            </p:nvSpPr>
            <p:spPr bwMode="auto">
              <a:xfrm>
                <a:off x="2196" y="176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41" name="Rectangle 100"/>
              <p:cNvSpPr>
                <a:spLocks noChangeArrowheads="1"/>
              </p:cNvSpPr>
              <p:nvPr/>
            </p:nvSpPr>
            <p:spPr bwMode="auto">
              <a:xfrm>
                <a:off x="3350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42" name="Oval 101"/>
              <p:cNvSpPr>
                <a:spLocks noChangeArrowheads="1"/>
              </p:cNvSpPr>
              <p:nvPr/>
            </p:nvSpPr>
            <p:spPr bwMode="auto">
              <a:xfrm>
                <a:off x="1458" y="160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43" name="Rectangle 102"/>
              <p:cNvSpPr>
                <a:spLocks noChangeArrowheads="1"/>
              </p:cNvSpPr>
              <p:nvPr/>
            </p:nvSpPr>
            <p:spPr bwMode="auto">
              <a:xfrm>
                <a:off x="1530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44" name="Oval 103"/>
              <p:cNvSpPr>
                <a:spLocks noChangeArrowheads="1"/>
              </p:cNvSpPr>
              <p:nvPr/>
            </p:nvSpPr>
            <p:spPr bwMode="auto">
              <a:xfrm>
                <a:off x="3220" y="1610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45" name="Rectangle 104"/>
              <p:cNvSpPr>
                <a:spLocks noChangeArrowheads="1"/>
              </p:cNvSpPr>
              <p:nvPr/>
            </p:nvSpPr>
            <p:spPr bwMode="auto">
              <a:xfrm>
                <a:off x="2934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46" name="Rectangle 105"/>
              <p:cNvSpPr>
                <a:spLocks noChangeArrowheads="1"/>
              </p:cNvSpPr>
              <p:nvPr/>
            </p:nvSpPr>
            <p:spPr bwMode="auto">
              <a:xfrm>
                <a:off x="1821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47" name="Rectangle 106"/>
              <p:cNvSpPr>
                <a:spLocks noChangeArrowheads="1"/>
              </p:cNvSpPr>
              <p:nvPr/>
            </p:nvSpPr>
            <p:spPr bwMode="auto">
              <a:xfrm>
                <a:off x="1844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48" name="Rectangle 107"/>
              <p:cNvSpPr>
                <a:spLocks noChangeArrowheads="1"/>
              </p:cNvSpPr>
              <p:nvPr/>
            </p:nvSpPr>
            <p:spPr bwMode="auto">
              <a:xfrm>
                <a:off x="1856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49" name="Rectangle 108"/>
              <p:cNvSpPr>
                <a:spLocks noChangeArrowheads="1"/>
              </p:cNvSpPr>
              <p:nvPr/>
            </p:nvSpPr>
            <p:spPr bwMode="auto">
              <a:xfrm>
                <a:off x="827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0" name="Rectangle 109"/>
              <p:cNvSpPr>
                <a:spLocks noChangeArrowheads="1"/>
              </p:cNvSpPr>
              <p:nvPr/>
            </p:nvSpPr>
            <p:spPr bwMode="auto">
              <a:xfrm>
                <a:off x="1667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1" name="Rectangle 110"/>
              <p:cNvSpPr>
                <a:spLocks noChangeArrowheads="1"/>
              </p:cNvSpPr>
              <p:nvPr/>
            </p:nvSpPr>
            <p:spPr bwMode="auto">
              <a:xfrm>
                <a:off x="1938" y="315"/>
                <a:ext cx="128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24 Jet XX Keep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2" name="Rectangle 111"/>
              <p:cNvSpPr>
                <a:spLocks noChangeArrowheads="1"/>
              </p:cNvSpPr>
              <p:nvPr/>
            </p:nvSpPr>
            <p:spPr bwMode="auto">
              <a:xfrm>
                <a:off x="2103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3" name="Rectangle 112"/>
              <p:cNvSpPr>
                <a:spLocks noChangeArrowheads="1"/>
              </p:cNvSpPr>
              <p:nvPr/>
            </p:nvSpPr>
            <p:spPr bwMode="auto">
              <a:xfrm>
                <a:off x="2210" y="2328"/>
                <a:ext cx="14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</a:t>
                </a:r>
                <a:r>
                  <a:rPr kumimoji="0" lang="en-US" sz="1200" b="0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Arc.Crossfield.Block</a:t>
                </a: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back @hole.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4" name="Rectangle 113"/>
              <p:cNvSpPr>
                <a:spLocks noChangeArrowheads="1"/>
              </p:cNvSpPr>
              <p:nvPr/>
            </p:nvSpPr>
            <p:spPr bwMode="auto">
              <a:xfrm>
                <a:off x="2103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5" name="Rectangle 114"/>
              <p:cNvSpPr>
                <a:spLocks noChangeArrowheads="1"/>
              </p:cNvSpPr>
              <p:nvPr/>
            </p:nvSpPr>
            <p:spPr bwMode="auto">
              <a:xfrm>
                <a:off x="2103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6" name="Rectangle 115"/>
              <p:cNvSpPr>
                <a:spLocks noChangeArrowheads="1"/>
              </p:cNvSpPr>
              <p:nvPr/>
            </p:nvSpPr>
            <p:spPr bwMode="auto">
              <a:xfrm>
                <a:off x="2220" y="2530"/>
                <a:ext cx="7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:Gap-Down-Lead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7" name="Rectangle 116"/>
              <p:cNvSpPr>
                <a:spLocks noChangeArrowheads="1"/>
              </p:cNvSpPr>
              <p:nvPr/>
            </p:nvSpPr>
            <p:spPr bwMode="auto">
              <a:xfrm>
                <a:off x="2103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8" name="Rectangle 117"/>
              <p:cNvSpPr>
                <a:spLocks noChangeArrowheads="1"/>
              </p:cNvSpPr>
              <p:nvPr/>
            </p:nvSpPr>
            <p:spPr bwMode="auto">
              <a:xfrm>
                <a:off x="2231" y="2732"/>
                <a:ext cx="68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:Gap-Down-Post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59" name="Rectangle 118"/>
              <p:cNvSpPr>
                <a:spLocks noChangeArrowheads="1"/>
              </p:cNvSpPr>
              <p:nvPr/>
            </p:nvSpPr>
            <p:spPr bwMode="auto">
              <a:xfrm>
                <a:off x="2103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0" name="Rectangle 119"/>
              <p:cNvSpPr>
                <a:spLocks noChangeArrowheads="1"/>
              </p:cNvSpPr>
              <p:nvPr/>
            </p:nvSpPr>
            <p:spPr bwMode="auto">
              <a:xfrm>
                <a:off x="2267" y="2933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1" name="Rectangle 120"/>
              <p:cNvSpPr>
                <a:spLocks noChangeArrowheads="1"/>
              </p:cNvSpPr>
              <p:nvPr/>
            </p:nvSpPr>
            <p:spPr bwMode="auto">
              <a:xfrm>
                <a:off x="2103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2" name="Rectangle 121"/>
              <p:cNvSpPr>
                <a:spLocks noChangeArrowheads="1"/>
              </p:cNvSpPr>
              <p:nvPr/>
            </p:nvSpPr>
            <p:spPr bwMode="auto">
              <a:xfrm>
                <a:off x="2267" y="3135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3" name="Rectangle 122"/>
              <p:cNvSpPr>
                <a:spLocks noChangeArrowheads="1"/>
              </p:cNvSpPr>
              <p:nvPr/>
            </p:nvSpPr>
            <p:spPr bwMode="auto">
              <a:xfrm>
                <a:off x="2103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4" name="Rectangle 123"/>
              <p:cNvSpPr>
                <a:spLocks noChangeArrowheads="1"/>
              </p:cNvSpPr>
              <p:nvPr/>
            </p:nvSpPr>
            <p:spPr bwMode="auto">
              <a:xfrm>
                <a:off x="2231" y="3337"/>
                <a:ext cx="11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Block backside chase.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5" name="Rectangle 124"/>
              <p:cNvSpPr>
                <a:spLocks noChangeArrowheads="1"/>
              </p:cNvSpPr>
              <p:nvPr/>
            </p:nvSpPr>
            <p:spPr bwMode="auto">
              <a:xfrm>
                <a:off x="2103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6" name="Rectangle 125"/>
              <p:cNvSpPr>
                <a:spLocks noChangeArrowheads="1"/>
              </p:cNvSpPr>
              <p:nvPr/>
            </p:nvSpPr>
            <p:spPr bwMode="auto">
              <a:xfrm>
                <a:off x="2204" y="3538"/>
                <a:ext cx="90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inside level 2 to 3.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7" name="Rectangle 126"/>
              <p:cNvSpPr>
                <a:spLocks noChangeArrowheads="1"/>
              </p:cNvSpPr>
              <p:nvPr/>
            </p:nvSpPr>
            <p:spPr bwMode="auto">
              <a:xfrm>
                <a:off x="2103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8" name="Rectangle 127"/>
              <p:cNvSpPr>
                <a:spLocks noChangeArrowheads="1"/>
              </p:cNvSpPr>
              <p:nvPr/>
            </p:nvSpPr>
            <p:spPr bwMode="auto">
              <a:xfrm>
                <a:off x="2226" y="3740"/>
                <a:ext cx="20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as on jet sweep. Snap ball when wing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69" name="Rectangle 128"/>
              <p:cNvSpPr>
                <a:spLocks noChangeArrowheads="1"/>
              </p:cNvSpPr>
              <p:nvPr/>
            </p:nvSpPr>
            <p:spPr bwMode="auto">
              <a:xfrm>
                <a:off x="2103" y="3841"/>
                <a:ext cx="209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is in B gap. Handoff to wing- Fake waggle. Be quick.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0" name="Rectangle 129"/>
              <p:cNvSpPr>
                <a:spLocks noChangeArrowheads="1"/>
              </p:cNvSpPr>
              <p:nvPr/>
            </p:nvSpPr>
            <p:spPr bwMode="auto">
              <a:xfrm>
                <a:off x="2103" y="4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1" name="Rectangle 130"/>
              <p:cNvSpPr>
                <a:spLocks noChangeArrowheads="1"/>
              </p:cNvSpPr>
              <p:nvPr/>
            </p:nvSpPr>
            <p:spPr bwMode="auto">
              <a:xfrm>
                <a:off x="2231" y="4043"/>
                <a:ext cx="20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motion.Receive handoff from QB. Fake outside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2" name="Rectangle 131"/>
              <p:cNvSpPr>
                <a:spLocks noChangeArrowheads="1"/>
              </p:cNvSpPr>
              <p:nvPr/>
            </p:nvSpPr>
            <p:spPr bwMode="auto">
              <a:xfrm>
                <a:off x="2103" y="4143"/>
                <a:ext cx="166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slot. You are on the 2 yd. track.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3" name="Rectangle 132"/>
              <p:cNvSpPr>
                <a:spLocks noChangeArrowheads="1"/>
              </p:cNvSpPr>
              <p:nvPr/>
            </p:nvSpPr>
            <p:spPr bwMode="auto">
              <a:xfrm>
                <a:off x="2103" y="4345"/>
                <a:ext cx="2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4" name="Rectangle 133"/>
              <p:cNvSpPr>
                <a:spLocks noChangeArrowheads="1"/>
              </p:cNvSpPr>
              <p:nvPr/>
            </p:nvSpPr>
            <p:spPr bwMode="auto">
              <a:xfrm>
                <a:off x="2247" y="4345"/>
                <a:ext cx="200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Drop step- You are on the 3 yd. track. Fake inside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5" name="Rectangle 134"/>
              <p:cNvSpPr>
                <a:spLocks noChangeArrowheads="1"/>
              </p:cNvSpPr>
              <p:nvPr/>
            </p:nvSpPr>
            <p:spPr bwMode="auto">
              <a:xfrm>
                <a:off x="2103" y="4446"/>
                <a:ext cx="160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from wing. Follow FB and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6" name="Rectangle 135"/>
              <p:cNvSpPr>
                <a:spLocks noChangeArrowheads="1"/>
              </p:cNvSpPr>
              <p:nvPr/>
            </p:nvSpPr>
            <p:spPr bwMode="auto">
              <a:xfrm>
                <a:off x="2103" y="464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7" name="Rectangle 136"/>
              <p:cNvSpPr>
                <a:spLocks noChangeArrowheads="1"/>
              </p:cNvSpPr>
              <p:nvPr/>
            </p:nvSpPr>
            <p:spPr bwMode="auto">
              <a:xfrm>
                <a:off x="2210" y="4648"/>
                <a:ext cx="183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Kick out first on or outside tackle. 1st step 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8" name="Rectangle 137"/>
              <p:cNvSpPr>
                <a:spLocks noChangeArrowheads="1"/>
              </p:cNvSpPr>
              <p:nvPr/>
            </p:nvSpPr>
            <p:spPr bwMode="auto">
              <a:xfrm>
                <a:off x="2103" y="4749"/>
                <a:ext cx="63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 @45.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79" name="Rectangle 138"/>
              <p:cNvSpPr>
                <a:spLocks noChangeArrowheads="1"/>
              </p:cNvSpPr>
              <p:nvPr/>
            </p:nvSpPr>
            <p:spPr bwMode="auto">
              <a:xfrm>
                <a:off x="2103" y="4950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4780" name="Line 139"/>
              <p:cNvSpPr>
                <a:spLocks noChangeShapeType="1"/>
              </p:cNvSpPr>
              <p:nvPr/>
            </p:nvSpPr>
            <p:spPr bwMode="auto">
              <a:xfrm flipV="1">
                <a:off x="2550" y="1344"/>
                <a:ext cx="0" cy="1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1" name="Freeform 140"/>
              <p:cNvSpPr>
                <a:spLocks/>
              </p:cNvSpPr>
              <p:nvPr/>
            </p:nvSpPr>
            <p:spPr bwMode="auto">
              <a:xfrm>
                <a:off x="2514" y="1337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2" name="Line 141"/>
              <p:cNvSpPr>
                <a:spLocks noChangeShapeType="1"/>
              </p:cNvSpPr>
              <p:nvPr/>
            </p:nvSpPr>
            <p:spPr bwMode="auto">
              <a:xfrm>
                <a:off x="2514" y="133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3" name="Freeform 142"/>
              <p:cNvSpPr>
                <a:spLocks/>
              </p:cNvSpPr>
              <p:nvPr/>
            </p:nvSpPr>
            <p:spPr bwMode="auto">
              <a:xfrm>
                <a:off x="931" y="5099"/>
                <a:ext cx="685" cy="53"/>
              </a:xfrm>
              <a:custGeom>
                <a:avLst/>
                <a:gdLst>
                  <a:gd name="T0" fmla="*/ 0 w 1935"/>
                  <a:gd name="T1" fmla="*/ 0 h 150"/>
                  <a:gd name="T2" fmla="*/ 105 w 1935"/>
                  <a:gd name="T3" fmla="*/ 150 h 150"/>
                  <a:gd name="T4" fmla="*/ 1935 w 1935"/>
                  <a:gd name="T5" fmla="*/ 134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5" h="150">
                    <a:moveTo>
                      <a:pt x="0" y="0"/>
                    </a:moveTo>
                    <a:lnTo>
                      <a:pt x="105" y="150"/>
                    </a:lnTo>
                    <a:lnTo>
                      <a:pt x="1935" y="13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4" name="Freeform 143"/>
              <p:cNvSpPr>
                <a:spLocks/>
              </p:cNvSpPr>
              <p:nvPr/>
            </p:nvSpPr>
            <p:spPr bwMode="auto">
              <a:xfrm>
                <a:off x="1616" y="5110"/>
                <a:ext cx="7" cy="73"/>
              </a:xfrm>
              <a:custGeom>
                <a:avLst/>
                <a:gdLst>
                  <a:gd name="T0" fmla="*/ 19 w 19"/>
                  <a:gd name="T1" fmla="*/ 205 h 205"/>
                  <a:gd name="T2" fmla="*/ 0 w 19"/>
                  <a:gd name="T3" fmla="*/ 205 h 205"/>
                  <a:gd name="T4" fmla="*/ 0 w 19"/>
                  <a:gd name="T5" fmla="*/ 0 h 205"/>
                  <a:gd name="T6" fmla="*/ 19 w 19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19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5" name="Line 144"/>
              <p:cNvSpPr>
                <a:spLocks noChangeShapeType="1"/>
              </p:cNvSpPr>
              <p:nvPr/>
            </p:nvSpPr>
            <p:spPr bwMode="auto">
              <a:xfrm flipH="1">
                <a:off x="1616" y="5110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6" name="Freeform 145"/>
              <p:cNvSpPr>
                <a:spLocks/>
              </p:cNvSpPr>
              <p:nvPr/>
            </p:nvSpPr>
            <p:spPr bwMode="auto">
              <a:xfrm>
                <a:off x="783" y="4175"/>
                <a:ext cx="514" cy="37"/>
              </a:xfrm>
              <a:custGeom>
                <a:avLst/>
                <a:gdLst>
                  <a:gd name="T0" fmla="*/ 0 w 1455"/>
                  <a:gd name="T1" fmla="*/ 0 h 105"/>
                  <a:gd name="T2" fmla="*/ 15 w 1455"/>
                  <a:gd name="T3" fmla="*/ 105 h 105"/>
                  <a:gd name="T4" fmla="*/ 1455 w 1455"/>
                  <a:gd name="T5" fmla="*/ 10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5" h="105">
                    <a:moveTo>
                      <a:pt x="0" y="0"/>
                    </a:moveTo>
                    <a:lnTo>
                      <a:pt x="15" y="105"/>
                    </a:lnTo>
                    <a:lnTo>
                      <a:pt x="1455" y="1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7" name="Arc 146"/>
              <p:cNvSpPr>
                <a:spLocks/>
              </p:cNvSpPr>
              <p:nvPr/>
            </p:nvSpPr>
            <p:spPr bwMode="auto">
              <a:xfrm>
                <a:off x="1297" y="3693"/>
                <a:ext cx="372" cy="52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8" name="Freeform 147"/>
              <p:cNvSpPr>
                <a:spLocks/>
              </p:cNvSpPr>
              <p:nvPr/>
            </p:nvSpPr>
            <p:spPr bwMode="auto">
              <a:xfrm>
                <a:off x="1651" y="3693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89" name="Freeform 148"/>
              <p:cNvSpPr>
                <a:spLocks/>
              </p:cNvSpPr>
              <p:nvPr/>
            </p:nvSpPr>
            <p:spPr bwMode="auto">
              <a:xfrm>
                <a:off x="1117" y="4144"/>
                <a:ext cx="706" cy="47"/>
              </a:xfrm>
              <a:custGeom>
                <a:avLst/>
                <a:gdLst>
                  <a:gd name="T0" fmla="*/ 1996 w 1996"/>
                  <a:gd name="T1" fmla="*/ 60 h 134"/>
                  <a:gd name="T2" fmla="*/ 1966 w 1996"/>
                  <a:gd name="T3" fmla="*/ 120 h 134"/>
                  <a:gd name="T4" fmla="*/ 1905 w 1996"/>
                  <a:gd name="T5" fmla="*/ 0 h 134"/>
                  <a:gd name="T6" fmla="*/ 1846 w 1996"/>
                  <a:gd name="T7" fmla="*/ 121 h 134"/>
                  <a:gd name="T8" fmla="*/ 1785 w 1996"/>
                  <a:gd name="T9" fmla="*/ 1 h 134"/>
                  <a:gd name="T10" fmla="*/ 1726 w 1996"/>
                  <a:gd name="T11" fmla="*/ 122 h 134"/>
                  <a:gd name="T12" fmla="*/ 1665 w 1996"/>
                  <a:gd name="T13" fmla="*/ 2 h 134"/>
                  <a:gd name="T14" fmla="*/ 1606 w 1996"/>
                  <a:gd name="T15" fmla="*/ 122 h 134"/>
                  <a:gd name="T16" fmla="*/ 1545 w 1996"/>
                  <a:gd name="T17" fmla="*/ 3 h 134"/>
                  <a:gd name="T18" fmla="*/ 1486 w 1996"/>
                  <a:gd name="T19" fmla="*/ 123 h 134"/>
                  <a:gd name="T20" fmla="*/ 1425 w 1996"/>
                  <a:gd name="T21" fmla="*/ 4 h 134"/>
                  <a:gd name="T22" fmla="*/ 1366 w 1996"/>
                  <a:gd name="T23" fmla="*/ 124 h 134"/>
                  <a:gd name="T24" fmla="*/ 1305 w 1996"/>
                  <a:gd name="T25" fmla="*/ 5 h 134"/>
                  <a:gd name="T26" fmla="*/ 1246 w 1996"/>
                  <a:gd name="T27" fmla="*/ 125 h 134"/>
                  <a:gd name="T28" fmla="*/ 1185 w 1996"/>
                  <a:gd name="T29" fmla="*/ 6 h 134"/>
                  <a:gd name="T30" fmla="*/ 1126 w 1996"/>
                  <a:gd name="T31" fmla="*/ 126 h 134"/>
                  <a:gd name="T32" fmla="*/ 1065 w 1996"/>
                  <a:gd name="T33" fmla="*/ 6 h 134"/>
                  <a:gd name="T34" fmla="*/ 1006 w 1996"/>
                  <a:gd name="T35" fmla="*/ 127 h 134"/>
                  <a:gd name="T36" fmla="*/ 945 w 1996"/>
                  <a:gd name="T37" fmla="*/ 7 h 134"/>
                  <a:gd name="T38" fmla="*/ 886 w 1996"/>
                  <a:gd name="T39" fmla="*/ 128 h 134"/>
                  <a:gd name="T40" fmla="*/ 825 w 1996"/>
                  <a:gd name="T41" fmla="*/ 8 h 134"/>
                  <a:gd name="T42" fmla="*/ 766 w 1996"/>
                  <a:gd name="T43" fmla="*/ 129 h 134"/>
                  <a:gd name="T44" fmla="*/ 705 w 1996"/>
                  <a:gd name="T45" fmla="*/ 9 h 134"/>
                  <a:gd name="T46" fmla="*/ 646 w 1996"/>
                  <a:gd name="T47" fmla="*/ 130 h 134"/>
                  <a:gd name="T48" fmla="*/ 585 w 1996"/>
                  <a:gd name="T49" fmla="*/ 10 h 134"/>
                  <a:gd name="T50" fmla="*/ 526 w 1996"/>
                  <a:gd name="T51" fmla="*/ 131 h 134"/>
                  <a:gd name="T52" fmla="*/ 465 w 1996"/>
                  <a:gd name="T53" fmla="*/ 11 h 134"/>
                  <a:gd name="T54" fmla="*/ 406 w 1996"/>
                  <a:gd name="T55" fmla="*/ 131 h 134"/>
                  <a:gd name="T56" fmla="*/ 345 w 1996"/>
                  <a:gd name="T57" fmla="*/ 12 h 134"/>
                  <a:gd name="T58" fmla="*/ 286 w 1996"/>
                  <a:gd name="T59" fmla="*/ 132 h 134"/>
                  <a:gd name="T60" fmla="*/ 225 w 1996"/>
                  <a:gd name="T61" fmla="*/ 13 h 134"/>
                  <a:gd name="T62" fmla="*/ 166 w 1996"/>
                  <a:gd name="T63" fmla="*/ 133 h 134"/>
                  <a:gd name="T64" fmla="*/ 105 w 1996"/>
                  <a:gd name="T65" fmla="*/ 14 h 134"/>
                  <a:gd name="T66" fmla="*/ 46 w 1996"/>
                  <a:gd name="T67" fmla="*/ 134 h 134"/>
                  <a:gd name="T68" fmla="*/ 16 w 1996"/>
                  <a:gd name="T69" fmla="*/ 74 h 134"/>
                  <a:gd name="T70" fmla="*/ 0 w 1996"/>
                  <a:gd name="T71" fmla="*/ 7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6" h="134">
                    <a:moveTo>
                      <a:pt x="1996" y="60"/>
                    </a:moveTo>
                    <a:lnTo>
                      <a:pt x="1966" y="120"/>
                    </a:lnTo>
                    <a:lnTo>
                      <a:pt x="1905" y="0"/>
                    </a:lnTo>
                    <a:lnTo>
                      <a:pt x="1846" y="121"/>
                    </a:lnTo>
                    <a:lnTo>
                      <a:pt x="1785" y="1"/>
                    </a:lnTo>
                    <a:lnTo>
                      <a:pt x="1726" y="122"/>
                    </a:lnTo>
                    <a:lnTo>
                      <a:pt x="1665" y="2"/>
                    </a:lnTo>
                    <a:lnTo>
                      <a:pt x="1606" y="122"/>
                    </a:lnTo>
                    <a:lnTo>
                      <a:pt x="1545" y="3"/>
                    </a:lnTo>
                    <a:lnTo>
                      <a:pt x="1486" y="123"/>
                    </a:lnTo>
                    <a:lnTo>
                      <a:pt x="1425" y="4"/>
                    </a:lnTo>
                    <a:lnTo>
                      <a:pt x="1366" y="124"/>
                    </a:lnTo>
                    <a:lnTo>
                      <a:pt x="1305" y="5"/>
                    </a:lnTo>
                    <a:lnTo>
                      <a:pt x="1246" y="125"/>
                    </a:lnTo>
                    <a:lnTo>
                      <a:pt x="1185" y="6"/>
                    </a:lnTo>
                    <a:lnTo>
                      <a:pt x="1126" y="126"/>
                    </a:lnTo>
                    <a:lnTo>
                      <a:pt x="1065" y="6"/>
                    </a:lnTo>
                    <a:lnTo>
                      <a:pt x="1006" y="127"/>
                    </a:lnTo>
                    <a:lnTo>
                      <a:pt x="945" y="7"/>
                    </a:lnTo>
                    <a:lnTo>
                      <a:pt x="886" y="128"/>
                    </a:lnTo>
                    <a:lnTo>
                      <a:pt x="825" y="8"/>
                    </a:lnTo>
                    <a:lnTo>
                      <a:pt x="766" y="129"/>
                    </a:lnTo>
                    <a:lnTo>
                      <a:pt x="705" y="9"/>
                    </a:lnTo>
                    <a:lnTo>
                      <a:pt x="646" y="130"/>
                    </a:lnTo>
                    <a:lnTo>
                      <a:pt x="585" y="10"/>
                    </a:lnTo>
                    <a:lnTo>
                      <a:pt x="526" y="131"/>
                    </a:lnTo>
                    <a:lnTo>
                      <a:pt x="465" y="11"/>
                    </a:lnTo>
                    <a:lnTo>
                      <a:pt x="406" y="131"/>
                    </a:lnTo>
                    <a:lnTo>
                      <a:pt x="345" y="12"/>
                    </a:lnTo>
                    <a:lnTo>
                      <a:pt x="286" y="132"/>
                    </a:lnTo>
                    <a:lnTo>
                      <a:pt x="225" y="13"/>
                    </a:lnTo>
                    <a:lnTo>
                      <a:pt x="166" y="133"/>
                    </a:lnTo>
                    <a:lnTo>
                      <a:pt x="105" y="14"/>
                    </a:lnTo>
                    <a:lnTo>
                      <a:pt x="46" y="134"/>
                    </a:lnTo>
                    <a:lnTo>
                      <a:pt x="16" y="74"/>
                    </a:lnTo>
                    <a:lnTo>
                      <a:pt x="0" y="7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0" name="Arc 149"/>
              <p:cNvSpPr>
                <a:spLocks/>
              </p:cNvSpPr>
              <p:nvPr/>
            </p:nvSpPr>
            <p:spPr bwMode="auto">
              <a:xfrm>
                <a:off x="433" y="3560"/>
                <a:ext cx="684" cy="61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1" name="Freeform 150"/>
              <p:cNvSpPr>
                <a:spLocks/>
              </p:cNvSpPr>
              <p:nvPr/>
            </p:nvSpPr>
            <p:spPr bwMode="auto">
              <a:xfrm>
                <a:off x="414" y="3560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2" name="Freeform 151"/>
              <p:cNvSpPr>
                <a:spLocks/>
              </p:cNvSpPr>
              <p:nvPr/>
            </p:nvSpPr>
            <p:spPr bwMode="auto">
              <a:xfrm>
                <a:off x="783" y="3125"/>
                <a:ext cx="509" cy="42"/>
              </a:xfrm>
              <a:custGeom>
                <a:avLst/>
                <a:gdLst>
                  <a:gd name="T0" fmla="*/ 0 w 1440"/>
                  <a:gd name="T1" fmla="*/ 0 h 119"/>
                  <a:gd name="T2" fmla="*/ 0 w 1440"/>
                  <a:gd name="T3" fmla="*/ 119 h 119"/>
                  <a:gd name="T4" fmla="*/ 1440 w 1440"/>
                  <a:gd name="T5" fmla="*/ 10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0" h="119">
                    <a:moveTo>
                      <a:pt x="0" y="0"/>
                    </a:moveTo>
                    <a:lnTo>
                      <a:pt x="0" y="119"/>
                    </a:lnTo>
                    <a:lnTo>
                      <a:pt x="1440" y="1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3" name="Arc 152"/>
              <p:cNvSpPr>
                <a:spLocks/>
              </p:cNvSpPr>
              <p:nvPr/>
            </p:nvSpPr>
            <p:spPr bwMode="auto">
              <a:xfrm>
                <a:off x="1292" y="2700"/>
                <a:ext cx="361" cy="463"/>
              </a:xfrm>
              <a:custGeom>
                <a:avLst/>
                <a:gdLst>
                  <a:gd name="G0" fmla="+- 0 0 0"/>
                  <a:gd name="G1" fmla="+- 47 0 0"/>
                  <a:gd name="G2" fmla="+- 21600 0 0"/>
                  <a:gd name="T0" fmla="*/ 21600 w 21600"/>
                  <a:gd name="T1" fmla="*/ 0 h 21647"/>
                  <a:gd name="T2" fmla="*/ 0 w 21600"/>
                  <a:gd name="T3" fmla="*/ 21647 h 21647"/>
                  <a:gd name="T4" fmla="*/ 0 w 21600"/>
                  <a:gd name="T5" fmla="*/ 47 h 21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47" fill="none" extrusionOk="0">
                    <a:moveTo>
                      <a:pt x="21599" y="0"/>
                    </a:moveTo>
                    <a:cubicBezTo>
                      <a:pt x="21599" y="15"/>
                      <a:pt x="21600" y="31"/>
                      <a:pt x="21600" y="47"/>
                    </a:cubicBezTo>
                    <a:cubicBezTo>
                      <a:pt x="21600" y="11976"/>
                      <a:pt x="11929" y="21646"/>
                      <a:pt x="0" y="21647"/>
                    </a:cubicBezTo>
                  </a:path>
                  <a:path w="21600" h="21647" stroke="0" extrusionOk="0">
                    <a:moveTo>
                      <a:pt x="21599" y="0"/>
                    </a:moveTo>
                    <a:cubicBezTo>
                      <a:pt x="21599" y="15"/>
                      <a:pt x="21600" y="31"/>
                      <a:pt x="21600" y="47"/>
                    </a:cubicBezTo>
                    <a:cubicBezTo>
                      <a:pt x="21600" y="11976"/>
                      <a:pt x="11929" y="21646"/>
                      <a:pt x="0" y="21647"/>
                    </a:cubicBezTo>
                    <a:lnTo>
                      <a:pt x="0" y="4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4" name="Freeform 153"/>
              <p:cNvSpPr>
                <a:spLocks/>
              </p:cNvSpPr>
              <p:nvPr/>
            </p:nvSpPr>
            <p:spPr bwMode="auto">
              <a:xfrm>
                <a:off x="1635" y="2700"/>
                <a:ext cx="36" cy="52"/>
              </a:xfrm>
              <a:custGeom>
                <a:avLst/>
                <a:gdLst>
                  <a:gd name="T0" fmla="*/ 18 w 36"/>
                  <a:gd name="T1" fmla="*/ 0 h 52"/>
                  <a:gd name="T2" fmla="*/ 0 w 36"/>
                  <a:gd name="T3" fmla="*/ 52 h 52"/>
                  <a:gd name="T4" fmla="*/ 18 w 36"/>
                  <a:gd name="T5" fmla="*/ 39 h 52"/>
                  <a:gd name="T6" fmla="*/ 36 w 36"/>
                  <a:gd name="T7" fmla="*/ 52 h 52"/>
                  <a:gd name="T8" fmla="*/ 18 w 36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6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5" name="Freeform 154"/>
              <p:cNvSpPr>
                <a:spLocks/>
              </p:cNvSpPr>
              <p:nvPr/>
            </p:nvSpPr>
            <p:spPr bwMode="auto">
              <a:xfrm>
                <a:off x="1160" y="3104"/>
                <a:ext cx="668" cy="57"/>
              </a:xfrm>
              <a:custGeom>
                <a:avLst/>
                <a:gdLst>
                  <a:gd name="T0" fmla="*/ 1889 w 1889"/>
                  <a:gd name="T1" fmla="*/ 58 h 161"/>
                  <a:gd name="T2" fmla="*/ 1860 w 1889"/>
                  <a:gd name="T3" fmla="*/ 118 h 161"/>
                  <a:gd name="T4" fmla="*/ 1797 w 1889"/>
                  <a:gd name="T5" fmla="*/ 0 h 161"/>
                  <a:gd name="T6" fmla="*/ 1740 w 1889"/>
                  <a:gd name="T7" fmla="*/ 121 h 161"/>
                  <a:gd name="T8" fmla="*/ 1677 w 1889"/>
                  <a:gd name="T9" fmla="*/ 3 h 161"/>
                  <a:gd name="T10" fmla="*/ 1620 w 1889"/>
                  <a:gd name="T11" fmla="*/ 124 h 161"/>
                  <a:gd name="T12" fmla="*/ 1557 w 1889"/>
                  <a:gd name="T13" fmla="*/ 5 h 161"/>
                  <a:gd name="T14" fmla="*/ 1500 w 1889"/>
                  <a:gd name="T15" fmla="*/ 127 h 161"/>
                  <a:gd name="T16" fmla="*/ 1437 w 1889"/>
                  <a:gd name="T17" fmla="*/ 8 h 161"/>
                  <a:gd name="T18" fmla="*/ 1380 w 1889"/>
                  <a:gd name="T19" fmla="*/ 130 h 161"/>
                  <a:gd name="T20" fmla="*/ 1317 w 1889"/>
                  <a:gd name="T21" fmla="*/ 11 h 161"/>
                  <a:gd name="T22" fmla="*/ 1260 w 1889"/>
                  <a:gd name="T23" fmla="*/ 132 h 161"/>
                  <a:gd name="T24" fmla="*/ 1197 w 1889"/>
                  <a:gd name="T25" fmla="*/ 14 h 161"/>
                  <a:gd name="T26" fmla="*/ 1140 w 1889"/>
                  <a:gd name="T27" fmla="*/ 135 h 161"/>
                  <a:gd name="T28" fmla="*/ 1077 w 1889"/>
                  <a:gd name="T29" fmla="*/ 17 h 161"/>
                  <a:gd name="T30" fmla="*/ 1020 w 1889"/>
                  <a:gd name="T31" fmla="*/ 138 h 161"/>
                  <a:gd name="T32" fmla="*/ 957 w 1889"/>
                  <a:gd name="T33" fmla="*/ 20 h 161"/>
                  <a:gd name="T34" fmla="*/ 900 w 1889"/>
                  <a:gd name="T35" fmla="*/ 141 h 161"/>
                  <a:gd name="T36" fmla="*/ 837 w 1889"/>
                  <a:gd name="T37" fmla="*/ 23 h 161"/>
                  <a:gd name="T38" fmla="*/ 780 w 1889"/>
                  <a:gd name="T39" fmla="*/ 144 h 161"/>
                  <a:gd name="T40" fmla="*/ 717 w 1889"/>
                  <a:gd name="T41" fmla="*/ 25 h 161"/>
                  <a:gd name="T42" fmla="*/ 660 w 1889"/>
                  <a:gd name="T43" fmla="*/ 147 h 161"/>
                  <a:gd name="T44" fmla="*/ 597 w 1889"/>
                  <a:gd name="T45" fmla="*/ 28 h 161"/>
                  <a:gd name="T46" fmla="*/ 540 w 1889"/>
                  <a:gd name="T47" fmla="*/ 150 h 161"/>
                  <a:gd name="T48" fmla="*/ 478 w 1889"/>
                  <a:gd name="T49" fmla="*/ 31 h 161"/>
                  <a:gd name="T50" fmla="*/ 420 w 1889"/>
                  <a:gd name="T51" fmla="*/ 152 h 161"/>
                  <a:gd name="T52" fmla="*/ 358 w 1889"/>
                  <a:gd name="T53" fmla="*/ 34 h 161"/>
                  <a:gd name="T54" fmla="*/ 300 w 1889"/>
                  <a:gd name="T55" fmla="*/ 155 h 161"/>
                  <a:gd name="T56" fmla="*/ 238 w 1889"/>
                  <a:gd name="T57" fmla="*/ 37 h 161"/>
                  <a:gd name="T58" fmla="*/ 180 w 1889"/>
                  <a:gd name="T59" fmla="*/ 158 h 161"/>
                  <a:gd name="T60" fmla="*/ 118 w 1889"/>
                  <a:gd name="T61" fmla="*/ 40 h 161"/>
                  <a:gd name="T62" fmla="*/ 61 w 1889"/>
                  <a:gd name="T63" fmla="*/ 161 h 161"/>
                  <a:gd name="T64" fmla="*/ 29 w 1889"/>
                  <a:gd name="T65" fmla="*/ 102 h 161"/>
                  <a:gd name="T66" fmla="*/ 0 w 1889"/>
                  <a:gd name="T67" fmla="*/ 103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89" h="161">
                    <a:moveTo>
                      <a:pt x="1889" y="58"/>
                    </a:moveTo>
                    <a:lnTo>
                      <a:pt x="1860" y="118"/>
                    </a:lnTo>
                    <a:lnTo>
                      <a:pt x="1797" y="0"/>
                    </a:lnTo>
                    <a:lnTo>
                      <a:pt x="1740" y="121"/>
                    </a:lnTo>
                    <a:lnTo>
                      <a:pt x="1677" y="3"/>
                    </a:lnTo>
                    <a:lnTo>
                      <a:pt x="1620" y="124"/>
                    </a:lnTo>
                    <a:lnTo>
                      <a:pt x="1557" y="5"/>
                    </a:lnTo>
                    <a:lnTo>
                      <a:pt x="1500" y="127"/>
                    </a:lnTo>
                    <a:lnTo>
                      <a:pt x="1437" y="8"/>
                    </a:lnTo>
                    <a:lnTo>
                      <a:pt x="1380" y="130"/>
                    </a:lnTo>
                    <a:lnTo>
                      <a:pt x="1317" y="11"/>
                    </a:lnTo>
                    <a:lnTo>
                      <a:pt x="1260" y="132"/>
                    </a:lnTo>
                    <a:lnTo>
                      <a:pt x="1197" y="14"/>
                    </a:lnTo>
                    <a:lnTo>
                      <a:pt x="1140" y="135"/>
                    </a:lnTo>
                    <a:lnTo>
                      <a:pt x="1077" y="17"/>
                    </a:lnTo>
                    <a:lnTo>
                      <a:pt x="1020" y="138"/>
                    </a:lnTo>
                    <a:lnTo>
                      <a:pt x="957" y="20"/>
                    </a:lnTo>
                    <a:lnTo>
                      <a:pt x="900" y="141"/>
                    </a:lnTo>
                    <a:lnTo>
                      <a:pt x="837" y="23"/>
                    </a:lnTo>
                    <a:lnTo>
                      <a:pt x="780" y="144"/>
                    </a:lnTo>
                    <a:lnTo>
                      <a:pt x="717" y="25"/>
                    </a:lnTo>
                    <a:lnTo>
                      <a:pt x="660" y="147"/>
                    </a:lnTo>
                    <a:lnTo>
                      <a:pt x="597" y="28"/>
                    </a:lnTo>
                    <a:lnTo>
                      <a:pt x="540" y="150"/>
                    </a:lnTo>
                    <a:lnTo>
                      <a:pt x="478" y="31"/>
                    </a:lnTo>
                    <a:lnTo>
                      <a:pt x="420" y="152"/>
                    </a:lnTo>
                    <a:lnTo>
                      <a:pt x="358" y="34"/>
                    </a:lnTo>
                    <a:lnTo>
                      <a:pt x="300" y="155"/>
                    </a:lnTo>
                    <a:lnTo>
                      <a:pt x="238" y="37"/>
                    </a:lnTo>
                    <a:lnTo>
                      <a:pt x="180" y="158"/>
                    </a:lnTo>
                    <a:lnTo>
                      <a:pt x="118" y="40"/>
                    </a:lnTo>
                    <a:lnTo>
                      <a:pt x="61" y="161"/>
                    </a:lnTo>
                    <a:lnTo>
                      <a:pt x="29" y="102"/>
                    </a:lnTo>
                    <a:lnTo>
                      <a:pt x="0" y="10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6" name="Arc 155"/>
              <p:cNvSpPr>
                <a:spLocks/>
              </p:cNvSpPr>
              <p:nvPr/>
            </p:nvSpPr>
            <p:spPr bwMode="auto">
              <a:xfrm>
                <a:off x="411" y="2690"/>
                <a:ext cx="749" cy="45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7" name="Freeform 156"/>
              <p:cNvSpPr>
                <a:spLocks/>
              </p:cNvSpPr>
              <p:nvPr/>
            </p:nvSpPr>
            <p:spPr bwMode="auto">
              <a:xfrm>
                <a:off x="393" y="2690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8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8" name="Arc 157"/>
              <p:cNvSpPr>
                <a:spLocks/>
              </p:cNvSpPr>
              <p:nvPr/>
            </p:nvSpPr>
            <p:spPr bwMode="auto">
              <a:xfrm>
                <a:off x="1170" y="4112"/>
                <a:ext cx="90" cy="58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99" name="Arc 158"/>
              <p:cNvSpPr>
                <a:spLocks/>
              </p:cNvSpPr>
              <p:nvPr/>
            </p:nvSpPr>
            <p:spPr bwMode="auto">
              <a:xfrm>
                <a:off x="1170" y="4170"/>
                <a:ext cx="297" cy="145"/>
              </a:xfrm>
              <a:custGeom>
                <a:avLst/>
                <a:gdLst>
                  <a:gd name="G0" fmla="+- 21600 0 0"/>
                  <a:gd name="G1" fmla="+- 151 0 0"/>
                  <a:gd name="G2" fmla="+- 21600 0 0"/>
                  <a:gd name="T0" fmla="*/ 21600 w 21600"/>
                  <a:gd name="T1" fmla="*/ 21751 h 21751"/>
                  <a:gd name="T2" fmla="*/ 1 w 21600"/>
                  <a:gd name="T3" fmla="*/ 0 h 21751"/>
                  <a:gd name="T4" fmla="*/ 21600 w 21600"/>
                  <a:gd name="T5" fmla="*/ 151 h 21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51" fill="none" extrusionOk="0">
                    <a:moveTo>
                      <a:pt x="21600" y="21751"/>
                    </a:moveTo>
                    <a:cubicBezTo>
                      <a:pt x="9670" y="21751"/>
                      <a:pt x="0" y="12080"/>
                      <a:pt x="0" y="151"/>
                    </a:cubicBezTo>
                    <a:cubicBezTo>
                      <a:pt x="-1" y="100"/>
                      <a:pt x="0" y="50"/>
                      <a:pt x="0" y="-1"/>
                    </a:cubicBezTo>
                  </a:path>
                  <a:path w="21600" h="21751" stroke="0" extrusionOk="0">
                    <a:moveTo>
                      <a:pt x="21600" y="21751"/>
                    </a:moveTo>
                    <a:cubicBezTo>
                      <a:pt x="9670" y="21751"/>
                      <a:pt x="0" y="12080"/>
                      <a:pt x="0" y="151"/>
                    </a:cubicBezTo>
                    <a:cubicBezTo>
                      <a:pt x="-1" y="100"/>
                      <a:pt x="0" y="50"/>
                      <a:pt x="0" y="-1"/>
                    </a:cubicBezTo>
                    <a:lnTo>
                      <a:pt x="21600" y="15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0" name="Arc 159"/>
              <p:cNvSpPr>
                <a:spLocks/>
              </p:cNvSpPr>
              <p:nvPr/>
            </p:nvSpPr>
            <p:spPr bwMode="auto">
              <a:xfrm>
                <a:off x="1154" y="3082"/>
                <a:ext cx="107" cy="60"/>
              </a:xfrm>
              <a:custGeom>
                <a:avLst/>
                <a:gdLst>
                  <a:gd name="G0" fmla="+- 206 0 0"/>
                  <a:gd name="G1" fmla="+- 371 0 0"/>
                  <a:gd name="G2" fmla="+- 21600 0 0"/>
                  <a:gd name="T0" fmla="*/ 21803 w 21806"/>
                  <a:gd name="T1" fmla="*/ 0 h 21971"/>
                  <a:gd name="T2" fmla="*/ 0 w 21806"/>
                  <a:gd name="T3" fmla="*/ 21970 h 21971"/>
                  <a:gd name="T4" fmla="*/ 206 w 21806"/>
                  <a:gd name="T5" fmla="*/ 371 h 219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806" h="21971" fill="none" extrusionOk="0">
                    <a:moveTo>
                      <a:pt x="21802" y="0"/>
                    </a:moveTo>
                    <a:cubicBezTo>
                      <a:pt x="21804" y="123"/>
                      <a:pt x="21806" y="247"/>
                      <a:pt x="21806" y="371"/>
                    </a:cubicBezTo>
                    <a:cubicBezTo>
                      <a:pt x="21806" y="12300"/>
                      <a:pt x="12135" y="21971"/>
                      <a:pt x="206" y="21971"/>
                    </a:cubicBezTo>
                    <a:cubicBezTo>
                      <a:pt x="137" y="21971"/>
                      <a:pt x="68" y="21970"/>
                      <a:pt x="-1" y="21970"/>
                    </a:cubicBezTo>
                  </a:path>
                  <a:path w="21806" h="21971" stroke="0" extrusionOk="0">
                    <a:moveTo>
                      <a:pt x="21802" y="0"/>
                    </a:moveTo>
                    <a:cubicBezTo>
                      <a:pt x="21804" y="123"/>
                      <a:pt x="21806" y="247"/>
                      <a:pt x="21806" y="371"/>
                    </a:cubicBezTo>
                    <a:cubicBezTo>
                      <a:pt x="21806" y="12300"/>
                      <a:pt x="12135" y="21971"/>
                      <a:pt x="206" y="21971"/>
                    </a:cubicBezTo>
                    <a:cubicBezTo>
                      <a:pt x="137" y="21971"/>
                      <a:pt x="68" y="21970"/>
                      <a:pt x="-1" y="21970"/>
                    </a:cubicBezTo>
                    <a:lnTo>
                      <a:pt x="206" y="37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1" name="Arc 160"/>
              <p:cNvSpPr>
                <a:spLocks/>
              </p:cNvSpPr>
              <p:nvPr/>
            </p:nvSpPr>
            <p:spPr bwMode="auto">
              <a:xfrm>
                <a:off x="1154" y="3141"/>
                <a:ext cx="335" cy="13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2" name="Arc 161"/>
              <p:cNvSpPr>
                <a:spLocks/>
              </p:cNvSpPr>
              <p:nvPr/>
            </p:nvSpPr>
            <p:spPr bwMode="auto">
              <a:xfrm>
                <a:off x="1180" y="5147"/>
                <a:ext cx="75" cy="6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3" name="Arc 162"/>
              <p:cNvSpPr>
                <a:spLocks/>
              </p:cNvSpPr>
              <p:nvPr/>
            </p:nvSpPr>
            <p:spPr bwMode="auto">
              <a:xfrm>
                <a:off x="1180" y="5211"/>
                <a:ext cx="272" cy="14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4" name="Freeform 163"/>
              <p:cNvSpPr>
                <a:spLocks/>
              </p:cNvSpPr>
              <p:nvPr/>
            </p:nvSpPr>
            <p:spPr bwMode="auto">
              <a:xfrm>
                <a:off x="788" y="5205"/>
                <a:ext cx="515" cy="32"/>
              </a:xfrm>
              <a:custGeom>
                <a:avLst/>
                <a:gdLst>
                  <a:gd name="T0" fmla="*/ 0 w 1456"/>
                  <a:gd name="T1" fmla="*/ 0 h 90"/>
                  <a:gd name="T2" fmla="*/ 0 w 1456"/>
                  <a:gd name="T3" fmla="*/ 90 h 90"/>
                  <a:gd name="T4" fmla="*/ 1456 w 1456"/>
                  <a:gd name="T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56" h="90">
                    <a:moveTo>
                      <a:pt x="0" y="0"/>
                    </a:moveTo>
                    <a:lnTo>
                      <a:pt x="0" y="90"/>
                    </a:lnTo>
                    <a:lnTo>
                      <a:pt x="1456" y="9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5" name="Arc 164"/>
              <p:cNvSpPr>
                <a:spLocks/>
              </p:cNvSpPr>
              <p:nvPr/>
            </p:nvSpPr>
            <p:spPr bwMode="auto">
              <a:xfrm>
                <a:off x="1303" y="4797"/>
                <a:ext cx="398" cy="44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6" name="Freeform 165"/>
              <p:cNvSpPr>
                <a:spLocks/>
              </p:cNvSpPr>
              <p:nvPr/>
            </p:nvSpPr>
            <p:spPr bwMode="auto">
              <a:xfrm>
                <a:off x="1683" y="4797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7" name="Freeform 166"/>
              <p:cNvSpPr>
                <a:spLocks/>
              </p:cNvSpPr>
              <p:nvPr/>
            </p:nvSpPr>
            <p:spPr bwMode="auto">
              <a:xfrm>
                <a:off x="1197" y="5184"/>
                <a:ext cx="621" cy="53"/>
              </a:xfrm>
              <a:custGeom>
                <a:avLst/>
                <a:gdLst>
                  <a:gd name="T0" fmla="*/ 1756 w 1756"/>
                  <a:gd name="T1" fmla="*/ 59 h 149"/>
                  <a:gd name="T2" fmla="*/ 1727 w 1756"/>
                  <a:gd name="T3" fmla="*/ 119 h 149"/>
                  <a:gd name="T4" fmla="*/ 1664 w 1756"/>
                  <a:gd name="T5" fmla="*/ 0 h 149"/>
                  <a:gd name="T6" fmla="*/ 1607 w 1756"/>
                  <a:gd name="T7" fmla="*/ 121 h 149"/>
                  <a:gd name="T8" fmla="*/ 1544 w 1756"/>
                  <a:gd name="T9" fmla="*/ 2 h 149"/>
                  <a:gd name="T10" fmla="*/ 1487 w 1756"/>
                  <a:gd name="T11" fmla="*/ 123 h 149"/>
                  <a:gd name="T12" fmla="*/ 1425 w 1756"/>
                  <a:gd name="T13" fmla="*/ 4 h 149"/>
                  <a:gd name="T14" fmla="*/ 1367 w 1756"/>
                  <a:gd name="T15" fmla="*/ 125 h 149"/>
                  <a:gd name="T16" fmla="*/ 1305 w 1756"/>
                  <a:gd name="T17" fmla="*/ 6 h 149"/>
                  <a:gd name="T18" fmla="*/ 1247 w 1756"/>
                  <a:gd name="T19" fmla="*/ 127 h 149"/>
                  <a:gd name="T20" fmla="*/ 1185 w 1756"/>
                  <a:gd name="T21" fmla="*/ 9 h 149"/>
                  <a:gd name="T22" fmla="*/ 1127 w 1756"/>
                  <a:gd name="T23" fmla="*/ 130 h 149"/>
                  <a:gd name="T24" fmla="*/ 1065 w 1756"/>
                  <a:gd name="T25" fmla="*/ 11 h 149"/>
                  <a:gd name="T26" fmla="*/ 1007 w 1756"/>
                  <a:gd name="T27" fmla="*/ 132 h 149"/>
                  <a:gd name="T28" fmla="*/ 945 w 1756"/>
                  <a:gd name="T29" fmla="*/ 13 h 149"/>
                  <a:gd name="T30" fmla="*/ 887 w 1756"/>
                  <a:gd name="T31" fmla="*/ 134 h 149"/>
                  <a:gd name="T32" fmla="*/ 825 w 1756"/>
                  <a:gd name="T33" fmla="*/ 15 h 149"/>
                  <a:gd name="T34" fmla="*/ 767 w 1756"/>
                  <a:gd name="T35" fmla="*/ 136 h 149"/>
                  <a:gd name="T36" fmla="*/ 705 w 1756"/>
                  <a:gd name="T37" fmla="*/ 17 h 149"/>
                  <a:gd name="T38" fmla="*/ 647 w 1756"/>
                  <a:gd name="T39" fmla="*/ 138 h 149"/>
                  <a:gd name="T40" fmla="*/ 585 w 1756"/>
                  <a:gd name="T41" fmla="*/ 19 h 149"/>
                  <a:gd name="T42" fmla="*/ 527 w 1756"/>
                  <a:gd name="T43" fmla="*/ 140 h 149"/>
                  <a:gd name="T44" fmla="*/ 465 w 1756"/>
                  <a:gd name="T45" fmla="*/ 21 h 149"/>
                  <a:gd name="T46" fmla="*/ 407 w 1756"/>
                  <a:gd name="T47" fmla="*/ 142 h 149"/>
                  <a:gd name="T48" fmla="*/ 345 w 1756"/>
                  <a:gd name="T49" fmla="*/ 23 h 149"/>
                  <a:gd name="T50" fmla="*/ 287 w 1756"/>
                  <a:gd name="T51" fmla="*/ 144 h 149"/>
                  <a:gd name="T52" fmla="*/ 225 w 1756"/>
                  <a:gd name="T53" fmla="*/ 26 h 149"/>
                  <a:gd name="T54" fmla="*/ 167 w 1756"/>
                  <a:gd name="T55" fmla="*/ 147 h 149"/>
                  <a:gd name="T56" fmla="*/ 105 w 1756"/>
                  <a:gd name="T57" fmla="*/ 28 h 149"/>
                  <a:gd name="T58" fmla="*/ 47 w 1756"/>
                  <a:gd name="T59" fmla="*/ 149 h 149"/>
                  <a:gd name="T60" fmla="*/ 16 w 1756"/>
                  <a:gd name="T61" fmla="*/ 89 h 149"/>
                  <a:gd name="T62" fmla="*/ 0 w 1756"/>
                  <a:gd name="T63" fmla="*/ 9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56" h="149">
                    <a:moveTo>
                      <a:pt x="1756" y="59"/>
                    </a:moveTo>
                    <a:lnTo>
                      <a:pt x="1727" y="119"/>
                    </a:lnTo>
                    <a:lnTo>
                      <a:pt x="1664" y="0"/>
                    </a:lnTo>
                    <a:lnTo>
                      <a:pt x="1607" y="121"/>
                    </a:lnTo>
                    <a:lnTo>
                      <a:pt x="1544" y="2"/>
                    </a:lnTo>
                    <a:lnTo>
                      <a:pt x="1487" y="123"/>
                    </a:lnTo>
                    <a:lnTo>
                      <a:pt x="1425" y="4"/>
                    </a:lnTo>
                    <a:lnTo>
                      <a:pt x="1367" y="125"/>
                    </a:lnTo>
                    <a:lnTo>
                      <a:pt x="1305" y="6"/>
                    </a:lnTo>
                    <a:lnTo>
                      <a:pt x="1247" y="127"/>
                    </a:lnTo>
                    <a:lnTo>
                      <a:pt x="1185" y="9"/>
                    </a:lnTo>
                    <a:lnTo>
                      <a:pt x="1127" y="130"/>
                    </a:lnTo>
                    <a:lnTo>
                      <a:pt x="1065" y="11"/>
                    </a:lnTo>
                    <a:lnTo>
                      <a:pt x="1007" y="132"/>
                    </a:lnTo>
                    <a:lnTo>
                      <a:pt x="945" y="13"/>
                    </a:lnTo>
                    <a:lnTo>
                      <a:pt x="887" y="134"/>
                    </a:lnTo>
                    <a:lnTo>
                      <a:pt x="825" y="15"/>
                    </a:lnTo>
                    <a:lnTo>
                      <a:pt x="767" y="136"/>
                    </a:lnTo>
                    <a:lnTo>
                      <a:pt x="705" y="17"/>
                    </a:lnTo>
                    <a:lnTo>
                      <a:pt x="647" y="138"/>
                    </a:lnTo>
                    <a:lnTo>
                      <a:pt x="585" y="19"/>
                    </a:lnTo>
                    <a:lnTo>
                      <a:pt x="527" y="140"/>
                    </a:lnTo>
                    <a:lnTo>
                      <a:pt x="465" y="21"/>
                    </a:lnTo>
                    <a:lnTo>
                      <a:pt x="407" y="142"/>
                    </a:lnTo>
                    <a:lnTo>
                      <a:pt x="345" y="23"/>
                    </a:lnTo>
                    <a:lnTo>
                      <a:pt x="287" y="144"/>
                    </a:lnTo>
                    <a:lnTo>
                      <a:pt x="225" y="26"/>
                    </a:lnTo>
                    <a:lnTo>
                      <a:pt x="167" y="147"/>
                    </a:lnTo>
                    <a:lnTo>
                      <a:pt x="105" y="28"/>
                    </a:lnTo>
                    <a:lnTo>
                      <a:pt x="47" y="149"/>
                    </a:lnTo>
                    <a:lnTo>
                      <a:pt x="16" y="89"/>
                    </a:lnTo>
                    <a:lnTo>
                      <a:pt x="0" y="9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8" name="Arc 167"/>
              <p:cNvSpPr>
                <a:spLocks/>
              </p:cNvSpPr>
              <p:nvPr/>
            </p:nvSpPr>
            <p:spPr bwMode="auto">
              <a:xfrm>
                <a:off x="485" y="4579"/>
                <a:ext cx="712" cy="638"/>
              </a:xfrm>
              <a:custGeom>
                <a:avLst/>
                <a:gdLst>
                  <a:gd name="G0" fmla="+- 21600 0 0"/>
                  <a:gd name="G1" fmla="+- 34 0 0"/>
                  <a:gd name="G2" fmla="+- 21600 0 0"/>
                  <a:gd name="T0" fmla="*/ 21600 w 21600"/>
                  <a:gd name="T1" fmla="*/ 21634 h 21634"/>
                  <a:gd name="T2" fmla="*/ 0 w 21600"/>
                  <a:gd name="T3" fmla="*/ 0 h 21634"/>
                  <a:gd name="T4" fmla="*/ 21600 w 21600"/>
                  <a:gd name="T5" fmla="*/ 34 h 21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34" fill="none" extrusionOk="0">
                    <a:moveTo>
                      <a:pt x="21600" y="21634"/>
                    </a:moveTo>
                    <a:cubicBezTo>
                      <a:pt x="9670" y="21634"/>
                      <a:pt x="0" y="11963"/>
                      <a:pt x="0" y="34"/>
                    </a:cubicBezTo>
                    <a:cubicBezTo>
                      <a:pt x="-1" y="22"/>
                      <a:pt x="0" y="11"/>
                      <a:pt x="0" y="0"/>
                    </a:cubicBezTo>
                  </a:path>
                  <a:path w="21600" h="21634" stroke="0" extrusionOk="0">
                    <a:moveTo>
                      <a:pt x="21600" y="21634"/>
                    </a:moveTo>
                    <a:cubicBezTo>
                      <a:pt x="9670" y="21634"/>
                      <a:pt x="0" y="11963"/>
                      <a:pt x="0" y="34"/>
                    </a:cubicBezTo>
                    <a:cubicBezTo>
                      <a:pt x="-1" y="22"/>
                      <a:pt x="0" y="11"/>
                      <a:pt x="0" y="0"/>
                    </a:cubicBezTo>
                    <a:lnTo>
                      <a:pt x="21600" y="3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09" name="Freeform 168"/>
              <p:cNvSpPr>
                <a:spLocks/>
              </p:cNvSpPr>
              <p:nvPr/>
            </p:nvSpPr>
            <p:spPr bwMode="auto">
              <a:xfrm>
                <a:off x="467" y="4579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0" name="Arc 169"/>
              <p:cNvSpPr>
                <a:spLocks/>
              </p:cNvSpPr>
              <p:nvPr/>
            </p:nvSpPr>
            <p:spPr bwMode="auto">
              <a:xfrm>
                <a:off x="1266" y="4701"/>
                <a:ext cx="356" cy="21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39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39" y="21599"/>
                    </a:moveTo>
                    <a:cubicBezTo>
                      <a:pt x="9633" y="21566"/>
                      <a:pt x="0" y="11905"/>
                      <a:pt x="0" y="0"/>
                    </a:cubicBezTo>
                  </a:path>
                  <a:path w="21600" h="21600" stroke="0" extrusionOk="0">
                    <a:moveTo>
                      <a:pt x="21539" y="21599"/>
                    </a:moveTo>
                    <a:cubicBezTo>
                      <a:pt x="9633" y="21566"/>
                      <a:pt x="0" y="1190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1" name="Arc 170"/>
              <p:cNvSpPr>
                <a:spLocks/>
              </p:cNvSpPr>
              <p:nvPr/>
            </p:nvSpPr>
            <p:spPr bwMode="auto">
              <a:xfrm>
                <a:off x="1170" y="4701"/>
                <a:ext cx="191" cy="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1219 w 43200"/>
                  <a:gd name="T1" fmla="*/ 2260 h 43200"/>
                  <a:gd name="T2" fmla="*/ 21600 w 43200"/>
                  <a:gd name="T3" fmla="*/ 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1218" y="2260"/>
                    </a:moveTo>
                    <a:cubicBezTo>
                      <a:pt x="38559" y="5910"/>
                      <a:pt x="43200" y="1340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43200" h="43200" stroke="0" extrusionOk="0">
                    <a:moveTo>
                      <a:pt x="31218" y="2260"/>
                    </a:moveTo>
                    <a:cubicBezTo>
                      <a:pt x="38559" y="5910"/>
                      <a:pt x="43200" y="13402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2" name="Freeform 171"/>
              <p:cNvSpPr>
                <a:spLocks/>
              </p:cNvSpPr>
              <p:nvPr/>
            </p:nvSpPr>
            <p:spPr bwMode="auto">
              <a:xfrm>
                <a:off x="1361" y="4665"/>
                <a:ext cx="8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3" name="Line 172"/>
              <p:cNvSpPr>
                <a:spLocks noChangeShapeType="1"/>
              </p:cNvSpPr>
              <p:nvPr/>
            </p:nvSpPr>
            <p:spPr bwMode="auto">
              <a:xfrm flipH="1">
                <a:off x="1361" y="4665"/>
                <a:ext cx="8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4" name="Line 173"/>
              <p:cNvSpPr>
                <a:spLocks noChangeShapeType="1"/>
              </p:cNvSpPr>
              <p:nvPr/>
            </p:nvSpPr>
            <p:spPr bwMode="auto">
              <a:xfrm flipV="1">
                <a:off x="1223" y="5051"/>
                <a:ext cx="462" cy="21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5" name="Freeform 174"/>
              <p:cNvSpPr>
                <a:spLocks/>
              </p:cNvSpPr>
              <p:nvPr/>
            </p:nvSpPr>
            <p:spPr bwMode="auto">
              <a:xfrm>
                <a:off x="1670" y="5015"/>
                <a:ext cx="36" cy="69"/>
              </a:xfrm>
              <a:custGeom>
                <a:avLst/>
                <a:gdLst>
                  <a:gd name="T0" fmla="*/ 102 w 102"/>
                  <a:gd name="T1" fmla="*/ 188 h 196"/>
                  <a:gd name="T2" fmla="*/ 84 w 102"/>
                  <a:gd name="T3" fmla="*/ 196 h 196"/>
                  <a:gd name="T4" fmla="*/ 0 w 102"/>
                  <a:gd name="T5" fmla="*/ 8 h 196"/>
                  <a:gd name="T6" fmla="*/ 19 w 102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6">
                    <a:moveTo>
                      <a:pt x="102" y="188"/>
                    </a:moveTo>
                    <a:lnTo>
                      <a:pt x="84" y="196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6" name="Line 175"/>
              <p:cNvSpPr>
                <a:spLocks noChangeShapeType="1"/>
              </p:cNvSpPr>
              <p:nvPr/>
            </p:nvSpPr>
            <p:spPr bwMode="auto">
              <a:xfrm flipH="1">
                <a:off x="1670" y="5015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7" name="Freeform 176"/>
              <p:cNvSpPr>
                <a:spLocks/>
              </p:cNvSpPr>
              <p:nvPr/>
            </p:nvSpPr>
            <p:spPr bwMode="auto">
              <a:xfrm>
                <a:off x="1600" y="4972"/>
                <a:ext cx="75" cy="52"/>
              </a:xfrm>
              <a:custGeom>
                <a:avLst/>
                <a:gdLst>
                  <a:gd name="T0" fmla="*/ 212 w 212"/>
                  <a:gd name="T1" fmla="*/ 149 h 149"/>
                  <a:gd name="T2" fmla="*/ 0 w 212"/>
                  <a:gd name="T3" fmla="*/ 76 h 149"/>
                  <a:gd name="T4" fmla="*/ 17 w 212"/>
                  <a:gd name="T5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2" h="149">
                    <a:moveTo>
                      <a:pt x="212" y="149"/>
                    </a:moveTo>
                    <a:lnTo>
                      <a:pt x="0" y="76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8" name="Freeform 177"/>
              <p:cNvSpPr>
                <a:spLocks/>
              </p:cNvSpPr>
              <p:nvPr/>
            </p:nvSpPr>
            <p:spPr bwMode="auto">
              <a:xfrm>
                <a:off x="1570" y="4958"/>
                <a:ext cx="73" cy="21"/>
              </a:xfrm>
              <a:custGeom>
                <a:avLst/>
                <a:gdLst>
                  <a:gd name="T0" fmla="*/ 205 w 205"/>
                  <a:gd name="T1" fmla="*/ 41 h 60"/>
                  <a:gd name="T2" fmla="*/ 200 w 205"/>
                  <a:gd name="T3" fmla="*/ 60 h 60"/>
                  <a:gd name="T4" fmla="*/ 0 w 205"/>
                  <a:gd name="T5" fmla="*/ 18 h 60"/>
                  <a:gd name="T6" fmla="*/ 4 w 205"/>
                  <a:gd name="T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60">
                    <a:moveTo>
                      <a:pt x="205" y="41"/>
                    </a:moveTo>
                    <a:lnTo>
                      <a:pt x="200" y="60"/>
                    </a:lnTo>
                    <a:lnTo>
                      <a:pt x="0" y="18"/>
                    </a:lnTo>
                    <a:lnTo>
                      <a:pt x="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19" name="Line 178"/>
              <p:cNvSpPr>
                <a:spLocks noChangeShapeType="1"/>
              </p:cNvSpPr>
              <p:nvPr/>
            </p:nvSpPr>
            <p:spPr bwMode="auto">
              <a:xfrm flipH="1">
                <a:off x="1570" y="4958"/>
                <a:ext cx="2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0" name="Freeform 179"/>
              <p:cNvSpPr>
                <a:spLocks/>
              </p:cNvSpPr>
              <p:nvPr/>
            </p:nvSpPr>
            <p:spPr bwMode="auto">
              <a:xfrm>
                <a:off x="634" y="4653"/>
                <a:ext cx="53" cy="202"/>
              </a:xfrm>
              <a:custGeom>
                <a:avLst/>
                <a:gdLst>
                  <a:gd name="T0" fmla="*/ 0 w 150"/>
                  <a:gd name="T1" fmla="*/ 570 h 570"/>
                  <a:gd name="T2" fmla="*/ 15 w 150"/>
                  <a:gd name="T3" fmla="*/ 0 h 570"/>
                  <a:gd name="T4" fmla="*/ 150 w 150"/>
                  <a:gd name="T5" fmla="*/ 0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" h="570">
                    <a:moveTo>
                      <a:pt x="0" y="570"/>
                    </a:moveTo>
                    <a:lnTo>
                      <a:pt x="15" y="0"/>
                    </a:lnTo>
                    <a:lnTo>
                      <a:pt x="1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1" name="Freeform 180"/>
              <p:cNvSpPr>
                <a:spLocks/>
              </p:cNvSpPr>
              <p:nvPr/>
            </p:nvSpPr>
            <p:spPr bwMode="auto">
              <a:xfrm>
                <a:off x="687" y="4617"/>
                <a:ext cx="7" cy="72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2" name="Line 181"/>
              <p:cNvSpPr>
                <a:spLocks noChangeShapeType="1"/>
              </p:cNvSpPr>
              <p:nvPr/>
            </p:nvSpPr>
            <p:spPr bwMode="auto">
              <a:xfrm flipH="1">
                <a:off x="687" y="4617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3" name="Line 182"/>
              <p:cNvSpPr>
                <a:spLocks noChangeShapeType="1"/>
              </p:cNvSpPr>
              <p:nvPr/>
            </p:nvSpPr>
            <p:spPr bwMode="auto">
              <a:xfrm flipV="1">
                <a:off x="496" y="4876"/>
                <a:ext cx="138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4" name="Freeform 183"/>
              <p:cNvSpPr>
                <a:spLocks/>
              </p:cNvSpPr>
              <p:nvPr/>
            </p:nvSpPr>
            <p:spPr bwMode="auto">
              <a:xfrm>
                <a:off x="607" y="4846"/>
                <a:ext cx="59" cy="54"/>
              </a:xfrm>
              <a:custGeom>
                <a:avLst/>
                <a:gdLst>
                  <a:gd name="T0" fmla="*/ 167 w 167"/>
                  <a:gd name="T1" fmla="*/ 138 h 153"/>
                  <a:gd name="T2" fmla="*/ 154 w 167"/>
                  <a:gd name="T3" fmla="*/ 153 h 153"/>
                  <a:gd name="T4" fmla="*/ 0 w 167"/>
                  <a:gd name="T5" fmla="*/ 15 h 153"/>
                  <a:gd name="T6" fmla="*/ 12 w 167"/>
                  <a:gd name="T7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153">
                    <a:moveTo>
                      <a:pt x="167" y="138"/>
                    </a:moveTo>
                    <a:lnTo>
                      <a:pt x="154" y="153"/>
                    </a:lnTo>
                    <a:lnTo>
                      <a:pt x="0" y="15"/>
                    </a:lnTo>
                    <a:lnTo>
                      <a:pt x="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5" name="Line 184"/>
              <p:cNvSpPr>
                <a:spLocks noChangeShapeType="1"/>
              </p:cNvSpPr>
              <p:nvPr/>
            </p:nvSpPr>
            <p:spPr bwMode="auto">
              <a:xfrm flipH="1">
                <a:off x="607" y="4846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6" name="Freeform 185"/>
              <p:cNvSpPr>
                <a:spLocks/>
              </p:cNvSpPr>
              <p:nvPr/>
            </p:nvSpPr>
            <p:spPr bwMode="auto">
              <a:xfrm>
                <a:off x="1452" y="4982"/>
                <a:ext cx="74" cy="53"/>
              </a:xfrm>
              <a:custGeom>
                <a:avLst/>
                <a:gdLst>
                  <a:gd name="T0" fmla="*/ 209 w 209"/>
                  <a:gd name="T1" fmla="*/ 150 h 150"/>
                  <a:gd name="T2" fmla="*/ 0 w 209"/>
                  <a:gd name="T3" fmla="*/ 89 h 150"/>
                  <a:gd name="T4" fmla="*/ 0 w 209"/>
                  <a:gd name="T5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150">
                    <a:moveTo>
                      <a:pt x="209" y="150"/>
                    </a:moveTo>
                    <a:lnTo>
                      <a:pt x="0" y="8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7" name="Freeform 186"/>
              <p:cNvSpPr>
                <a:spLocks/>
              </p:cNvSpPr>
              <p:nvPr/>
            </p:nvSpPr>
            <p:spPr bwMode="auto">
              <a:xfrm>
                <a:off x="1416" y="4976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8" name="Line 187"/>
              <p:cNvSpPr>
                <a:spLocks noChangeShapeType="1"/>
              </p:cNvSpPr>
              <p:nvPr/>
            </p:nvSpPr>
            <p:spPr bwMode="auto">
              <a:xfrm>
                <a:off x="1416" y="497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29" name="Freeform 188"/>
              <p:cNvSpPr>
                <a:spLocks/>
              </p:cNvSpPr>
              <p:nvPr/>
            </p:nvSpPr>
            <p:spPr bwMode="auto">
              <a:xfrm>
                <a:off x="1292" y="4972"/>
                <a:ext cx="64" cy="58"/>
              </a:xfrm>
              <a:custGeom>
                <a:avLst/>
                <a:gdLst>
                  <a:gd name="T0" fmla="*/ 180 w 180"/>
                  <a:gd name="T1" fmla="*/ 165 h 165"/>
                  <a:gd name="T2" fmla="*/ 0 w 180"/>
                  <a:gd name="T3" fmla="*/ 30 h 165"/>
                  <a:gd name="T4" fmla="*/ 0 w 180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" h="165">
                    <a:moveTo>
                      <a:pt x="180" y="165"/>
                    </a:moveTo>
                    <a:lnTo>
                      <a:pt x="0" y="3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0" name="Freeform 189"/>
              <p:cNvSpPr>
                <a:spLocks/>
              </p:cNvSpPr>
              <p:nvPr/>
            </p:nvSpPr>
            <p:spPr bwMode="auto">
              <a:xfrm>
                <a:off x="1256" y="4965"/>
                <a:ext cx="72" cy="7"/>
              </a:xfrm>
              <a:custGeom>
                <a:avLst/>
                <a:gdLst>
                  <a:gd name="T0" fmla="*/ 204 w 204"/>
                  <a:gd name="T1" fmla="*/ 0 h 18"/>
                  <a:gd name="T2" fmla="*/ 204 w 204"/>
                  <a:gd name="T3" fmla="*/ 18 h 18"/>
                  <a:gd name="T4" fmla="*/ 0 w 204"/>
                  <a:gd name="T5" fmla="*/ 18 h 18"/>
                  <a:gd name="T6" fmla="*/ 0 w 20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8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1" name="Line 190"/>
              <p:cNvSpPr>
                <a:spLocks noChangeShapeType="1"/>
              </p:cNvSpPr>
              <p:nvPr/>
            </p:nvSpPr>
            <p:spPr bwMode="auto">
              <a:xfrm>
                <a:off x="1256" y="496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2" name="Freeform 191"/>
              <p:cNvSpPr>
                <a:spLocks/>
              </p:cNvSpPr>
              <p:nvPr/>
            </p:nvSpPr>
            <p:spPr bwMode="auto">
              <a:xfrm>
                <a:off x="1165" y="4972"/>
                <a:ext cx="63" cy="58"/>
              </a:xfrm>
              <a:custGeom>
                <a:avLst/>
                <a:gdLst>
                  <a:gd name="T0" fmla="*/ 179 w 179"/>
                  <a:gd name="T1" fmla="*/ 165 h 165"/>
                  <a:gd name="T2" fmla="*/ 0 w 179"/>
                  <a:gd name="T3" fmla="*/ 59 h 165"/>
                  <a:gd name="T4" fmla="*/ 0 w 179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9" h="165">
                    <a:moveTo>
                      <a:pt x="179" y="165"/>
                    </a:moveTo>
                    <a:lnTo>
                      <a:pt x="0" y="5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3" name="Freeform 192"/>
              <p:cNvSpPr>
                <a:spLocks/>
              </p:cNvSpPr>
              <p:nvPr/>
            </p:nvSpPr>
            <p:spPr bwMode="auto">
              <a:xfrm>
                <a:off x="1129" y="4965"/>
                <a:ext cx="72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4" name="Line 193"/>
              <p:cNvSpPr>
                <a:spLocks noChangeShapeType="1"/>
              </p:cNvSpPr>
              <p:nvPr/>
            </p:nvSpPr>
            <p:spPr bwMode="auto">
              <a:xfrm>
                <a:off x="1129" y="496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5" name="Freeform 194"/>
              <p:cNvSpPr>
                <a:spLocks/>
              </p:cNvSpPr>
              <p:nvPr/>
            </p:nvSpPr>
            <p:spPr bwMode="auto">
              <a:xfrm>
                <a:off x="942" y="4966"/>
                <a:ext cx="133" cy="69"/>
              </a:xfrm>
              <a:custGeom>
                <a:avLst/>
                <a:gdLst>
                  <a:gd name="T0" fmla="*/ 375 w 375"/>
                  <a:gd name="T1" fmla="*/ 196 h 196"/>
                  <a:gd name="T2" fmla="*/ 15 w 375"/>
                  <a:gd name="T3" fmla="*/ 106 h 196"/>
                  <a:gd name="T4" fmla="*/ 0 w 375"/>
                  <a:gd name="T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5" h="196">
                    <a:moveTo>
                      <a:pt x="375" y="196"/>
                    </a:moveTo>
                    <a:lnTo>
                      <a:pt x="15" y="10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6" name="Freeform 195"/>
              <p:cNvSpPr>
                <a:spLocks/>
              </p:cNvSpPr>
              <p:nvPr/>
            </p:nvSpPr>
            <p:spPr bwMode="auto">
              <a:xfrm>
                <a:off x="905" y="4955"/>
                <a:ext cx="74" cy="15"/>
              </a:xfrm>
              <a:custGeom>
                <a:avLst/>
                <a:gdLst>
                  <a:gd name="T0" fmla="*/ 205 w 207"/>
                  <a:gd name="T1" fmla="*/ 0 h 44"/>
                  <a:gd name="T2" fmla="*/ 207 w 207"/>
                  <a:gd name="T3" fmla="*/ 19 h 44"/>
                  <a:gd name="T4" fmla="*/ 2 w 207"/>
                  <a:gd name="T5" fmla="*/ 44 h 44"/>
                  <a:gd name="T6" fmla="*/ 0 w 207"/>
                  <a:gd name="T7" fmla="*/ 2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44">
                    <a:moveTo>
                      <a:pt x="205" y="0"/>
                    </a:moveTo>
                    <a:lnTo>
                      <a:pt x="207" y="19"/>
                    </a:lnTo>
                    <a:lnTo>
                      <a:pt x="2" y="44"/>
                    </a:lnTo>
                    <a:lnTo>
                      <a:pt x="0" y="2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7" name="Line 196"/>
              <p:cNvSpPr>
                <a:spLocks noChangeShapeType="1"/>
              </p:cNvSpPr>
              <p:nvPr/>
            </p:nvSpPr>
            <p:spPr bwMode="auto">
              <a:xfrm>
                <a:off x="905" y="4964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8" name="Arc 197"/>
              <p:cNvSpPr>
                <a:spLocks/>
              </p:cNvSpPr>
              <p:nvPr/>
            </p:nvSpPr>
            <p:spPr bwMode="auto">
              <a:xfrm>
                <a:off x="1324" y="3650"/>
                <a:ext cx="319" cy="27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39" name="Arc 198"/>
              <p:cNvSpPr>
                <a:spLocks/>
              </p:cNvSpPr>
              <p:nvPr/>
            </p:nvSpPr>
            <p:spPr bwMode="auto">
              <a:xfrm>
                <a:off x="1281" y="3650"/>
                <a:ext cx="86" cy="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1260 w 43200"/>
                  <a:gd name="T1" fmla="*/ 2280 h 43200"/>
                  <a:gd name="T2" fmla="*/ 21600 w 43200"/>
                  <a:gd name="T3" fmla="*/ 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1259" y="2280"/>
                    </a:moveTo>
                    <a:cubicBezTo>
                      <a:pt x="38577" y="5939"/>
                      <a:pt x="43200" y="13418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43200" h="43200" stroke="0" extrusionOk="0">
                    <a:moveTo>
                      <a:pt x="31259" y="2280"/>
                    </a:moveTo>
                    <a:cubicBezTo>
                      <a:pt x="38577" y="5939"/>
                      <a:pt x="43200" y="13418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40" name="Freeform 199"/>
              <p:cNvSpPr>
                <a:spLocks/>
              </p:cNvSpPr>
              <p:nvPr/>
            </p:nvSpPr>
            <p:spPr bwMode="auto">
              <a:xfrm>
                <a:off x="1367" y="3614"/>
                <a:ext cx="7" cy="73"/>
              </a:xfrm>
              <a:custGeom>
                <a:avLst/>
                <a:gdLst>
                  <a:gd name="T0" fmla="*/ 21 w 21"/>
                  <a:gd name="T1" fmla="*/ 205 h 205"/>
                  <a:gd name="T2" fmla="*/ 0 w 21"/>
                  <a:gd name="T3" fmla="*/ 205 h 205"/>
                  <a:gd name="T4" fmla="*/ 0 w 21"/>
                  <a:gd name="T5" fmla="*/ 0 h 205"/>
                  <a:gd name="T6" fmla="*/ 21 w 21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205">
                    <a:moveTo>
                      <a:pt x="21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41" name="Line 200"/>
              <p:cNvSpPr>
                <a:spLocks noChangeShapeType="1"/>
              </p:cNvSpPr>
              <p:nvPr/>
            </p:nvSpPr>
            <p:spPr bwMode="auto">
              <a:xfrm flipH="1">
                <a:off x="1367" y="361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42" name="Line 201"/>
              <p:cNvSpPr>
                <a:spLocks noChangeShapeType="1"/>
              </p:cNvSpPr>
              <p:nvPr/>
            </p:nvSpPr>
            <p:spPr bwMode="auto">
              <a:xfrm flipV="1">
                <a:off x="1228" y="4032"/>
                <a:ext cx="403" cy="2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43" name="Freeform 202"/>
              <p:cNvSpPr>
                <a:spLocks/>
              </p:cNvSpPr>
              <p:nvPr/>
            </p:nvSpPr>
            <p:spPr bwMode="auto">
              <a:xfrm>
                <a:off x="1615" y="3997"/>
                <a:ext cx="39" cy="68"/>
              </a:xfrm>
              <a:custGeom>
                <a:avLst/>
                <a:gdLst>
                  <a:gd name="T0" fmla="*/ 109 w 109"/>
                  <a:gd name="T1" fmla="*/ 184 h 192"/>
                  <a:gd name="T2" fmla="*/ 92 w 109"/>
                  <a:gd name="T3" fmla="*/ 192 h 192"/>
                  <a:gd name="T4" fmla="*/ 0 w 109"/>
                  <a:gd name="T5" fmla="*/ 8 h 192"/>
                  <a:gd name="T6" fmla="*/ 17 w 109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109" y="184"/>
                    </a:moveTo>
                    <a:lnTo>
                      <a:pt x="92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44" name="Line 203"/>
              <p:cNvSpPr>
                <a:spLocks noChangeShapeType="1"/>
              </p:cNvSpPr>
              <p:nvPr/>
            </p:nvSpPr>
            <p:spPr bwMode="auto">
              <a:xfrm flipH="1">
                <a:off x="1615" y="3997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45" name="Line 204"/>
              <p:cNvSpPr>
                <a:spLocks noChangeShapeType="1"/>
              </p:cNvSpPr>
              <p:nvPr/>
            </p:nvSpPr>
            <p:spPr bwMode="auto">
              <a:xfrm flipV="1">
                <a:off x="1239" y="2986"/>
                <a:ext cx="361" cy="21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581" y="2951"/>
              <a:ext cx="43" cy="67"/>
            </a:xfrm>
            <a:custGeom>
              <a:avLst/>
              <a:gdLst>
                <a:gd name="T0" fmla="*/ 121 w 121"/>
                <a:gd name="T1" fmla="*/ 180 h 191"/>
                <a:gd name="T2" fmla="*/ 105 w 121"/>
                <a:gd name="T3" fmla="*/ 191 h 191"/>
                <a:gd name="T4" fmla="*/ 0 w 121"/>
                <a:gd name="T5" fmla="*/ 11 h 191"/>
                <a:gd name="T6" fmla="*/ 17 w 121"/>
                <a:gd name="T7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91">
                  <a:moveTo>
                    <a:pt x="121" y="180"/>
                  </a:moveTo>
                  <a:lnTo>
                    <a:pt x="105" y="191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H="1">
              <a:off x="1581" y="295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V="1">
              <a:off x="1372" y="395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336" y="394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1336" y="394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729" y="3639"/>
              <a:ext cx="33" cy="192"/>
            </a:xfrm>
            <a:custGeom>
              <a:avLst/>
              <a:gdLst>
                <a:gd name="T0" fmla="*/ 0 w 91"/>
                <a:gd name="T1" fmla="*/ 541 h 541"/>
                <a:gd name="T2" fmla="*/ 0 w 91"/>
                <a:gd name="T3" fmla="*/ 0 h 541"/>
                <a:gd name="T4" fmla="*/ 91 w 91"/>
                <a:gd name="T5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541">
                  <a:moveTo>
                    <a:pt x="0" y="541"/>
                  </a:moveTo>
                  <a:lnTo>
                    <a:pt x="0" y="0"/>
                  </a:lnTo>
                  <a:lnTo>
                    <a:pt x="9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762" y="3603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H="1">
              <a:off x="762" y="360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V="1">
              <a:off x="480" y="3836"/>
              <a:ext cx="239" cy="1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699" y="3801"/>
              <a:ext cx="46" cy="66"/>
            </a:xfrm>
            <a:custGeom>
              <a:avLst/>
              <a:gdLst>
                <a:gd name="T0" fmla="*/ 129 w 129"/>
                <a:gd name="T1" fmla="*/ 175 h 186"/>
                <a:gd name="T2" fmla="*/ 113 w 129"/>
                <a:gd name="T3" fmla="*/ 186 h 186"/>
                <a:gd name="T4" fmla="*/ 0 w 129"/>
                <a:gd name="T5" fmla="*/ 10 h 186"/>
                <a:gd name="T6" fmla="*/ 17 w 129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86">
                  <a:moveTo>
                    <a:pt x="129" y="175"/>
                  </a:moveTo>
                  <a:lnTo>
                    <a:pt x="113" y="186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H="1">
              <a:off x="699" y="380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931" y="4059"/>
              <a:ext cx="690" cy="37"/>
            </a:xfrm>
            <a:custGeom>
              <a:avLst/>
              <a:gdLst>
                <a:gd name="T0" fmla="*/ 0 w 1950"/>
                <a:gd name="T1" fmla="*/ 0 h 105"/>
                <a:gd name="T2" fmla="*/ 180 w 1950"/>
                <a:gd name="T3" fmla="*/ 105 h 105"/>
                <a:gd name="T4" fmla="*/ 1950 w 1950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50" h="105">
                  <a:moveTo>
                    <a:pt x="0" y="0"/>
                  </a:moveTo>
                  <a:lnTo>
                    <a:pt x="180" y="105"/>
                  </a:lnTo>
                  <a:lnTo>
                    <a:pt x="1950" y="1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1621" y="4059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 flipH="1">
              <a:off x="1621" y="4059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 flipV="1">
              <a:off x="1675" y="3947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638" y="394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638" y="39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V="1">
              <a:off x="1526" y="3947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490" y="394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1490" y="39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V="1">
              <a:off x="1223" y="395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187" y="395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1187" y="39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974" y="3942"/>
              <a:ext cx="106" cy="53"/>
            </a:xfrm>
            <a:custGeom>
              <a:avLst/>
              <a:gdLst>
                <a:gd name="T0" fmla="*/ 299 w 299"/>
                <a:gd name="T1" fmla="*/ 150 h 150"/>
                <a:gd name="T2" fmla="*/ 0 w 299"/>
                <a:gd name="T3" fmla="*/ 75 h 150"/>
                <a:gd name="T4" fmla="*/ 0 w 299"/>
                <a:gd name="T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9" h="150">
                  <a:moveTo>
                    <a:pt x="299" y="150"/>
                  </a:moveTo>
                  <a:lnTo>
                    <a:pt x="0" y="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938" y="3935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76" name="Line 231"/>
            <p:cNvSpPr>
              <a:spLocks noChangeShapeType="1"/>
            </p:cNvSpPr>
            <p:nvPr/>
          </p:nvSpPr>
          <p:spPr bwMode="auto">
            <a:xfrm>
              <a:off x="938" y="393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77" name="Freeform 232"/>
            <p:cNvSpPr>
              <a:spLocks/>
            </p:cNvSpPr>
            <p:nvPr/>
          </p:nvSpPr>
          <p:spPr bwMode="auto">
            <a:xfrm>
              <a:off x="931" y="3024"/>
              <a:ext cx="680" cy="42"/>
            </a:xfrm>
            <a:custGeom>
              <a:avLst/>
              <a:gdLst>
                <a:gd name="T0" fmla="*/ 0 w 1921"/>
                <a:gd name="T1" fmla="*/ 0 h 119"/>
                <a:gd name="T2" fmla="*/ 194 w 1921"/>
                <a:gd name="T3" fmla="*/ 119 h 119"/>
                <a:gd name="T4" fmla="*/ 1921 w 1921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1" h="119">
                  <a:moveTo>
                    <a:pt x="0" y="0"/>
                  </a:moveTo>
                  <a:lnTo>
                    <a:pt x="194" y="119"/>
                  </a:lnTo>
                  <a:lnTo>
                    <a:pt x="1921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79" name="Freeform 233"/>
            <p:cNvSpPr>
              <a:spLocks/>
            </p:cNvSpPr>
            <p:nvPr/>
          </p:nvSpPr>
          <p:spPr bwMode="auto">
            <a:xfrm>
              <a:off x="1611" y="3030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0" name="Line 234"/>
            <p:cNvSpPr>
              <a:spLocks noChangeShapeType="1"/>
            </p:cNvSpPr>
            <p:nvPr/>
          </p:nvSpPr>
          <p:spPr bwMode="auto">
            <a:xfrm flipH="1">
              <a:off x="1611" y="303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1" name="Freeform 235"/>
            <p:cNvSpPr>
              <a:spLocks/>
            </p:cNvSpPr>
            <p:nvPr/>
          </p:nvSpPr>
          <p:spPr bwMode="auto">
            <a:xfrm>
              <a:off x="729" y="2647"/>
              <a:ext cx="64" cy="170"/>
            </a:xfrm>
            <a:custGeom>
              <a:avLst/>
              <a:gdLst>
                <a:gd name="T0" fmla="*/ 0 w 181"/>
                <a:gd name="T1" fmla="*/ 481 h 481"/>
                <a:gd name="T2" fmla="*/ 0 w 181"/>
                <a:gd name="T3" fmla="*/ 0 h 481"/>
                <a:gd name="T4" fmla="*/ 181 w 181"/>
                <a:gd name="T5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1" h="481">
                  <a:moveTo>
                    <a:pt x="0" y="481"/>
                  </a:moveTo>
                  <a:lnTo>
                    <a:pt x="0" y="0"/>
                  </a:lnTo>
                  <a:lnTo>
                    <a:pt x="18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2" name="Freeform 236"/>
            <p:cNvSpPr>
              <a:spLocks/>
            </p:cNvSpPr>
            <p:nvPr/>
          </p:nvSpPr>
          <p:spPr bwMode="auto">
            <a:xfrm>
              <a:off x="793" y="2611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3" name="Line 237"/>
            <p:cNvSpPr>
              <a:spLocks noChangeShapeType="1"/>
            </p:cNvSpPr>
            <p:nvPr/>
          </p:nvSpPr>
          <p:spPr bwMode="auto">
            <a:xfrm flipH="1">
              <a:off x="793" y="2611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4" name="Line 238"/>
            <p:cNvSpPr>
              <a:spLocks noChangeShapeType="1"/>
            </p:cNvSpPr>
            <p:nvPr/>
          </p:nvSpPr>
          <p:spPr bwMode="auto">
            <a:xfrm flipV="1">
              <a:off x="485" y="2817"/>
              <a:ext cx="224" cy="1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5" name="Freeform 239"/>
            <p:cNvSpPr>
              <a:spLocks/>
            </p:cNvSpPr>
            <p:nvPr/>
          </p:nvSpPr>
          <p:spPr bwMode="auto">
            <a:xfrm>
              <a:off x="690" y="2782"/>
              <a:ext cx="43" cy="67"/>
            </a:xfrm>
            <a:custGeom>
              <a:avLst/>
              <a:gdLst>
                <a:gd name="T0" fmla="*/ 121 w 121"/>
                <a:gd name="T1" fmla="*/ 179 h 190"/>
                <a:gd name="T2" fmla="*/ 104 w 121"/>
                <a:gd name="T3" fmla="*/ 190 h 190"/>
                <a:gd name="T4" fmla="*/ 0 w 121"/>
                <a:gd name="T5" fmla="*/ 10 h 190"/>
                <a:gd name="T6" fmla="*/ 16 w 121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90">
                  <a:moveTo>
                    <a:pt x="121" y="179"/>
                  </a:moveTo>
                  <a:lnTo>
                    <a:pt x="104" y="190"/>
                  </a:lnTo>
                  <a:lnTo>
                    <a:pt x="0" y="10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6" name="Line 240"/>
            <p:cNvSpPr>
              <a:spLocks noChangeShapeType="1"/>
            </p:cNvSpPr>
            <p:nvPr/>
          </p:nvSpPr>
          <p:spPr bwMode="auto">
            <a:xfrm flipH="1">
              <a:off x="690" y="2782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7" name="Freeform 241"/>
            <p:cNvSpPr>
              <a:spLocks/>
            </p:cNvSpPr>
            <p:nvPr/>
          </p:nvSpPr>
          <p:spPr bwMode="auto">
            <a:xfrm>
              <a:off x="979" y="2907"/>
              <a:ext cx="90" cy="59"/>
            </a:xfrm>
            <a:custGeom>
              <a:avLst/>
              <a:gdLst>
                <a:gd name="T0" fmla="*/ 255 w 255"/>
                <a:gd name="T1" fmla="*/ 165 h 165"/>
                <a:gd name="T2" fmla="*/ 0 w 255"/>
                <a:gd name="T3" fmla="*/ 59 h 165"/>
                <a:gd name="T4" fmla="*/ 0 w 255"/>
                <a:gd name="T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165">
                  <a:moveTo>
                    <a:pt x="255" y="165"/>
                  </a:moveTo>
                  <a:lnTo>
                    <a:pt x="0" y="5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8" name="Freeform 242"/>
            <p:cNvSpPr>
              <a:spLocks/>
            </p:cNvSpPr>
            <p:nvPr/>
          </p:nvSpPr>
          <p:spPr bwMode="auto">
            <a:xfrm>
              <a:off x="943" y="2900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89" name="Line 243"/>
            <p:cNvSpPr>
              <a:spLocks noChangeShapeType="1"/>
            </p:cNvSpPr>
            <p:nvPr/>
          </p:nvSpPr>
          <p:spPr bwMode="auto">
            <a:xfrm>
              <a:off x="943" y="290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0" name="Freeform 244"/>
            <p:cNvSpPr>
              <a:spLocks/>
            </p:cNvSpPr>
            <p:nvPr/>
          </p:nvSpPr>
          <p:spPr bwMode="auto">
            <a:xfrm>
              <a:off x="1154" y="2923"/>
              <a:ext cx="48" cy="32"/>
            </a:xfrm>
            <a:custGeom>
              <a:avLst/>
              <a:gdLst>
                <a:gd name="T0" fmla="*/ 134 w 134"/>
                <a:gd name="T1" fmla="*/ 90 h 90"/>
                <a:gd name="T2" fmla="*/ 0 w 134"/>
                <a:gd name="T3" fmla="*/ 46 h 90"/>
                <a:gd name="T4" fmla="*/ 0 w 134"/>
                <a:gd name="T5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90">
                  <a:moveTo>
                    <a:pt x="134" y="90"/>
                  </a:moveTo>
                  <a:lnTo>
                    <a:pt x="0" y="4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1" name="Freeform 245"/>
            <p:cNvSpPr>
              <a:spLocks/>
            </p:cNvSpPr>
            <p:nvPr/>
          </p:nvSpPr>
          <p:spPr bwMode="auto">
            <a:xfrm>
              <a:off x="1118" y="291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2" name="Line 246"/>
            <p:cNvSpPr>
              <a:spLocks noChangeShapeType="1"/>
            </p:cNvSpPr>
            <p:nvPr/>
          </p:nvSpPr>
          <p:spPr bwMode="auto">
            <a:xfrm>
              <a:off x="1118" y="29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3" name="Arc 247"/>
            <p:cNvSpPr>
              <a:spLocks/>
            </p:cNvSpPr>
            <p:nvPr/>
          </p:nvSpPr>
          <p:spPr bwMode="auto">
            <a:xfrm>
              <a:off x="1350" y="2610"/>
              <a:ext cx="314" cy="30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4" name="Arc 248"/>
            <p:cNvSpPr>
              <a:spLocks/>
            </p:cNvSpPr>
            <p:nvPr/>
          </p:nvSpPr>
          <p:spPr bwMode="auto">
            <a:xfrm>
              <a:off x="1282" y="2611"/>
              <a:ext cx="137" cy="1"/>
            </a:xfrm>
            <a:custGeom>
              <a:avLst/>
              <a:gdLst>
                <a:gd name="G0" fmla="+- 21600 0 0"/>
                <a:gd name="G1" fmla="+- 21599 0 0"/>
                <a:gd name="G2" fmla="+- 21600 0 0"/>
                <a:gd name="T0" fmla="*/ 31203 w 43200"/>
                <a:gd name="T1" fmla="*/ 2251 h 43199"/>
                <a:gd name="T2" fmla="*/ 21442 w 43200"/>
                <a:gd name="T3" fmla="*/ 0 h 43199"/>
                <a:gd name="T4" fmla="*/ 21600 w 43200"/>
                <a:gd name="T5" fmla="*/ 21599 h 43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199" fill="none" extrusionOk="0">
                  <a:moveTo>
                    <a:pt x="31202" y="2251"/>
                  </a:moveTo>
                  <a:cubicBezTo>
                    <a:pt x="38551" y="5898"/>
                    <a:pt x="43200" y="13394"/>
                    <a:pt x="43200" y="21599"/>
                  </a:cubicBezTo>
                  <a:cubicBezTo>
                    <a:pt x="43200" y="33528"/>
                    <a:pt x="33529" y="43199"/>
                    <a:pt x="21600" y="43199"/>
                  </a:cubicBezTo>
                  <a:cubicBezTo>
                    <a:pt x="9670" y="43199"/>
                    <a:pt x="0" y="33528"/>
                    <a:pt x="0" y="21599"/>
                  </a:cubicBezTo>
                  <a:cubicBezTo>
                    <a:pt x="-1" y="9731"/>
                    <a:pt x="9574" y="86"/>
                    <a:pt x="21441" y="-1"/>
                  </a:cubicBezTo>
                </a:path>
                <a:path w="43200" h="43199" stroke="0" extrusionOk="0">
                  <a:moveTo>
                    <a:pt x="31202" y="2251"/>
                  </a:moveTo>
                  <a:cubicBezTo>
                    <a:pt x="38551" y="5898"/>
                    <a:pt x="43200" y="13394"/>
                    <a:pt x="43200" y="21599"/>
                  </a:cubicBezTo>
                  <a:cubicBezTo>
                    <a:pt x="43200" y="33528"/>
                    <a:pt x="33529" y="43199"/>
                    <a:pt x="21600" y="43199"/>
                  </a:cubicBezTo>
                  <a:cubicBezTo>
                    <a:pt x="9670" y="43199"/>
                    <a:pt x="0" y="33528"/>
                    <a:pt x="0" y="21599"/>
                  </a:cubicBezTo>
                  <a:cubicBezTo>
                    <a:pt x="-1" y="9731"/>
                    <a:pt x="9574" y="86"/>
                    <a:pt x="21441" y="-1"/>
                  </a:cubicBezTo>
                  <a:lnTo>
                    <a:pt x="21600" y="2159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5" name="Freeform 249"/>
            <p:cNvSpPr>
              <a:spLocks/>
            </p:cNvSpPr>
            <p:nvPr/>
          </p:nvSpPr>
          <p:spPr bwMode="auto">
            <a:xfrm>
              <a:off x="1419" y="2573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6" name="Line 250"/>
            <p:cNvSpPr>
              <a:spLocks noChangeShapeType="1"/>
            </p:cNvSpPr>
            <p:nvPr/>
          </p:nvSpPr>
          <p:spPr bwMode="auto">
            <a:xfrm flipH="1">
              <a:off x="1419" y="2573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7" name="Freeform 251"/>
            <p:cNvSpPr>
              <a:spLocks/>
            </p:cNvSpPr>
            <p:nvPr/>
          </p:nvSpPr>
          <p:spPr bwMode="auto">
            <a:xfrm>
              <a:off x="1664" y="2912"/>
              <a:ext cx="0" cy="49"/>
            </a:xfrm>
            <a:custGeom>
              <a:avLst/>
              <a:gdLst>
                <a:gd name="T0" fmla="*/ 136 h 136"/>
                <a:gd name="T1" fmla="*/ 14 h 136"/>
                <a:gd name="T2" fmla="*/ 0 h 13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6">
                  <a:moveTo>
                    <a:pt x="0" y="136"/>
                  </a:moveTo>
                  <a:lnTo>
                    <a:pt x="0" y="1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8" name="Freeform 252"/>
            <p:cNvSpPr>
              <a:spLocks/>
            </p:cNvSpPr>
            <p:nvPr/>
          </p:nvSpPr>
          <p:spPr bwMode="auto">
            <a:xfrm>
              <a:off x="1628" y="2906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99" name="Line 253"/>
            <p:cNvSpPr>
              <a:spLocks noChangeShapeType="1"/>
            </p:cNvSpPr>
            <p:nvPr/>
          </p:nvSpPr>
          <p:spPr bwMode="auto">
            <a:xfrm>
              <a:off x="1628" y="29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0" name="Line 254"/>
            <p:cNvSpPr>
              <a:spLocks noChangeShapeType="1"/>
            </p:cNvSpPr>
            <p:nvPr/>
          </p:nvSpPr>
          <p:spPr bwMode="auto">
            <a:xfrm flipH="1" flipV="1">
              <a:off x="1473" y="2923"/>
              <a:ext cx="36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1" name="Freeform 255"/>
            <p:cNvSpPr>
              <a:spLocks/>
            </p:cNvSpPr>
            <p:nvPr/>
          </p:nvSpPr>
          <p:spPr bwMode="auto">
            <a:xfrm>
              <a:off x="1444" y="2891"/>
              <a:ext cx="52" cy="59"/>
            </a:xfrm>
            <a:custGeom>
              <a:avLst/>
              <a:gdLst>
                <a:gd name="T0" fmla="*/ 134 w 149"/>
                <a:gd name="T1" fmla="*/ 0 h 167"/>
                <a:gd name="T2" fmla="*/ 149 w 149"/>
                <a:gd name="T3" fmla="*/ 13 h 167"/>
                <a:gd name="T4" fmla="*/ 15 w 149"/>
                <a:gd name="T5" fmla="*/ 167 h 167"/>
                <a:gd name="T6" fmla="*/ 0 w 149"/>
                <a:gd name="T7" fmla="*/ 15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67">
                  <a:moveTo>
                    <a:pt x="134" y="0"/>
                  </a:moveTo>
                  <a:lnTo>
                    <a:pt x="149" y="13"/>
                  </a:lnTo>
                  <a:lnTo>
                    <a:pt x="15" y="167"/>
                  </a:lnTo>
                  <a:lnTo>
                    <a:pt x="0" y="15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2" name="Line 256"/>
            <p:cNvSpPr>
              <a:spLocks noChangeShapeType="1"/>
            </p:cNvSpPr>
            <p:nvPr/>
          </p:nvSpPr>
          <p:spPr bwMode="auto">
            <a:xfrm>
              <a:off x="1444" y="2946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3" name="Line 257"/>
            <p:cNvSpPr>
              <a:spLocks noChangeShapeType="1"/>
            </p:cNvSpPr>
            <p:nvPr/>
          </p:nvSpPr>
          <p:spPr bwMode="auto">
            <a:xfrm flipV="1">
              <a:off x="1372" y="2923"/>
              <a:ext cx="0" cy="3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4" name="Freeform 258"/>
            <p:cNvSpPr>
              <a:spLocks/>
            </p:cNvSpPr>
            <p:nvPr/>
          </p:nvSpPr>
          <p:spPr bwMode="auto">
            <a:xfrm>
              <a:off x="1336" y="291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5" name="Line 259"/>
            <p:cNvSpPr>
              <a:spLocks noChangeShapeType="1"/>
            </p:cNvSpPr>
            <p:nvPr/>
          </p:nvSpPr>
          <p:spPr bwMode="auto">
            <a:xfrm>
              <a:off x="1336" y="29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6" name="Freeform 260"/>
            <p:cNvSpPr>
              <a:spLocks/>
            </p:cNvSpPr>
            <p:nvPr/>
          </p:nvSpPr>
          <p:spPr bwMode="auto">
            <a:xfrm>
              <a:off x="2670" y="1299"/>
              <a:ext cx="90" cy="130"/>
            </a:xfrm>
            <a:custGeom>
              <a:avLst/>
              <a:gdLst>
                <a:gd name="T0" fmla="*/ 255 w 255"/>
                <a:gd name="T1" fmla="*/ 366 h 366"/>
                <a:gd name="T2" fmla="*/ 255 w 255"/>
                <a:gd name="T3" fmla="*/ 182 h 366"/>
                <a:gd name="T4" fmla="*/ 0 w 255"/>
                <a:gd name="T5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366">
                  <a:moveTo>
                    <a:pt x="255" y="366"/>
                  </a:moveTo>
                  <a:lnTo>
                    <a:pt x="255" y="182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7" name="Freeform 261"/>
            <p:cNvSpPr>
              <a:spLocks/>
            </p:cNvSpPr>
            <p:nvPr/>
          </p:nvSpPr>
          <p:spPr bwMode="auto">
            <a:xfrm>
              <a:off x="2642" y="1266"/>
              <a:ext cx="49" cy="63"/>
            </a:xfrm>
            <a:custGeom>
              <a:avLst/>
              <a:gdLst>
                <a:gd name="T0" fmla="*/ 122 w 138"/>
                <a:gd name="T1" fmla="*/ 0 h 178"/>
                <a:gd name="T2" fmla="*/ 138 w 138"/>
                <a:gd name="T3" fmla="*/ 11 h 178"/>
                <a:gd name="T4" fmla="*/ 17 w 138"/>
                <a:gd name="T5" fmla="*/ 178 h 178"/>
                <a:gd name="T6" fmla="*/ 0 w 138"/>
                <a:gd name="T7" fmla="*/ 16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22" y="0"/>
                  </a:moveTo>
                  <a:lnTo>
                    <a:pt x="138" y="11"/>
                  </a:lnTo>
                  <a:lnTo>
                    <a:pt x="17" y="178"/>
                  </a:lnTo>
                  <a:lnTo>
                    <a:pt x="0" y="16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8" name="Line 262"/>
            <p:cNvSpPr>
              <a:spLocks noChangeShapeType="1"/>
            </p:cNvSpPr>
            <p:nvPr/>
          </p:nvSpPr>
          <p:spPr bwMode="auto">
            <a:xfrm>
              <a:off x="2642" y="132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09" name="Line 263"/>
            <p:cNvSpPr>
              <a:spLocks noChangeShapeType="1"/>
            </p:cNvSpPr>
            <p:nvPr/>
          </p:nvSpPr>
          <p:spPr bwMode="auto">
            <a:xfrm flipH="1" flipV="1">
              <a:off x="2355" y="1174"/>
              <a:ext cx="195" cy="1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0" name="Freeform 264"/>
            <p:cNvSpPr>
              <a:spLocks/>
            </p:cNvSpPr>
            <p:nvPr/>
          </p:nvSpPr>
          <p:spPr bwMode="auto">
            <a:xfrm>
              <a:off x="2328" y="1141"/>
              <a:ext cx="50" cy="62"/>
            </a:xfrm>
            <a:custGeom>
              <a:avLst/>
              <a:gdLst>
                <a:gd name="T0" fmla="*/ 126 w 140"/>
                <a:gd name="T1" fmla="*/ 0 h 176"/>
                <a:gd name="T2" fmla="*/ 140 w 140"/>
                <a:gd name="T3" fmla="*/ 13 h 176"/>
                <a:gd name="T4" fmla="*/ 15 w 140"/>
                <a:gd name="T5" fmla="*/ 176 h 176"/>
                <a:gd name="T6" fmla="*/ 0 w 140"/>
                <a:gd name="T7" fmla="*/ 16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6">
                  <a:moveTo>
                    <a:pt x="126" y="0"/>
                  </a:moveTo>
                  <a:lnTo>
                    <a:pt x="140" y="13"/>
                  </a:lnTo>
                  <a:lnTo>
                    <a:pt x="15" y="176"/>
                  </a:lnTo>
                  <a:lnTo>
                    <a:pt x="0" y="16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1" name="Line 265"/>
            <p:cNvSpPr>
              <a:spLocks noChangeShapeType="1"/>
            </p:cNvSpPr>
            <p:nvPr/>
          </p:nvSpPr>
          <p:spPr bwMode="auto">
            <a:xfrm>
              <a:off x="2328" y="1199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2" name="Line 266"/>
            <p:cNvSpPr>
              <a:spLocks noChangeShapeType="1"/>
            </p:cNvSpPr>
            <p:nvPr/>
          </p:nvSpPr>
          <p:spPr bwMode="auto">
            <a:xfrm flipH="1" flipV="1">
              <a:off x="2155" y="1344"/>
              <a:ext cx="96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3" name="Freeform 267"/>
            <p:cNvSpPr>
              <a:spLocks/>
            </p:cNvSpPr>
            <p:nvPr/>
          </p:nvSpPr>
          <p:spPr bwMode="auto">
            <a:xfrm>
              <a:off x="2126" y="1311"/>
              <a:ext cx="53" cy="61"/>
            </a:xfrm>
            <a:custGeom>
              <a:avLst/>
              <a:gdLst>
                <a:gd name="T0" fmla="*/ 133 w 148"/>
                <a:gd name="T1" fmla="*/ 0 h 171"/>
                <a:gd name="T2" fmla="*/ 148 w 148"/>
                <a:gd name="T3" fmla="*/ 12 h 171"/>
                <a:gd name="T4" fmla="*/ 14 w 148"/>
                <a:gd name="T5" fmla="*/ 171 h 171"/>
                <a:gd name="T6" fmla="*/ 0 w 148"/>
                <a:gd name="T7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33" y="0"/>
                  </a:moveTo>
                  <a:lnTo>
                    <a:pt x="148" y="12"/>
                  </a:lnTo>
                  <a:lnTo>
                    <a:pt x="14" y="171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4" name="Line 268"/>
            <p:cNvSpPr>
              <a:spLocks noChangeShapeType="1"/>
            </p:cNvSpPr>
            <p:nvPr/>
          </p:nvSpPr>
          <p:spPr bwMode="auto">
            <a:xfrm>
              <a:off x="2126" y="1368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5" name="Freeform 269"/>
            <p:cNvSpPr>
              <a:spLocks/>
            </p:cNvSpPr>
            <p:nvPr/>
          </p:nvSpPr>
          <p:spPr bwMode="auto">
            <a:xfrm>
              <a:off x="2270" y="1329"/>
              <a:ext cx="670" cy="450"/>
            </a:xfrm>
            <a:custGeom>
              <a:avLst/>
              <a:gdLst>
                <a:gd name="T0" fmla="*/ 0 w 1892"/>
                <a:gd name="T1" fmla="*/ 1271 h 1271"/>
                <a:gd name="T2" fmla="*/ 1129 w 1892"/>
                <a:gd name="T3" fmla="*/ 311 h 1271"/>
                <a:gd name="T4" fmla="*/ 1892 w 1892"/>
                <a:gd name="T5" fmla="*/ 0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92" h="1271">
                  <a:moveTo>
                    <a:pt x="0" y="1271"/>
                  </a:moveTo>
                  <a:lnTo>
                    <a:pt x="1129" y="311"/>
                  </a:lnTo>
                  <a:lnTo>
                    <a:pt x="189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6" name="Freeform 270"/>
            <p:cNvSpPr>
              <a:spLocks/>
            </p:cNvSpPr>
            <p:nvPr/>
          </p:nvSpPr>
          <p:spPr bwMode="auto">
            <a:xfrm>
              <a:off x="2926" y="1293"/>
              <a:ext cx="34" cy="70"/>
            </a:xfrm>
            <a:custGeom>
              <a:avLst/>
              <a:gdLst>
                <a:gd name="T0" fmla="*/ 94 w 94"/>
                <a:gd name="T1" fmla="*/ 192 h 198"/>
                <a:gd name="T2" fmla="*/ 75 w 94"/>
                <a:gd name="T3" fmla="*/ 198 h 198"/>
                <a:gd name="T4" fmla="*/ 0 w 94"/>
                <a:gd name="T5" fmla="*/ 6 h 198"/>
                <a:gd name="T6" fmla="*/ 19 w 9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94" y="192"/>
                  </a:moveTo>
                  <a:lnTo>
                    <a:pt x="75" y="19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7" name="Line 271"/>
            <p:cNvSpPr>
              <a:spLocks noChangeShapeType="1"/>
            </p:cNvSpPr>
            <p:nvPr/>
          </p:nvSpPr>
          <p:spPr bwMode="auto">
            <a:xfrm flipH="1">
              <a:off x="2926" y="1293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8" name="Arc 272"/>
            <p:cNvSpPr>
              <a:spLocks/>
            </p:cNvSpPr>
            <p:nvPr/>
          </p:nvSpPr>
          <p:spPr bwMode="auto">
            <a:xfrm>
              <a:off x="2200" y="1649"/>
              <a:ext cx="92" cy="91"/>
            </a:xfrm>
            <a:custGeom>
              <a:avLst/>
              <a:gdLst>
                <a:gd name="G0" fmla="+- 240 0 0"/>
                <a:gd name="G1" fmla="+- 243 0 0"/>
                <a:gd name="G2" fmla="+- 21600 0 0"/>
                <a:gd name="T0" fmla="*/ 21839 w 21840"/>
                <a:gd name="T1" fmla="*/ 0 h 21843"/>
                <a:gd name="T2" fmla="*/ 0 w 21840"/>
                <a:gd name="T3" fmla="*/ 21842 h 21843"/>
                <a:gd name="T4" fmla="*/ 240 w 21840"/>
                <a:gd name="T5" fmla="*/ 243 h 21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40" h="21843" fill="none" extrusionOk="0">
                  <a:moveTo>
                    <a:pt x="21838" y="0"/>
                  </a:moveTo>
                  <a:cubicBezTo>
                    <a:pt x="21839" y="80"/>
                    <a:pt x="21840" y="161"/>
                    <a:pt x="21840" y="243"/>
                  </a:cubicBezTo>
                  <a:cubicBezTo>
                    <a:pt x="21840" y="12172"/>
                    <a:pt x="12169" y="21843"/>
                    <a:pt x="240" y="21843"/>
                  </a:cubicBezTo>
                  <a:cubicBezTo>
                    <a:pt x="159" y="21843"/>
                    <a:pt x="79" y="21842"/>
                    <a:pt x="0" y="21841"/>
                  </a:cubicBezTo>
                </a:path>
                <a:path w="21840" h="21843" stroke="0" extrusionOk="0">
                  <a:moveTo>
                    <a:pt x="21838" y="0"/>
                  </a:moveTo>
                  <a:cubicBezTo>
                    <a:pt x="21839" y="80"/>
                    <a:pt x="21840" y="161"/>
                    <a:pt x="21840" y="243"/>
                  </a:cubicBezTo>
                  <a:cubicBezTo>
                    <a:pt x="21840" y="12172"/>
                    <a:pt x="12169" y="21843"/>
                    <a:pt x="240" y="21843"/>
                  </a:cubicBezTo>
                  <a:cubicBezTo>
                    <a:pt x="159" y="21843"/>
                    <a:pt x="79" y="21842"/>
                    <a:pt x="0" y="21841"/>
                  </a:cubicBezTo>
                  <a:lnTo>
                    <a:pt x="240" y="24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19" name="Arc 273"/>
            <p:cNvSpPr>
              <a:spLocks/>
            </p:cNvSpPr>
            <p:nvPr/>
          </p:nvSpPr>
          <p:spPr bwMode="auto">
            <a:xfrm>
              <a:off x="2216" y="1739"/>
              <a:ext cx="699" cy="37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69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69" y="21599"/>
                  </a:moveTo>
                  <a:cubicBezTo>
                    <a:pt x="9651" y="21582"/>
                    <a:pt x="0" y="11917"/>
                    <a:pt x="0" y="0"/>
                  </a:cubicBezTo>
                </a:path>
                <a:path w="21600" h="21600" stroke="0" extrusionOk="0">
                  <a:moveTo>
                    <a:pt x="21569" y="21599"/>
                  </a:moveTo>
                  <a:cubicBezTo>
                    <a:pt x="9651" y="21582"/>
                    <a:pt x="0" y="11917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0" name="Freeform 274"/>
            <p:cNvSpPr>
              <a:spLocks/>
            </p:cNvSpPr>
            <p:nvPr/>
          </p:nvSpPr>
          <p:spPr bwMode="auto">
            <a:xfrm>
              <a:off x="2245" y="1697"/>
              <a:ext cx="1015" cy="43"/>
            </a:xfrm>
            <a:custGeom>
              <a:avLst/>
              <a:gdLst>
                <a:gd name="T0" fmla="*/ 2868 w 2868"/>
                <a:gd name="T1" fmla="*/ 60 h 120"/>
                <a:gd name="T2" fmla="*/ 2838 w 2868"/>
                <a:gd name="T3" fmla="*/ 120 h 120"/>
                <a:gd name="T4" fmla="*/ 2778 w 2868"/>
                <a:gd name="T5" fmla="*/ 0 h 120"/>
                <a:gd name="T6" fmla="*/ 2718 w 2868"/>
                <a:gd name="T7" fmla="*/ 120 h 120"/>
                <a:gd name="T8" fmla="*/ 2658 w 2868"/>
                <a:gd name="T9" fmla="*/ 0 h 120"/>
                <a:gd name="T10" fmla="*/ 2598 w 2868"/>
                <a:gd name="T11" fmla="*/ 120 h 120"/>
                <a:gd name="T12" fmla="*/ 2538 w 2868"/>
                <a:gd name="T13" fmla="*/ 0 h 120"/>
                <a:gd name="T14" fmla="*/ 2478 w 2868"/>
                <a:gd name="T15" fmla="*/ 120 h 120"/>
                <a:gd name="T16" fmla="*/ 2418 w 2868"/>
                <a:gd name="T17" fmla="*/ 0 h 120"/>
                <a:gd name="T18" fmla="*/ 2358 w 2868"/>
                <a:gd name="T19" fmla="*/ 120 h 120"/>
                <a:gd name="T20" fmla="*/ 2298 w 2868"/>
                <a:gd name="T21" fmla="*/ 0 h 120"/>
                <a:gd name="T22" fmla="*/ 2238 w 2868"/>
                <a:gd name="T23" fmla="*/ 120 h 120"/>
                <a:gd name="T24" fmla="*/ 2178 w 2868"/>
                <a:gd name="T25" fmla="*/ 0 h 120"/>
                <a:gd name="T26" fmla="*/ 2118 w 2868"/>
                <a:gd name="T27" fmla="*/ 120 h 120"/>
                <a:gd name="T28" fmla="*/ 2058 w 2868"/>
                <a:gd name="T29" fmla="*/ 0 h 120"/>
                <a:gd name="T30" fmla="*/ 1998 w 2868"/>
                <a:gd name="T31" fmla="*/ 120 h 120"/>
                <a:gd name="T32" fmla="*/ 1938 w 2868"/>
                <a:gd name="T33" fmla="*/ 0 h 120"/>
                <a:gd name="T34" fmla="*/ 1878 w 2868"/>
                <a:gd name="T35" fmla="*/ 120 h 120"/>
                <a:gd name="T36" fmla="*/ 1818 w 2868"/>
                <a:gd name="T37" fmla="*/ 0 h 120"/>
                <a:gd name="T38" fmla="*/ 1758 w 2868"/>
                <a:gd name="T39" fmla="*/ 120 h 120"/>
                <a:gd name="T40" fmla="*/ 1698 w 2868"/>
                <a:gd name="T41" fmla="*/ 0 h 120"/>
                <a:gd name="T42" fmla="*/ 1638 w 2868"/>
                <a:gd name="T43" fmla="*/ 120 h 120"/>
                <a:gd name="T44" fmla="*/ 1578 w 2868"/>
                <a:gd name="T45" fmla="*/ 0 h 120"/>
                <a:gd name="T46" fmla="*/ 1518 w 2868"/>
                <a:gd name="T47" fmla="*/ 120 h 120"/>
                <a:gd name="T48" fmla="*/ 1458 w 2868"/>
                <a:gd name="T49" fmla="*/ 0 h 120"/>
                <a:gd name="T50" fmla="*/ 1398 w 2868"/>
                <a:gd name="T51" fmla="*/ 120 h 120"/>
                <a:gd name="T52" fmla="*/ 1338 w 2868"/>
                <a:gd name="T53" fmla="*/ 0 h 120"/>
                <a:gd name="T54" fmla="*/ 1278 w 2868"/>
                <a:gd name="T55" fmla="*/ 120 h 120"/>
                <a:gd name="T56" fmla="*/ 1218 w 2868"/>
                <a:gd name="T57" fmla="*/ 0 h 120"/>
                <a:gd name="T58" fmla="*/ 1158 w 2868"/>
                <a:gd name="T59" fmla="*/ 120 h 120"/>
                <a:gd name="T60" fmla="*/ 1098 w 2868"/>
                <a:gd name="T61" fmla="*/ 0 h 120"/>
                <a:gd name="T62" fmla="*/ 1038 w 2868"/>
                <a:gd name="T63" fmla="*/ 120 h 120"/>
                <a:gd name="T64" fmla="*/ 978 w 2868"/>
                <a:gd name="T65" fmla="*/ 0 h 120"/>
                <a:gd name="T66" fmla="*/ 918 w 2868"/>
                <a:gd name="T67" fmla="*/ 120 h 120"/>
                <a:gd name="T68" fmla="*/ 858 w 2868"/>
                <a:gd name="T69" fmla="*/ 0 h 120"/>
                <a:gd name="T70" fmla="*/ 798 w 2868"/>
                <a:gd name="T71" fmla="*/ 120 h 120"/>
                <a:gd name="T72" fmla="*/ 738 w 2868"/>
                <a:gd name="T73" fmla="*/ 0 h 120"/>
                <a:gd name="T74" fmla="*/ 678 w 2868"/>
                <a:gd name="T75" fmla="*/ 120 h 120"/>
                <a:gd name="T76" fmla="*/ 618 w 2868"/>
                <a:gd name="T77" fmla="*/ 0 h 120"/>
                <a:gd name="T78" fmla="*/ 558 w 2868"/>
                <a:gd name="T79" fmla="*/ 120 h 120"/>
                <a:gd name="T80" fmla="*/ 498 w 2868"/>
                <a:gd name="T81" fmla="*/ 0 h 120"/>
                <a:gd name="T82" fmla="*/ 438 w 2868"/>
                <a:gd name="T83" fmla="*/ 120 h 120"/>
                <a:gd name="T84" fmla="*/ 378 w 2868"/>
                <a:gd name="T85" fmla="*/ 0 h 120"/>
                <a:gd name="T86" fmla="*/ 318 w 2868"/>
                <a:gd name="T87" fmla="*/ 120 h 120"/>
                <a:gd name="T88" fmla="*/ 258 w 2868"/>
                <a:gd name="T89" fmla="*/ 0 h 120"/>
                <a:gd name="T90" fmla="*/ 198 w 2868"/>
                <a:gd name="T91" fmla="*/ 120 h 120"/>
                <a:gd name="T92" fmla="*/ 138 w 2868"/>
                <a:gd name="T93" fmla="*/ 0 h 120"/>
                <a:gd name="T94" fmla="*/ 78 w 2868"/>
                <a:gd name="T95" fmla="*/ 120 h 120"/>
                <a:gd name="T96" fmla="*/ 48 w 2868"/>
                <a:gd name="T97" fmla="*/ 60 h 120"/>
                <a:gd name="T98" fmla="*/ 0 w 2868"/>
                <a:gd name="T99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68" h="120">
                  <a:moveTo>
                    <a:pt x="2868" y="60"/>
                  </a:moveTo>
                  <a:lnTo>
                    <a:pt x="2838" y="120"/>
                  </a:lnTo>
                  <a:lnTo>
                    <a:pt x="2778" y="0"/>
                  </a:lnTo>
                  <a:lnTo>
                    <a:pt x="2718" y="120"/>
                  </a:lnTo>
                  <a:lnTo>
                    <a:pt x="2658" y="0"/>
                  </a:lnTo>
                  <a:lnTo>
                    <a:pt x="2598" y="120"/>
                  </a:lnTo>
                  <a:lnTo>
                    <a:pt x="2538" y="0"/>
                  </a:lnTo>
                  <a:lnTo>
                    <a:pt x="2478" y="120"/>
                  </a:lnTo>
                  <a:lnTo>
                    <a:pt x="2418" y="0"/>
                  </a:lnTo>
                  <a:lnTo>
                    <a:pt x="2358" y="120"/>
                  </a:lnTo>
                  <a:lnTo>
                    <a:pt x="2298" y="0"/>
                  </a:lnTo>
                  <a:lnTo>
                    <a:pt x="2238" y="120"/>
                  </a:lnTo>
                  <a:lnTo>
                    <a:pt x="2178" y="0"/>
                  </a:lnTo>
                  <a:lnTo>
                    <a:pt x="2118" y="120"/>
                  </a:lnTo>
                  <a:lnTo>
                    <a:pt x="2058" y="0"/>
                  </a:lnTo>
                  <a:lnTo>
                    <a:pt x="1998" y="120"/>
                  </a:lnTo>
                  <a:lnTo>
                    <a:pt x="1938" y="0"/>
                  </a:lnTo>
                  <a:lnTo>
                    <a:pt x="1878" y="120"/>
                  </a:lnTo>
                  <a:lnTo>
                    <a:pt x="1818" y="0"/>
                  </a:lnTo>
                  <a:lnTo>
                    <a:pt x="1758" y="120"/>
                  </a:lnTo>
                  <a:lnTo>
                    <a:pt x="1698" y="0"/>
                  </a:lnTo>
                  <a:lnTo>
                    <a:pt x="1638" y="120"/>
                  </a:lnTo>
                  <a:lnTo>
                    <a:pt x="1578" y="0"/>
                  </a:lnTo>
                  <a:lnTo>
                    <a:pt x="1518" y="120"/>
                  </a:lnTo>
                  <a:lnTo>
                    <a:pt x="1458" y="0"/>
                  </a:lnTo>
                  <a:lnTo>
                    <a:pt x="1398" y="120"/>
                  </a:lnTo>
                  <a:lnTo>
                    <a:pt x="1338" y="0"/>
                  </a:lnTo>
                  <a:lnTo>
                    <a:pt x="1278" y="120"/>
                  </a:lnTo>
                  <a:lnTo>
                    <a:pt x="1218" y="0"/>
                  </a:lnTo>
                  <a:lnTo>
                    <a:pt x="1158" y="120"/>
                  </a:lnTo>
                  <a:lnTo>
                    <a:pt x="1098" y="0"/>
                  </a:lnTo>
                  <a:lnTo>
                    <a:pt x="1038" y="120"/>
                  </a:lnTo>
                  <a:lnTo>
                    <a:pt x="978" y="0"/>
                  </a:lnTo>
                  <a:lnTo>
                    <a:pt x="918" y="120"/>
                  </a:lnTo>
                  <a:lnTo>
                    <a:pt x="858" y="0"/>
                  </a:lnTo>
                  <a:lnTo>
                    <a:pt x="798" y="120"/>
                  </a:lnTo>
                  <a:lnTo>
                    <a:pt x="738" y="0"/>
                  </a:lnTo>
                  <a:lnTo>
                    <a:pt x="678" y="120"/>
                  </a:lnTo>
                  <a:lnTo>
                    <a:pt x="618" y="0"/>
                  </a:lnTo>
                  <a:lnTo>
                    <a:pt x="558" y="120"/>
                  </a:lnTo>
                  <a:lnTo>
                    <a:pt x="498" y="0"/>
                  </a:lnTo>
                  <a:lnTo>
                    <a:pt x="438" y="120"/>
                  </a:lnTo>
                  <a:lnTo>
                    <a:pt x="378" y="0"/>
                  </a:lnTo>
                  <a:lnTo>
                    <a:pt x="318" y="120"/>
                  </a:lnTo>
                  <a:lnTo>
                    <a:pt x="258" y="0"/>
                  </a:lnTo>
                  <a:lnTo>
                    <a:pt x="198" y="120"/>
                  </a:lnTo>
                  <a:lnTo>
                    <a:pt x="138" y="0"/>
                  </a:lnTo>
                  <a:lnTo>
                    <a:pt x="78" y="120"/>
                  </a:lnTo>
                  <a:lnTo>
                    <a:pt x="48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1" name="Line 275"/>
            <p:cNvSpPr>
              <a:spLocks noChangeShapeType="1"/>
            </p:cNvSpPr>
            <p:nvPr/>
          </p:nvSpPr>
          <p:spPr bwMode="auto">
            <a:xfrm>
              <a:off x="2245" y="1719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2" name="Freeform 276"/>
            <p:cNvSpPr>
              <a:spLocks/>
            </p:cNvSpPr>
            <p:nvPr/>
          </p:nvSpPr>
          <p:spPr bwMode="auto">
            <a:xfrm>
              <a:off x="1901" y="1739"/>
              <a:ext cx="315" cy="0"/>
            </a:xfrm>
            <a:custGeom>
              <a:avLst/>
              <a:gdLst>
                <a:gd name="T0" fmla="*/ 890 w 890"/>
                <a:gd name="T1" fmla="*/ 0 w 890"/>
                <a:gd name="T2" fmla="*/ 27 w 890"/>
                <a:gd name="T3" fmla="*/ 71 w 89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890">
                  <a:moveTo>
                    <a:pt x="890" y="0"/>
                  </a:moveTo>
                  <a:lnTo>
                    <a:pt x="0" y="0"/>
                  </a:lnTo>
                  <a:lnTo>
                    <a:pt x="27" y="0"/>
                  </a:lnTo>
                  <a:lnTo>
                    <a:pt x="7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3" name="Line 277"/>
            <p:cNvSpPr>
              <a:spLocks noChangeShapeType="1"/>
            </p:cNvSpPr>
            <p:nvPr/>
          </p:nvSpPr>
          <p:spPr bwMode="auto">
            <a:xfrm>
              <a:off x="1509" y="1712"/>
              <a:ext cx="0" cy="9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4" name="Arc 278"/>
            <p:cNvSpPr>
              <a:spLocks/>
            </p:cNvSpPr>
            <p:nvPr/>
          </p:nvSpPr>
          <p:spPr bwMode="auto">
            <a:xfrm>
              <a:off x="1509" y="1250"/>
              <a:ext cx="1371" cy="552"/>
            </a:xfrm>
            <a:custGeom>
              <a:avLst/>
              <a:gdLst>
                <a:gd name="G0" fmla="+- 16 0 0"/>
                <a:gd name="G1" fmla="+- 0 0 0"/>
                <a:gd name="G2" fmla="+- 21600 0 0"/>
                <a:gd name="T0" fmla="*/ 21616 w 21616"/>
                <a:gd name="T1" fmla="*/ 0 h 21600"/>
                <a:gd name="T2" fmla="*/ 0 w 21616"/>
                <a:gd name="T3" fmla="*/ 21600 h 21600"/>
                <a:gd name="T4" fmla="*/ 16 w 216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6" h="21600" fill="none" extrusionOk="0">
                  <a:moveTo>
                    <a:pt x="21616" y="0"/>
                  </a:moveTo>
                  <a:cubicBezTo>
                    <a:pt x="21616" y="11929"/>
                    <a:pt x="11945" y="21600"/>
                    <a:pt x="16" y="21600"/>
                  </a:cubicBezTo>
                  <a:cubicBezTo>
                    <a:pt x="10" y="21600"/>
                    <a:pt x="5" y="21599"/>
                    <a:pt x="0" y="21599"/>
                  </a:cubicBezTo>
                </a:path>
                <a:path w="21616" h="21600" stroke="0" extrusionOk="0">
                  <a:moveTo>
                    <a:pt x="21616" y="0"/>
                  </a:moveTo>
                  <a:cubicBezTo>
                    <a:pt x="21616" y="11929"/>
                    <a:pt x="11945" y="21600"/>
                    <a:pt x="16" y="21600"/>
                  </a:cubicBezTo>
                  <a:cubicBezTo>
                    <a:pt x="10" y="21600"/>
                    <a:pt x="5" y="21599"/>
                    <a:pt x="0" y="21599"/>
                  </a:cubicBezTo>
                  <a:lnTo>
                    <a:pt x="1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5" name="Freeform 279"/>
            <p:cNvSpPr>
              <a:spLocks/>
            </p:cNvSpPr>
            <p:nvPr/>
          </p:nvSpPr>
          <p:spPr bwMode="auto">
            <a:xfrm>
              <a:off x="2861" y="1250"/>
              <a:ext cx="36" cy="52"/>
            </a:xfrm>
            <a:custGeom>
              <a:avLst/>
              <a:gdLst>
                <a:gd name="T0" fmla="*/ 18 w 36"/>
                <a:gd name="T1" fmla="*/ 0 h 52"/>
                <a:gd name="T2" fmla="*/ 0 w 36"/>
                <a:gd name="T3" fmla="*/ 52 h 52"/>
                <a:gd name="T4" fmla="*/ 18 w 36"/>
                <a:gd name="T5" fmla="*/ 39 h 52"/>
                <a:gd name="T6" fmla="*/ 36 w 36"/>
                <a:gd name="T7" fmla="*/ 52 h 52"/>
                <a:gd name="T8" fmla="*/ 18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6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6" name="Line 280"/>
            <p:cNvSpPr>
              <a:spLocks noChangeShapeType="1"/>
            </p:cNvSpPr>
            <p:nvPr/>
          </p:nvSpPr>
          <p:spPr bwMode="auto">
            <a:xfrm>
              <a:off x="1754" y="1532"/>
              <a:ext cx="101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7" name="Arc 281"/>
            <p:cNvSpPr>
              <a:spLocks/>
            </p:cNvSpPr>
            <p:nvPr/>
          </p:nvSpPr>
          <p:spPr bwMode="auto">
            <a:xfrm>
              <a:off x="1855" y="1214"/>
              <a:ext cx="918" cy="37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8" name="Freeform 282"/>
            <p:cNvSpPr>
              <a:spLocks/>
            </p:cNvSpPr>
            <p:nvPr/>
          </p:nvSpPr>
          <p:spPr bwMode="auto">
            <a:xfrm>
              <a:off x="2737" y="120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29" name="Line 283"/>
            <p:cNvSpPr>
              <a:spLocks noChangeShapeType="1"/>
            </p:cNvSpPr>
            <p:nvPr/>
          </p:nvSpPr>
          <p:spPr bwMode="auto">
            <a:xfrm>
              <a:off x="2737" y="120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0" name="Line 284"/>
            <p:cNvSpPr>
              <a:spLocks noChangeShapeType="1"/>
            </p:cNvSpPr>
            <p:nvPr/>
          </p:nvSpPr>
          <p:spPr bwMode="auto">
            <a:xfrm flipV="1">
              <a:off x="968" y="1250"/>
              <a:ext cx="282" cy="18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1" name="Freeform 285"/>
            <p:cNvSpPr>
              <a:spLocks/>
            </p:cNvSpPr>
            <p:nvPr/>
          </p:nvSpPr>
          <p:spPr bwMode="auto">
            <a:xfrm>
              <a:off x="1231" y="1216"/>
              <a:ext cx="44" cy="66"/>
            </a:xfrm>
            <a:custGeom>
              <a:avLst/>
              <a:gdLst>
                <a:gd name="T0" fmla="*/ 125 w 125"/>
                <a:gd name="T1" fmla="*/ 176 h 186"/>
                <a:gd name="T2" fmla="*/ 108 w 125"/>
                <a:gd name="T3" fmla="*/ 186 h 186"/>
                <a:gd name="T4" fmla="*/ 0 w 125"/>
                <a:gd name="T5" fmla="*/ 11 h 186"/>
                <a:gd name="T6" fmla="*/ 16 w 125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25" y="176"/>
                  </a:moveTo>
                  <a:lnTo>
                    <a:pt x="108" y="186"/>
                  </a:lnTo>
                  <a:lnTo>
                    <a:pt x="0" y="11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2" name="Line 286"/>
            <p:cNvSpPr>
              <a:spLocks noChangeShapeType="1"/>
            </p:cNvSpPr>
            <p:nvPr/>
          </p:nvSpPr>
          <p:spPr bwMode="auto">
            <a:xfrm flipH="1">
              <a:off x="1231" y="121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3" name="Line 287"/>
            <p:cNvSpPr>
              <a:spLocks noChangeShapeType="1"/>
            </p:cNvSpPr>
            <p:nvPr/>
          </p:nvSpPr>
          <p:spPr bwMode="auto">
            <a:xfrm flipV="1">
              <a:off x="1250" y="1054"/>
              <a:ext cx="0" cy="19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4" name="Freeform 288"/>
            <p:cNvSpPr>
              <a:spLocks/>
            </p:cNvSpPr>
            <p:nvPr/>
          </p:nvSpPr>
          <p:spPr bwMode="auto">
            <a:xfrm>
              <a:off x="1214" y="104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5" name="Line 289"/>
            <p:cNvSpPr>
              <a:spLocks noChangeShapeType="1"/>
            </p:cNvSpPr>
            <p:nvPr/>
          </p:nvSpPr>
          <p:spPr bwMode="auto">
            <a:xfrm>
              <a:off x="1214" y="104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6" name="Arc 290"/>
            <p:cNvSpPr>
              <a:spLocks/>
            </p:cNvSpPr>
            <p:nvPr/>
          </p:nvSpPr>
          <p:spPr bwMode="auto">
            <a:xfrm>
              <a:off x="1175" y="1399"/>
              <a:ext cx="739" cy="341"/>
            </a:xfrm>
            <a:custGeom>
              <a:avLst/>
              <a:gdLst>
                <a:gd name="G0" fmla="+- 21600 0 0"/>
                <a:gd name="G1" fmla="+- 64 0 0"/>
                <a:gd name="G2" fmla="+- 21600 0 0"/>
                <a:gd name="T0" fmla="*/ 21571 w 21600"/>
                <a:gd name="T1" fmla="*/ 21664 h 21664"/>
                <a:gd name="T2" fmla="*/ 0 w 21600"/>
                <a:gd name="T3" fmla="*/ 0 h 21664"/>
                <a:gd name="T4" fmla="*/ 21600 w 21600"/>
                <a:gd name="T5" fmla="*/ 64 h 21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4" fill="none" extrusionOk="0">
                  <a:moveTo>
                    <a:pt x="21571" y="21663"/>
                  </a:moveTo>
                  <a:cubicBezTo>
                    <a:pt x="9652" y="21647"/>
                    <a:pt x="0" y="11982"/>
                    <a:pt x="0" y="64"/>
                  </a:cubicBezTo>
                  <a:cubicBezTo>
                    <a:pt x="-1" y="42"/>
                    <a:pt x="0" y="21"/>
                    <a:pt x="0" y="0"/>
                  </a:cubicBezTo>
                </a:path>
                <a:path w="21600" h="21664" stroke="0" extrusionOk="0">
                  <a:moveTo>
                    <a:pt x="21571" y="21663"/>
                  </a:moveTo>
                  <a:cubicBezTo>
                    <a:pt x="9652" y="21647"/>
                    <a:pt x="0" y="11982"/>
                    <a:pt x="0" y="64"/>
                  </a:cubicBezTo>
                  <a:cubicBezTo>
                    <a:pt x="-1" y="42"/>
                    <a:pt x="0" y="21"/>
                    <a:pt x="0" y="0"/>
                  </a:cubicBezTo>
                  <a:lnTo>
                    <a:pt x="21600" y="6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7" name="Freeform 291"/>
            <p:cNvSpPr>
              <a:spLocks/>
            </p:cNvSpPr>
            <p:nvPr/>
          </p:nvSpPr>
          <p:spPr bwMode="auto">
            <a:xfrm>
              <a:off x="1157" y="1399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8" name="Arc 292"/>
            <p:cNvSpPr>
              <a:spLocks/>
            </p:cNvSpPr>
            <p:nvPr/>
          </p:nvSpPr>
          <p:spPr bwMode="auto">
            <a:xfrm>
              <a:off x="3028" y="1129"/>
              <a:ext cx="133" cy="40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39" name="Arc 293"/>
            <p:cNvSpPr>
              <a:spLocks/>
            </p:cNvSpPr>
            <p:nvPr/>
          </p:nvSpPr>
          <p:spPr bwMode="auto">
            <a:xfrm>
              <a:off x="2481" y="816"/>
              <a:ext cx="680" cy="31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0" name="Arc 294"/>
            <p:cNvSpPr>
              <a:spLocks/>
            </p:cNvSpPr>
            <p:nvPr/>
          </p:nvSpPr>
          <p:spPr bwMode="auto">
            <a:xfrm>
              <a:off x="2481" y="789"/>
              <a:ext cx="42" cy="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1" name="Freeform 295"/>
            <p:cNvSpPr>
              <a:spLocks/>
            </p:cNvSpPr>
            <p:nvPr/>
          </p:nvSpPr>
          <p:spPr bwMode="auto">
            <a:xfrm>
              <a:off x="2504" y="754"/>
              <a:ext cx="45" cy="66"/>
            </a:xfrm>
            <a:custGeom>
              <a:avLst/>
              <a:gdLst>
                <a:gd name="T0" fmla="*/ 125 w 125"/>
                <a:gd name="T1" fmla="*/ 176 h 186"/>
                <a:gd name="T2" fmla="*/ 108 w 125"/>
                <a:gd name="T3" fmla="*/ 186 h 186"/>
                <a:gd name="T4" fmla="*/ 0 w 125"/>
                <a:gd name="T5" fmla="*/ 11 h 186"/>
                <a:gd name="T6" fmla="*/ 16 w 125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25" y="176"/>
                  </a:moveTo>
                  <a:lnTo>
                    <a:pt x="108" y="186"/>
                  </a:lnTo>
                  <a:lnTo>
                    <a:pt x="0" y="11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2" name="Line 296"/>
            <p:cNvSpPr>
              <a:spLocks noChangeShapeType="1"/>
            </p:cNvSpPr>
            <p:nvPr/>
          </p:nvSpPr>
          <p:spPr bwMode="auto">
            <a:xfrm flipH="1">
              <a:off x="2504" y="75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3" name="Freeform 297"/>
            <p:cNvSpPr>
              <a:spLocks/>
            </p:cNvSpPr>
            <p:nvPr/>
          </p:nvSpPr>
          <p:spPr bwMode="auto">
            <a:xfrm>
              <a:off x="1765" y="1351"/>
              <a:ext cx="217" cy="75"/>
            </a:xfrm>
            <a:custGeom>
              <a:avLst/>
              <a:gdLst>
                <a:gd name="T0" fmla="*/ 614 w 614"/>
                <a:gd name="T1" fmla="*/ 211 h 211"/>
                <a:gd name="T2" fmla="*/ 0 w 614"/>
                <a:gd name="T3" fmla="*/ 90 h 211"/>
                <a:gd name="T4" fmla="*/ 0 w 614"/>
                <a:gd name="T5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4" h="211">
                  <a:moveTo>
                    <a:pt x="614" y="211"/>
                  </a:moveTo>
                  <a:lnTo>
                    <a:pt x="0" y="9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4" name="Freeform 298"/>
            <p:cNvSpPr>
              <a:spLocks/>
            </p:cNvSpPr>
            <p:nvPr/>
          </p:nvSpPr>
          <p:spPr bwMode="auto">
            <a:xfrm>
              <a:off x="1728" y="1345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45" name="Line 299"/>
            <p:cNvSpPr>
              <a:spLocks noChangeShapeType="1"/>
            </p:cNvSpPr>
            <p:nvPr/>
          </p:nvSpPr>
          <p:spPr bwMode="auto">
            <a:xfrm>
              <a:off x="4079" y="2986"/>
              <a:ext cx="0" cy="1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73063" y="381000"/>
            <a:ext cx="6256337" cy="8507413"/>
            <a:chOff x="235" y="240"/>
            <a:chExt cx="3941" cy="535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5" y="240"/>
              <a:ext cx="3941" cy="5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70" y="24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3960" y="246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70" y="2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960" y="23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70" y="23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3960" y="23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70" y="22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3960" y="22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70" y="2181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66" y="216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10" y="216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70" y="211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3960" y="211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70" y="2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3960" y="204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70" y="196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3960" y="196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70" y="189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960" y="189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70" y="1828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66" y="180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10" y="180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70" y="17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3960" y="175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70" y="168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3960" y="168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2" name="Line 31"/>
            <p:cNvSpPr>
              <a:spLocks noChangeShapeType="1"/>
            </p:cNvSpPr>
            <p:nvPr/>
          </p:nvSpPr>
          <p:spPr bwMode="auto">
            <a:xfrm>
              <a:off x="270" y="16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3" name="Line 32"/>
            <p:cNvSpPr>
              <a:spLocks noChangeShapeType="1"/>
            </p:cNvSpPr>
            <p:nvPr/>
          </p:nvSpPr>
          <p:spPr bwMode="auto">
            <a:xfrm>
              <a:off x="3960" y="161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5" name="Line 33"/>
            <p:cNvSpPr>
              <a:spLocks noChangeShapeType="1"/>
            </p:cNvSpPr>
            <p:nvPr/>
          </p:nvSpPr>
          <p:spPr bwMode="auto">
            <a:xfrm>
              <a:off x="270" y="1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6" name="Line 34"/>
            <p:cNvSpPr>
              <a:spLocks noChangeShapeType="1"/>
            </p:cNvSpPr>
            <p:nvPr/>
          </p:nvSpPr>
          <p:spPr bwMode="auto">
            <a:xfrm>
              <a:off x="3960" y="154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7" name="Line 35"/>
            <p:cNvSpPr>
              <a:spLocks noChangeShapeType="1"/>
            </p:cNvSpPr>
            <p:nvPr/>
          </p:nvSpPr>
          <p:spPr bwMode="auto">
            <a:xfrm>
              <a:off x="270" y="1475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8" name="Line 36"/>
            <p:cNvSpPr>
              <a:spLocks noChangeShapeType="1"/>
            </p:cNvSpPr>
            <p:nvPr/>
          </p:nvSpPr>
          <p:spPr bwMode="auto">
            <a:xfrm>
              <a:off x="1666" y="14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59" name="Line 37"/>
            <p:cNvSpPr>
              <a:spLocks noChangeShapeType="1"/>
            </p:cNvSpPr>
            <p:nvPr/>
          </p:nvSpPr>
          <p:spPr bwMode="auto">
            <a:xfrm>
              <a:off x="2610" y="1454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0" name="Line 38"/>
            <p:cNvSpPr>
              <a:spLocks noChangeShapeType="1"/>
            </p:cNvSpPr>
            <p:nvPr/>
          </p:nvSpPr>
          <p:spPr bwMode="auto">
            <a:xfrm>
              <a:off x="270" y="14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1" name="Line 39"/>
            <p:cNvSpPr>
              <a:spLocks noChangeShapeType="1"/>
            </p:cNvSpPr>
            <p:nvPr/>
          </p:nvSpPr>
          <p:spPr bwMode="auto">
            <a:xfrm>
              <a:off x="3960" y="14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2" name="Line 40"/>
            <p:cNvSpPr>
              <a:spLocks noChangeShapeType="1"/>
            </p:cNvSpPr>
            <p:nvPr/>
          </p:nvSpPr>
          <p:spPr bwMode="auto">
            <a:xfrm>
              <a:off x="270" y="13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3" name="Line 41"/>
            <p:cNvSpPr>
              <a:spLocks noChangeShapeType="1"/>
            </p:cNvSpPr>
            <p:nvPr/>
          </p:nvSpPr>
          <p:spPr bwMode="auto">
            <a:xfrm>
              <a:off x="3960" y="13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4" name="Line 42"/>
            <p:cNvSpPr>
              <a:spLocks noChangeShapeType="1"/>
            </p:cNvSpPr>
            <p:nvPr/>
          </p:nvSpPr>
          <p:spPr bwMode="auto">
            <a:xfrm>
              <a:off x="270" y="12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5" name="Line 43"/>
            <p:cNvSpPr>
              <a:spLocks noChangeShapeType="1"/>
            </p:cNvSpPr>
            <p:nvPr/>
          </p:nvSpPr>
          <p:spPr bwMode="auto">
            <a:xfrm>
              <a:off x="3960" y="126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6" name="Line 44"/>
            <p:cNvSpPr>
              <a:spLocks noChangeShapeType="1"/>
            </p:cNvSpPr>
            <p:nvPr/>
          </p:nvSpPr>
          <p:spPr bwMode="auto">
            <a:xfrm>
              <a:off x="270" y="11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7" name="Line 45"/>
            <p:cNvSpPr>
              <a:spLocks noChangeShapeType="1"/>
            </p:cNvSpPr>
            <p:nvPr/>
          </p:nvSpPr>
          <p:spPr bwMode="auto">
            <a:xfrm>
              <a:off x="3960" y="11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8" name="Line 46"/>
            <p:cNvSpPr>
              <a:spLocks noChangeShapeType="1"/>
            </p:cNvSpPr>
            <p:nvPr/>
          </p:nvSpPr>
          <p:spPr bwMode="auto">
            <a:xfrm>
              <a:off x="270" y="1117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69" name="Line 47"/>
            <p:cNvSpPr>
              <a:spLocks noChangeShapeType="1"/>
            </p:cNvSpPr>
            <p:nvPr/>
          </p:nvSpPr>
          <p:spPr bwMode="auto">
            <a:xfrm>
              <a:off x="1666" y="109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0" name="Line 48"/>
            <p:cNvSpPr>
              <a:spLocks noChangeShapeType="1"/>
            </p:cNvSpPr>
            <p:nvPr/>
          </p:nvSpPr>
          <p:spPr bwMode="auto">
            <a:xfrm>
              <a:off x="2610" y="109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1" name="Line 49"/>
            <p:cNvSpPr>
              <a:spLocks noChangeShapeType="1"/>
            </p:cNvSpPr>
            <p:nvPr/>
          </p:nvSpPr>
          <p:spPr bwMode="auto">
            <a:xfrm>
              <a:off x="270" y="10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2" name="Line 50"/>
            <p:cNvSpPr>
              <a:spLocks noChangeShapeType="1"/>
            </p:cNvSpPr>
            <p:nvPr/>
          </p:nvSpPr>
          <p:spPr bwMode="auto">
            <a:xfrm>
              <a:off x="3960" y="104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3" name="Line 51"/>
            <p:cNvSpPr>
              <a:spLocks noChangeShapeType="1"/>
            </p:cNvSpPr>
            <p:nvPr/>
          </p:nvSpPr>
          <p:spPr bwMode="auto">
            <a:xfrm>
              <a:off x="270" y="9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4" name="Line 52"/>
            <p:cNvSpPr>
              <a:spLocks noChangeShapeType="1"/>
            </p:cNvSpPr>
            <p:nvPr/>
          </p:nvSpPr>
          <p:spPr bwMode="auto">
            <a:xfrm>
              <a:off x="3960" y="97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5" name="Line 53"/>
            <p:cNvSpPr>
              <a:spLocks noChangeShapeType="1"/>
            </p:cNvSpPr>
            <p:nvPr/>
          </p:nvSpPr>
          <p:spPr bwMode="auto">
            <a:xfrm>
              <a:off x="270" y="90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6" name="Line 54"/>
            <p:cNvSpPr>
              <a:spLocks noChangeShapeType="1"/>
            </p:cNvSpPr>
            <p:nvPr/>
          </p:nvSpPr>
          <p:spPr bwMode="auto">
            <a:xfrm>
              <a:off x="3960" y="90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7" name="Line 55"/>
            <p:cNvSpPr>
              <a:spLocks noChangeShapeType="1"/>
            </p:cNvSpPr>
            <p:nvPr/>
          </p:nvSpPr>
          <p:spPr bwMode="auto">
            <a:xfrm>
              <a:off x="270" y="83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8" name="Line 56"/>
            <p:cNvSpPr>
              <a:spLocks noChangeShapeType="1"/>
            </p:cNvSpPr>
            <p:nvPr/>
          </p:nvSpPr>
          <p:spPr bwMode="auto">
            <a:xfrm>
              <a:off x="3960" y="83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79" name="Line 57"/>
            <p:cNvSpPr>
              <a:spLocks noChangeShapeType="1"/>
            </p:cNvSpPr>
            <p:nvPr/>
          </p:nvSpPr>
          <p:spPr bwMode="auto">
            <a:xfrm>
              <a:off x="270" y="764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0" name="Line 58"/>
            <p:cNvSpPr>
              <a:spLocks noChangeShapeType="1"/>
            </p:cNvSpPr>
            <p:nvPr/>
          </p:nvSpPr>
          <p:spPr bwMode="auto">
            <a:xfrm>
              <a:off x="1666" y="7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1" name="Line 59"/>
            <p:cNvSpPr>
              <a:spLocks noChangeShapeType="1"/>
            </p:cNvSpPr>
            <p:nvPr/>
          </p:nvSpPr>
          <p:spPr bwMode="auto">
            <a:xfrm>
              <a:off x="2610" y="743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2" name="Line 60"/>
            <p:cNvSpPr>
              <a:spLocks noChangeShapeType="1"/>
            </p:cNvSpPr>
            <p:nvPr/>
          </p:nvSpPr>
          <p:spPr bwMode="auto">
            <a:xfrm>
              <a:off x="270" y="6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3" name="Line 61"/>
            <p:cNvSpPr>
              <a:spLocks noChangeShapeType="1"/>
            </p:cNvSpPr>
            <p:nvPr/>
          </p:nvSpPr>
          <p:spPr bwMode="auto">
            <a:xfrm>
              <a:off x="3960" y="69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4" name="Line 62"/>
            <p:cNvSpPr>
              <a:spLocks noChangeShapeType="1"/>
            </p:cNvSpPr>
            <p:nvPr/>
          </p:nvSpPr>
          <p:spPr bwMode="auto">
            <a:xfrm>
              <a:off x="270" y="6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5" name="Line 63"/>
            <p:cNvSpPr>
              <a:spLocks noChangeShapeType="1"/>
            </p:cNvSpPr>
            <p:nvPr/>
          </p:nvSpPr>
          <p:spPr bwMode="auto">
            <a:xfrm>
              <a:off x="3960" y="62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6" name="Line 64"/>
            <p:cNvSpPr>
              <a:spLocks noChangeShapeType="1"/>
            </p:cNvSpPr>
            <p:nvPr/>
          </p:nvSpPr>
          <p:spPr bwMode="auto">
            <a:xfrm>
              <a:off x="270" y="5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7" name="Line 65"/>
            <p:cNvSpPr>
              <a:spLocks noChangeShapeType="1"/>
            </p:cNvSpPr>
            <p:nvPr/>
          </p:nvSpPr>
          <p:spPr bwMode="auto">
            <a:xfrm>
              <a:off x="3960" y="5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8" name="Line 66"/>
            <p:cNvSpPr>
              <a:spLocks noChangeShapeType="1"/>
            </p:cNvSpPr>
            <p:nvPr/>
          </p:nvSpPr>
          <p:spPr bwMode="auto">
            <a:xfrm>
              <a:off x="270" y="4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89" name="Line 67"/>
            <p:cNvSpPr>
              <a:spLocks noChangeShapeType="1"/>
            </p:cNvSpPr>
            <p:nvPr/>
          </p:nvSpPr>
          <p:spPr bwMode="auto">
            <a:xfrm>
              <a:off x="3960" y="4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0" name="Rectangle 68"/>
            <p:cNvSpPr>
              <a:spLocks noChangeArrowheads="1"/>
            </p:cNvSpPr>
            <p:nvPr/>
          </p:nvSpPr>
          <p:spPr bwMode="auto">
            <a:xfrm>
              <a:off x="262" y="414"/>
              <a:ext cx="3747" cy="2118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1" name="Oval 69"/>
            <p:cNvSpPr>
              <a:spLocks noChangeArrowheads="1"/>
            </p:cNvSpPr>
            <p:nvPr/>
          </p:nvSpPr>
          <p:spPr bwMode="auto">
            <a:xfrm>
              <a:off x="2855" y="212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2" name="Rectangle 70"/>
            <p:cNvSpPr>
              <a:spLocks noChangeArrowheads="1"/>
            </p:cNvSpPr>
            <p:nvPr/>
          </p:nvSpPr>
          <p:spPr bwMode="auto">
            <a:xfrm>
              <a:off x="2363" y="187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3" name="Oval 71"/>
            <p:cNvSpPr>
              <a:spLocks noChangeArrowheads="1"/>
            </p:cNvSpPr>
            <p:nvPr/>
          </p:nvSpPr>
          <p:spPr bwMode="auto">
            <a:xfrm>
              <a:off x="2567" y="2133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4" name="Rectangle 72"/>
            <p:cNvSpPr>
              <a:spLocks noChangeArrowheads="1"/>
            </p:cNvSpPr>
            <p:nvPr/>
          </p:nvSpPr>
          <p:spPr bwMode="auto">
            <a:xfrm>
              <a:off x="1962" y="1876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5" name="Oval 73"/>
            <p:cNvSpPr>
              <a:spLocks noChangeArrowheads="1"/>
            </p:cNvSpPr>
            <p:nvPr/>
          </p:nvSpPr>
          <p:spPr bwMode="auto">
            <a:xfrm>
              <a:off x="2331" y="212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6" name="Rectangle 74"/>
            <p:cNvSpPr>
              <a:spLocks noChangeArrowheads="1"/>
            </p:cNvSpPr>
            <p:nvPr/>
          </p:nvSpPr>
          <p:spPr bwMode="auto">
            <a:xfrm>
              <a:off x="1545" y="1876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597" name="Rectangle 75"/>
            <p:cNvSpPr>
              <a:spLocks noChangeArrowheads="1"/>
            </p:cNvSpPr>
            <p:nvPr/>
          </p:nvSpPr>
          <p:spPr bwMode="auto">
            <a:xfrm>
              <a:off x="2091" y="2127"/>
              <a:ext cx="128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8" name="Line 76"/>
            <p:cNvSpPr>
              <a:spLocks noChangeShapeType="1"/>
            </p:cNvSpPr>
            <p:nvPr/>
          </p:nvSpPr>
          <p:spPr bwMode="auto">
            <a:xfrm>
              <a:off x="2091" y="2127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99" name="Line 77"/>
            <p:cNvSpPr>
              <a:spLocks noChangeShapeType="1"/>
            </p:cNvSpPr>
            <p:nvPr/>
          </p:nvSpPr>
          <p:spPr bwMode="auto">
            <a:xfrm flipV="1">
              <a:off x="2091" y="2127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0" name="Rectangle 78"/>
            <p:cNvSpPr>
              <a:spLocks noChangeArrowheads="1"/>
            </p:cNvSpPr>
            <p:nvPr/>
          </p:nvSpPr>
          <p:spPr bwMode="auto">
            <a:xfrm>
              <a:off x="2690" y="168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1" name="Oval 79"/>
            <p:cNvSpPr>
              <a:spLocks noChangeArrowheads="1"/>
            </p:cNvSpPr>
            <p:nvPr/>
          </p:nvSpPr>
          <p:spPr bwMode="auto">
            <a:xfrm>
              <a:off x="1850" y="212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2" name="Rectangle 80"/>
            <p:cNvSpPr>
              <a:spLocks noChangeArrowheads="1"/>
            </p:cNvSpPr>
            <p:nvPr/>
          </p:nvSpPr>
          <p:spPr bwMode="auto">
            <a:xfrm>
              <a:off x="2096" y="168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3" name="Oval 81"/>
            <p:cNvSpPr>
              <a:spLocks noChangeArrowheads="1"/>
            </p:cNvSpPr>
            <p:nvPr/>
          </p:nvSpPr>
          <p:spPr bwMode="auto">
            <a:xfrm>
              <a:off x="1593" y="2127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4" name="Rectangle 82"/>
            <p:cNvSpPr>
              <a:spLocks noChangeArrowheads="1"/>
            </p:cNvSpPr>
            <p:nvPr/>
          </p:nvSpPr>
          <p:spPr bwMode="auto">
            <a:xfrm>
              <a:off x="1422" y="168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5" name="Oval 83"/>
            <p:cNvSpPr>
              <a:spLocks noChangeArrowheads="1"/>
            </p:cNvSpPr>
            <p:nvPr/>
          </p:nvSpPr>
          <p:spPr bwMode="auto">
            <a:xfrm>
              <a:off x="620" y="2127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6" name="Rectangle 84"/>
            <p:cNvSpPr>
              <a:spLocks noChangeArrowheads="1"/>
            </p:cNvSpPr>
            <p:nvPr/>
          </p:nvSpPr>
          <p:spPr bwMode="auto">
            <a:xfrm>
              <a:off x="2946" y="1892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7" name="Oval 85"/>
            <p:cNvSpPr>
              <a:spLocks noChangeArrowheads="1"/>
            </p:cNvSpPr>
            <p:nvPr/>
          </p:nvSpPr>
          <p:spPr bwMode="auto">
            <a:xfrm>
              <a:off x="2091" y="225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08" name="Rectangle 86"/>
            <p:cNvSpPr>
              <a:spLocks noChangeArrowheads="1"/>
            </p:cNvSpPr>
            <p:nvPr/>
          </p:nvSpPr>
          <p:spPr bwMode="auto">
            <a:xfrm>
              <a:off x="3379" y="1620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09" name="Oval 87"/>
            <p:cNvSpPr>
              <a:spLocks noChangeArrowheads="1"/>
            </p:cNvSpPr>
            <p:nvPr/>
          </p:nvSpPr>
          <p:spPr bwMode="auto">
            <a:xfrm>
              <a:off x="2091" y="2545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0" name="Rectangle 88"/>
            <p:cNvSpPr>
              <a:spLocks noChangeArrowheads="1"/>
            </p:cNvSpPr>
            <p:nvPr/>
          </p:nvSpPr>
          <p:spPr bwMode="auto">
            <a:xfrm>
              <a:off x="492" y="162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1" name="Oval 89"/>
            <p:cNvSpPr>
              <a:spLocks noChangeArrowheads="1"/>
            </p:cNvSpPr>
            <p:nvPr/>
          </p:nvSpPr>
          <p:spPr bwMode="auto">
            <a:xfrm>
              <a:off x="3155" y="2341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2" name="Freeform 90"/>
            <p:cNvSpPr>
              <a:spLocks/>
            </p:cNvSpPr>
            <p:nvPr/>
          </p:nvSpPr>
          <p:spPr bwMode="auto">
            <a:xfrm>
              <a:off x="3155" y="2341"/>
              <a:ext cx="61" cy="128"/>
            </a:xfrm>
            <a:custGeom>
              <a:avLst/>
              <a:gdLst>
                <a:gd name="T0" fmla="*/ 173 w 173"/>
                <a:gd name="T1" fmla="*/ 0 h 359"/>
                <a:gd name="T2" fmla="*/ 1 w 173"/>
                <a:gd name="T3" fmla="*/ 179 h 359"/>
                <a:gd name="T4" fmla="*/ 173 w 173"/>
                <a:gd name="T5" fmla="*/ 359 h 359"/>
                <a:gd name="T6" fmla="*/ 173 w 173"/>
                <a:gd name="T7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359">
                  <a:moveTo>
                    <a:pt x="173" y="0"/>
                  </a:moveTo>
                  <a:cubicBezTo>
                    <a:pt x="76" y="4"/>
                    <a:pt x="1" y="83"/>
                    <a:pt x="1" y="179"/>
                  </a:cubicBezTo>
                  <a:cubicBezTo>
                    <a:pt x="0" y="276"/>
                    <a:pt x="77" y="355"/>
                    <a:pt x="173" y="359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3" name="Rectangle 91"/>
            <p:cNvSpPr>
              <a:spLocks noChangeArrowheads="1"/>
            </p:cNvSpPr>
            <p:nvPr/>
          </p:nvSpPr>
          <p:spPr bwMode="auto">
            <a:xfrm>
              <a:off x="2527" y="1208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4" name="Oval 92"/>
            <p:cNvSpPr>
              <a:spLocks noChangeArrowheads="1"/>
            </p:cNvSpPr>
            <p:nvPr/>
          </p:nvSpPr>
          <p:spPr bwMode="auto">
            <a:xfrm>
              <a:off x="1198" y="2331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5" name="Freeform 93"/>
            <p:cNvSpPr>
              <a:spLocks/>
            </p:cNvSpPr>
            <p:nvPr/>
          </p:nvSpPr>
          <p:spPr bwMode="auto">
            <a:xfrm>
              <a:off x="1259" y="2330"/>
              <a:ext cx="67" cy="129"/>
            </a:xfrm>
            <a:custGeom>
              <a:avLst/>
              <a:gdLst>
                <a:gd name="T0" fmla="*/ 0 w 188"/>
                <a:gd name="T1" fmla="*/ 360 h 361"/>
                <a:gd name="T2" fmla="*/ 8 w 188"/>
                <a:gd name="T3" fmla="*/ 361 h 361"/>
                <a:gd name="T4" fmla="*/ 188 w 188"/>
                <a:gd name="T5" fmla="*/ 181 h 361"/>
                <a:gd name="T6" fmla="*/ 8 w 188"/>
                <a:gd name="T7" fmla="*/ 1 h 361"/>
                <a:gd name="T8" fmla="*/ 0 w 188"/>
                <a:gd name="T9" fmla="*/ 1 h 361"/>
                <a:gd name="T10" fmla="*/ 0 w 188"/>
                <a:gd name="T11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361">
                  <a:moveTo>
                    <a:pt x="0" y="360"/>
                  </a:moveTo>
                  <a:cubicBezTo>
                    <a:pt x="3" y="360"/>
                    <a:pt x="5" y="361"/>
                    <a:pt x="8" y="361"/>
                  </a:cubicBezTo>
                  <a:cubicBezTo>
                    <a:pt x="107" y="361"/>
                    <a:pt x="188" y="280"/>
                    <a:pt x="188" y="181"/>
                  </a:cubicBezTo>
                  <a:cubicBezTo>
                    <a:pt x="188" y="81"/>
                    <a:pt x="107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16" name="Rectangle 94"/>
            <p:cNvSpPr>
              <a:spLocks noChangeArrowheads="1"/>
            </p:cNvSpPr>
            <p:nvPr/>
          </p:nvSpPr>
          <p:spPr bwMode="auto">
            <a:xfrm>
              <a:off x="1535" y="1208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7" name="Rectangle 95"/>
            <p:cNvSpPr>
              <a:spLocks noChangeArrowheads="1"/>
            </p:cNvSpPr>
            <p:nvPr/>
          </p:nvSpPr>
          <p:spPr bwMode="auto">
            <a:xfrm>
              <a:off x="323" y="2602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8" name="Rectangle 96"/>
            <p:cNvSpPr>
              <a:spLocks noChangeArrowheads="1"/>
            </p:cNvSpPr>
            <p:nvPr/>
          </p:nvSpPr>
          <p:spPr bwMode="auto">
            <a:xfrm>
              <a:off x="1567" y="267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19" name="Rectangle 97"/>
            <p:cNvSpPr>
              <a:spLocks noChangeArrowheads="1"/>
            </p:cNvSpPr>
            <p:nvPr/>
          </p:nvSpPr>
          <p:spPr bwMode="auto">
            <a:xfrm>
              <a:off x="1899" y="267"/>
              <a:ext cx="1509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24 Jet XX Pass Rt.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0" name="Rectangle 98"/>
            <p:cNvSpPr>
              <a:spLocks noChangeArrowheads="1"/>
            </p:cNvSpPr>
            <p:nvPr/>
          </p:nvSpPr>
          <p:spPr bwMode="auto">
            <a:xfrm>
              <a:off x="325" y="2850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1" name="Rectangle 99"/>
            <p:cNvSpPr>
              <a:spLocks noChangeArrowheads="1"/>
            </p:cNvSpPr>
            <p:nvPr/>
          </p:nvSpPr>
          <p:spPr bwMode="auto">
            <a:xfrm>
              <a:off x="432" y="2850"/>
              <a:ext cx="44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2" name="Rectangle 100"/>
            <p:cNvSpPr>
              <a:spLocks noChangeArrowheads="1"/>
            </p:cNvSpPr>
            <p:nvPr/>
          </p:nvSpPr>
          <p:spPr bwMode="auto">
            <a:xfrm>
              <a:off x="325" y="3053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3" name="Rectangle 101"/>
            <p:cNvSpPr>
              <a:spLocks noChangeArrowheads="1"/>
            </p:cNvSpPr>
            <p:nvPr/>
          </p:nvSpPr>
          <p:spPr bwMode="auto">
            <a:xfrm>
              <a:off x="443" y="3053"/>
              <a:ext cx="66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4" name="Rectangle 102"/>
            <p:cNvSpPr>
              <a:spLocks noChangeArrowheads="1"/>
            </p:cNvSpPr>
            <p:nvPr/>
          </p:nvSpPr>
          <p:spPr bwMode="auto">
            <a:xfrm>
              <a:off x="325" y="325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5" name="Rectangle 103"/>
            <p:cNvSpPr>
              <a:spLocks noChangeArrowheads="1"/>
            </p:cNvSpPr>
            <p:nvPr/>
          </p:nvSpPr>
          <p:spPr bwMode="auto">
            <a:xfrm>
              <a:off x="448" y="3256"/>
              <a:ext cx="6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6" name="Rectangle 104"/>
            <p:cNvSpPr>
              <a:spLocks noChangeArrowheads="1"/>
            </p:cNvSpPr>
            <p:nvPr/>
          </p:nvSpPr>
          <p:spPr bwMode="auto">
            <a:xfrm>
              <a:off x="325" y="345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7" name="Rectangle 105"/>
            <p:cNvSpPr>
              <a:spLocks noChangeArrowheads="1"/>
            </p:cNvSpPr>
            <p:nvPr/>
          </p:nvSpPr>
          <p:spPr bwMode="auto">
            <a:xfrm>
              <a:off x="454" y="3459"/>
              <a:ext cx="5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8" name="Rectangle 106"/>
            <p:cNvSpPr>
              <a:spLocks noChangeArrowheads="1"/>
            </p:cNvSpPr>
            <p:nvPr/>
          </p:nvSpPr>
          <p:spPr bwMode="auto">
            <a:xfrm>
              <a:off x="325" y="3662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29" name="Rectangle 107"/>
            <p:cNvSpPr>
              <a:spLocks noChangeArrowheads="1"/>
            </p:cNvSpPr>
            <p:nvPr/>
          </p:nvSpPr>
          <p:spPr bwMode="auto">
            <a:xfrm>
              <a:off x="443" y="3662"/>
              <a:ext cx="66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 Down-On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0" name="Rectangle 108"/>
            <p:cNvSpPr>
              <a:spLocks noChangeArrowheads="1"/>
            </p:cNvSpPr>
            <p:nvPr/>
          </p:nvSpPr>
          <p:spPr bwMode="auto">
            <a:xfrm>
              <a:off x="325" y="3866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1" name="Rectangle 109"/>
            <p:cNvSpPr>
              <a:spLocks noChangeArrowheads="1"/>
            </p:cNvSpPr>
            <p:nvPr/>
          </p:nvSpPr>
          <p:spPr bwMode="auto">
            <a:xfrm>
              <a:off x="432" y="3866"/>
              <a:ext cx="61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2" name="Rectangle 110"/>
            <p:cNvSpPr>
              <a:spLocks noChangeArrowheads="1"/>
            </p:cNvSpPr>
            <p:nvPr/>
          </p:nvSpPr>
          <p:spPr bwMode="auto">
            <a:xfrm>
              <a:off x="325" y="4069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3" name="Rectangle 111"/>
            <p:cNvSpPr>
              <a:spLocks noChangeArrowheads="1"/>
            </p:cNvSpPr>
            <p:nvPr/>
          </p:nvSpPr>
          <p:spPr bwMode="auto">
            <a:xfrm>
              <a:off x="427" y="4069"/>
              <a:ext cx="179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deep diagonal reading opposite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4" name="Rectangle 112"/>
            <p:cNvSpPr>
              <a:spLocks noChangeArrowheads="1"/>
            </p:cNvSpPr>
            <p:nvPr/>
          </p:nvSpPr>
          <p:spPr bwMode="auto">
            <a:xfrm>
              <a:off x="325" y="427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5" name="Rectangle 113"/>
            <p:cNvSpPr>
              <a:spLocks noChangeArrowheads="1"/>
            </p:cNvSpPr>
            <p:nvPr/>
          </p:nvSpPr>
          <p:spPr bwMode="auto">
            <a:xfrm>
              <a:off x="448" y="4272"/>
              <a:ext cx="318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as on JetXX. Set up behind PST. Accept pitch from wing. SE/Slot.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6" name="Rectangle 114"/>
            <p:cNvSpPr>
              <a:spLocks noChangeArrowheads="1"/>
            </p:cNvSpPr>
            <p:nvPr/>
          </p:nvSpPr>
          <p:spPr bwMode="auto">
            <a:xfrm>
              <a:off x="325" y="4475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7" name="Rectangle 115"/>
            <p:cNvSpPr>
              <a:spLocks noChangeArrowheads="1"/>
            </p:cNvSpPr>
            <p:nvPr/>
          </p:nvSpPr>
          <p:spPr bwMode="auto">
            <a:xfrm>
              <a:off x="443" y="4475"/>
              <a:ext cx="369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:Jet XX technique. You are on the 3yd. track. Lateral to QB. Slow down to make a good pitch.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8" name="Rectangle 116"/>
            <p:cNvSpPr>
              <a:spLocks noChangeArrowheads="1"/>
            </p:cNvSpPr>
            <p:nvPr/>
          </p:nvSpPr>
          <p:spPr bwMode="auto">
            <a:xfrm>
              <a:off x="325" y="4577"/>
              <a:ext cx="91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1st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39" name="Rectangle 117"/>
            <p:cNvSpPr>
              <a:spLocks noChangeArrowheads="1"/>
            </p:cNvSpPr>
            <p:nvPr/>
          </p:nvSpPr>
          <p:spPr bwMode="auto">
            <a:xfrm>
              <a:off x="325" y="4780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0" name="Rectangle 118"/>
            <p:cNvSpPr>
              <a:spLocks noChangeArrowheads="1"/>
            </p:cNvSpPr>
            <p:nvPr/>
          </p:nvSpPr>
          <p:spPr bwMode="auto">
            <a:xfrm>
              <a:off x="454" y="4780"/>
              <a:ext cx="302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.Jet XX technique. You are on the 2 yd. track. Run a circle down the sideline.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1" name="Rectangle 119"/>
            <p:cNvSpPr>
              <a:spLocks noChangeArrowheads="1"/>
            </p:cNvSpPr>
            <p:nvPr/>
          </p:nvSpPr>
          <p:spPr bwMode="auto">
            <a:xfrm>
              <a:off x="325" y="4983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2" name="Rectangle 120"/>
            <p:cNvSpPr>
              <a:spLocks noChangeArrowheads="1"/>
            </p:cNvSpPr>
            <p:nvPr/>
          </p:nvSpPr>
          <p:spPr bwMode="auto">
            <a:xfrm>
              <a:off x="432" y="4983"/>
              <a:ext cx="299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B gap to D gap. 1st step crossover @45. Aim for outside foot of PSG.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3" name="Rectangle 121"/>
            <p:cNvSpPr>
              <a:spLocks noChangeArrowheads="1"/>
            </p:cNvSpPr>
            <p:nvPr/>
          </p:nvSpPr>
          <p:spPr bwMode="auto">
            <a:xfrm>
              <a:off x="325" y="5186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644" name="Line 122"/>
            <p:cNvSpPr>
              <a:spLocks noChangeShapeType="1"/>
            </p:cNvSpPr>
            <p:nvPr/>
          </p:nvSpPr>
          <p:spPr bwMode="auto">
            <a:xfrm>
              <a:off x="2318" y="2499"/>
              <a:ext cx="40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5" name="Line 123"/>
            <p:cNvSpPr>
              <a:spLocks noChangeShapeType="1"/>
            </p:cNvSpPr>
            <p:nvPr/>
          </p:nvSpPr>
          <p:spPr bwMode="auto">
            <a:xfrm>
              <a:off x="2394" y="2557"/>
              <a:ext cx="40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6" name="Line 124"/>
            <p:cNvSpPr>
              <a:spLocks noChangeShapeType="1"/>
            </p:cNvSpPr>
            <p:nvPr/>
          </p:nvSpPr>
          <p:spPr bwMode="auto">
            <a:xfrm>
              <a:off x="2470" y="2614"/>
              <a:ext cx="40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7" name="Line 125"/>
            <p:cNvSpPr>
              <a:spLocks noChangeShapeType="1"/>
            </p:cNvSpPr>
            <p:nvPr/>
          </p:nvSpPr>
          <p:spPr bwMode="auto">
            <a:xfrm>
              <a:off x="2546" y="2672"/>
              <a:ext cx="39" cy="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8" name="Line 126"/>
            <p:cNvSpPr>
              <a:spLocks noChangeShapeType="1"/>
            </p:cNvSpPr>
            <p:nvPr/>
          </p:nvSpPr>
          <p:spPr bwMode="auto">
            <a:xfrm>
              <a:off x="2584" y="2701"/>
              <a:ext cx="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49" name="Freeform 127"/>
            <p:cNvSpPr>
              <a:spLocks/>
            </p:cNvSpPr>
            <p:nvPr/>
          </p:nvSpPr>
          <p:spPr bwMode="auto">
            <a:xfrm>
              <a:off x="692" y="841"/>
              <a:ext cx="2198" cy="1283"/>
            </a:xfrm>
            <a:custGeom>
              <a:avLst/>
              <a:gdLst>
                <a:gd name="T0" fmla="*/ 0 w 6165"/>
                <a:gd name="T1" fmla="*/ 3599 h 3599"/>
                <a:gd name="T2" fmla="*/ 104 w 6165"/>
                <a:gd name="T3" fmla="*/ 3179 h 3599"/>
                <a:gd name="T4" fmla="*/ 6165 w 6165"/>
                <a:gd name="T5" fmla="*/ 0 h 3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65" h="3599">
                  <a:moveTo>
                    <a:pt x="0" y="3599"/>
                  </a:moveTo>
                  <a:lnTo>
                    <a:pt x="104" y="3179"/>
                  </a:lnTo>
                  <a:lnTo>
                    <a:pt x="6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0" name="Freeform 128"/>
            <p:cNvSpPr>
              <a:spLocks/>
            </p:cNvSpPr>
            <p:nvPr/>
          </p:nvSpPr>
          <p:spPr bwMode="auto">
            <a:xfrm>
              <a:off x="2835" y="841"/>
              <a:ext cx="55" cy="41"/>
            </a:xfrm>
            <a:custGeom>
              <a:avLst/>
              <a:gdLst>
                <a:gd name="T0" fmla="*/ 55 w 55"/>
                <a:gd name="T1" fmla="*/ 0 h 41"/>
                <a:gd name="T2" fmla="*/ 0 w 55"/>
                <a:gd name="T3" fmla="*/ 7 h 41"/>
                <a:gd name="T4" fmla="*/ 21 w 55"/>
                <a:gd name="T5" fmla="*/ 18 h 41"/>
                <a:gd name="T6" fmla="*/ 18 w 55"/>
                <a:gd name="T7" fmla="*/ 41 h 41"/>
                <a:gd name="T8" fmla="*/ 55 w 5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55" y="0"/>
                  </a:moveTo>
                  <a:lnTo>
                    <a:pt x="0" y="7"/>
                  </a:lnTo>
                  <a:lnTo>
                    <a:pt x="21" y="18"/>
                  </a:lnTo>
                  <a:lnTo>
                    <a:pt x="18" y="41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1" name="Freeform 129"/>
            <p:cNvSpPr>
              <a:spLocks/>
            </p:cNvSpPr>
            <p:nvPr/>
          </p:nvSpPr>
          <p:spPr bwMode="auto">
            <a:xfrm>
              <a:off x="2184" y="2070"/>
              <a:ext cx="557" cy="466"/>
            </a:xfrm>
            <a:custGeom>
              <a:avLst/>
              <a:gdLst>
                <a:gd name="T0" fmla="*/ 0 w 1561"/>
                <a:gd name="T1" fmla="*/ 1306 h 1306"/>
                <a:gd name="T2" fmla="*/ 1561 w 1561"/>
                <a:gd name="T3" fmla="*/ 165 h 1306"/>
                <a:gd name="T4" fmla="*/ 1561 w 1561"/>
                <a:gd name="T5" fmla="*/ 0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1" h="1306">
                  <a:moveTo>
                    <a:pt x="0" y="1306"/>
                  </a:moveTo>
                  <a:lnTo>
                    <a:pt x="1561" y="165"/>
                  </a:lnTo>
                  <a:lnTo>
                    <a:pt x="156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2" name="Freeform 130"/>
            <p:cNvSpPr>
              <a:spLocks/>
            </p:cNvSpPr>
            <p:nvPr/>
          </p:nvSpPr>
          <p:spPr bwMode="auto">
            <a:xfrm>
              <a:off x="2704" y="206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3" name="Line 131"/>
            <p:cNvSpPr>
              <a:spLocks noChangeShapeType="1"/>
            </p:cNvSpPr>
            <p:nvPr/>
          </p:nvSpPr>
          <p:spPr bwMode="auto">
            <a:xfrm>
              <a:off x="2704" y="206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4" name="Line 132"/>
            <p:cNvSpPr>
              <a:spLocks noChangeShapeType="1"/>
            </p:cNvSpPr>
            <p:nvPr/>
          </p:nvSpPr>
          <p:spPr bwMode="auto">
            <a:xfrm flipV="1">
              <a:off x="2922" y="2065"/>
              <a:ext cx="0" cy="7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5" name="Freeform 133"/>
            <p:cNvSpPr>
              <a:spLocks/>
            </p:cNvSpPr>
            <p:nvPr/>
          </p:nvSpPr>
          <p:spPr bwMode="auto">
            <a:xfrm>
              <a:off x="2886" y="205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6" name="Line 134"/>
            <p:cNvSpPr>
              <a:spLocks noChangeShapeType="1"/>
            </p:cNvSpPr>
            <p:nvPr/>
          </p:nvSpPr>
          <p:spPr bwMode="auto">
            <a:xfrm>
              <a:off x="2886" y="205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7" name="Line 135"/>
            <p:cNvSpPr>
              <a:spLocks noChangeShapeType="1"/>
            </p:cNvSpPr>
            <p:nvPr/>
          </p:nvSpPr>
          <p:spPr bwMode="auto">
            <a:xfrm flipH="1" flipV="1">
              <a:off x="2484" y="1986"/>
              <a:ext cx="149" cy="1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8" name="Freeform 136"/>
            <p:cNvSpPr>
              <a:spLocks/>
            </p:cNvSpPr>
            <p:nvPr/>
          </p:nvSpPr>
          <p:spPr bwMode="auto">
            <a:xfrm>
              <a:off x="2453" y="1954"/>
              <a:ext cx="57" cy="58"/>
            </a:xfrm>
            <a:custGeom>
              <a:avLst/>
              <a:gdLst>
                <a:gd name="T0" fmla="*/ 146 w 160"/>
                <a:gd name="T1" fmla="*/ 0 h 161"/>
                <a:gd name="T2" fmla="*/ 160 w 160"/>
                <a:gd name="T3" fmla="*/ 14 h 161"/>
                <a:gd name="T4" fmla="*/ 14 w 160"/>
                <a:gd name="T5" fmla="*/ 161 h 161"/>
                <a:gd name="T6" fmla="*/ 0 w 160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161">
                  <a:moveTo>
                    <a:pt x="146" y="0"/>
                  </a:moveTo>
                  <a:lnTo>
                    <a:pt x="160" y="14"/>
                  </a:lnTo>
                  <a:lnTo>
                    <a:pt x="14" y="161"/>
                  </a:lnTo>
                  <a:lnTo>
                    <a:pt x="0" y="1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59" name="Line 137"/>
            <p:cNvSpPr>
              <a:spLocks noChangeShapeType="1"/>
            </p:cNvSpPr>
            <p:nvPr/>
          </p:nvSpPr>
          <p:spPr bwMode="auto">
            <a:xfrm>
              <a:off x="2453" y="2006"/>
              <a:ext cx="5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0" name="Line 138"/>
            <p:cNvSpPr>
              <a:spLocks noChangeShapeType="1"/>
            </p:cNvSpPr>
            <p:nvPr/>
          </p:nvSpPr>
          <p:spPr bwMode="auto">
            <a:xfrm flipV="1">
              <a:off x="2388" y="2049"/>
              <a:ext cx="0" cy="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1" name="Freeform 139"/>
            <p:cNvSpPr>
              <a:spLocks/>
            </p:cNvSpPr>
            <p:nvPr/>
          </p:nvSpPr>
          <p:spPr bwMode="auto">
            <a:xfrm>
              <a:off x="2351" y="2043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2" name="Line 140"/>
            <p:cNvSpPr>
              <a:spLocks noChangeShapeType="1"/>
            </p:cNvSpPr>
            <p:nvPr/>
          </p:nvSpPr>
          <p:spPr bwMode="auto">
            <a:xfrm>
              <a:off x="2351" y="204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3" name="Line 141"/>
            <p:cNvSpPr>
              <a:spLocks noChangeShapeType="1"/>
            </p:cNvSpPr>
            <p:nvPr/>
          </p:nvSpPr>
          <p:spPr bwMode="auto">
            <a:xfrm flipH="1" flipV="1">
              <a:off x="2077" y="2044"/>
              <a:ext cx="97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4" name="Freeform 142"/>
            <p:cNvSpPr>
              <a:spLocks/>
            </p:cNvSpPr>
            <p:nvPr/>
          </p:nvSpPr>
          <p:spPr bwMode="auto">
            <a:xfrm>
              <a:off x="2049" y="2011"/>
              <a:ext cx="52" cy="61"/>
            </a:xfrm>
            <a:custGeom>
              <a:avLst/>
              <a:gdLst>
                <a:gd name="T0" fmla="*/ 134 w 148"/>
                <a:gd name="T1" fmla="*/ 0 h 171"/>
                <a:gd name="T2" fmla="*/ 148 w 148"/>
                <a:gd name="T3" fmla="*/ 12 h 171"/>
                <a:gd name="T4" fmla="*/ 14 w 148"/>
                <a:gd name="T5" fmla="*/ 171 h 171"/>
                <a:gd name="T6" fmla="*/ 0 w 148"/>
                <a:gd name="T7" fmla="*/ 15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34" y="0"/>
                  </a:moveTo>
                  <a:lnTo>
                    <a:pt x="148" y="12"/>
                  </a:lnTo>
                  <a:lnTo>
                    <a:pt x="14" y="171"/>
                  </a:lnTo>
                  <a:lnTo>
                    <a:pt x="0" y="15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5" name="Line 143"/>
            <p:cNvSpPr>
              <a:spLocks noChangeShapeType="1"/>
            </p:cNvSpPr>
            <p:nvPr/>
          </p:nvSpPr>
          <p:spPr bwMode="auto">
            <a:xfrm>
              <a:off x="2049" y="206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6" name="Arc 144"/>
            <p:cNvSpPr>
              <a:spLocks/>
            </p:cNvSpPr>
            <p:nvPr/>
          </p:nvSpPr>
          <p:spPr bwMode="auto">
            <a:xfrm>
              <a:off x="2105" y="2332"/>
              <a:ext cx="117" cy="103"/>
            </a:xfrm>
            <a:custGeom>
              <a:avLst/>
              <a:gdLst>
                <a:gd name="G0" fmla="+- 0 0 0"/>
                <a:gd name="G1" fmla="+- 213 0 0"/>
                <a:gd name="G2" fmla="+- 21600 0 0"/>
                <a:gd name="T0" fmla="*/ 21599 w 21600"/>
                <a:gd name="T1" fmla="*/ 0 h 21813"/>
                <a:gd name="T2" fmla="*/ 0 w 21600"/>
                <a:gd name="T3" fmla="*/ 21813 h 21813"/>
                <a:gd name="T4" fmla="*/ 0 w 21600"/>
                <a:gd name="T5" fmla="*/ 213 h 2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3" fill="none" extrusionOk="0">
                  <a:moveTo>
                    <a:pt x="21598" y="0"/>
                  </a:moveTo>
                  <a:cubicBezTo>
                    <a:pt x="21599" y="70"/>
                    <a:pt x="21600" y="141"/>
                    <a:pt x="21600" y="213"/>
                  </a:cubicBezTo>
                  <a:cubicBezTo>
                    <a:pt x="21600" y="12142"/>
                    <a:pt x="11929" y="21812"/>
                    <a:pt x="0" y="21813"/>
                  </a:cubicBezTo>
                </a:path>
                <a:path w="21600" h="21813" stroke="0" extrusionOk="0">
                  <a:moveTo>
                    <a:pt x="21598" y="0"/>
                  </a:moveTo>
                  <a:cubicBezTo>
                    <a:pt x="21599" y="70"/>
                    <a:pt x="21600" y="141"/>
                    <a:pt x="21600" y="213"/>
                  </a:cubicBezTo>
                  <a:cubicBezTo>
                    <a:pt x="21600" y="12142"/>
                    <a:pt x="11929" y="21812"/>
                    <a:pt x="0" y="21813"/>
                  </a:cubicBezTo>
                  <a:lnTo>
                    <a:pt x="0" y="21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7" name="Arc 145"/>
            <p:cNvSpPr>
              <a:spLocks/>
            </p:cNvSpPr>
            <p:nvPr/>
          </p:nvSpPr>
          <p:spPr bwMode="auto">
            <a:xfrm>
              <a:off x="2105" y="2434"/>
              <a:ext cx="534" cy="27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8" name="Line 146"/>
            <p:cNvSpPr>
              <a:spLocks noChangeShapeType="1"/>
            </p:cNvSpPr>
            <p:nvPr/>
          </p:nvSpPr>
          <p:spPr bwMode="auto">
            <a:xfrm flipH="1" flipV="1">
              <a:off x="1585" y="2070"/>
              <a:ext cx="64" cy="6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69" name="Freeform 147"/>
            <p:cNvSpPr>
              <a:spLocks/>
            </p:cNvSpPr>
            <p:nvPr/>
          </p:nvSpPr>
          <p:spPr bwMode="auto">
            <a:xfrm>
              <a:off x="1554" y="2039"/>
              <a:ext cx="57" cy="57"/>
            </a:xfrm>
            <a:custGeom>
              <a:avLst/>
              <a:gdLst>
                <a:gd name="T0" fmla="*/ 146 w 161"/>
                <a:gd name="T1" fmla="*/ 0 h 161"/>
                <a:gd name="T2" fmla="*/ 161 w 161"/>
                <a:gd name="T3" fmla="*/ 15 h 161"/>
                <a:gd name="T4" fmla="*/ 15 w 161"/>
                <a:gd name="T5" fmla="*/ 161 h 161"/>
                <a:gd name="T6" fmla="*/ 0 w 161"/>
                <a:gd name="T7" fmla="*/ 14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46" y="0"/>
                  </a:moveTo>
                  <a:lnTo>
                    <a:pt x="161" y="15"/>
                  </a:lnTo>
                  <a:lnTo>
                    <a:pt x="15" y="161"/>
                  </a:lnTo>
                  <a:lnTo>
                    <a:pt x="0" y="14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0" name="Line 148"/>
            <p:cNvSpPr>
              <a:spLocks noChangeShapeType="1"/>
            </p:cNvSpPr>
            <p:nvPr/>
          </p:nvSpPr>
          <p:spPr bwMode="auto">
            <a:xfrm>
              <a:off x="1554" y="209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1" name="Line 149"/>
            <p:cNvSpPr>
              <a:spLocks noChangeShapeType="1"/>
            </p:cNvSpPr>
            <p:nvPr/>
          </p:nvSpPr>
          <p:spPr bwMode="auto">
            <a:xfrm flipH="1" flipV="1">
              <a:off x="1837" y="2055"/>
              <a:ext cx="80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2" name="Freeform 150"/>
            <p:cNvSpPr>
              <a:spLocks/>
            </p:cNvSpPr>
            <p:nvPr/>
          </p:nvSpPr>
          <p:spPr bwMode="auto">
            <a:xfrm>
              <a:off x="1807" y="2023"/>
              <a:ext cx="55" cy="59"/>
            </a:xfrm>
            <a:custGeom>
              <a:avLst/>
              <a:gdLst>
                <a:gd name="T0" fmla="*/ 142 w 156"/>
                <a:gd name="T1" fmla="*/ 0 h 163"/>
                <a:gd name="T2" fmla="*/ 156 w 156"/>
                <a:gd name="T3" fmla="*/ 13 h 163"/>
                <a:gd name="T4" fmla="*/ 14 w 156"/>
                <a:gd name="T5" fmla="*/ 163 h 163"/>
                <a:gd name="T6" fmla="*/ 0 w 156"/>
                <a:gd name="T7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63">
                  <a:moveTo>
                    <a:pt x="142" y="0"/>
                  </a:moveTo>
                  <a:lnTo>
                    <a:pt x="156" y="13"/>
                  </a:lnTo>
                  <a:lnTo>
                    <a:pt x="14" y="163"/>
                  </a:lnTo>
                  <a:lnTo>
                    <a:pt x="0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3" name="Line 151"/>
            <p:cNvSpPr>
              <a:spLocks noChangeShapeType="1"/>
            </p:cNvSpPr>
            <p:nvPr/>
          </p:nvSpPr>
          <p:spPr bwMode="auto">
            <a:xfrm>
              <a:off x="1807" y="207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4" name="Freeform 152"/>
            <p:cNvSpPr>
              <a:spLocks/>
            </p:cNvSpPr>
            <p:nvPr/>
          </p:nvSpPr>
          <p:spPr bwMode="auto">
            <a:xfrm>
              <a:off x="1274" y="2247"/>
              <a:ext cx="1914" cy="252"/>
            </a:xfrm>
            <a:custGeom>
              <a:avLst/>
              <a:gdLst>
                <a:gd name="T0" fmla="*/ 15 w 5369"/>
                <a:gd name="T1" fmla="*/ 571 h 707"/>
                <a:gd name="T2" fmla="*/ 0 w 5369"/>
                <a:gd name="T3" fmla="*/ 707 h 707"/>
                <a:gd name="T4" fmla="*/ 3599 w 5369"/>
                <a:gd name="T5" fmla="*/ 707 h 707"/>
                <a:gd name="T6" fmla="*/ 5369 w 5369"/>
                <a:gd name="T7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9" h="707">
                  <a:moveTo>
                    <a:pt x="15" y="571"/>
                  </a:moveTo>
                  <a:lnTo>
                    <a:pt x="0" y="707"/>
                  </a:lnTo>
                  <a:lnTo>
                    <a:pt x="3599" y="707"/>
                  </a:lnTo>
                  <a:lnTo>
                    <a:pt x="53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5" name="Freeform 153"/>
            <p:cNvSpPr>
              <a:spLocks/>
            </p:cNvSpPr>
            <p:nvPr/>
          </p:nvSpPr>
          <p:spPr bwMode="auto">
            <a:xfrm>
              <a:off x="3175" y="2211"/>
              <a:ext cx="34" cy="70"/>
            </a:xfrm>
            <a:custGeom>
              <a:avLst/>
              <a:gdLst>
                <a:gd name="T0" fmla="*/ 94 w 94"/>
                <a:gd name="T1" fmla="*/ 192 h 198"/>
                <a:gd name="T2" fmla="*/ 75 w 94"/>
                <a:gd name="T3" fmla="*/ 198 h 198"/>
                <a:gd name="T4" fmla="*/ 0 w 94"/>
                <a:gd name="T5" fmla="*/ 6 h 198"/>
                <a:gd name="T6" fmla="*/ 19 w 94"/>
                <a:gd name="T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94" y="192"/>
                  </a:moveTo>
                  <a:lnTo>
                    <a:pt x="75" y="198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6" name="Line 154"/>
            <p:cNvSpPr>
              <a:spLocks noChangeShapeType="1"/>
            </p:cNvSpPr>
            <p:nvPr/>
          </p:nvSpPr>
          <p:spPr bwMode="auto">
            <a:xfrm flipH="1">
              <a:off x="3175" y="2211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7" name="Freeform 155"/>
            <p:cNvSpPr>
              <a:spLocks/>
            </p:cNvSpPr>
            <p:nvPr/>
          </p:nvSpPr>
          <p:spPr bwMode="auto">
            <a:xfrm>
              <a:off x="1927" y="2445"/>
              <a:ext cx="1273" cy="43"/>
            </a:xfrm>
            <a:custGeom>
              <a:avLst/>
              <a:gdLst>
                <a:gd name="T0" fmla="*/ 3570 w 3570"/>
                <a:gd name="T1" fmla="*/ 60 h 120"/>
                <a:gd name="T2" fmla="*/ 3540 w 3570"/>
                <a:gd name="T3" fmla="*/ 120 h 120"/>
                <a:gd name="T4" fmla="*/ 3480 w 3570"/>
                <a:gd name="T5" fmla="*/ 0 h 120"/>
                <a:gd name="T6" fmla="*/ 3420 w 3570"/>
                <a:gd name="T7" fmla="*/ 120 h 120"/>
                <a:gd name="T8" fmla="*/ 3360 w 3570"/>
                <a:gd name="T9" fmla="*/ 0 h 120"/>
                <a:gd name="T10" fmla="*/ 3300 w 3570"/>
                <a:gd name="T11" fmla="*/ 120 h 120"/>
                <a:gd name="T12" fmla="*/ 3240 w 3570"/>
                <a:gd name="T13" fmla="*/ 0 h 120"/>
                <a:gd name="T14" fmla="*/ 3180 w 3570"/>
                <a:gd name="T15" fmla="*/ 120 h 120"/>
                <a:gd name="T16" fmla="*/ 3120 w 3570"/>
                <a:gd name="T17" fmla="*/ 0 h 120"/>
                <a:gd name="T18" fmla="*/ 3060 w 3570"/>
                <a:gd name="T19" fmla="*/ 120 h 120"/>
                <a:gd name="T20" fmla="*/ 3000 w 3570"/>
                <a:gd name="T21" fmla="*/ 0 h 120"/>
                <a:gd name="T22" fmla="*/ 2940 w 3570"/>
                <a:gd name="T23" fmla="*/ 120 h 120"/>
                <a:gd name="T24" fmla="*/ 2880 w 3570"/>
                <a:gd name="T25" fmla="*/ 0 h 120"/>
                <a:gd name="T26" fmla="*/ 2820 w 3570"/>
                <a:gd name="T27" fmla="*/ 120 h 120"/>
                <a:gd name="T28" fmla="*/ 2760 w 3570"/>
                <a:gd name="T29" fmla="*/ 0 h 120"/>
                <a:gd name="T30" fmla="*/ 2700 w 3570"/>
                <a:gd name="T31" fmla="*/ 120 h 120"/>
                <a:gd name="T32" fmla="*/ 2640 w 3570"/>
                <a:gd name="T33" fmla="*/ 0 h 120"/>
                <a:gd name="T34" fmla="*/ 2580 w 3570"/>
                <a:gd name="T35" fmla="*/ 120 h 120"/>
                <a:gd name="T36" fmla="*/ 2520 w 3570"/>
                <a:gd name="T37" fmla="*/ 0 h 120"/>
                <a:gd name="T38" fmla="*/ 2460 w 3570"/>
                <a:gd name="T39" fmla="*/ 120 h 120"/>
                <a:gd name="T40" fmla="*/ 2400 w 3570"/>
                <a:gd name="T41" fmla="*/ 0 h 120"/>
                <a:gd name="T42" fmla="*/ 2340 w 3570"/>
                <a:gd name="T43" fmla="*/ 120 h 120"/>
                <a:gd name="T44" fmla="*/ 2280 w 3570"/>
                <a:gd name="T45" fmla="*/ 0 h 120"/>
                <a:gd name="T46" fmla="*/ 2220 w 3570"/>
                <a:gd name="T47" fmla="*/ 120 h 120"/>
                <a:gd name="T48" fmla="*/ 2160 w 3570"/>
                <a:gd name="T49" fmla="*/ 0 h 120"/>
                <a:gd name="T50" fmla="*/ 2100 w 3570"/>
                <a:gd name="T51" fmla="*/ 120 h 120"/>
                <a:gd name="T52" fmla="*/ 2040 w 3570"/>
                <a:gd name="T53" fmla="*/ 0 h 120"/>
                <a:gd name="T54" fmla="*/ 1980 w 3570"/>
                <a:gd name="T55" fmla="*/ 120 h 120"/>
                <a:gd name="T56" fmla="*/ 1920 w 3570"/>
                <a:gd name="T57" fmla="*/ 0 h 120"/>
                <a:gd name="T58" fmla="*/ 1860 w 3570"/>
                <a:gd name="T59" fmla="*/ 120 h 120"/>
                <a:gd name="T60" fmla="*/ 1800 w 3570"/>
                <a:gd name="T61" fmla="*/ 0 h 120"/>
                <a:gd name="T62" fmla="*/ 1740 w 3570"/>
                <a:gd name="T63" fmla="*/ 120 h 120"/>
                <a:gd name="T64" fmla="*/ 1680 w 3570"/>
                <a:gd name="T65" fmla="*/ 0 h 120"/>
                <a:gd name="T66" fmla="*/ 1620 w 3570"/>
                <a:gd name="T67" fmla="*/ 120 h 120"/>
                <a:gd name="T68" fmla="*/ 1560 w 3570"/>
                <a:gd name="T69" fmla="*/ 0 h 120"/>
                <a:gd name="T70" fmla="*/ 1500 w 3570"/>
                <a:gd name="T71" fmla="*/ 120 h 120"/>
                <a:gd name="T72" fmla="*/ 1440 w 3570"/>
                <a:gd name="T73" fmla="*/ 0 h 120"/>
                <a:gd name="T74" fmla="*/ 1380 w 3570"/>
                <a:gd name="T75" fmla="*/ 120 h 120"/>
                <a:gd name="T76" fmla="*/ 1320 w 3570"/>
                <a:gd name="T77" fmla="*/ 0 h 120"/>
                <a:gd name="T78" fmla="*/ 1260 w 3570"/>
                <a:gd name="T79" fmla="*/ 120 h 120"/>
                <a:gd name="T80" fmla="*/ 1200 w 3570"/>
                <a:gd name="T81" fmla="*/ 0 h 120"/>
                <a:gd name="T82" fmla="*/ 1140 w 3570"/>
                <a:gd name="T83" fmla="*/ 120 h 120"/>
                <a:gd name="T84" fmla="*/ 1080 w 3570"/>
                <a:gd name="T85" fmla="*/ 0 h 120"/>
                <a:gd name="T86" fmla="*/ 1020 w 3570"/>
                <a:gd name="T87" fmla="*/ 120 h 120"/>
                <a:gd name="T88" fmla="*/ 990 w 3570"/>
                <a:gd name="T89" fmla="*/ 60 h 120"/>
                <a:gd name="T90" fmla="*/ 945 w 3570"/>
                <a:gd name="T91" fmla="*/ 60 h 120"/>
                <a:gd name="T92" fmla="*/ 0 w 3570"/>
                <a:gd name="T9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70" h="120">
                  <a:moveTo>
                    <a:pt x="3570" y="60"/>
                  </a:moveTo>
                  <a:lnTo>
                    <a:pt x="3540" y="120"/>
                  </a:lnTo>
                  <a:lnTo>
                    <a:pt x="3480" y="0"/>
                  </a:lnTo>
                  <a:lnTo>
                    <a:pt x="3420" y="120"/>
                  </a:lnTo>
                  <a:lnTo>
                    <a:pt x="3360" y="0"/>
                  </a:lnTo>
                  <a:lnTo>
                    <a:pt x="3300" y="120"/>
                  </a:lnTo>
                  <a:lnTo>
                    <a:pt x="3240" y="0"/>
                  </a:lnTo>
                  <a:lnTo>
                    <a:pt x="3180" y="120"/>
                  </a:lnTo>
                  <a:lnTo>
                    <a:pt x="3120" y="0"/>
                  </a:lnTo>
                  <a:lnTo>
                    <a:pt x="3060" y="120"/>
                  </a:lnTo>
                  <a:lnTo>
                    <a:pt x="3000" y="0"/>
                  </a:lnTo>
                  <a:lnTo>
                    <a:pt x="2940" y="120"/>
                  </a:lnTo>
                  <a:lnTo>
                    <a:pt x="2880" y="0"/>
                  </a:lnTo>
                  <a:lnTo>
                    <a:pt x="2820" y="120"/>
                  </a:lnTo>
                  <a:lnTo>
                    <a:pt x="2760" y="0"/>
                  </a:lnTo>
                  <a:lnTo>
                    <a:pt x="2700" y="120"/>
                  </a:lnTo>
                  <a:lnTo>
                    <a:pt x="2640" y="0"/>
                  </a:lnTo>
                  <a:lnTo>
                    <a:pt x="2580" y="120"/>
                  </a:lnTo>
                  <a:lnTo>
                    <a:pt x="2520" y="0"/>
                  </a:lnTo>
                  <a:lnTo>
                    <a:pt x="2460" y="120"/>
                  </a:lnTo>
                  <a:lnTo>
                    <a:pt x="2400" y="0"/>
                  </a:lnTo>
                  <a:lnTo>
                    <a:pt x="2340" y="120"/>
                  </a:lnTo>
                  <a:lnTo>
                    <a:pt x="2280" y="0"/>
                  </a:lnTo>
                  <a:lnTo>
                    <a:pt x="2220" y="120"/>
                  </a:lnTo>
                  <a:lnTo>
                    <a:pt x="2160" y="0"/>
                  </a:lnTo>
                  <a:lnTo>
                    <a:pt x="2100" y="120"/>
                  </a:lnTo>
                  <a:lnTo>
                    <a:pt x="2040" y="0"/>
                  </a:lnTo>
                  <a:lnTo>
                    <a:pt x="1980" y="120"/>
                  </a:lnTo>
                  <a:lnTo>
                    <a:pt x="1920" y="0"/>
                  </a:lnTo>
                  <a:lnTo>
                    <a:pt x="1860" y="120"/>
                  </a:lnTo>
                  <a:lnTo>
                    <a:pt x="1800" y="0"/>
                  </a:lnTo>
                  <a:lnTo>
                    <a:pt x="1740" y="120"/>
                  </a:lnTo>
                  <a:lnTo>
                    <a:pt x="1680" y="0"/>
                  </a:lnTo>
                  <a:lnTo>
                    <a:pt x="1620" y="120"/>
                  </a:lnTo>
                  <a:lnTo>
                    <a:pt x="1560" y="0"/>
                  </a:lnTo>
                  <a:lnTo>
                    <a:pt x="1500" y="120"/>
                  </a:lnTo>
                  <a:lnTo>
                    <a:pt x="1440" y="0"/>
                  </a:lnTo>
                  <a:lnTo>
                    <a:pt x="1380" y="120"/>
                  </a:lnTo>
                  <a:lnTo>
                    <a:pt x="1320" y="0"/>
                  </a:lnTo>
                  <a:lnTo>
                    <a:pt x="1260" y="120"/>
                  </a:lnTo>
                  <a:lnTo>
                    <a:pt x="1200" y="0"/>
                  </a:lnTo>
                  <a:lnTo>
                    <a:pt x="1140" y="120"/>
                  </a:lnTo>
                  <a:lnTo>
                    <a:pt x="1080" y="0"/>
                  </a:lnTo>
                  <a:lnTo>
                    <a:pt x="1020" y="120"/>
                  </a:lnTo>
                  <a:lnTo>
                    <a:pt x="990" y="60"/>
                  </a:lnTo>
                  <a:lnTo>
                    <a:pt x="945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8" name="Arc 156"/>
            <p:cNvSpPr>
              <a:spLocks/>
            </p:cNvSpPr>
            <p:nvPr/>
          </p:nvSpPr>
          <p:spPr bwMode="auto">
            <a:xfrm>
              <a:off x="841" y="841"/>
              <a:ext cx="1086" cy="162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79" name="Freeform 157"/>
            <p:cNvSpPr>
              <a:spLocks/>
            </p:cNvSpPr>
            <p:nvPr/>
          </p:nvSpPr>
          <p:spPr bwMode="auto">
            <a:xfrm>
              <a:off x="823" y="841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457200" y="381000"/>
            <a:ext cx="6343650" cy="8413750"/>
            <a:chOff x="377" y="240"/>
            <a:chExt cx="3996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77" y="240"/>
              <a:ext cx="375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404" y="267"/>
              <a:ext cx="3969" cy="5092"/>
              <a:chOff x="404" y="267"/>
              <a:chExt cx="3969" cy="5092"/>
            </a:xfrm>
          </p:grpSpPr>
          <p:sp>
            <p:nvSpPr>
              <p:cNvPr id="22577" name="Rectangle 5"/>
              <p:cNvSpPr>
                <a:spLocks noChangeArrowheads="1"/>
              </p:cNvSpPr>
              <p:nvPr/>
            </p:nvSpPr>
            <p:spPr bwMode="auto">
              <a:xfrm>
                <a:off x="404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8" name="Rectangle 6"/>
              <p:cNvSpPr>
                <a:spLocks noChangeArrowheads="1"/>
              </p:cNvSpPr>
              <p:nvPr/>
            </p:nvSpPr>
            <p:spPr bwMode="auto">
              <a:xfrm>
                <a:off x="404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79" name="Rectangle 7"/>
              <p:cNvSpPr>
                <a:spLocks noChangeArrowheads="1"/>
              </p:cNvSpPr>
              <p:nvPr/>
            </p:nvSpPr>
            <p:spPr bwMode="auto">
              <a:xfrm>
                <a:off x="404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0" name="Rectangle 8"/>
              <p:cNvSpPr>
                <a:spLocks noChangeArrowheads="1"/>
              </p:cNvSpPr>
              <p:nvPr/>
            </p:nvSpPr>
            <p:spPr bwMode="auto">
              <a:xfrm>
                <a:off x="809" y="414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1" name="Oval 9"/>
              <p:cNvSpPr>
                <a:spLocks noChangeArrowheads="1"/>
              </p:cNvSpPr>
              <p:nvPr/>
            </p:nvSpPr>
            <p:spPr bwMode="auto">
              <a:xfrm>
                <a:off x="555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2" name="Rectangle 10"/>
              <p:cNvSpPr>
                <a:spLocks noChangeArrowheads="1"/>
              </p:cNvSpPr>
              <p:nvPr/>
            </p:nvSpPr>
            <p:spPr bwMode="auto">
              <a:xfrm>
                <a:off x="1003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83" name="Oval 11"/>
              <p:cNvSpPr>
                <a:spLocks noChangeArrowheads="1"/>
              </p:cNvSpPr>
              <p:nvPr/>
            </p:nvSpPr>
            <p:spPr bwMode="auto">
              <a:xfrm>
                <a:off x="995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4" name="Rectangle 12"/>
              <p:cNvSpPr>
                <a:spLocks noChangeArrowheads="1"/>
              </p:cNvSpPr>
              <p:nvPr/>
            </p:nvSpPr>
            <p:spPr bwMode="auto">
              <a:xfrm>
                <a:off x="1293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85" name="Oval 13"/>
              <p:cNvSpPr>
                <a:spLocks noChangeArrowheads="1"/>
              </p:cNvSpPr>
              <p:nvPr/>
            </p:nvSpPr>
            <p:spPr bwMode="auto">
              <a:xfrm>
                <a:off x="1144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6" name="Rectangle 14"/>
              <p:cNvSpPr>
                <a:spLocks noChangeArrowheads="1"/>
              </p:cNvSpPr>
              <p:nvPr/>
            </p:nvSpPr>
            <p:spPr bwMode="auto">
              <a:xfrm>
                <a:off x="1592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87" name="Rectangle 15"/>
              <p:cNvSpPr>
                <a:spLocks noChangeArrowheads="1"/>
              </p:cNvSpPr>
              <p:nvPr/>
            </p:nvSpPr>
            <p:spPr bwMode="auto">
              <a:xfrm>
                <a:off x="1292" y="3947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8" name="Line 16"/>
              <p:cNvSpPr>
                <a:spLocks noChangeShapeType="1"/>
              </p:cNvSpPr>
              <p:nvPr/>
            </p:nvSpPr>
            <p:spPr bwMode="auto">
              <a:xfrm>
                <a:off x="1292" y="3947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89" name="Line 17"/>
              <p:cNvSpPr>
                <a:spLocks noChangeShapeType="1"/>
              </p:cNvSpPr>
              <p:nvPr/>
            </p:nvSpPr>
            <p:spPr bwMode="auto">
              <a:xfrm flipV="1">
                <a:off x="1292" y="3947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0" name="Rectangle 18"/>
              <p:cNvSpPr>
                <a:spLocks noChangeArrowheads="1"/>
              </p:cNvSpPr>
              <p:nvPr/>
            </p:nvSpPr>
            <p:spPr bwMode="auto">
              <a:xfrm>
                <a:off x="852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1" name="Oval 19"/>
              <p:cNvSpPr>
                <a:spLocks noChangeArrowheads="1"/>
              </p:cNvSpPr>
              <p:nvPr/>
            </p:nvSpPr>
            <p:spPr bwMode="auto">
              <a:xfrm>
                <a:off x="1441" y="394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2" name="Rectangle 20"/>
              <p:cNvSpPr>
                <a:spLocks noChangeArrowheads="1"/>
              </p:cNvSpPr>
              <p:nvPr/>
            </p:nvSpPr>
            <p:spPr bwMode="auto">
              <a:xfrm>
                <a:off x="1149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3" name="Oval 21"/>
              <p:cNvSpPr>
                <a:spLocks noChangeArrowheads="1"/>
              </p:cNvSpPr>
              <p:nvPr/>
            </p:nvSpPr>
            <p:spPr bwMode="auto">
              <a:xfrm>
                <a:off x="1590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4" name="Rectangle 22"/>
              <p:cNvSpPr>
                <a:spLocks noChangeArrowheads="1"/>
              </p:cNvSpPr>
              <p:nvPr/>
            </p:nvSpPr>
            <p:spPr bwMode="auto">
              <a:xfrm>
                <a:off x="1441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5" name="Oval 23"/>
              <p:cNvSpPr>
                <a:spLocks noChangeArrowheads="1"/>
              </p:cNvSpPr>
              <p:nvPr/>
            </p:nvSpPr>
            <p:spPr bwMode="auto">
              <a:xfrm>
                <a:off x="1738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6" name="Rectangle 24"/>
              <p:cNvSpPr>
                <a:spLocks noChangeArrowheads="1"/>
              </p:cNvSpPr>
              <p:nvPr/>
            </p:nvSpPr>
            <p:spPr bwMode="auto">
              <a:xfrm>
                <a:off x="1739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7" name="Oval 25"/>
              <p:cNvSpPr>
                <a:spLocks noChangeArrowheads="1"/>
              </p:cNvSpPr>
              <p:nvPr/>
            </p:nvSpPr>
            <p:spPr bwMode="auto">
              <a:xfrm>
                <a:off x="1292" y="4037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98" name="Rectangle 26"/>
              <p:cNvSpPr>
                <a:spLocks noChangeArrowheads="1"/>
              </p:cNvSpPr>
              <p:nvPr/>
            </p:nvSpPr>
            <p:spPr bwMode="auto">
              <a:xfrm>
                <a:off x="555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9" name="Oval 27"/>
              <p:cNvSpPr>
                <a:spLocks noChangeArrowheads="1"/>
              </p:cNvSpPr>
              <p:nvPr/>
            </p:nvSpPr>
            <p:spPr bwMode="auto">
              <a:xfrm>
                <a:off x="1292" y="41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0" name="Rectangle 28"/>
              <p:cNvSpPr>
                <a:spLocks noChangeArrowheads="1"/>
              </p:cNvSpPr>
              <p:nvPr/>
            </p:nvSpPr>
            <p:spPr bwMode="auto">
              <a:xfrm>
                <a:off x="1962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01" name="Oval 29"/>
              <p:cNvSpPr>
                <a:spLocks noChangeArrowheads="1"/>
              </p:cNvSpPr>
              <p:nvPr/>
            </p:nvSpPr>
            <p:spPr bwMode="auto">
              <a:xfrm>
                <a:off x="847" y="399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2" name="Rectangle 30"/>
              <p:cNvSpPr>
                <a:spLocks noChangeArrowheads="1"/>
              </p:cNvSpPr>
              <p:nvPr/>
            </p:nvSpPr>
            <p:spPr bwMode="auto">
              <a:xfrm>
                <a:off x="905" y="351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03" name="Oval 31"/>
              <p:cNvSpPr>
                <a:spLocks noChangeArrowheads="1"/>
              </p:cNvSpPr>
              <p:nvPr/>
            </p:nvSpPr>
            <p:spPr bwMode="auto">
              <a:xfrm>
                <a:off x="1882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4" name="Rectangle 32"/>
              <p:cNvSpPr>
                <a:spLocks noChangeArrowheads="1"/>
              </p:cNvSpPr>
              <p:nvPr/>
            </p:nvSpPr>
            <p:spPr bwMode="auto">
              <a:xfrm>
                <a:off x="1715" y="35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05" name="Oval 33"/>
              <p:cNvSpPr>
                <a:spLocks noChangeArrowheads="1"/>
              </p:cNvSpPr>
              <p:nvPr/>
            </p:nvSpPr>
            <p:spPr bwMode="auto">
              <a:xfrm>
                <a:off x="555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6" name="Rectangle 34"/>
              <p:cNvSpPr>
                <a:spLocks noChangeArrowheads="1"/>
              </p:cNvSpPr>
              <p:nvPr/>
            </p:nvSpPr>
            <p:spPr bwMode="auto">
              <a:xfrm>
                <a:off x="1003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07" name="Oval 35"/>
              <p:cNvSpPr>
                <a:spLocks noChangeArrowheads="1"/>
              </p:cNvSpPr>
              <p:nvPr/>
            </p:nvSpPr>
            <p:spPr bwMode="auto">
              <a:xfrm>
                <a:off x="995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08" name="Rectangle 36"/>
              <p:cNvSpPr>
                <a:spLocks noChangeArrowheads="1"/>
              </p:cNvSpPr>
              <p:nvPr/>
            </p:nvSpPr>
            <p:spPr bwMode="auto">
              <a:xfrm>
                <a:off x="1293" y="48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09" name="Oval 37"/>
              <p:cNvSpPr>
                <a:spLocks noChangeArrowheads="1"/>
              </p:cNvSpPr>
              <p:nvPr/>
            </p:nvSpPr>
            <p:spPr bwMode="auto">
              <a:xfrm>
                <a:off x="1144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0" name="Rectangle 38"/>
              <p:cNvSpPr>
                <a:spLocks noChangeArrowheads="1"/>
              </p:cNvSpPr>
              <p:nvPr/>
            </p:nvSpPr>
            <p:spPr bwMode="auto">
              <a:xfrm>
                <a:off x="1592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1" name="Rectangle 39"/>
              <p:cNvSpPr>
                <a:spLocks noChangeArrowheads="1"/>
              </p:cNvSpPr>
              <p:nvPr/>
            </p:nvSpPr>
            <p:spPr bwMode="auto">
              <a:xfrm>
                <a:off x="1292" y="4982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2" name="Line 40"/>
              <p:cNvSpPr>
                <a:spLocks noChangeShapeType="1"/>
              </p:cNvSpPr>
              <p:nvPr/>
            </p:nvSpPr>
            <p:spPr bwMode="auto">
              <a:xfrm>
                <a:off x="1292" y="498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3" name="Line 41"/>
              <p:cNvSpPr>
                <a:spLocks noChangeShapeType="1"/>
              </p:cNvSpPr>
              <p:nvPr/>
            </p:nvSpPr>
            <p:spPr bwMode="auto">
              <a:xfrm flipV="1">
                <a:off x="1292" y="498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4" name="Rectangle 42"/>
              <p:cNvSpPr>
                <a:spLocks noChangeArrowheads="1"/>
              </p:cNvSpPr>
              <p:nvPr/>
            </p:nvSpPr>
            <p:spPr bwMode="auto">
              <a:xfrm>
                <a:off x="828" y="47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5" name="Oval 43"/>
              <p:cNvSpPr>
                <a:spLocks noChangeArrowheads="1"/>
              </p:cNvSpPr>
              <p:nvPr/>
            </p:nvSpPr>
            <p:spPr bwMode="auto">
              <a:xfrm>
                <a:off x="1441" y="498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6" name="Rectangle 44"/>
              <p:cNvSpPr>
                <a:spLocks noChangeArrowheads="1"/>
              </p:cNvSpPr>
              <p:nvPr/>
            </p:nvSpPr>
            <p:spPr bwMode="auto">
              <a:xfrm>
                <a:off x="1001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7" name="Oval 45"/>
              <p:cNvSpPr>
                <a:spLocks noChangeArrowheads="1"/>
              </p:cNvSpPr>
              <p:nvPr/>
            </p:nvSpPr>
            <p:spPr bwMode="auto">
              <a:xfrm>
                <a:off x="1590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18" name="Rectangle 46"/>
              <p:cNvSpPr>
                <a:spLocks noChangeArrowheads="1"/>
              </p:cNvSpPr>
              <p:nvPr/>
            </p:nvSpPr>
            <p:spPr bwMode="auto">
              <a:xfrm>
                <a:off x="1293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9" name="Oval 47"/>
              <p:cNvSpPr>
                <a:spLocks noChangeArrowheads="1"/>
              </p:cNvSpPr>
              <p:nvPr/>
            </p:nvSpPr>
            <p:spPr bwMode="auto">
              <a:xfrm>
                <a:off x="1738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0" name="Rectangle 48"/>
              <p:cNvSpPr>
                <a:spLocks noChangeArrowheads="1"/>
              </p:cNvSpPr>
              <p:nvPr/>
            </p:nvSpPr>
            <p:spPr bwMode="auto">
              <a:xfrm>
                <a:off x="1590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21" name="Oval 49"/>
              <p:cNvSpPr>
                <a:spLocks noChangeArrowheads="1"/>
              </p:cNvSpPr>
              <p:nvPr/>
            </p:nvSpPr>
            <p:spPr bwMode="auto">
              <a:xfrm>
                <a:off x="1292" y="507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2" name="Rectangle 50"/>
              <p:cNvSpPr>
                <a:spLocks noChangeArrowheads="1"/>
              </p:cNvSpPr>
              <p:nvPr/>
            </p:nvSpPr>
            <p:spPr bwMode="auto">
              <a:xfrm>
                <a:off x="555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23" name="Oval 51"/>
              <p:cNvSpPr>
                <a:spLocks noChangeArrowheads="1"/>
              </p:cNvSpPr>
              <p:nvPr/>
            </p:nvSpPr>
            <p:spPr bwMode="auto">
              <a:xfrm>
                <a:off x="1292" y="51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4" name="Rectangle 52"/>
              <p:cNvSpPr>
                <a:spLocks noChangeArrowheads="1"/>
              </p:cNvSpPr>
              <p:nvPr/>
            </p:nvSpPr>
            <p:spPr bwMode="auto">
              <a:xfrm>
                <a:off x="1962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25" name="Oval 53"/>
              <p:cNvSpPr>
                <a:spLocks noChangeArrowheads="1"/>
              </p:cNvSpPr>
              <p:nvPr/>
            </p:nvSpPr>
            <p:spPr bwMode="auto">
              <a:xfrm>
                <a:off x="847" y="5030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6" name="Rectangle 54"/>
              <p:cNvSpPr>
                <a:spLocks noChangeArrowheads="1"/>
              </p:cNvSpPr>
              <p:nvPr/>
            </p:nvSpPr>
            <p:spPr bwMode="auto">
              <a:xfrm>
                <a:off x="1197" y="455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27" name="Oval 55"/>
              <p:cNvSpPr>
                <a:spLocks noChangeArrowheads="1"/>
              </p:cNvSpPr>
              <p:nvPr/>
            </p:nvSpPr>
            <p:spPr bwMode="auto">
              <a:xfrm>
                <a:off x="1882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28" name="Rectangle 56"/>
              <p:cNvSpPr>
                <a:spLocks noChangeArrowheads="1"/>
              </p:cNvSpPr>
              <p:nvPr/>
            </p:nvSpPr>
            <p:spPr bwMode="auto">
              <a:xfrm>
                <a:off x="1789" y="484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29" name="Oval 57"/>
              <p:cNvSpPr>
                <a:spLocks noChangeArrowheads="1"/>
              </p:cNvSpPr>
              <p:nvPr/>
            </p:nvSpPr>
            <p:spPr bwMode="auto">
              <a:xfrm>
                <a:off x="555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0" name="Rectangle 58"/>
              <p:cNvSpPr>
                <a:spLocks noChangeArrowheads="1"/>
              </p:cNvSpPr>
              <p:nvPr/>
            </p:nvSpPr>
            <p:spPr bwMode="auto">
              <a:xfrm>
                <a:off x="1003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31" name="Oval 59"/>
              <p:cNvSpPr>
                <a:spLocks noChangeArrowheads="1"/>
              </p:cNvSpPr>
              <p:nvPr/>
            </p:nvSpPr>
            <p:spPr bwMode="auto">
              <a:xfrm>
                <a:off x="995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2" name="Rectangle 60"/>
              <p:cNvSpPr>
                <a:spLocks noChangeArrowheads="1"/>
              </p:cNvSpPr>
              <p:nvPr/>
            </p:nvSpPr>
            <p:spPr bwMode="auto">
              <a:xfrm>
                <a:off x="1221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33" name="Oval 61"/>
              <p:cNvSpPr>
                <a:spLocks noChangeArrowheads="1"/>
              </p:cNvSpPr>
              <p:nvPr/>
            </p:nvSpPr>
            <p:spPr bwMode="auto">
              <a:xfrm>
                <a:off x="1144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4" name="Rectangle 62"/>
              <p:cNvSpPr>
                <a:spLocks noChangeArrowheads="1"/>
              </p:cNvSpPr>
              <p:nvPr/>
            </p:nvSpPr>
            <p:spPr bwMode="auto">
              <a:xfrm>
                <a:off x="1518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35" name="Rectangle 63"/>
              <p:cNvSpPr>
                <a:spLocks noChangeArrowheads="1"/>
              </p:cNvSpPr>
              <p:nvPr/>
            </p:nvSpPr>
            <p:spPr bwMode="auto">
              <a:xfrm>
                <a:off x="1292" y="2912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6" name="Line 64"/>
              <p:cNvSpPr>
                <a:spLocks noChangeShapeType="1"/>
              </p:cNvSpPr>
              <p:nvPr/>
            </p:nvSpPr>
            <p:spPr bwMode="auto">
              <a:xfrm>
                <a:off x="1292" y="291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7" name="Line 65"/>
              <p:cNvSpPr>
                <a:spLocks noChangeShapeType="1"/>
              </p:cNvSpPr>
              <p:nvPr/>
            </p:nvSpPr>
            <p:spPr bwMode="auto">
              <a:xfrm flipV="1">
                <a:off x="1292" y="291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38" name="Rectangle 66"/>
              <p:cNvSpPr>
                <a:spLocks noChangeArrowheads="1"/>
              </p:cNvSpPr>
              <p:nvPr/>
            </p:nvSpPr>
            <p:spPr bwMode="auto">
              <a:xfrm>
                <a:off x="852" y="278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39" name="Oval 67"/>
              <p:cNvSpPr>
                <a:spLocks noChangeArrowheads="1"/>
              </p:cNvSpPr>
              <p:nvPr/>
            </p:nvSpPr>
            <p:spPr bwMode="auto">
              <a:xfrm>
                <a:off x="1441" y="291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0" name="Rectangle 68"/>
              <p:cNvSpPr>
                <a:spLocks noChangeArrowheads="1"/>
              </p:cNvSpPr>
              <p:nvPr/>
            </p:nvSpPr>
            <p:spPr bwMode="auto">
              <a:xfrm>
                <a:off x="1149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1" name="Oval 69"/>
              <p:cNvSpPr>
                <a:spLocks noChangeArrowheads="1"/>
              </p:cNvSpPr>
              <p:nvPr/>
            </p:nvSpPr>
            <p:spPr bwMode="auto">
              <a:xfrm>
                <a:off x="1590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2" name="Rectangle 70"/>
              <p:cNvSpPr>
                <a:spLocks noChangeArrowheads="1"/>
              </p:cNvSpPr>
              <p:nvPr/>
            </p:nvSpPr>
            <p:spPr bwMode="auto">
              <a:xfrm>
                <a:off x="1441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3" name="Oval 71"/>
              <p:cNvSpPr>
                <a:spLocks noChangeArrowheads="1"/>
              </p:cNvSpPr>
              <p:nvPr/>
            </p:nvSpPr>
            <p:spPr bwMode="auto">
              <a:xfrm>
                <a:off x="1738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4" name="Rectangle 72"/>
              <p:cNvSpPr>
                <a:spLocks noChangeArrowheads="1"/>
              </p:cNvSpPr>
              <p:nvPr/>
            </p:nvSpPr>
            <p:spPr bwMode="auto">
              <a:xfrm>
                <a:off x="1741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5" name="Oval 73"/>
              <p:cNvSpPr>
                <a:spLocks noChangeArrowheads="1"/>
              </p:cNvSpPr>
              <p:nvPr/>
            </p:nvSpPr>
            <p:spPr bwMode="auto">
              <a:xfrm>
                <a:off x="1292" y="3002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6" name="Rectangle 74"/>
              <p:cNvSpPr>
                <a:spLocks noChangeArrowheads="1"/>
              </p:cNvSpPr>
              <p:nvPr/>
            </p:nvSpPr>
            <p:spPr bwMode="auto">
              <a:xfrm>
                <a:off x="555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7" name="Oval 75"/>
              <p:cNvSpPr>
                <a:spLocks noChangeArrowheads="1"/>
              </p:cNvSpPr>
              <p:nvPr/>
            </p:nvSpPr>
            <p:spPr bwMode="auto">
              <a:xfrm>
                <a:off x="1292" y="310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48" name="Rectangle 76"/>
              <p:cNvSpPr>
                <a:spLocks noChangeArrowheads="1"/>
              </p:cNvSpPr>
              <p:nvPr/>
            </p:nvSpPr>
            <p:spPr bwMode="auto">
              <a:xfrm>
                <a:off x="1983" y="27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9" name="Oval 77"/>
              <p:cNvSpPr>
                <a:spLocks noChangeArrowheads="1"/>
              </p:cNvSpPr>
              <p:nvPr/>
            </p:nvSpPr>
            <p:spPr bwMode="auto">
              <a:xfrm>
                <a:off x="847" y="2960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0" name="Rectangle 78"/>
              <p:cNvSpPr>
                <a:spLocks noChangeArrowheads="1"/>
              </p:cNvSpPr>
              <p:nvPr/>
            </p:nvSpPr>
            <p:spPr bwMode="auto">
              <a:xfrm>
                <a:off x="1197" y="2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1" name="Oval 79"/>
              <p:cNvSpPr>
                <a:spLocks noChangeArrowheads="1"/>
              </p:cNvSpPr>
              <p:nvPr/>
            </p:nvSpPr>
            <p:spPr bwMode="auto">
              <a:xfrm>
                <a:off x="1882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2" name="Rectangle 80"/>
              <p:cNvSpPr>
                <a:spLocks noChangeArrowheads="1"/>
              </p:cNvSpPr>
              <p:nvPr/>
            </p:nvSpPr>
            <p:spPr bwMode="auto">
              <a:xfrm>
                <a:off x="1824" y="257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3" name="Oval 81"/>
              <p:cNvSpPr>
                <a:spLocks noChangeArrowheads="1"/>
              </p:cNvSpPr>
              <p:nvPr/>
            </p:nvSpPr>
            <p:spPr bwMode="auto">
              <a:xfrm>
                <a:off x="1009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4" name="Rectangle 82"/>
              <p:cNvSpPr>
                <a:spLocks noChangeArrowheads="1"/>
              </p:cNvSpPr>
              <p:nvPr/>
            </p:nvSpPr>
            <p:spPr bwMode="auto">
              <a:xfrm>
                <a:off x="1786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5" name="Oval 83"/>
              <p:cNvSpPr>
                <a:spLocks noChangeArrowheads="1"/>
              </p:cNvSpPr>
              <p:nvPr/>
            </p:nvSpPr>
            <p:spPr bwMode="auto">
              <a:xfrm>
                <a:off x="1778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6" name="Rectangle 84"/>
              <p:cNvSpPr>
                <a:spLocks noChangeArrowheads="1"/>
              </p:cNvSpPr>
              <p:nvPr/>
            </p:nvSpPr>
            <p:spPr bwMode="auto">
              <a:xfrm>
                <a:off x="2238" y="1161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7" name="Oval 85"/>
              <p:cNvSpPr>
                <a:spLocks noChangeArrowheads="1"/>
              </p:cNvSpPr>
              <p:nvPr/>
            </p:nvSpPr>
            <p:spPr bwMode="auto">
              <a:xfrm>
                <a:off x="2033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58" name="Rectangle 86"/>
              <p:cNvSpPr>
                <a:spLocks noChangeArrowheads="1"/>
              </p:cNvSpPr>
              <p:nvPr/>
            </p:nvSpPr>
            <p:spPr bwMode="auto">
              <a:xfrm>
                <a:off x="2593" y="1172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9" name="Rectangle 87"/>
              <p:cNvSpPr>
                <a:spLocks noChangeArrowheads="1"/>
              </p:cNvSpPr>
              <p:nvPr/>
            </p:nvSpPr>
            <p:spPr bwMode="auto">
              <a:xfrm>
                <a:off x="2288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0" name="Line 88"/>
              <p:cNvSpPr>
                <a:spLocks noChangeShapeType="1"/>
              </p:cNvSpPr>
              <p:nvPr/>
            </p:nvSpPr>
            <p:spPr bwMode="auto">
              <a:xfrm>
                <a:off x="2288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1" name="Line 89"/>
              <p:cNvSpPr>
                <a:spLocks noChangeShapeType="1"/>
              </p:cNvSpPr>
              <p:nvPr/>
            </p:nvSpPr>
            <p:spPr bwMode="auto">
              <a:xfrm flipV="1">
                <a:off x="2288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2" name="Rectangle 90"/>
              <p:cNvSpPr>
                <a:spLocks noChangeArrowheads="1"/>
              </p:cNvSpPr>
              <p:nvPr/>
            </p:nvSpPr>
            <p:spPr bwMode="auto">
              <a:xfrm>
                <a:off x="1521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3" name="Oval 91"/>
              <p:cNvSpPr>
                <a:spLocks noChangeArrowheads="1"/>
              </p:cNvSpPr>
              <p:nvPr/>
            </p:nvSpPr>
            <p:spPr bwMode="auto">
              <a:xfrm>
                <a:off x="2548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4" name="Rectangle 92"/>
              <p:cNvSpPr>
                <a:spLocks noChangeArrowheads="1"/>
              </p:cNvSpPr>
              <p:nvPr/>
            </p:nvSpPr>
            <p:spPr bwMode="auto">
              <a:xfrm>
                <a:off x="2291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5" name="Oval 93"/>
              <p:cNvSpPr>
                <a:spLocks noChangeArrowheads="1"/>
              </p:cNvSpPr>
              <p:nvPr/>
            </p:nvSpPr>
            <p:spPr bwMode="auto">
              <a:xfrm>
                <a:off x="2803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6" name="Rectangle 94"/>
              <p:cNvSpPr>
                <a:spLocks noChangeArrowheads="1"/>
              </p:cNvSpPr>
              <p:nvPr/>
            </p:nvSpPr>
            <p:spPr bwMode="auto">
              <a:xfrm>
                <a:off x="2805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7" name="Oval 95"/>
              <p:cNvSpPr>
                <a:spLocks noChangeArrowheads="1"/>
              </p:cNvSpPr>
              <p:nvPr/>
            </p:nvSpPr>
            <p:spPr bwMode="auto">
              <a:xfrm>
                <a:off x="3057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68" name="Rectangle 96"/>
              <p:cNvSpPr>
                <a:spLocks noChangeArrowheads="1"/>
              </p:cNvSpPr>
              <p:nvPr/>
            </p:nvSpPr>
            <p:spPr bwMode="auto">
              <a:xfrm>
                <a:off x="3066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9" name="Oval 97"/>
              <p:cNvSpPr>
                <a:spLocks noChangeArrowheads="1"/>
              </p:cNvSpPr>
              <p:nvPr/>
            </p:nvSpPr>
            <p:spPr bwMode="auto">
              <a:xfrm>
                <a:off x="2288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0" name="Rectangle 98"/>
              <p:cNvSpPr>
                <a:spLocks noChangeArrowheads="1"/>
              </p:cNvSpPr>
              <p:nvPr/>
            </p:nvSpPr>
            <p:spPr bwMode="auto">
              <a:xfrm>
                <a:off x="1011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1" name="Oval 99"/>
              <p:cNvSpPr>
                <a:spLocks noChangeArrowheads="1"/>
              </p:cNvSpPr>
              <p:nvPr/>
            </p:nvSpPr>
            <p:spPr bwMode="auto">
              <a:xfrm>
                <a:off x="2288" y="178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2" name="Rectangle 100"/>
              <p:cNvSpPr>
                <a:spLocks noChangeArrowheads="1"/>
              </p:cNvSpPr>
              <p:nvPr/>
            </p:nvSpPr>
            <p:spPr bwMode="auto">
              <a:xfrm>
                <a:off x="3442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3" name="Oval 101"/>
              <p:cNvSpPr>
                <a:spLocks noChangeArrowheads="1"/>
              </p:cNvSpPr>
              <p:nvPr/>
            </p:nvSpPr>
            <p:spPr bwMode="auto">
              <a:xfrm>
                <a:off x="1550" y="1567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4" name="Rectangle 102"/>
              <p:cNvSpPr>
                <a:spLocks noChangeArrowheads="1"/>
              </p:cNvSpPr>
              <p:nvPr/>
            </p:nvSpPr>
            <p:spPr bwMode="auto">
              <a:xfrm>
                <a:off x="1622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5" name="Oval 103"/>
              <p:cNvSpPr>
                <a:spLocks noChangeArrowheads="1"/>
              </p:cNvSpPr>
              <p:nvPr/>
            </p:nvSpPr>
            <p:spPr bwMode="auto">
              <a:xfrm>
                <a:off x="3312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76" name="Rectangle 104"/>
              <p:cNvSpPr>
                <a:spLocks noChangeArrowheads="1"/>
              </p:cNvSpPr>
              <p:nvPr/>
            </p:nvSpPr>
            <p:spPr bwMode="auto">
              <a:xfrm>
                <a:off x="3026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7" name="Rectangle 105"/>
              <p:cNvSpPr>
                <a:spLocks noChangeArrowheads="1"/>
              </p:cNvSpPr>
              <p:nvPr/>
            </p:nvSpPr>
            <p:spPr bwMode="auto">
              <a:xfrm>
                <a:off x="1913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8" name="Rectangle 106"/>
              <p:cNvSpPr>
                <a:spLocks noChangeArrowheads="1"/>
              </p:cNvSpPr>
              <p:nvPr/>
            </p:nvSpPr>
            <p:spPr bwMode="auto">
              <a:xfrm>
                <a:off x="1936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9" name="Rectangle 107"/>
              <p:cNvSpPr>
                <a:spLocks noChangeArrowheads="1"/>
              </p:cNvSpPr>
              <p:nvPr/>
            </p:nvSpPr>
            <p:spPr bwMode="auto">
              <a:xfrm>
                <a:off x="1948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0" name="Rectangle 108"/>
              <p:cNvSpPr>
                <a:spLocks noChangeArrowheads="1"/>
              </p:cNvSpPr>
              <p:nvPr/>
            </p:nvSpPr>
            <p:spPr bwMode="auto">
              <a:xfrm>
                <a:off x="1759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1" name="Rectangle 109"/>
              <p:cNvSpPr>
                <a:spLocks noChangeArrowheads="1"/>
              </p:cNvSpPr>
              <p:nvPr/>
            </p:nvSpPr>
            <p:spPr bwMode="auto">
              <a:xfrm>
                <a:off x="2085" y="267"/>
                <a:ext cx="1172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28 Jet Sweep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2" name="Rectangle 110"/>
              <p:cNvSpPr>
                <a:spLocks noChangeArrowheads="1"/>
              </p:cNvSpPr>
              <p:nvPr/>
            </p:nvSpPr>
            <p:spPr bwMode="auto">
              <a:xfrm>
                <a:off x="919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3" name="Rectangle 111"/>
              <p:cNvSpPr>
                <a:spLocks noChangeArrowheads="1"/>
              </p:cNvSpPr>
              <p:nvPr/>
            </p:nvSpPr>
            <p:spPr bwMode="auto">
              <a:xfrm>
                <a:off x="2195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4" name="Rectangle 112"/>
              <p:cNvSpPr>
                <a:spLocks noChangeArrowheads="1"/>
              </p:cNvSpPr>
              <p:nvPr/>
            </p:nvSpPr>
            <p:spPr bwMode="auto">
              <a:xfrm>
                <a:off x="2302" y="2280"/>
                <a:ext cx="134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#2 outside B gap.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5" name="Rectangle 113"/>
              <p:cNvSpPr>
                <a:spLocks noChangeArrowheads="1"/>
              </p:cNvSpPr>
              <p:nvPr/>
            </p:nvSpPr>
            <p:spPr bwMode="auto">
              <a:xfrm>
                <a:off x="2195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6" name="Rectangle 114"/>
              <p:cNvSpPr>
                <a:spLocks noChangeArrowheads="1"/>
              </p:cNvSpPr>
              <p:nvPr/>
            </p:nvSpPr>
            <p:spPr bwMode="auto">
              <a:xfrm>
                <a:off x="2195" y="2482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7" name="Rectangle 115"/>
              <p:cNvSpPr>
                <a:spLocks noChangeArrowheads="1"/>
              </p:cNvSpPr>
              <p:nvPr/>
            </p:nvSpPr>
            <p:spPr bwMode="auto">
              <a:xfrm>
                <a:off x="2312" y="2482"/>
                <a:ext cx="199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:Gap-On-Area- #1 outside B gap. You may pull to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8" name="Rectangle 116"/>
              <p:cNvSpPr>
                <a:spLocks noChangeArrowheads="1"/>
              </p:cNvSpPr>
              <p:nvPr/>
            </p:nvSpPr>
            <p:spPr bwMode="auto">
              <a:xfrm>
                <a:off x="2195" y="2583"/>
                <a:ext cx="134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get him. Make TAG call w/guard.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89" name="Rectangle 117"/>
              <p:cNvSpPr>
                <a:spLocks noChangeArrowheads="1"/>
              </p:cNvSpPr>
              <p:nvPr/>
            </p:nvSpPr>
            <p:spPr bwMode="auto">
              <a:xfrm>
                <a:off x="2195" y="278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0" name="Rectangle 118"/>
              <p:cNvSpPr>
                <a:spLocks noChangeArrowheads="1"/>
              </p:cNvSpPr>
              <p:nvPr/>
            </p:nvSpPr>
            <p:spPr bwMode="auto">
              <a:xfrm>
                <a:off x="2323" y="2784"/>
                <a:ext cx="13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Wall off. Usually ILB or 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1" name="Rectangle 119"/>
              <p:cNvSpPr>
                <a:spLocks noChangeArrowheads="1"/>
              </p:cNvSpPr>
              <p:nvPr/>
            </p:nvSpPr>
            <p:spPr bwMode="auto">
              <a:xfrm>
                <a:off x="2195" y="298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2" name="Rectangle 120"/>
              <p:cNvSpPr>
                <a:spLocks noChangeArrowheads="1"/>
              </p:cNvSpPr>
              <p:nvPr/>
            </p:nvSpPr>
            <p:spPr bwMode="auto">
              <a:xfrm>
                <a:off x="2318" y="2986"/>
                <a:ext cx="67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3" name="Rectangle 121"/>
              <p:cNvSpPr>
                <a:spLocks noChangeArrowheads="1"/>
              </p:cNvSpPr>
              <p:nvPr/>
            </p:nvSpPr>
            <p:spPr bwMode="auto">
              <a:xfrm>
                <a:off x="2195" y="3188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4" name="Rectangle 122"/>
              <p:cNvSpPr>
                <a:spLocks noChangeArrowheads="1"/>
              </p:cNvSpPr>
              <p:nvPr/>
            </p:nvSpPr>
            <p:spPr bwMode="auto">
              <a:xfrm>
                <a:off x="2312" y="3188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5" name="Rectangle 123"/>
              <p:cNvSpPr>
                <a:spLocks noChangeArrowheads="1"/>
              </p:cNvSpPr>
              <p:nvPr/>
            </p:nvSpPr>
            <p:spPr bwMode="auto">
              <a:xfrm>
                <a:off x="2195" y="339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6" name="Rectangle 124"/>
              <p:cNvSpPr>
                <a:spLocks noChangeArrowheads="1"/>
              </p:cNvSpPr>
              <p:nvPr/>
            </p:nvSpPr>
            <p:spPr bwMode="auto">
              <a:xfrm>
                <a:off x="2302" y="3390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7" name="Rectangle 125"/>
              <p:cNvSpPr>
                <a:spLocks noChangeArrowheads="1"/>
              </p:cNvSpPr>
              <p:nvPr/>
            </p:nvSpPr>
            <p:spPr bwMode="auto">
              <a:xfrm>
                <a:off x="2195" y="3591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8" name="Rectangle 126"/>
              <p:cNvSpPr>
                <a:spLocks noChangeArrowheads="1"/>
              </p:cNvSpPr>
              <p:nvPr/>
            </p:nvSpPr>
            <p:spPr bwMode="auto">
              <a:xfrm>
                <a:off x="2296" y="3591"/>
                <a:ext cx="12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 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99" name="Rectangle 127"/>
              <p:cNvSpPr>
                <a:spLocks noChangeArrowheads="1"/>
              </p:cNvSpPr>
              <p:nvPr/>
            </p:nvSpPr>
            <p:spPr bwMode="auto">
              <a:xfrm>
                <a:off x="2195" y="379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0" name="Rectangle 128"/>
              <p:cNvSpPr>
                <a:spLocks noChangeArrowheads="1"/>
              </p:cNvSpPr>
              <p:nvPr/>
            </p:nvSpPr>
            <p:spPr bwMode="auto">
              <a:xfrm>
                <a:off x="2318" y="3793"/>
                <a:ext cx="202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pivot-18" over midline. Handoff to slot in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1" name="Rectangle 129"/>
              <p:cNvSpPr>
                <a:spLocks noChangeArrowheads="1"/>
              </p:cNvSpPr>
              <p:nvPr/>
            </p:nvSpPr>
            <p:spPr bwMode="auto">
              <a:xfrm>
                <a:off x="2195" y="3894"/>
                <a:ext cx="152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playside A gap. Snap ball in off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2" name="Rectangle 130"/>
              <p:cNvSpPr>
                <a:spLocks noChangeArrowheads="1"/>
              </p:cNvSpPr>
              <p:nvPr/>
            </p:nvSpPr>
            <p:spPr bwMode="auto">
              <a:xfrm>
                <a:off x="2195" y="409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3" name="Rectangle 131"/>
              <p:cNvSpPr>
                <a:spLocks noChangeArrowheads="1"/>
              </p:cNvSpPr>
              <p:nvPr/>
            </p:nvSpPr>
            <p:spPr bwMode="auto">
              <a:xfrm>
                <a:off x="2323" y="4095"/>
                <a:ext cx="99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#3 outside B gap.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4" name="Rectangle 132"/>
              <p:cNvSpPr>
                <a:spLocks noChangeArrowheads="1"/>
              </p:cNvSpPr>
              <p:nvPr/>
            </p:nvSpPr>
            <p:spPr bwMode="auto">
              <a:xfrm>
                <a:off x="2195" y="429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5" name="Rectangle 133"/>
              <p:cNvSpPr>
                <a:spLocks noChangeArrowheads="1"/>
              </p:cNvSpPr>
              <p:nvPr/>
            </p:nvSpPr>
            <p:spPr bwMode="auto">
              <a:xfrm>
                <a:off x="2312" y="4297"/>
                <a:ext cx="197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Aim pt. 2 ft. behind QB. Run to(jet)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6" name="Rectangle 134"/>
              <p:cNvSpPr>
                <a:spLocks noChangeArrowheads="1"/>
              </p:cNvSpPr>
              <p:nvPr/>
            </p:nvSpPr>
            <p:spPr bwMode="auto">
              <a:xfrm>
                <a:off x="2195" y="4398"/>
                <a:ext cx="13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 Think:Hash-#'s-Sideline.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7" name="Rectangle 135"/>
              <p:cNvSpPr>
                <a:spLocks noChangeArrowheads="1"/>
              </p:cNvSpPr>
              <p:nvPr/>
            </p:nvSpPr>
            <p:spPr bwMode="auto">
              <a:xfrm>
                <a:off x="2195" y="4600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8" name="Rectangle 136"/>
              <p:cNvSpPr>
                <a:spLocks noChangeArrowheads="1"/>
              </p:cNvSpPr>
              <p:nvPr/>
            </p:nvSpPr>
            <p:spPr bwMode="auto">
              <a:xfrm>
                <a:off x="2302" y="4600"/>
                <a:ext cx="20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left foot of C. Run trap right course. Block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09" name="Rectangle 137"/>
              <p:cNvSpPr>
                <a:spLocks noChangeArrowheads="1"/>
              </p:cNvSpPr>
              <p:nvPr/>
            </p:nvSpPr>
            <p:spPr bwMode="auto">
              <a:xfrm>
                <a:off x="2195" y="4701"/>
                <a:ext cx="114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Area. Probably backside LB.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10" name="Rectangle 138"/>
              <p:cNvSpPr>
                <a:spLocks noChangeArrowheads="1"/>
              </p:cNvSpPr>
              <p:nvPr/>
            </p:nvSpPr>
            <p:spPr bwMode="auto">
              <a:xfrm>
                <a:off x="2195" y="4902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711" name="Freeform 139"/>
              <p:cNvSpPr>
                <a:spLocks/>
              </p:cNvSpPr>
              <p:nvPr/>
            </p:nvSpPr>
            <p:spPr bwMode="auto">
              <a:xfrm>
                <a:off x="3402" y="1111"/>
                <a:ext cx="204" cy="385"/>
              </a:xfrm>
              <a:custGeom>
                <a:avLst/>
                <a:gdLst>
                  <a:gd name="T0" fmla="*/ 0 w 578"/>
                  <a:gd name="T1" fmla="*/ 1089 h 1089"/>
                  <a:gd name="T2" fmla="*/ 578 w 578"/>
                  <a:gd name="T3" fmla="*/ 383 h 1089"/>
                  <a:gd name="T4" fmla="*/ 578 w 578"/>
                  <a:gd name="T5" fmla="*/ 71 h 1089"/>
                  <a:gd name="T6" fmla="*/ 451 w 578"/>
                  <a:gd name="T7" fmla="*/ 0 h 10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8" h="1089">
                    <a:moveTo>
                      <a:pt x="0" y="1089"/>
                    </a:moveTo>
                    <a:lnTo>
                      <a:pt x="578" y="383"/>
                    </a:lnTo>
                    <a:lnTo>
                      <a:pt x="578" y="71"/>
                    </a:lnTo>
                    <a:lnTo>
                      <a:pt x="45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2" name="Freeform 140"/>
              <p:cNvSpPr>
                <a:spLocks/>
              </p:cNvSpPr>
              <p:nvPr/>
            </p:nvSpPr>
            <p:spPr bwMode="auto">
              <a:xfrm>
                <a:off x="3538" y="1076"/>
                <a:ext cx="41" cy="67"/>
              </a:xfrm>
              <a:custGeom>
                <a:avLst/>
                <a:gdLst>
                  <a:gd name="T0" fmla="*/ 100 w 117"/>
                  <a:gd name="T1" fmla="*/ 0 h 188"/>
                  <a:gd name="T2" fmla="*/ 117 w 117"/>
                  <a:gd name="T3" fmla="*/ 8 h 188"/>
                  <a:gd name="T4" fmla="*/ 17 w 117"/>
                  <a:gd name="T5" fmla="*/ 188 h 188"/>
                  <a:gd name="T6" fmla="*/ 0 w 117"/>
                  <a:gd name="T7" fmla="*/ 1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8">
                    <a:moveTo>
                      <a:pt x="100" y="0"/>
                    </a:moveTo>
                    <a:lnTo>
                      <a:pt x="117" y="8"/>
                    </a:lnTo>
                    <a:lnTo>
                      <a:pt x="17" y="188"/>
                    </a:lnTo>
                    <a:lnTo>
                      <a:pt x="0" y="1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3" name="Line 141"/>
              <p:cNvSpPr>
                <a:spLocks noChangeShapeType="1"/>
              </p:cNvSpPr>
              <p:nvPr/>
            </p:nvSpPr>
            <p:spPr bwMode="auto">
              <a:xfrm>
                <a:off x="3538" y="1140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4" name="Arc 142"/>
              <p:cNvSpPr>
                <a:spLocks/>
              </p:cNvSpPr>
              <p:nvPr/>
            </p:nvSpPr>
            <p:spPr bwMode="auto">
              <a:xfrm>
                <a:off x="2860" y="1134"/>
                <a:ext cx="473" cy="35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5" name="Arc 143"/>
              <p:cNvSpPr>
                <a:spLocks/>
              </p:cNvSpPr>
              <p:nvPr/>
            </p:nvSpPr>
            <p:spPr bwMode="auto">
              <a:xfrm>
                <a:off x="3215" y="1081"/>
                <a:ext cx="117" cy="5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6" name="Freeform 144"/>
              <p:cNvSpPr>
                <a:spLocks/>
              </p:cNvSpPr>
              <p:nvPr/>
            </p:nvSpPr>
            <p:spPr bwMode="auto">
              <a:xfrm>
                <a:off x="3194" y="1044"/>
                <a:ext cx="36" cy="70"/>
              </a:xfrm>
              <a:custGeom>
                <a:avLst/>
                <a:gdLst>
                  <a:gd name="T0" fmla="*/ 84 w 103"/>
                  <a:gd name="T1" fmla="*/ 0 h 197"/>
                  <a:gd name="T2" fmla="*/ 103 w 103"/>
                  <a:gd name="T3" fmla="*/ 9 h 197"/>
                  <a:gd name="T4" fmla="*/ 19 w 103"/>
                  <a:gd name="T5" fmla="*/ 197 h 197"/>
                  <a:gd name="T6" fmla="*/ 0 w 103"/>
                  <a:gd name="T7" fmla="*/ 188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3" h="197">
                    <a:moveTo>
                      <a:pt x="84" y="0"/>
                    </a:moveTo>
                    <a:lnTo>
                      <a:pt x="103" y="9"/>
                    </a:lnTo>
                    <a:lnTo>
                      <a:pt x="19" y="197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7" name="Line 145"/>
              <p:cNvSpPr>
                <a:spLocks noChangeShapeType="1"/>
              </p:cNvSpPr>
              <p:nvPr/>
            </p:nvSpPr>
            <p:spPr bwMode="auto">
              <a:xfrm>
                <a:off x="3194" y="111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8" name="Arc 146"/>
              <p:cNvSpPr>
                <a:spLocks/>
              </p:cNvSpPr>
              <p:nvPr/>
            </p:nvSpPr>
            <p:spPr bwMode="auto">
              <a:xfrm>
                <a:off x="3142" y="1276"/>
                <a:ext cx="90" cy="1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9" name="Arc 147"/>
              <p:cNvSpPr>
                <a:spLocks/>
              </p:cNvSpPr>
              <p:nvPr/>
            </p:nvSpPr>
            <p:spPr bwMode="auto">
              <a:xfrm>
                <a:off x="3167" y="1241"/>
                <a:ext cx="65" cy="3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0" name="Freeform 148"/>
              <p:cNvSpPr>
                <a:spLocks/>
              </p:cNvSpPr>
              <p:nvPr/>
            </p:nvSpPr>
            <p:spPr bwMode="auto">
              <a:xfrm>
                <a:off x="3144" y="1206"/>
                <a:ext cx="40" cy="68"/>
              </a:xfrm>
              <a:custGeom>
                <a:avLst/>
                <a:gdLst>
                  <a:gd name="T0" fmla="*/ 96 w 113"/>
                  <a:gd name="T1" fmla="*/ 0 h 192"/>
                  <a:gd name="T2" fmla="*/ 113 w 113"/>
                  <a:gd name="T3" fmla="*/ 8 h 192"/>
                  <a:gd name="T4" fmla="*/ 17 w 113"/>
                  <a:gd name="T5" fmla="*/ 192 h 192"/>
                  <a:gd name="T6" fmla="*/ 0 w 113"/>
                  <a:gd name="T7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92">
                    <a:moveTo>
                      <a:pt x="96" y="0"/>
                    </a:moveTo>
                    <a:lnTo>
                      <a:pt x="113" y="8"/>
                    </a:lnTo>
                    <a:lnTo>
                      <a:pt x="17" y="192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1" name="Line 149"/>
              <p:cNvSpPr>
                <a:spLocks noChangeShapeType="1"/>
              </p:cNvSpPr>
              <p:nvPr/>
            </p:nvSpPr>
            <p:spPr bwMode="auto">
              <a:xfrm>
                <a:off x="3144" y="127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2" name="Arc 150"/>
              <p:cNvSpPr>
                <a:spLocks/>
              </p:cNvSpPr>
              <p:nvPr/>
            </p:nvSpPr>
            <p:spPr bwMode="auto">
              <a:xfrm>
                <a:off x="2613" y="1376"/>
                <a:ext cx="735" cy="10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3" name="Arc 151"/>
              <p:cNvSpPr>
                <a:spLocks/>
              </p:cNvSpPr>
              <p:nvPr/>
            </p:nvSpPr>
            <p:spPr bwMode="auto">
              <a:xfrm>
                <a:off x="3347" y="1226"/>
                <a:ext cx="60" cy="15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4" name="Arc 152"/>
              <p:cNvSpPr>
                <a:spLocks/>
              </p:cNvSpPr>
              <p:nvPr/>
            </p:nvSpPr>
            <p:spPr bwMode="auto">
              <a:xfrm>
                <a:off x="3407" y="936"/>
                <a:ext cx="6" cy="291"/>
              </a:xfrm>
              <a:custGeom>
                <a:avLst/>
                <a:gdLst>
                  <a:gd name="G0" fmla="+- 0 0 0"/>
                  <a:gd name="G1" fmla="+- 82 0 0"/>
                  <a:gd name="G2" fmla="+- 21600 0 0"/>
                  <a:gd name="T0" fmla="*/ 21600 w 21600"/>
                  <a:gd name="T1" fmla="*/ 0 h 21682"/>
                  <a:gd name="T2" fmla="*/ 0 w 21600"/>
                  <a:gd name="T3" fmla="*/ 21682 h 21682"/>
                  <a:gd name="T4" fmla="*/ 0 w 21600"/>
                  <a:gd name="T5" fmla="*/ 82 h 21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2" fill="none" extrusionOk="0">
                    <a:moveTo>
                      <a:pt x="21599" y="0"/>
                    </a:moveTo>
                    <a:cubicBezTo>
                      <a:pt x="21599" y="27"/>
                      <a:pt x="21600" y="54"/>
                      <a:pt x="21600" y="82"/>
                    </a:cubicBezTo>
                    <a:cubicBezTo>
                      <a:pt x="21600" y="12011"/>
                      <a:pt x="11929" y="21681"/>
                      <a:pt x="0" y="21682"/>
                    </a:cubicBezTo>
                  </a:path>
                  <a:path w="21600" h="21682" stroke="0" extrusionOk="0">
                    <a:moveTo>
                      <a:pt x="21599" y="0"/>
                    </a:moveTo>
                    <a:cubicBezTo>
                      <a:pt x="21599" y="27"/>
                      <a:pt x="21600" y="54"/>
                      <a:pt x="21600" y="82"/>
                    </a:cubicBezTo>
                    <a:cubicBezTo>
                      <a:pt x="21600" y="12011"/>
                      <a:pt x="11929" y="21681"/>
                      <a:pt x="0" y="21682"/>
                    </a:cubicBezTo>
                    <a:lnTo>
                      <a:pt x="0" y="8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5" name="Freeform 153"/>
              <p:cNvSpPr>
                <a:spLocks/>
              </p:cNvSpPr>
              <p:nvPr/>
            </p:nvSpPr>
            <p:spPr bwMode="auto">
              <a:xfrm>
                <a:off x="3376" y="930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6" name="Line 154"/>
              <p:cNvSpPr>
                <a:spLocks noChangeShapeType="1"/>
              </p:cNvSpPr>
              <p:nvPr/>
            </p:nvSpPr>
            <p:spPr bwMode="auto">
              <a:xfrm>
                <a:off x="3376" y="93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7" name="Arc 155"/>
              <p:cNvSpPr>
                <a:spLocks/>
              </p:cNvSpPr>
              <p:nvPr/>
            </p:nvSpPr>
            <p:spPr bwMode="auto">
              <a:xfrm>
                <a:off x="2113" y="1311"/>
                <a:ext cx="170" cy="76"/>
              </a:xfrm>
              <a:custGeom>
                <a:avLst/>
                <a:gdLst>
                  <a:gd name="G0" fmla="+- 0 0 0"/>
                  <a:gd name="G1" fmla="+- 290 0 0"/>
                  <a:gd name="G2" fmla="+- 21600 0 0"/>
                  <a:gd name="T0" fmla="*/ 21598 w 21600"/>
                  <a:gd name="T1" fmla="*/ 0 h 21890"/>
                  <a:gd name="T2" fmla="*/ 0 w 21600"/>
                  <a:gd name="T3" fmla="*/ 21890 h 21890"/>
                  <a:gd name="T4" fmla="*/ 0 w 21600"/>
                  <a:gd name="T5" fmla="*/ 290 h 21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90" fill="none" extrusionOk="0">
                    <a:moveTo>
                      <a:pt x="21598" y="-1"/>
                    </a:moveTo>
                    <a:cubicBezTo>
                      <a:pt x="21599" y="96"/>
                      <a:pt x="21600" y="193"/>
                      <a:pt x="21600" y="290"/>
                    </a:cubicBezTo>
                    <a:cubicBezTo>
                      <a:pt x="21600" y="12219"/>
                      <a:pt x="11929" y="21889"/>
                      <a:pt x="0" y="21890"/>
                    </a:cubicBezTo>
                  </a:path>
                  <a:path w="21600" h="21890" stroke="0" extrusionOk="0">
                    <a:moveTo>
                      <a:pt x="21598" y="-1"/>
                    </a:moveTo>
                    <a:cubicBezTo>
                      <a:pt x="21599" y="96"/>
                      <a:pt x="21600" y="193"/>
                      <a:pt x="21600" y="290"/>
                    </a:cubicBezTo>
                    <a:cubicBezTo>
                      <a:pt x="21600" y="12219"/>
                      <a:pt x="11929" y="21889"/>
                      <a:pt x="0" y="21890"/>
                    </a:cubicBezTo>
                    <a:lnTo>
                      <a:pt x="0" y="29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8" name="Freeform 156"/>
              <p:cNvSpPr>
                <a:spLocks/>
              </p:cNvSpPr>
              <p:nvPr/>
            </p:nvSpPr>
            <p:spPr bwMode="auto">
              <a:xfrm>
                <a:off x="2246" y="1305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9" name="Line 157"/>
              <p:cNvSpPr>
                <a:spLocks noChangeShapeType="1"/>
              </p:cNvSpPr>
              <p:nvPr/>
            </p:nvSpPr>
            <p:spPr bwMode="auto">
              <a:xfrm>
                <a:off x="2246" y="130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0" name="Arc 158"/>
              <p:cNvSpPr>
                <a:spLocks/>
              </p:cNvSpPr>
              <p:nvPr/>
            </p:nvSpPr>
            <p:spPr bwMode="auto">
              <a:xfrm>
                <a:off x="1868" y="1311"/>
                <a:ext cx="125" cy="81"/>
              </a:xfrm>
              <a:custGeom>
                <a:avLst/>
                <a:gdLst>
                  <a:gd name="G0" fmla="+- 0 0 0"/>
                  <a:gd name="G1" fmla="+- 272 0 0"/>
                  <a:gd name="G2" fmla="+- 21600 0 0"/>
                  <a:gd name="T0" fmla="*/ 21598 w 21600"/>
                  <a:gd name="T1" fmla="*/ 0 h 21872"/>
                  <a:gd name="T2" fmla="*/ 0 w 21600"/>
                  <a:gd name="T3" fmla="*/ 21872 h 21872"/>
                  <a:gd name="T4" fmla="*/ 0 w 21600"/>
                  <a:gd name="T5" fmla="*/ 272 h 21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72" fill="none" extrusionOk="0">
                    <a:moveTo>
                      <a:pt x="21598" y="-1"/>
                    </a:moveTo>
                    <a:cubicBezTo>
                      <a:pt x="21599" y="90"/>
                      <a:pt x="21600" y="181"/>
                      <a:pt x="21600" y="272"/>
                    </a:cubicBezTo>
                    <a:cubicBezTo>
                      <a:pt x="21600" y="12201"/>
                      <a:pt x="11929" y="21871"/>
                      <a:pt x="0" y="21872"/>
                    </a:cubicBezTo>
                  </a:path>
                  <a:path w="21600" h="21872" stroke="0" extrusionOk="0">
                    <a:moveTo>
                      <a:pt x="21598" y="-1"/>
                    </a:moveTo>
                    <a:cubicBezTo>
                      <a:pt x="21599" y="90"/>
                      <a:pt x="21600" y="181"/>
                      <a:pt x="21600" y="272"/>
                    </a:cubicBezTo>
                    <a:cubicBezTo>
                      <a:pt x="21600" y="12201"/>
                      <a:pt x="11929" y="21871"/>
                      <a:pt x="0" y="21872"/>
                    </a:cubicBezTo>
                    <a:lnTo>
                      <a:pt x="0" y="27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1" name="Freeform 159"/>
              <p:cNvSpPr>
                <a:spLocks/>
              </p:cNvSpPr>
              <p:nvPr/>
            </p:nvSpPr>
            <p:spPr bwMode="auto">
              <a:xfrm>
                <a:off x="1957" y="1305"/>
                <a:ext cx="72" cy="6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2" name="Line 160"/>
              <p:cNvSpPr>
                <a:spLocks noChangeShapeType="1"/>
              </p:cNvSpPr>
              <p:nvPr/>
            </p:nvSpPr>
            <p:spPr bwMode="auto">
              <a:xfrm>
                <a:off x="1957" y="130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3" name="Freeform 161"/>
              <p:cNvSpPr>
                <a:spLocks/>
              </p:cNvSpPr>
              <p:nvPr/>
            </p:nvSpPr>
            <p:spPr bwMode="auto">
              <a:xfrm>
                <a:off x="1088" y="737"/>
                <a:ext cx="1289" cy="659"/>
              </a:xfrm>
              <a:custGeom>
                <a:avLst/>
                <a:gdLst>
                  <a:gd name="T0" fmla="*/ 0 w 3643"/>
                  <a:gd name="T1" fmla="*/ 1864 h 1864"/>
                  <a:gd name="T2" fmla="*/ 3643 w 3643"/>
                  <a:gd name="T3" fmla="*/ 182 h 1864"/>
                  <a:gd name="T4" fmla="*/ 3643 w 3643"/>
                  <a:gd name="T5" fmla="*/ 42 h 1864"/>
                  <a:gd name="T6" fmla="*/ 3474 w 3643"/>
                  <a:gd name="T7" fmla="*/ 0 h 18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43" h="1864">
                    <a:moveTo>
                      <a:pt x="0" y="1864"/>
                    </a:moveTo>
                    <a:lnTo>
                      <a:pt x="3643" y="182"/>
                    </a:lnTo>
                    <a:lnTo>
                      <a:pt x="3643" y="42"/>
                    </a:lnTo>
                    <a:lnTo>
                      <a:pt x="347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4" name="Freeform 162"/>
              <p:cNvSpPr>
                <a:spLocks/>
              </p:cNvSpPr>
              <p:nvPr/>
            </p:nvSpPr>
            <p:spPr bwMode="auto">
              <a:xfrm>
                <a:off x="2303" y="700"/>
                <a:ext cx="23" cy="72"/>
              </a:xfrm>
              <a:custGeom>
                <a:avLst/>
                <a:gdLst>
                  <a:gd name="T0" fmla="*/ 46 w 65"/>
                  <a:gd name="T1" fmla="*/ 0 h 205"/>
                  <a:gd name="T2" fmla="*/ 65 w 65"/>
                  <a:gd name="T3" fmla="*/ 4 h 205"/>
                  <a:gd name="T4" fmla="*/ 19 w 65"/>
                  <a:gd name="T5" fmla="*/ 205 h 205"/>
                  <a:gd name="T6" fmla="*/ 0 w 65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205">
                    <a:moveTo>
                      <a:pt x="46" y="0"/>
                    </a:moveTo>
                    <a:lnTo>
                      <a:pt x="65" y="4"/>
                    </a:lnTo>
                    <a:lnTo>
                      <a:pt x="19" y="205"/>
                    </a:lnTo>
                    <a:lnTo>
                      <a:pt x="0" y="20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5" name="Line 163"/>
              <p:cNvSpPr>
                <a:spLocks noChangeShapeType="1"/>
              </p:cNvSpPr>
              <p:nvPr/>
            </p:nvSpPr>
            <p:spPr bwMode="auto">
              <a:xfrm>
                <a:off x="2303" y="771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6" name="Freeform 164"/>
              <p:cNvSpPr>
                <a:spLocks/>
              </p:cNvSpPr>
              <p:nvPr/>
            </p:nvSpPr>
            <p:spPr bwMode="auto">
              <a:xfrm>
                <a:off x="1608" y="1644"/>
                <a:ext cx="729" cy="47"/>
              </a:xfrm>
              <a:custGeom>
                <a:avLst/>
                <a:gdLst>
                  <a:gd name="T0" fmla="*/ 0 w 2061"/>
                  <a:gd name="T1" fmla="*/ 74 h 133"/>
                  <a:gd name="T2" fmla="*/ 29 w 2061"/>
                  <a:gd name="T3" fmla="*/ 13 h 133"/>
                  <a:gd name="T4" fmla="*/ 90 w 2061"/>
                  <a:gd name="T5" fmla="*/ 133 h 133"/>
                  <a:gd name="T6" fmla="*/ 149 w 2061"/>
                  <a:gd name="T7" fmla="*/ 12 h 133"/>
                  <a:gd name="T8" fmla="*/ 210 w 2061"/>
                  <a:gd name="T9" fmla="*/ 132 h 133"/>
                  <a:gd name="T10" fmla="*/ 269 w 2061"/>
                  <a:gd name="T11" fmla="*/ 12 h 133"/>
                  <a:gd name="T12" fmla="*/ 330 w 2061"/>
                  <a:gd name="T13" fmla="*/ 131 h 133"/>
                  <a:gd name="T14" fmla="*/ 389 w 2061"/>
                  <a:gd name="T15" fmla="*/ 11 h 133"/>
                  <a:gd name="T16" fmla="*/ 450 w 2061"/>
                  <a:gd name="T17" fmla="*/ 130 h 133"/>
                  <a:gd name="T18" fmla="*/ 509 w 2061"/>
                  <a:gd name="T19" fmla="*/ 10 h 133"/>
                  <a:gd name="T20" fmla="*/ 570 w 2061"/>
                  <a:gd name="T21" fmla="*/ 130 h 133"/>
                  <a:gd name="T22" fmla="*/ 629 w 2061"/>
                  <a:gd name="T23" fmla="*/ 9 h 133"/>
                  <a:gd name="T24" fmla="*/ 690 w 2061"/>
                  <a:gd name="T25" fmla="*/ 129 h 133"/>
                  <a:gd name="T26" fmla="*/ 749 w 2061"/>
                  <a:gd name="T27" fmla="*/ 8 h 133"/>
                  <a:gd name="T28" fmla="*/ 810 w 2061"/>
                  <a:gd name="T29" fmla="*/ 128 h 133"/>
                  <a:gd name="T30" fmla="*/ 869 w 2061"/>
                  <a:gd name="T31" fmla="*/ 8 h 133"/>
                  <a:gd name="T32" fmla="*/ 930 w 2061"/>
                  <a:gd name="T33" fmla="*/ 127 h 133"/>
                  <a:gd name="T34" fmla="*/ 989 w 2061"/>
                  <a:gd name="T35" fmla="*/ 7 h 133"/>
                  <a:gd name="T36" fmla="*/ 1050 w 2061"/>
                  <a:gd name="T37" fmla="*/ 126 h 133"/>
                  <a:gd name="T38" fmla="*/ 1109 w 2061"/>
                  <a:gd name="T39" fmla="*/ 6 h 133"/>
                  <a:gd name="T40" fmla="*/ 1170 w 2061"/>
                  <a:gd name="T41" fmla="*/ 126 h 133"/>
                  <a:gd name="T42" fmla="*/ 1229 w 2061"/>
                  <a:gd name="T43" fmla="*/ 5 h 133"/>
                  <a:gd name="T44" fmla="*/ 1290 w 2061"/>
                  <a:gd name="T45" fmla="*/ 125 h 133"/>
                  <a:gd name="T46" fmla="*/ 1349 w 2061"/>
                  <a:gd name="T47" fmla="*/ 4 h 133"/>
                  <a:gd name="T48" fmla="*/ 1410 w 2061"/>
                  <a:gd name="T49" fmla="*/ 124 h 133"/>
                  <a:gd name="T50" fmla="*/ 1469 w 2061"/>
                  <a:gd name="T51" fmla="*/ 4 h 133"/>
                  <a:gd name="T52" fmla="*/ 1530 w 2061"/>
                  <a:gd name="T53" fmla="*/ 123 h 133"/>
                  <a:gd name="T54" fmla="*/ 1589 w 2061"/>
                  <a:gd name="T55" fmla="*/ 3 h 133"/>
                  <a:gd name="T56" fmla="*/ 1650 w 2061"/>
                  <a:gd name="T57" fmla="*/ 122 h 133"/>
                  <a:gd name="T58" fmla="*/ 1709 w 2061"/>
                  <a:gd name="T59" fmla="*/ 2 h 133"/>
                  <a:gd name="T60" fmla="*/ 1770 w 2061"/>
                  <a:gd name="T61" fmla="*/ 121 h 133"/>
                  <a:gd name="T62" fmla="*/ 1829 w 2061"/>
                  <a:gd name="T63" fmla="*/ 1 h 133"/>
                  <a:gd name="T64" fmla="*/ 1890 w 2061"/>
                  <a:gd name="T65" fmla="*/ 121 h 133"/>
                  <a:gd name="T66" fmla="*/ 1949 w 2061"/>
                  <a:gd name="T67" fmla="*/ 0 h 133"/>
                  <a:gd name="T68" fmla="*/ 2010 w 2061"/>
                  <a:gd name="T69" fmla="*/ 120 h 133"/>
                  <a:gd name="T70" fmla="*/ 2039 w 2061"/>
                  <a:gd name="T71" fmla="*/ 60 h 133"/>
                  <a:gd name="T72" fmla="*/ 2061 w 2061"/>
                  <a:gd name="T73" fmla="*/ 6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61" h="133">
                    <a:moveTo>
                      <a:pt x="0" y="74"/>
                    </a:moveTo>
                    <a:lnTo>
                      <a:pt x="29" y="13"/>
                    </a:lnTo>
                    <a:lnTo>
                      <a:pt x="90" y="133"/>
                    </a:lnTo>
                    <a:lnTo>
                      <a:pt x="149" y="12"/>
                    </a:lnTo>
                    <a:lnTo>
                      <a:pt x="210" y="132"/>
                    </a:lnTo>
                    <a:lnTo>
                      <a:pt x="269" y="12"/>
                    </a:lnTo>
                    <a:lnTo>
                      <a:pt x="330" y="131"/>
                    </a:lnTo>
                    <a:lnTo>
                      <a:pt x="389" y="11"/>
                    </a:lnTo>
                    <a:lnTo>
                      <a:pt x="450" y="130"/>
                    </a:lnTo>
                    <a:lnTo>
                      <a:pt x="509" y="10"/>
                    </a:lnTo>
                    <a:lnTo>
                      <a:pt x="570" y="130"/>
                    </a:lnTo>
                    <a:lnTo>
                      <a:pt x="629" y="9"/>
                    </a:lnTo>
                    <a:lnTo>
                      <a:pt x="690" y="129"/>
                    </a:lnTo>
                    <a:lnTo>
                      <a:pt x="749" y="8"/>
                    </a:lnTo>
                    <a:lnTo>
                      <a:pt x="810" y="128"/>
                    </a:lnTo>
                    <a:lnTo>
                      <a:pt x="869" y="8"/>
                    </a:lnTo>
                    <a:lnTo>
                      <a:pt x="930" y="127"/>
                    </a:lnTo>
                    <a:lnTo>
                      <a:pt x="989" y="7"/>
                    </a:lnTo>
                    <a:lnTo>
                      <a:pt x="1050" y="126"/>
                    </a:lnTo>
                    <a:lnTo>
                      <a:pt x="1109" y="6"/>
                    </a:lnTo>
                    <a:lnTo>
                      <a:pt x="1170" y="126"/>
                    </a:lnTo>
                    <a:lnTo>
                      <a:pt x="1229" y="5"/>
                    </a:lnTo>
                    <a:lnTo>
                      <a:pt x="1290" y="125"/>
                    </a:lnTo>
                    <a:lnTo>
                      <a:pt x="1349" y="4"/>
                    </a:lnTo>
                    <a:lnTo>
                      <a:pt x="1410" y="124"/>
                    </a:lnTo>
                    <a:lnTo>
                      <a:pt x="1469" y="4"/>
                    </a:lnTo>
                    <a:lnTo>
                      <a:pt x="1530" y="123"/>
                    </a:lnTo>
                    <a:lnTo>
                      <a:pt x="1589" y="3"/>
                    </a:lnTo>
                    <a:lnTo>
                      <a:pt x="1650" y="122"/>
                    </a:lnTo>
                    <a:lnTo>
                      <a:pt x="1709" y="2"/>
                    </a:lnTo>
                    <a:lnTo>
                      <a:pt x="1770" y="121"/>
                    </a:lnTo>
                    <a:lnTo>
                      <a:pt x="1829" y="1"/>
                    </a:lnTo>
                    <a:lnTo>
                      <a:pt x="1890" y="121"/>
                    </a:lnTo>
                    <a:lnTo>
                      <a:pt x="1949" y="0"/>
                    </a:lnTo>
                    <a:lnTo>
                      <a:pt x="2010" y="120"/>
                    </a:lnTo>
                    <a:lnTo>
                      <a:pt x="2039" y="60"/>
                    </a:lnTo>
                    <a:lnTo>
                      <a:pt x="2061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7" name="Arc 165"/>
              <p:cNvSpPr>
                <a:spLocks/>
              </p:cNvSpPr>
              <p:nvPr/>
            </p:nvSpPr>
            <p:spPr bwMode="auto">
              <a:xfrm>
                <a:off x="2328" y="926"/>
                <a:ext cx="1454" cy="73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8" name="Freeform 166"/>
              <p:cNvSpPr>
                <a:spLocks/>
              </p:cNvSpPr>
              <p:nvPr/>
            </p:nvSpPr>
            <p:spPr bwMode="auto">
              <a:xfrm>
                <a:off x="3763" y="926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9" name="Freeform 167"/>
              <p:cNvSpPr>
                <a:spLocks/>
              </p:cNvSpPr>
              <p:nvPr/>
            </p:nvSpPr>
            <p:spPr bwMode="auto">
              <a:xfrm>
                <a:off x="2252" y="1076"/>
                <a:ext cx="325" cy="720"/>
              </a:xfrm>
              <a:custGeom>
                <a:avLst/>
                <a:gdLst>
                  <a:gd name="T0" fmla="*/ 213 w 917"/>
                  <a:gd name="T1" fmla="*/ 2034 h 2034"/>
                  <a:gd name="T2" fmla="*/ 0 w 917"/>
                  <a:gd name="T3" fmla="*/ 1244 h 2034"/>
                  <a:gd name="T4" fmla="*/ 917 w 917"/>
                  <a:gd name="T5" fmla="*/ 353 h 2034"/>
                  <a:gd name="T6" fmla="*/ 917 w 917"/>
                  <a:gd name="T7" fmla="*/ 98 h 2034"/>
                  <a:gd name="T8" fmla="*/ 721 w 917"/>
                  <a:gd name="T9" fmla="*/ 0 h 20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7" h="2034">
                    <a:moveTo>
                      <a:pt x="213" y="2034"/>
                    </a:moveTo>
                    <a:lnTo>
                      <a:pt x="0" y="1244"/>
                    </a:lnTo>
                    <a:lnTo>
                      <a:pt x="917" y="353"/>
                    </a:lnTo>
                    <a:lnTo>
                      <a:pt x="917" y="98"/>
                    </a:lnTo>
                    <a:lnTo>
                      <a:pt x="72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0" name="Freeform 168"/>
              <p:cNvSpPr>
                <a:spLocks/>
              </p:cNvSpPr>
              <p:nvPr/>
            </p:nvSpPr>
            <p:spPr bwMode="auto">
              <a:xfrm>
                <a:off x="2485" y="1041"/>
                <a:ext cx="39" cy="68"/>
              </a:xfrm>
              <a:custGeom>
                <a:avLst/>
                <a:gdLst>
                  <a:gd name="T0" fmla="*/ 92 w 109"/>
                  <a:gd name="T1" fmla="*/ 0 h 192"/>
                  <a:gd name="T2" fmla="*/ 109 w 109"/>
                  <a:gd name="T3" fmla="*/ 8 h 192"/>
                  <a:gd name="T4" fmla="*/ 17 w 109"/>
                  <a:gd name="T5" fmla="*/ 192 h 192"/>
                  <a:gd name="T6" fmla="*/ 0 w 109"/>
                  <a:gd name="T7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92" y="0"/>
                    </a:moveTo>
                    <a:lnTo>
                      <a:pt x="109" y="8"/>
                    </a:lnTo>
                    <a:lnTo>
                      <a:pt x="17" y="192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1" name="Line 169"/>
              <p:cNvSpPr>
                <a:spLocks noChangeShapeType="1"/>
              </p:cNvSpPr>
              <p:nvPr/>
            </p:nvSpPr>
            <p:spPr bwMode="auto">
              <a:xfrm>
                <a:off x="2485" y="1106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2" name="Arc 170"/>
              <p:cNvSpPr>
                <a:spLocks/>
              </p:cNvSpPr>
              <p:nvPr/>
            </p:nvSpPr>
            <p:spPr bwMode="auto">
              <a:xfrm>
                <a:off x="2297" y="1606"/>
                <a:ext cx="1" cy="5"/>
              </a:xfrm>
              <a:custGeom>
                <a:avLst/>
                <a:gdLst>
                  <a:gd name="G0" fmla="+- 21600 0 0"/>
                  <a:gd name="G1" fmla="+- 1027 0 0"/>
                  <a:gd name="G2" fmla="+- 21600 0 0"/>
                  <a:gd name="T0" fmla="*/ 2098 w 21600"/>
                  <a:gd name="T1" fmla="*/ 10314 h 10314"/>
                  <a:gd name="T2" fmla="*/ 24 w 21600"/>
                  <a:gd name="T3" fmla="*/ 0 h 10314"/>
                  <a:gd name="T4" fmla="*/ 21600 w 21600"/>
                  <a:gd name="T5" fmla="*/ 1027 h 10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10314" fill="none" extrusionOk="0">
                    <a:moveTo>
                      <a:pt x="2098" y="10313"/>
                    </a:moveTo>
                    <a:cubicBezTo>
                      <a:pt x="716" y="7412"/>
                      <a:pt x="0" y="4240"/>
                      <a:pt x="0" y="1027"/>
                    </a:cubicBezTo>
                    <a:cubicBezTo>
                      <a:pt x="-1" y="684"/>
                      <a:pt x="8" y="342"/>
                      <a:pt x="24" y="0"/>
                    </a:cubicBezTo>
                  </a:path>
                  <a:path w="21600" h="10314" stroke="0" extrusionOk="0">
                    <a:moveTo>
                      <a:pt x="2098" y="10313"/>
                    </a:moveTo>
                    <a:cubicBezTo>
                      <a:pt x="716" y="7412"/>
                      <a:pt x="0" y="4240"/>
                      <a:pt x="0" y="1027"/>
                    </a:cubicBezTo>
                    <a:cubicBezTo>
                      <a:pt x="-1" y="684"/>
                      <a:pt x="8" y="342"/>
                      <a:pt x="24" y="0"/>
                    </a:cubicBezTo>
                    <a:lnTo>
                      <a:pt x="21600" y="102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3" name="Arc 171"/>
              <p:cNvSpPr>
                <a:spLocks/>
              </p:cNvSpPr>
              <p:nvPr/>
            </p:nvSpPr>
            <p:spPr bwMode="auto">
              <a:xfrm>
                <a:off x="2297" y="1616"/>
                <a:ext cx="135" cy="55"/>
              </a:xfrm>
              <a:custGeom>
                <a:avLst/>
                <a:gdLst>
                  <a:gd name="G0" fmla="+- 21600 0 0"/>
                  <a:gd name="G1" fmla="+- 396 0 0"/>
                  <a:gd name="G2" fmla="+- 21600 0 0"/>
                  <a:gd name="T0" fmla="*/ 21600 w 21600"/>
                  <a:gd name="T1" fmla="*/ 21996 h 21996"/>
                  <a:gd name="T2" fmla="*/ 4 w 21600"/>
                  <a:gd name="T3" fmla="*/ 0 h 21996"/>
                  <a:gd name="T4" fmla="*/ 21600 w 21600"/>
                  <a:gd name="T5" fmla="*/ 396 h 219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96" fill="none" extrusionOk="0">
                    <a:moveTo>
                      <a:pt x="21600" y="21996"/>
                    </a:moveTo>
                    <a:cubicBezTo>
                      <a:pt x="9670" y="21996"/>
                      <a:pt x="0" y="12325"/>
                      <a:pt x="0" y="396"/>
                    </a:cubicBezTo>
                    <a:cubicBezTo>
                      <a:pt x="-1" y="263"/>
                      <a:pt x="1" y="131"/>
                      <a:pt x="3" y="-1"/>
                    </a:cubicBezTo>
                  </a:path>
                  <a:path w="21600" h="21996" stroke="0" extrusionOk="0">
                    <a:moveTo>
                      <a:pt x="21600" y="21996"/>
                    </a:moveTo>
                    <a:cubicBezTo>
                      <a:pt x="9670" y="21996"/>
                      <a:pt x="0" y="12325"/>
                      <a:pt x="0" y="396"/>
                    </a:cubicBezTo>
                    <a:cubicBezTo>
                      <a:pt x="-1" y="263"/>
                      <a:pt x="1" y="131"/>
                      <a:pt x="3" y="-1"/>
                    </a:cubicBezTo>
                    <a:lnTo>
                      <a:pt x="21600" y="39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4" name="Arc 172"/>
              <p:cNvSpPr>
                <a:spLocks/>
              </p:cNvSpPr>
              <p:nvPr/>
            </p:nvSpPr>
            <p:spPr bwMode="auto">
              <a:xfrm>
                <a:off x="1828" y="1671"/>
                <a:ext cx="605" cy="30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5" name="Freeform 173"/>
              <p:cNvSpPr>
                <a:spLocks/>
              </p:cNvSpPr>
              <p:nvPr/>
            </p:nvSpPr>
            <p:spPr bwMode="auto">
              <a:xfrm>
                <a:off x="1828" y="1957"/>
                <a:ext cx="51" cy="37"/>
              </a:xfrm>
              <a:custGeom>
                <a:avLst/>
                <a:gdLst>
                  <a:gd name="T0" fmla="*/ 0 w 51"/>
                  <a:gd name="T1" fmla="*/ 18 h 37"/>
                  <a:gd name="T2" fmla="*/ 51 w 51"/>
                  <a:gd name="T3" fmla="*/ 37 h 37"/>
                  <a:gd name="T4" fmla="*/ 38 w 51"/>
                  <a:gd name="T5" fmla="*/ 18 h 37"/>
                  <a:gd name="T6" fmla="*/ 51 w 51"/>
                  <a:gd name="T7" fmla="*/ 0 h 37"/>
                  <a:gd name="T8" fmla="*/ 0 w 51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7">
                    <a:moveTo>
                      <a:pt x="0" y="18"/>
                    </a:moveTo>
                    <a:lnTo>
                      <a:pt x="51" y="37"/>
                    </a:lnTo>
                    <a:lnTo>
                      <a:pt x="38" y="18"/>
                    </a:lnTo>
                    <a:lnTo>
                      <a:pt x="51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6" name="Arc 174"/>
              <p:cNvSpPr>
                <a:spLocks/>
              </p:cNvSpPr>
              <p:nvPr/>
            </p:nvSpPr>
            <p:spPr bwMode="auto">
              <a:xfrm>
                <a:off x="2366" y="1288"/>
                <a:ext cx="192" cy="191"/>
              </a:xfrm>
              <a:custGeom>
                <a:avLst/>
                <a:gdLst>
                  <a:gd name="G0" fmla="+- 114 0 0"/>
                  <a:gd name="G1" fmla="+- 0 0 0"/>
                  <a:gd name="G2" fmla="+- 21600 0 0"/>
                  <a:gd name="T0" fmla="*/ 21714 w 21714"/>
                  <a:gd name="T1" fmla="*/ 0 h 21600"/>
                  <a:gd name="T2" fmla="*/ 0 w 21714"/>
                  <a:gd name="T3" fmla="*/ 21600 h 21600"/>
                  <a:gd name="T4" fmla="*/ 114 w 21714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14" h="21600" fill="none" extrusionOk="0">
                    <a:moveTo>
                      <a:pt x="21714" y="0"/>
                    </a:moveTo>
                    <a:cubicBezTo>
                      <a:pt x="21714" y="11929"/>
                      <a:pt x="12043" y="21600"/>
                      <a:pt x="114" y="21600"/>
                    </a:cubicBezTo>
                    <a:cubicBezTo>
                      <a:pt x="76" y="21600"/>
                      <a:pt x="38" y="21599"/>
                      <a:pt x="0" y="21599"/>
                    </a:cubicBezTo>
                  </a:path>
                  <a:path w="21714" h="21600" stroke="0" extrusionOk="0">
                    <a:moveTo>
                      <a:pt x="21714" y="0"/>
                    </a:moveTo>
                    <a:cubicBezTo>
                      <a:pt x="21714" y="11929"/>
                      <a:pt x="12043" y="21600"/>
                      <a:pt x="114" y="21600"/>
                    </a:cubicBezTo>
                    <a:cubicBezTo>
                      <a:pt x="76" y="21600"/>
                      <a:pt x="38" y="21599"/>
                      <a:pt x="0" y="21599"/>
                    </a:cubicBezTo>
                    <a:lnTo>
                      <a:pt x="114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7" name="Freeform 175"/>
              <p:cNvSpPr>
                <a:spLocks/>
              </p:cNvSpPr>
              <p:nvPr/>
            </p:nvSpPr>
            <p:spPr bwMode="auto">
              <a:xfrm>
                <a:off x="2521" y="1281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8" name="Line 176"/>
              <p:cNvSpPr>
                <a:spLocks noChangeShapeType="1"/>
              </p:cNvSpPr>
              <p:nvPr/>
            </p:nvSpPr>
            <p:spPr bwMode="auto">
              <a:xfrm>
                <a:off x="2521" y="128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9" name="Freeform 177"/>
              <p:cNvSpPr>
                <a:spLocks/>
              </p:cNvSpPr>
              <p:nvPr/>
            </p:nvSpPr>
            <p:spPr bwMode="auto">
              <a:xfrm>
                <a:off x="1639" y="2864"/>
                <a:ext cx="85" cy="54"/>
              </a:xfrm>
              <a:custGeom>
                <a:avLst/>
                <a:gdLst>
                  <a:gd name="T0" fmla="*/ 0 w 240"/>
                  <a:gd name="T1" fmla="*/ 150 h 150"/>
                  <a:gd name="T2" fmla="*/ 240 w 240"/>
                  <a:gd name="T3" fmla="*/ 44 h 150"/>
                  <a:gd name="T4" fmla="*/ 240 w 240"/>
                  <a:gd name="T5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150">
                    <a:moveTo>
                      <a:pt x="0" y="150"/>
                    </a:moveTo>
                    <a:lnTo>
                      <a:pt x="240" y="44"/>
                    </a:lnTo>
                    <a:lnTo>
                      <a:pt x="24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0" name="Freeform 178"/>
              <p:cNvSpPr>
                <a:spLocks/>
              </p:cNvSpPr>
              <p:nvPr/>
            </p:nvSpPr>
            <p:spPr bwMode="auto">
              <a:xfrm>
                <a:off x="1688" y="2858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1" name="Line 179"/>
              <p:cNvSpPr>
                <a:spLocks noChangeShapeType="1"/>
              </p:cNvSpPr>
              <p:nvPr/>
            </p:nvSpPr>
            <p:spPr bwMode="auto">
              <a:xfrm>
                <a:off x="1688" y="285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2" name="Line 180"/>
              <p:cNvSpPr>
                <a:spLocks noChangeShapeType="1"/>
              </p:cNvSpPr>
              <p:nvPr/>
            </p:nvSpPr>
            <p:spPr bwMode="auto">
              <a:xfrm flipV="1">
                <a:off x="1793" y="2859"/>
                <a:ext cx="0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3" name="Freeform 181"/>
              <p:cNvSpPr>
                <a:spLocks/>
              </p:cNvSpPr>
              <p:nvPr/>
            </p:nvSpPr>
            <p:spPr bwMode="auto">
              <a:xfrm>
                <a:off x="1757" y="2852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4" name="Line 182"/>
              <p:cNvSpPr>
                <a:spLocks noChangeShapeType="1"/>
              </p:cNvSpPr>
              <p:nvPr/>
            </p:nvSpPr>
            <p:spPr bwMode="auto">
              <a:xfrm>
                <a:off x="1757" y="285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5" name="Freeform 183"/>
              <p:cNvSpPr>
                <a:spLocks/>
              </p:cNvSpPr>
              <p:nvPr/>
            </p:nvSpPr>
            <p:spPr bwMode="auto">
              <a:xfrm>
                <a:off x="1925" y="2801"/>
                <a:ext cx="102" cy="154"/>
              </a:xfrm>
              <a:custGeom>
                <a:avLst/>
                <a:gdLst>
                  <a:gd name="T0" fmla="*/ 0 w 286"/>
                  <a:gd name="T1" fmla="*/ 435 h 435"/>
                  <a:gd name="T2" fmla="*/ 286 w 286"/>
                  <a:gd name="T3" fmla="*/ 119 h 435"/>
                  <a:gd name="T4" fmla="*/ 286 w 286"/>
                  <a:gd name="T5" fmla="*/ 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6" h="435">
                    <a:moveTo>
                      <a:pt x="0" y="435"/>
                    </a:moveTo>
                    <a:lnTo>
                      <a:pt x="286" y="119"/>
                    </a:lnTo>
                    <a:lnTo>
                      <a:pt x="28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6" name="Freeform 184"/>
              <p:cNvSpPr>
                <a:spLocks/>
              </p:cNvSpPr>
              <p:nvPr/>
            </p:nvSpPr>
            <p:spPr bwMode="auto">
              <a:xfrm>
                <a:off x="1991" y="2794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7" name="Line 185"/>
              <p:cNvSpPr>
                <a:spLocks noChangeShapeType="1"/>
              </p:cNvSpPr>
              <p:nvPr/>
            </p:nvSpPr>
            <p:spPr bwMode="auto">
              <a:xfrm>
                <a:off x="1991" y="279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8" name="Freeform 186"/>
              <p:cNvSpPr>
                <a:spLocks/>
              </p:cNvSpPr>
              <p:nvPr/>
            </p:nvSpPr>
            <p:spPr bwMode="auto">
              <a:xfrm>
                <a:off x="1692" y="2769"/>
                <a:ext cx="26" cy="95"/>
              </a:xfrm>
              <a:custGeom>
                <a:avLst/>
                <a:gdLst>
                  <a:gd name="T0" fmla="*/ 76 w 76"/>
                  <a:gd name="T1" fmla="*/ 270 h 270"/>
                  <a:gd name="T2" fmla="*/ 76 w 76"/>
                  <a:gd name="T3" fmla="*/ 0 h 270"/>
                  <a:gd name="T4" fmla="*/ 0 w 76"/>
                  <a:gd name="T5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6" h="270">
                    <a:moveTo>
                      <a:pt x="76" y="270"/>
                    </a:moveTo>
                    <a:lnTo>
                      <a:pt x="76" y="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9" name="Freeform 187"/>
              <p:cNvSpPr>
                <a:spLocks/>
              </p:cNvSpPr>
              <p:nvPr/>
            </p:nvSpPr>
            <p:spPr bwMode="auto">
              <a:xfrm>
                <a:off x="1685" y="2733"/>
                <a:ext cx="7" cy="72"/>
              </a:xfrm>
              <a:custGeom>
                <a:avLst/>
                <a:gdLst>
                  <a:gd name="T0" fmla="*/ 0 w 18"/>
                  <a:gd name="T1" fmla="*/ 0 h 204"/>
                  <a:gd name="T2" fmla="*/ 18 w 18"/>
                  <a:gd name="T3" fmla="*/ 0 h 204"/>
                  <a:gd name="T4" fmla="*/ 18 w 18"/>
                  <a:gd name="T5" fmla="*/ 204 h 204"/>
                  <a:gd name="T6" fmla="*/ 0 w 18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4">
                    <a:moveTo>
                      <a:pt x="0" y="0"/>
                    </a:moveTo>
                    <a:lnTo>
                      <a:pt x="18" y="0"/>
                    </a:lnTo>
                    <a:lnTo>
                      <a:pt x="18" y="204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0" name="Line 188"/>
              <p:cNvSpPr>
                <a:spLocks noChangeShapeType="1"/>
              </p:cNvSpPr>
              <p:nvPr/>
            </p:nvSpPr>
            <p:spPr bwMode="auto">
              <a:xfrm>
                <a:off x="1685" y="2805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1" name="Arc 189"/>
              <p:cNvSpPr>
                <a:spLocks/>
              </p:cNvSpPr>
              <p:nvPr/>
            </p:nvSpPr>
            <p:spPr bwMode="auto">
              <a:xfrm>
                <a:off x="1469" y="2726"/>
                <a:ext cx="473" cy="244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2" name="Freeform 190"/>
              <p:cNvSpPr>
                <a:spLocks/>
              </p:cNvSpPr>
              <p:nvPr/>
            </p:nvSpPr>
            <p:spPr bwMode="auto">
              <a:xfrm>
                <a:off x="1905" y="2719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3" name="Line 191"/>
              <p:cNvSpPr>
                <a:spLocks noChangeShapeType="1"/>
              </p:cNvSpPr>
              <p:nvPr/>
            </p:nvSpPr>
            <p:spPr bwMode="auto">
              <a:xfrm>
                <a:off x="1905" y="271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4" name="Arc 192"/>
              <p:cNvSpPr>
                <a:spLocks/>
              </p:cNvSpPr>
              <p:nvPr/>
            </p:nvSpPr>
            <p:spPr bwMode="auto">
              <a:xfrm>
                <a:off x="1331" y="2875"/>
                <a:ext cx="154" cy="10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5" name="Freeform 193"/>
              <p:cNvSpPr>
                <a:spLocks/>
              </p:cNvSpPr>
              <p:nvPr/>
            </p:nvSpPr>
            <p:spPr bwMode="auto">
              <a:xfrm>
                <a:off x="1449" y="2868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6" name="Line 194"/>
              <p:cNvSpPr>
                <a:spLocks noChangeShapeType="1"/>
              </p:cNvSpPr>
              <p:nvPr/>
            </p:nvSpPr>
            <p:spPr bwMode="auto">
              <a:xfrm>
                <a:off x="1449" y="286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7" name="Arc 195"/>
              <p:cNvSpPr>
                <a:spLocks/>
              </p:cNvSpPr>
              <p:nvPr/>
            </p:nvSpPr>
            <p:spPr bwMode="auto">
              <a:xfrm>
                <a:off x="1177" y="2886"/>
                <a:ext cx="128" cy="9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8" name="Freeform 196"/>
              <p:cNvSpPr>
                <a:spLocks/>
              </p:cNvSpPr>
              <p:nvPr/>
            </p:nvSpPr>
            <p:spPr bwMode="auto">
              <a:xfrm>
                <a:off x="1269" y="2879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9" name="Line 197"/>
              <p:cNvSpPr>
                <a:spLocks noChangeShapeType="1"/>
              </p:cNvSpPr>
              <p:nvPr/>
            </p:nvSpPr>
            <p:spPr bwMode="auto">
              <a:xfrm>
                <a:off x="1269" y="287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0" name="Arc 198"/>
              <p:cNvSpPr>
                <a:spLocks/>
              </p:cNvSpPr>
              <p:nvPr/>
            </p:nvSpPr>
            <p:spPr bwMode="auto">
              <a:xfrm>
                <a:off x="1028" y="2869"/>
                <a:ext cx="140" cy="102"/>
              </a:xfrm>
              <a:custGeom>
                <a:avLst/>
                <a:gdLst>
                  <a:gd name="G0" fmla="+- 157 0 0"/>
                  <a:gd name="G1" fmla="+- 216 0 0"/>
                  <a:gd name="G2" fmla="+- 21600 0 0"/>
                  <a:gd name="T0" fmla="*/ 21756 w 21757"/>
                  <a:gd name="T1" fmla="*/ 0 h 21816"/>
                  <a:gd name="T2" fmla="*/ 0 w 21757"/>
                  <a:gd name="T3" fmla="*/ 21815 h 21816"/>
                  <a:gd name="T4" fmla="*/ 157 w 21757"/>
                  <a:gd name="T5" fmla="*/ 216 h 218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7" h="21816" fill="none" extrusionOk="0">
                    <a:moveTo>
                      <a:pt x="21755" y="0"/>
                    </a:moveTo>
                    <a:cubicBezTo>
                      <a:pt x="21756" y="71"/>
                      <a:pt x="21757" y="143"/>
                      <a:pt x="21757" y="216"/>
                    </a:cubicBezTo>
                    <a:cubicBezTo>
                      <a:pt x="21757" y="12145"/>
                      <a:pt x="12086" y="21816"/>
                      <a:pt x="157" y="21816"/>
                    </a:cubicBezTo>
                    <a:cubicBezTo>
                      <a:pt x="104" y="21816"/>
                      <a:pt x="52" y="21815"/>
                      <a:pt x="-1" y="21815"/>
                    </a:cubicBezTo>
                  </a:path>
                  <a:path w="21757" h="21816" stroke="0" extrusionOk="0">
                    <a:moveTo>
                      <a:pt x="21755" y="0"/>
                    </a:moveTo>
                    <a:cubicBezTo>
                      <a:pt x="21756" y="71"/>
                      <a:pt x="21757" y="143"/>
                      <a:pt x="21757" y="216"/>
                    </a:cubicBezTo>
                    <a:cubicBezTo>
                      <a:pt x="21757" y="12145"/>
                      <a:pt x="12086" y="21816"/>
                      <a:pt x="157" y="21816"/>
                    </a:cubicBezTo>
                    <a:cubicBezTo>
                      <a:pt x="104" y="21816"/>
                      <a:pt x="52" y="21815"/>
                      <a:pt x="-1" y="21815"/>
                    </a:cubicBezTo>
                    <a:lnTo>
                      <a:pt x="157" y="21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1" name="Freeform 199"/>
              <p:cNvSpPr>
                <a:spLocks/>
              </p:cNvSpPr>
              <p:nvPr/>
            </p:nvSpPr>
            <p:spPr bwMode="auto">
              <a:xfrm>
                <a:off x="1130" y="2863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2" name="Line 200"/>
              <p:cNvSpPr>
                <a:spLocks noChangeShapeType="1"/>
              </p:cNvSpPr>
              <p:nvPr/>
            </p:nvSpPr>
            <p:spPr bwMode="auto">
              <a:xfrm>
                <a:off x="1130" y="286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3" name="Freeform 201"/>
              <p:cNvSpPr>
                <a:spLocks/>
              </p:cNvSpPr>
              <p:nvPr/>
            </p:nvSpPr>
            <p:spPr bwMode="auto">
              <a:xfrm>
                <a:off x="577" y="2525"/>
                <a:ext cx="850" cy="451"/>
              </a:xfrm>
              <a:custGeom>
                <a:avLst/>
                <a:gdLst>
                  <a:gd name="T0" fmla="*/ 0 w 2401"/>
                  <a:gd name="T1" fmla="*/ 1275 h 1275"/>
                  <a:gd name="T2" fmla="*/ 2401 w 2401"/>
                  <a:gd name="T3" fmla="*/ 165 h 1275"/>
                  <a:gd name="T4" fmla="*/ 2401 w 2401"/>
                  <a:gd name="T5" fmla="*/ 0 h 1275"/>
                  <a:gd name="T6" fmla="*/ 2311 w 2401"/>
                  <a:gd name="T7" fmla="*/ 0 h 1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1" h="1275">
                    <a:moveTo>
                      <a:pt x="0" y="1275"/>
                    </a:moveTo>
                    <a:lnTo>
                      <a:pt x="2401" y="165"/>
                    </a:lnTo>
                    <a:lnTo>
                      <a:pt x="2401" y="0"/>
                    </a:lnTo>
                    <a:lnTo>
                      <a:pt x="231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4" name="Freeform 202"/>
              <p:cNvSpPr>
                <a:spLocks/>
              </p:cNvSpPr>
              <p:nvPr/>
            </p:nvSpPr>
            <p:spPr bwMode="auto">
              <a:xfrm>
                <a:off x="1389" y="2489"/>
                <a:ext cx="6" cy="72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5" name="Line 203"/>
              <p:cNvSpPr>
                <a:spLocks noChangeShapeType="1"/>
              </p:cNvSpPr>
              <p:nvPr/>
            </p:nvSpPr>
            <p:spPr bwMode="auto">
              <a:xfrm>
                <a:off x="1389" y="2561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6" name="Freeform 204"/>
              <p:cNvSpPr>
                <a:spLocks/>
              </p:cNvSpPr>
              <p:nvPr/>
            </p:nvSpPr>
            <p:spPr bwMode="auto">
              <a:xfrm>
                <a:off x="1299" y="2700"/>
                <a:ext cx="149" cy="408"/>
              </a:xfrm>
              <a:custGeom>
                <a:avLst/>
                <a:gdLst>
                  <a:gd name="T0" fmla="*/ 31 w 420"/>
                  <a:gd name="T1" fmla="*/ 1155 h 1155"/>
                  <a:gd name="T2" fmla="*/ 0 w 420"/>
                  <a:gd name="T3" fmla="*/ 420 h 1155"/>
                  <a:gd name="T4" fmla="*/ 420 w 420"/>
                  <a:gd name="T5" fmla="*/ 0 h 1155"/>
                  <a:gd name="T6" fmla="*/ 255 w 420"/>
                  <a:gd name="T7" fmla="*/ 0 h 1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0" h="1155">
                    <a:moveTo>
                      <a:pt x="31" y="1155"/>
                    </a:moveTo>
                    <a:lnTo>
                      <a:pt x="0" y="420"/>
                    </a:lnTo>
                    <a:lnTo>
                      <a:pt x="420" y="0"/>
                    </a:lnTo>
                    <a:lnTo>
                      <a:pt x="25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1383" y="2663"/>
              <a:ext cx="6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1383" y="2736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8"/>
            <p:cNvSpPr>
              <a:spLocks/>
            </p:cNvSpPr>
            <p:nvPr/>
          </p:nvSpPr>
          <p:spPr bwMode="auto">
            <a:xfrm>
              <a:off x="1299" y="3055"/>
              <a:ext cx="96" cy="22"/>
            </a:xfrm>
            <a:custGeom>
              <a:avLst/>
              <a:gdLst>
                <a:gd name="G0" fmla="+- 21600 0 0"/>
                <a:gd name="G1" fmla="+- 1004 0 0"/>
                <a:gd name="G2" fmla="+- 21600 0 0"/>
                <a:gd name="T0" fmla="*/ 21600 w 21600"/>
                <a:gd name="T1" fmla="*/ 22604 h 22604"/>
                <a:gd name="T2" fmla="*/ 23 w 21600"/>
                <a:gd name="T3" fmla="*/ 0 h 22604"/>
                <a:gd name="T4" fmla="*/ 21600 w 21600"/>
                <a:gd name="T5" fmla="*/ 1004 h 22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604" fill="none" extrusionOk="0">
                  <a:moveTo>
                    <a:pt x="21600" y="22604"/>
                  </a:moveTo>
                  <a:cubicBezTo>
                    <a:pt x="9670" y="22604"/>
                    <a:pt x="0" y="12933"/>
                    <a:pt x="0" y="1004"/>
                  </a:cubicBezTo>
                  <a:cubicBezTo>
                    <a:pt x="-1" y="669"/>
                    <a:pt x="7" y="334"/>
                    <a:pt x="23" y="0"/>
                  </a:cubicBezTo>
                </a:path>
                <a:path w="21600" h="22604" stroke="0" extrusionOk="0">
                  <a:moveTo>
                    <a:pt x="21600" y="22604"/>
                  </a:moveTo>
                  <a:cubicBezTo>
                    <a:pt x="9670" y="22604"/>
                    <a:pt x="0" y="12933"/>
                    <a:pt x="0" y="1004"/>
                  </a:cubicBezTo>
                  <a:cubicBezTo>
                    <a:pt x="-1" y="669"/>
                    <a:pt x="7" y="334"/>
                    <a:pt x="23" y="0"/>
                  </a:cubicBezTo>
                  <a:lnTo>
                    <a:pt x="21600" y="100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9"/>
            <p:cNvSpPr>
              <a:spLocks/>
            </p:cNvSpPr>
            <p:nvPr/>
          </p:nvSpPr>
          <p:spPr bwMode="auto">
            <a:xfrm>
              <a:off x="1077" y="3077"/>
              <a:ext cx="319" cy="1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077" y="3158"/>
              <a:ext cx="51" cy="38"/>
            </a:xfrm>
            <a:custGeom>
              <a:avLst/>
              <a:gdLst>
                <a:gd name="T0" fmla="*/ 0 w 51"/>
                <a:gd name="T1" fmla="*/ 19 h 38"/>
                <a:gd name="T2" fmla="*/ 51 w 51"/>
                <a:gd name="T3" fmla="*/ 38 h 38"/>
                <a:gd name="T4" fmla="*/ 38 w 51"/>
                <a:gd name="T5" fmla="*/ 19 h 38"/>
                <a:gd name="T6" fmla="*/ 51 w 51"/>
                <a:gd name="T7" fmla="*/ 0 h 38"/>
                <a:gd name="T8" fmla="*/ 0 w 51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8">
                  <a:moveTo>
                    <a:pt x="0" y="19"/>
                  </a:moveTo>
                  <a:lnTo>
                    <a:pt x="51" y="38"/>
                  </a:lnTo>
                  <a:lnTo>
                    <a:pt x="38" y="19"/>
                  </a:lnTo>
                  <a:lnTo>
                    <a:pt x="51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Arc 211"/>
            <p:cNvSpPr>
              <a:spLocks/>
            </p:cNvSpPr>
            <p:nvPr/>
          </p:nvSpPr>
          <p:spPr bwMode="auto">
            <a:xfrm>
              <a:off x="1294" y="4090"/>
              <a:ext cx="117" cy="16"/>
            </a:xfrm>
            <a:custGeom>
              <a:avLst/>
              <a:gdLst>
                <a:gd name="G0" fmla="+- 21600 0 0"/>
                <a:gd name="G1" fmla="+- 1385 0 0"/>
                <a:gd name="G2" fmla="+- 21600 0 0"/>
                <a:gd name="T0" fmla="*/ 21600 w 21600"/>
                <a:gd name="T1" fmla="*/ 22985 h 22985"/>
                <a:gd name="T2" fmla="*/ 44 w 21600"/>
                <a:gd name="T3" fmla="*/ 0 h 22985"/>
                <a:gd name="T4" fmla="*/ 21600 w 21600"/>
                <a:gd name="T5" fmla="*/ 1385 h 22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985" fill="none" extrusionOk="0">
                  <a:moveTo>
                    <a:pt x="21600" y="22985"/>
                  </a:moveTo>
                  <a:cubicBezTo>
                    <a:pt x="9670" y="22985"/>
                    <a:pt x="0" y="13314"/>
                    <a:pt x="0" y="1385"/>
                  </a:cubicBezTo>
                  <a:cubicBezTo>
                    <a:pt x="-1" y="922"/>
                    <a:pt x="14" y="461"/>
                    <a:pt x="44" y="0"/>
                  </a:cubicBezTo>
                </a:path>
                <a:path w="21600" h="22985" stroke="0" extrusionOk="0">
                  <a:moveTo>
                    <a:pt x="21600" y="22985"/>
                  </a:moveTo>
                  <a:cubicBezTo>
                    <a:pt x="9670" y="22985"/>
                    <a:pt x="0" y="13314"/>
                    <a:pt x="0" y="1385"/>
                  </a:cubicBezTo>
                  <a:cubicBezTo>
                    <a:pt x="-1" y="922"/>
                    <a:pt x="14" y="461"/>
                    <a:pt x="44" y="0"/>
                  </a:cubicBezTo>
                  <a:lnTo>
                    <a:pt x="21600" y="138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Arc 212"/>
            <p:cNvSpPr>
              <a:spLocks/>
            </p:cNvSpPr>
            <p:nvPr/>
          </p:nvSpPr>
          <p:spPr bwMode="auto">
            <a:xfrm>
              <a:off x="1066" y="4106"/>
              <a:ext cx="345" cy="1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066" y="4209"/>
              <a:ext cx="52" cy="38"/>
            </a:xfrm>
            <a:custGeom>
              <a:avLst/>
              <a:gdLst>
                <a:gd name="T0" fmla="*/ 0 w 52"/>
                <a:gd name="T1" fmla="*/ 19 h 38"/>
                <a:gd name="T2" fmla="*/ 52 w 52"/>
                <a:gd name="T3" fmla="*/ 38 h 38"/>
                <a:gd name="T4" fmla="*/ 39 w 52"/>
                <a:gd name="T5" fmla="*/ 19 h 38"/>
                <a:gd name="T6" fmla="*/ 52 w 52"/>
                <a:gd name="T7" fmla="*/ 0 h 38"/>
                <a:gd name="T8" fmla="*/ 0 w 52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8">
                  <a:moveTo>
                    <a:pt x="0" y="19"/>
                  </a:moveTo>
                  <a:lnTo>
                    <a:pt x="52" y="38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4"/>
            <p:cNvSpPr>
              <a:spLocks/>
            </p:cNvSpPr>
            <p:nvPr/>
          </p:nvSpPr>
          <p:spPr bwMode="auto">
            <a:xfrm>
              <a:off x="1289" y="5125"/>
              <a:ext cx="133" cy="1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37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436" y="21599"/>
                  </a:moveTo>
                  <a:cubicBezTo>
                    <a:pt x="9571" y="21509"/>
                    <a:pt x="0" y="11865"/>
                    <a:pt x="0" y="0"/>
                  </a:cubicBezTo>
                </a:path>
                <a:path w="21600" h="21599" stroke="0" extrusionOk="0">
                  <a:moveTo>
                    <a:pt x="21436" y="21599"/>
                  </a:moveTo>
                  <a:cubicBezTo>
                    <a:pt x="9571" y="21509"/>
                    <a:pt x="0" y="11865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5"/>
            <p:cNvSpPr>
              <a:spLocks/>
            </p:cNvSpPr>
            <p:nvPr/>
          </p:nvSpPr>
          <p:spPr bwMode="auto">
            <a:xfrm>
              <a:off x="1092" y="5141"/>
              <a:ext cx="330" cy="118"/>
            </a:xfrm>
            <a:custGeom>
              <a:avLst/>
              <a:gdLst>
                <a:gd name="G0" fmla="+- 0 0 0"/>
                <a:gd name="G1" fmla="+- 186 0 0"/>
                <a:gd name="G2" fmla="+- 21600 0 0"/>
                <a:gd name="T0" fmla="*/ 21599 w 21600"/>
                <a:gd name="T1" fmla="*/ 0 h 21786"/>
                <a:gd name="T2" fmla="*/ 0 w 21600"/>
                <a:gd name="T3" fmla="*/ 21786 h 21786"/>
                <a:gd name="T4" fmla="*/ 0 w 21600"/>
                <a:gd name="T5" fmla="*/ 186 h 2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6" fill="none" extrusionOk="0">
                  <a:moveTo>
                    <a:pt x="21599" y="-1"/>
                  </a:moveTo>
                  <a:cubicBezTo>
                    <a:pt x="21599" y="61"/>
                    <a:pt x="21600" y="123"/>
                    <a:pt x="21600" y="186"/>
                  </a:cubicBezTo>
                  <a:cubicBezTo>
                    <a:pt x="21600" y="12115"/>
                    <a:pt x="11929" y="21785"/>
                    <a:pt x="0" y="21786"/>
                  </a:cubicBezTo>
                </a:path>
                <a:path w="21600" h="21786" stroke="0" extrusionOk="0">
                  <a:moveTo>
                    <a:pt x="21599" y="-1"/>
                  </a:moveTo>
                  <a:cubicBezTo>
                    <a:pt x="21599" y="61"/>
                    <a:pt x="21600" y="123"/>
                    <a:pt x="21600" y="186"/>
                  </a:cubicBezTo>
                  <a:cubicBezTo>
                    <a:pt x="21600" y="12115"/>
                    <a:pt x="11929" y="21785"/>
                    <a:pt x="0" y="21786"/>
                  </a:cubicBezTo>
                  <a:lnTo>
                    <a:pt x="0" y="18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092" y="5240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8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8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880" y="3003"/>
              <a:ext cx="462" cy="84"/>
            </a:xfrm>
            <a:custGeom>
              <a:avLst/>
              <a:gdLst>
                <a:gd name="T0" fmla="*/ 0 w 1306"/>
                <a:gd name="T1" fmla="*/ 57 h 237"/>
                <a:gd name="T2" fmla="*/ 36 w 1306"/>
                <a:gd name="T3" fmla="*/ 0 h 237"/>
                <a:gd name="T4" fmla="*/ 83 w 1306"/>
                <a:gd name="T5" fmla="*/ 125 h 237"/>
                <a:gd name="T6" fmla="*/ 155 w 1306"/>
                <a:gd name="T7" fmla="*/ 12 h 237"/>
                <a:gd name="T8" fmla="*/ 202 w 1306"/>
                <a:gd name="T9" fmla="*/ 138 h 237"/>
                <a:gd name="T10" fmla="*/ 274 w 1306"/>
                <a:gd name="T11" fmla="*/ 25 h 237"/>
                <a:gd name="T12" fmla="*/ 322 w 1306"/>
                <a:gd name="T13" fmla="*/ 150 h 237"/>
                <a:gd name="T14" fmla="*/ 394 w 1306"/>
                <a:gd name="T15" fmla="*/ 37 h 237"/>
                <a:gd name="T16" fmla="*/ 441 w 1306"/>
                <a:gd name="T17" fmla="*/ 163 h 237"/>
                <a:gd name="T18" fmla="*/ 513 w 1306"/>
                <a:gd name="T19" fmla="*/ 50 h 237"/>
                <a:gd name="T20" fmla="*/ 560 w 1306"/>
                <a:gd name="T21" fmla="*/ 175 h 237"/>
                <a:gd name="T22" fmla="*/ 632 w 1306"/>
                <a:gd name="T23" fmla="*/ 62 h 237"/>
                <a:gd name="T24" fmla="*/ 680 w 1306"/>
                <a:gd name="T25" fmla="*/ 188 h 237"/>
                <a:gd name="T26" fmla="*/ 752 w 1306"/>
                <a:gd name="T27" fmla="*/ 75 h 237"/>
                <a:gd name="T28" fmla="*/ 799 w 1306"/>
                <a:gd name="T29" fmla="*/ 200 h 237"/>
                <a:gd name="T30" fmla="*/ 871 w 1306"/>
                <a:gd name="T31" fmla="*/ 87 h 237"/>
                <a:gd name="T32" fmla="*/ 918 w 1306"/>
                <a:gd name="T33" fmla="*/ 212 h 237"/>
                <a:gd name="T34" fmla="*/ 990 w 1306"/>
                <a:gd name="T35" fmla="*/ 99 h 237"/>
                <a:gd name="T36" fmla="*/ 1038 w 1306"/>
                <a:gd name="T37" fmla="*/ 225 h 237"/>
                <a:gd name="T38" fmla="*/ 1110 w 1306"/>
                <a:gd name="T39" fmla="*/ 112 h 237"/>
                <a:gd name="T40" fmla="*/ 1157 w 1306"/>
                <a:gd name="T41" fmla="*/ 237 h 237"/>
                <a:gd name="T42" fmla="*/ 1229 w 1306"/>
                <a:gd name="T43" fmla="*/ 124 h 237"/>
                <a:gd name="T44" fmla="*/ 1253 w 1306"/>
                <a:gd name="T45" fmla="*/ 187 h 237"/>
                <a:gd name="T46" fmla="*/ 1306 w 1306"/>
                <a:gd name="T47" fmla="*/ 193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6" h="237">
                  <a:moveTo>
                    <a:pt x="0" y="57"/>
                  </a:moveTo>
                  <a:lnTo>
                    <a:pt x="36" y="0"/>
                  </a:lnTo>
                  <a:lnTo>
                    <a:pt x="83" y="125"/>
                  </a:lnTo>
                  <a:lnTo>
                    <a:pt x="155" y="12"/>
                  </a:lnTo>
                  <a:lnTo>
                    <a:pt x="202" y="138"/>
                  </a:lnTo>
                  <a:lnTo>
                    <a:pt x="274" y="25"/>
                  </a:lnTo>
                  <a:lnTo>
                    <a:pt x="322" y="150"/>
                  </a:lnTo>
                  <a:lnTo>
                    <a:pt x="394" y="37"/>
                  </a:lnTo>
                  <a:lnTo>
                    <a:pt x="441" y="163"/>
                  </a:lnTo>
                  <a:lnTo>
                    <a:pt x="513" y="50"/>
                  </a:lnTo>
                  <a:lnTo>
                    <a:pt x="560" y="175"/>
                  </a:lnTo>
                  <a:lnTo>
                    <a:pt x="632" y="62"/>
                  </a:lnTo>
                  <a:lnTo>
                    <a:pt x="680" y="188"/>
                  </a:lnTo>
                  <a:lnTo>
                    <a:pt x="752" y="75"/>
                  </a:lnTo>
                  <a:lnTo>
                    <a:pt x="799" y="200"/>
                  </a:lnTo>
                  <a:lnTo>
                    <a:pt x="871" y="87"/>
                  </a:lnTo>
                  <a:lnTo>
                    <a:pt x="918" y="212"/>
                  </a:lnTo>
                  <a:lnTo>
                    <a:pt x="990" y="99"/>
                  </a:lnTo>
                  <a:lnTo>
                    <a:pt x="1038" y="225"/>
                  </a:lnTo>
                  <a:lnTo>
                    <a:pt x="1110" y="112"/>
                  </a:lnTo>
                  <a:lnTo>
                    <a:pt x="1157" y="237"/>
                  </a:lnTo>
                  <a:lnTo>
                    <a:pt x="1229" y="124"/>
                  </a:lnTo>
                  <a:lnTo>
                    <a:pt x="1253" y="187"/>
                  </a:lnTo>
                  <a:lnTo>
                    <a:pt x="1306" y="19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1342" y="2833"/>
              <a:ext cx="748" cy="2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2072" y="2833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880" y="4038"/>
              <a:ext cx="494" cy="91"/>
            </a:xfrm>
            <a:custGeom>
              <a:avLst/>
              <a:gdLst>
                <a:gd name="T0" fmla="*/ 0 w 1396"/>
                <a:gd name="T1" fmla="*/ 57 h 255"/>
                <a:gd name="T2" fmla="*/ 36 w 1396"/>
                <a:gd name="T3" fmla="*/ 0 h 255"/>
                <a:gd name="T4" fmla="*/ 83 w 1396"/>
                <a:gd name="T5" fmla="*/ 126 h 255"/>
                <a:gd name="T6" fmla="*/ 155 w 1396"/>
                <a:gd name="T7" fmla="*/ 13 h 255"/>
                <a:gd name="T8" fmla="*/ 202 w 1396"/>
                <a:gd name="T9" fmla="*/ 139 h 255"/>
                <a:gd name="T10" fmla="*/ 274 w 1396"/>
                <a:gd name="T11" fmla="*/ 26 h 255"/>
                <a:gd name="T12" fmla="*/ 321 w 1396"/>
                <a:gd name="T13" fmla="*/ 152 h 255"/>
                <a:gd name="T14" fmla="*/ 394 w 1396"/>
                <a:gd name="T15" fmla="*/ 39 h 255"/>
                <a:gd name="T16" fmla="*/ 440 w 1396"/>
                <a:gd name="T17" fmla="*/ 165 h 255"/>
                <a:gd name="T18" fmla="*/ 513 w 1396"/>
                <a:gd name="T19" fmla="*/ 52 h 255"/>
                <a:gd name="T20" fmla="*/ 560 w 1396"/>
                <a:gd name="T21" fmla="*/ 177 h 255"/>
                <a:gd name="T22" fmla="*/ 632 w 1396"/>
                <a:gd name="T23" fmla="*/ 65 h 255"/>
                <a:gd name="T24" fmla="*/ 679 w 1396"/>
                <a:gd name="T25" fmla="*/ 190 h 255"/>
                <a:gd name="T26" fmla="*/ 752 w 1396"/>
                <a:gd name="T27" fmla="*/ 78 h 255"/>
                <a:gd name="T28" fmla="*/ 798 w 1396"/>
                <a:gd name="T29" fmla="*/ 203 h 255"/>
                <a:gd name="T30" fmla="*/ 871 w 1396"/>
                <a:gd name="T31" fmla="*/ 90 h 255"/>
                <a:gd name="T32" fmla="*/ 918 w 1396"/>
                <a:gd name="T33" fmla="*/ 216 h 255"/>
                <a:gd name="T34" fmla="*/ 990 w 1396"/>
                <a:gd name="T35" fmla="*/ 103 h 255"/>
                <a:gd name="T36" fmla="*/ 1037 w 1396"/>
                <a:gd name="T37" fmla="*/ 229 h 255"/>
                <a:gd name="T38" fmla="*/ 1109 w 1396"/>
                <a:gd name="T39" fmla="*/ 116 h 255"/>
                <a:gd name="T40" fmla="*/ 1156 w 1396"/>
                <a:gd name="T41" fmla="*/ 242 h 255"/>
                <a:gd name="T42" fmla="*/ 1229 w 1396"/>
                <a:gd name="T43" fmla="*/ 129 h 255"/>
                <a:gd name="T44" fmla="*/ 1276 w 1396"/>
                <a:gd name="T45" fmla="*/ 255 h 255"/>
                <a:gd name="T46" fmla="*/ 1348 w 1396"/>
                <a:gd name="T47" fmla="*/ 142 h 255"/>
                <a:gd name="T48" fmla="*/ 1371 w 1396"/>
                <a:gd name="T49" fmla="*/ 205 h 255"/>
                <a:gd name="T50" fmla="*/ 1396 w 1396"/>
                <a:gd name="T51" fmla="*/ 208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6" h="255">
                  <a:moveTo>
                    <a:pt x="0" y="57"/>
                  </a:moveTo>
                  <a:lnTo>
                    <a:pt x="36" y="0"/>
                  </a:lnTo>
                  <a:lnTo>
                    <a:pt x="83" y="126"/>
                  </a:lnTo>
                  <a:lnTo>
                    <a:pt x="155" y="13"/>
                  </a:lnTo>
                  <a:lnTo>
                    <a:pt x="202" y="139"/>
                  </a:lnTo>
                  <a:lnTo>
                    <a:pt x="274" y="26"/>
                  </a:lnTo>
                  <a:lnTo>
                    <a:pt x="321" y="152"/>
                  </a:lnTo>
                  <a:lnTo>
                    <a:pt x="394" y="39"/>
                  </a:lnTo>
                  <a:lnTo>
                    <a:pt x="440" y="165"/>
                  </a:lnTo>
                  <a:lnTo>
                    <a:pt x="513" y="52"/>
                  </a:lnTo>
                  <a:lnTo>
                    <a:pt x="560" y="177"/>
                  </a:lnTo>
                  <a:lnTo>
                    <a:pt x="632" y="65"/>
                  </a:lnTo>
                  <a:lnTo>
                    <a:pt x="679" y="190"/>
                  </a:lnTo>
                  <a:lnTo>
                    <a:pt x="752" y="78"/>
                  </a:lnTo>
                  <a:lnTo>
                    <a:pt x="798" y="203"/>
                  </a:lnTo>
                  <a:lnTo>
                    <a:pt x="871" y="90"/>
                  </a:lnTo>
                  <a:lnTo>
                    <a:pt x="918" y="216"/>
                  </a:lnTo>
                  <a:lnTo>
                    <a:pt x="990" y="103"/>
                  </a:lnTo>
                  <a:lnTo>
                    <a:pt x="1037" y="229"/>
                  </a:lnTo>
                  <a:lnTo>
                    <a:pt x="1109" y="116"/>
                  </a:lnTo>
                  <a:lnTo>
                    <a:pt x="1156" y="242"/>
                  </a:lnTo>
                  <a:lnTo>
                    <a:pt x="1229" y="129"/>
                  </a:lnTo>
                  <a:lnTo>
                    <a:pt x="1276" y="255"/>
                  </a:lnTo>
                  <a:lnTo>
                    <a:pt x="1348" y="142"/>
                  </a:lnTo>
                  <a:lnTo>
                    <a:pt x="1371" y="205"/>
                  </a:lnTo>
                  <a:lnTo>
                    <a:pt x="1396" y="2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1"/>
            <p:cNvSpPr>
              <a:spLocks/>
            </p:cNvSpPr>
            <p:nvPr/>
          </p:nvSpPr>
          <p:spPr bwMode="auto">
            <a:xfrm>
              <a:off x="1374" y="3878"/>
              <a:ext cx="722" cy="23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2077" y="3878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880" y="5073"/>
              <a:ext cx="494" cy="95"/>
            </a:xfrm>
            <a:custGeom>
              <a:avLst/>
              <a:gdLst>
                <a:gd name="T0" fmla="*/ 0 w 1396"/>
                <a:gd name="T1" fmla="*/ 57 h 267"/>
                <a:gd name="T2" fmla="*/ 36 w 1396"/>
                <a:gd name="T3" fmla="*/ 0 h 267"/>
                <a:gd name="T4" fmla="*/ 82 w 1396"/>
                <a:gd name="T5" fmla="*/ 127 h 267"/>
                <a:gd name="T6" fmla="*/ 156 w 1396"/>
                <a:gd name="T7" fmla="*/ 15 h 267"/>
                <a:gd name="T8" fmla="*/ 201 w 1396"/>
                <a:gd name="T9" fmla="*/ 141 h 267"/>
                <a:gd name="T10" fmla="*/ 275 w 1396"/>
                <a:gd name="T11" fmla="*/ 29 h 267"/>
                <a:gd name="T12" fmla="*/ 320 w 1396"/>
                <a:gd name="T13" fmla="*/ 155 h 267"/>
                <a:gd name="T14" fmla="*/ 394 w 1396"/>
                <a:gd name="T15" fmla="*/ 43 h 267"/>
                <a:gd name="T16" fmla="*/ 439 w 1396"/>
                <a:gd name="T17" fmla="*/ 169 h 267"/>
                <a:gd name="T18" fmla="*/ 513 w 1396"/>
                <a:gd name="T19" fmla="*/ 57 h 267"/>
                <a:gd name="T20" fmla="*/ 559 w 1396"/>
                <a:gd name="T21" fmla="*/ 183 h 267"/>
                <a:gd name="T22" fmla="*/ 632 w 1396"/>
                <a:gd name="T23" fmla="*/ 71 h 267"/>
                <a:gd name="T24" fmla="*/ 678 w 1396"/>
                <a:gd name="T25" fmla="*/ 197 h 267"/>
                <a:gd name="T26" fmla="*/ 751 w 1396"/>
                <a:gd name="T27" fmla="*/ 85 h 267"/>
                <a:gd name="T28" fmla="*/ 797 w 1396"/>
                <a:gd name="T29" fmla="*/ 211 h 267"/>
                <a:gd name="T30" fmla="*/ 871 w 1396"/>
                <a:gd name="T31" fmla="*/ 99 h 267"/>
                <a:gd name="T32" fmla="*/ 916 w 1396"/>
                <a:gd name="T33" fmla="*/ 225 h 267"/>
                <a:gd name="T34" fmla="*/ 990 w 1396"/>
                <a:gd name="T35" fmla="*/ 113 h 267"/>
                <a:gd name="T36" fmla="*/ 1035 w 1396"/>
                <a:gd name="T37" fmla="*/ 239 h 267"/>
                <a:gd name="T38" fmla="*/ 1109 w 1396"/>
                <a:gd name="T39" fmla="*/ 127 h 267"/>
                <a:gd name="T40" fmla="*/ 1154 w 1396"/>
                <a:gd name="T41" fmla="*/ 253 h 267"/>
                <a:gd name="T42" fmla="*/ 1228 w 1396"/>
                <a:gd name="T43" fmla="*/ 141 h 267"/>
                <a:gd name="T44" fmla="*/ 1274 w 1396"/>
                <a:gd name="T45" fmla="*/ 267 h 267"/>
                <a:gd name="T46" fmla="*/ 1347 w 1396"/>
                <a:gd name="T47" fmla="*/ 155 h 267"/>
                <a:gd name="T48" fmla="*/ 1370 w 1396"/>
                <a:gd name="T49" fmla="*/ 218 h 267"/>
                <a:gd name="T50" fmla="*/ 1396 w 1396"/>
                <a:gd name="T51" fmla="*/ 22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6" h="267">
                  <a:moveTo>
                    <a:pt x="0" y="57"/>
                  </a:moveTo>
                  <a:lnTo>
                    <a:pt x="36" y="0"/>
                  </a:lnTo>
                  <a:lnTo>
                    <a:pt x="82" y="127"/>
                  </a:lnTo>
                  <a:lnTo>
                    <a:pt x="156" y="15"/>
                  </a:lnTo>
                  <a:lnTo>
                    <a:pt x="201" y="141"/>
                  </a:lnTo>
                  <a:lnTo>
                    <a:pt x="275" y="29"/>
                  </a:lnTo>
                  <a:lnTo>
                    <a:pt x="320" y="155"/>
                  </a:lnTo>
                  <a:lnTo>
                    <a:pt x="394" y="43"/>
                  </a:lnTo>
                  <a:lnTo>
                    <a:pt x="439" y="169"/>
                  </a:lnTo>
                  <a:lnTo>
                    <a:pt x="513" y="57"/>
                  </a:lnTo>
                  <a:lnTo>
                    <a:pt x="559" y="183"/>
                  </a:lnTo>
                  <a:lnTo>
                    <a:pt x="632" y="71"/>
                  </a:lnTo>
                  <a:lnTo>
                    <a:pt x="678" y="197"/>
                  </a:lnTo>
                  <a:lnTo>
                    <a:pt x="751" y="85"/>
                  </a:lnTo>
                  <a:lnTo>
                    <a:pt x="797" y="211"/>
                  </a:lnTo>
                  <a:lnTo>
                    <a:pt x="871" y="99"/>
                  </a:lnTo>
                  <a:lnTo>
                    <a:pt x="916" y="225"/>
                  </a:lnTo>
                  <a:lnTo>
                    <a:pt x="990" y="113"/>
                  </a:lnTo>
                  <a:lnTo>
                    <a:pt x="1035" y="239"/>
                  </a:lnTo>
                  <a:lnTo>
                    <a:pt x="1109" y="127"/>
                  </a:lnTo>
                  <a:lnTo>
                    <a:pt x="1154" y="253"/>
                  </a:lnTo>
                  <a:lnTo>
                    <a:pt x="1228" y="141"/>
                  </a:lnTo>
                  <a:lnTo>
                    <a:pt x="1274" y="267"/>
                  </a:lnTo>
                  <a:lnTo>
                    <a:pt x="1347" y="155"/>
                  </a:lnTo>
                  <a:lnTo>
                    <a:pt x="1370" y="218"/>
                  </a:lnTo>
                  <a:lnTo>
                    <a:pt x="1396" y="22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4"/>
            <p:cNvSpPr>
              <a:spLocks/>
            </p:cNvSpPr>
            <p:nvPr/>
          </p:nvSpPr>
          <p:spPr bwMode="auto">
            <a:xfrm>
              <a:off x="1374" y="4987"/>
              <a:ext cx="690" cy="165"/>
            </a:xfrm>
            <a:custGeom>
              <a:avLst/>
              <a:gdLst>
                <a:gd name="G0" fmla="+- 0 0 0"/>
                <a:gd name="G1" fmla="+- 131 0 0"/>
                <a:gd name="G2" fmla="+- 21600 0 0"/>
                <a:gd name="T0" fmla="*/ 21600 w 21600"/>
                <a:gd name="T1" fmla="*/ 0 h 21731"/>
                <a:gd name="T2" fmla="*/ 0 w 21600"/>
                <a:gd name="T3" fmla="*/ 21731 h 21731"/>
                <a:gd name="T4" fmla="*/ 0 w 21600"/>
                <a:gd name="T5" fmla="*/ 131 h 2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1" fill="none" extrusionOk="0">
                  <a:moveTo>
                    <a:pt x="21599" y="0"/>
                  </a:moveTo>
                  <a:cubicBezTo>
                    <a:pt x="21599" y="43"/>
                    <a:pt x="21600" y="87"/>
                    <a:pt x="21600" y="131"/>
                  </a:cubicBezTo>
                  <a:cubicBezTo>
                    <a:pt x="21600" y="12060"/>
                    <a:pt x="11929" y="21730"/>
                    <a:pt x="0" y="21731"/>
                  </a:cubicBezTo>
                </a:path>
                <a:path w="21600" h="21731" stroke="0" extrusionOk="0">
                  <a:moveTo>
                    <a:pt x="21599" y="0"/>
                  </a:moveTo>
                  <a:cubicBezTo>
                    <a:pt x="21599" y="43"/>
                    <a:pt x="21600" y="87"/>
                    <a:pt x="21600" y="131"/>
                  </a:cubicBezTo>
                  <a:cubicBezTo>
                    <a:pt x="21600" y="12060"/>
                    <a:pt x="11929" y="21730"/>
                    <a:pt x="0" y="21731"/>
                  </a:cubicBezTo>
                  <a:lnTo>
                    <a:pt x="0" y="13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2045" y="4987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925" y="3804"/>
              <a:ext cx="107" cy="191"/>
            </a:xfrm>
            <a:custGeom>
              <a:avLst/>
              <a:gdLst>
                <a:gd name="T0" fmla="*/ 0 w 301"/>
                <a:gd name="T1" fmla="*/ 541 h 541"/>
                <a:gd name="T2" fmla="*/ 301 w 301"/>
                <a:gd name="T3" fmla="*/ 107 h 541"/>
                <a:gd name="T4" fmla="*/ 301 w 301"/>
                <a:gd name="T5" fmla="*/ 0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1" h="541">
                  <a:moveTo>
                    <a:pt x="0" y="541"/>
                  </a:moveTo>
                  <a:lnTo>
                    <a:pt x="301" y="107"/>
                  </a:lnTo>
                  <a:lnTo>
                    <a:pt x="30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996" y="379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>
              <a:off x="1996" y="379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777" y="3883"/>
              <a:ext cx="58" cy="64"/>
            </a:xfrm>
            <a:custGeom>
              <a:avLst/>
              <a:gdLst>
                <a:gd name="T0" fmla="*/ 0 w 165"/>
                <a:gd name="T1" fmla="*/ 179 h 179"/>
                <a:gd name="T2" fmla="*/ 165 w 165"/>
                <a:gd name="T3" fmla="*/ 75 h 179"/>
                <a:gd name="T4" fmla="*/ 165 w 165"/>
                <a:gd name="T5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179">
                  <a:moveTo>
                    <a:pt x="0" y="179"/>
                  </a:moveTo>
                  <a:lnTo>
                    <a:pt x="165" y="75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799" y="3877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1799" y="387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8" name="Freeform 232"/>
            <p:cNvSpPr>
              <a:spLocks/>
            </p:cNvSpPr>
            <p:nvPr/>
          </p:nvSpPr>
          <p:spPr bwMode="auto">
            <a:xfrm>
              <a:off x="1645" y="3883"/>
              <a:ext cx="31" cy="74"/>
            </a:xfrm>
            <a:custGeom>
              <a:avLst/>
              <a:gdLst>
                <a:gd name="T0" fmla="*/ 0 w 90"/>
                <a:gd name="T1" fmla="*/ 209 h 209"/>
                <a:gd name="T2" fmla="*/ 90 w 90"/>
                <a:gd name="T3" fmla="*/ 119 h 209"/>
                <a:gd name="T4" fmla="*/ 90 w 90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209">
                  <a:moveTo>
                    <a:pt x="0" y="209"/>
                  </a:moveTo>
                  <a:lnTo>
                    <a:pt x="90" y="119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29" name="Freeform 233"/>
            <p:cNvSpPr>
              <a:spLocks/>
            </p:cNvSpPr>
            <p:nvPr/>
          </p:nvSpPr>
          <p:spPr bwMode="auto">
            <a:xfrm>
              <a:off x="1640" y="3877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1" name="Line 234"/>
            <p:cNvSpPr>
              <a:spLocks noChangeShapeType="1"/>
            </p:cNvSpPr>
            <p:nvPr/>
          </p:nvSpPr>
          <p:spPr bwMode="auto">
            <a:xfrm>
              <a:off x="1640" y="387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2" name="Freeform 235"/>
            <p:cNvSpPr>
              <a:spLocks/>
            </p:cNvSpPr>
            <p:nvPr/>
          </p:nvSpPr>
          <p:spPr bwMode="auto">
            <a:xfrm>
              <a:off x="582" y="3581"/>
              <a:ext cx="909" cy="361"/>
            </a:xfrm>
            <a:custGeom>
              <a:avLst/>
              <a:gdLst>
                <a:gd name="T0" fmla="*/ 0 w 2567"/>
                <a:gd name="T1" fmla="*/ 1020 h 1020"/>
                <a:gd name="T2" fmla="*/ 2567 w 2567"/>
                <a:gd name="T3" fmla="*/ 119 h 1020"/>
                <a:gd name="T4" fmla="*/ 2567 w 2567"/>
                <a:gd name="T5" fmla="*/ 0 h 1020"/>
                <a:gd name="T6" fmla="*/ 2416 w 2567"/>
                <a:gd name="T7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67" h="1020">
                  <a:moveTo>
                    <a:pt x="0" y="1020"/>
                  </a:moveTo>
                  <a:lnTo>
                    <a:pt x="2567" y="119"/>
                  </a:lnTo>
                  <a:lnTo>
                    <a:pt x="2567" y="0"/>
                  </a:lnTo>
                  <a:lnTo>
                    <a:pt x="24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3" name="Freeform 236"/>
            <p:cNvSpPr>
              <a:spLocks/>
            </p:cNvSpPr>
            <p:nvPr/>
          </p:nvSpPr>
          <p:spPr bwMode="auto">
            <a:xfrm>
              <a:off x="1431" y="3545"/>
              <a:ext cx="6" cy="72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4" name="Line 237"/>
            <p:cNvSpPr>
              <a:spLocks noChangeShapeType="1"/>
            </p:cNvSpPr>
            <p:nvPr/>
          </p:nvSpPr>
          <p:spPr bwMode="auto">
            <a:xfrm>
              <a:off x="1431" y="3617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5" name="Arc 238"/>
            <p:cNvSpPr>
              <a:spLocks/>
            </p:cNvSpPr>
            <p:nvPr/>
          </p:nvSpPr>
          <p:spPr bwMode="auto">
            <a:xfrm>
              <a:off x="1310" y="3920"/>
              <a:ext cx="138" cy="92"/>
            </a:xfrm>
            <a:custGeom>
              <a:avLst/>
              <a:gdLst>
                <a:gd name="G0" fmla="+- 0 0 0"/>
                <a:gd name="G1" fmla="+- 239 0 0"/>
                <a:gd name="G2" fmla="+- 21600 0 0"/>
                <a:gd name="T0" fmla="*/ 21599 w 21600"/>
                <a:gd name="T1" fmla="*/ 0 h 21839"/>
                <a:gd name="T2" fmla="*/ 0 w 21600"/>
                <a:gd name="T3" fmla="*/ 21839 h 21839"/>
                <a:gd name="T4" fmla="*/ 0 w 21600"/>
                <a:gd name="T5" fmla="*/ 239 h 21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9" fill="none" extrusionOk="0">
                  <a:moveTo>
                    <a:pt x="21598" y="0"/>
                  </a:moveTo>
                  <a:cubicBezTo>
                    <a:pt x="21599" y="79"/>
                    <a:pt x="21600" y="159"/>
                    <a:pt x="21600" y="239"/>
                  </a:cubicBezTo>
                  <a:cubicBezTo>
                    <a:pt x="21600" y="12168"/>
                    <a:pt x="11929" y="21838"/>
                    <a:pt x="0" y="21839"/>
                  </a:cubicBezTo>
                </a:path>
                <a:path w="21600" h="21839" stroke="0" extrusionOk="0">
                  <a:moveTo>
                    <a:pt x="21598" y="0"/>
                  </a:moveTo>
                  <a:cubicBezTo>
                    <a:pt x="21599" y="79"/>
                    <a:pt x="21600" y="159"/>
                    <a:pt x="21600" y="239"/>
                  </a:cubicBezTo>
                  <a:cubicBezTo>
                    <a:pt x="21600" y="12168"/>
                    <a:pt x="11929" y="21838"/>
                    <a:pt x="0" y="21839"/>
                  </a:cubicBezTo>
                  <a:lnTo>
                    <a:pt x="0" y="23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6" name="Freeform 239"/>
            <p:cNvSpPr>
              <a:spLocks/>
            </p:cNvSpPr>
            <p:nvPr/>
          </p:nvSpPr>
          <p:spPr bwMode="auto">
            <a:xfrm>
              <a:off x="1411" y="391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7" name="Line 240"/>
            <p:cNvSpPr>
              <a:spLocks noChangeShapeType="1"/>
            </p:cNvSpPr>
            <p:nvPr/>
          </p:nvSpPr>
          <p:spPr bwMode="auto">
            <a:xfrm>
              <a:off x="1411" y="391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8" name="Arc 241"/>
            <p:cNvSpPr>
              <a:spLocks/>
            </p:cNvSpPr>
            <p:nvPr/>
          </p:nvSpPr>
          <p:spPr bwMode="auto">
            <a:xfrm>
              <a:off x="1167" y="3920"/>
              <a:ext cx="127" cy="92"/>
            </a:xfrm>
            <a:custGeom>
              <a:avLst/>
              <a:gdLst>
                <a:gd name="G0" fmla="+- 0 0 0"/>
                <a:gd name="G1" fmla="+- 239 0 0"/>
                <a:gd name="G2" fmla="+- 21600 0 0"/>
                <a:gd name="T0" fmla="*/ 21599 w 21600"/>
                <a:gd name="T1" fmla="*/ 0 h 21839"/>
                <a:gd name="T2" fmla="*/ 0 w 21600"/>
                <a:gd name="T3" fmla="*/ 21839 h 21839"/>
                <a:gd name="T4" fmla="*/ 0 w 21600"/>
                <a:gd name="T5" fmla="*/ 239 h 21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9" fill="none" extrusionOk="0">
                  <a:moveTo>
                    <a:pt x="21598" y="0"/>
                  </a:moveTo>
                  <a:cubicBezTo>
                    <a:pt x="21599" y="79"/>
                    <a:pt x="21600" y="159"/>
                    <a:pt x="21600" y="239"/>
                  </a:cubicBezTo>
                  <a:cubicBezTo>
                    <a:pt x="21600" y="12168"/>
                    <a:pt x="11929" y="21838"/>
                    <a:pt x="0" y="21839"/>
                  </a:cubicBezTo>
                </a:path>
                <a:path w="21600" h="21839" stroke="0" extrusionOk="0">
                  <a:moveTo>
                    <a:pt x="21598" y="0"/>
                  </a:moveTo>
                  <a:cubicBezTo>
                    <a:pt x="21599" y="79"/>
                    <a:pt x="21600" y="159"/>
                    <a:pt x="21600" y="239"/>
                  </a:cubicBezTo>
                  <a:cubicBezTo>
                    <a:pt x="21600" y="12168"/>
                    <a:pt x="11929" y="21838"/>
                    <a:pt x="0" y="21839"/>
                  </a:cubicBezTo>
                  <a:lnTo>
                    <a:pt x="0" y="23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39" name="Freeform 242"/>
            <p:cNvSpPr>
              <a:spLocks/>
            </p:cNvSpPr>
            <p:nvPr/>
          </p:nvSpPr>
          <p:spPr bwMode="auto">
            <a:xfrm>
              <a:off x="1258" y="3914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0" name="Line 243"/>
            <p:cNvSpPr>
              <a:spLocks noChangeShapeType="1"/>
            </p:cNvSpPr>
            <p:nvPr/>
          </p:nvSpPr>
          <p:spPr bwMode="auto">
            <a:xfrm>
              <a:off x="1258" y="391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1" name="Arc 244"/>
            <p:cNvSpPr>
              <a:spLocks/>
            </p:cNvSpPr>
            <p:nvPr/>
          </p:nvSpPr>
          <p:spPr bwMode="auto">
            <a:xfrm>
              <a:off x="1023" y="3920"/>
              <a:ext cx="122" cy="92"/>
            </a:xfrm>
            <a:custGeom>
              <a:avLst/>
              <a:gdLst>
                <a:gd name="G0" fmla="+- 0 0 0"/>
                <a:gd name="G1" fmla="+- 239 0 0"/>
                <a:gd name="G2" fmla="+- 21600 0 0"/>
                <a:gd name="T0" fmla="*/ 21599 w 21600"/>
                <a:gd name="T1" fmla="*/ 0 h 21839"/>
                <a:gd name="T2" fmla="*/ 0 w 21600"/>
                <a:gd name="T3" fmla="*/ 21839 h 21839"/>
                <a:gd name="T4" fmla="*/ 0 w 21600"/>
                <a:gd name="T5" fmla="*/ 239 h 21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39" fill="none" extrusionOk="0">
                  <a:moveTo>
                    <a:pt x="21598" y="0"/>
                  </a:moveTo>
                  <a:cubicBezTo>
                    <a:pt x="21599" y="79"/>
                    <a:pt x="21600" y="159"/>
                    <a:pt x="21600" y="239"/>
                  </a:cubicBezTo>
                  <a:cubicBezTo>
                    <a:pt x="21600" y="12168"/>
                    <a:pt x="11929" y="21838"/>
                    <a:pt x="0" y="21839"/>
                  </a:cubicBezTo>
                </a:path>
                <a:path w="21600" h="21839" stroke="0" extrusionOk="0">
                  <a:moveTo>
                    <a:pt x="21598" y="0"/>
                  </a:moveTo>
                  <a:cubicBezTo>
                    <a:pt x="21599" y="79"/>
                    <a:pt x="21600" y="159"/>
                    <a:pt x="21600" y="239"/>
                  </a:cubicBezTo>
                  <a:cubicBezTo>
                    <a:pt x="21600" y="12168"/>
                    <a:pt x="11929" y="21838"/>
                    <a:pt x="0" y="21839"/>
                  </a:cubicBezTo>
                  <a:lnTo>
                    <a:pt x="0" y="23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2" name="Freeform 245"/>
            <p:cNvSpPr>
              <a:spLocks/>
            </p:cNvSpPr>
            <p:nvPr/>
          </p:nvSpPr>
          <p:spPr bwMode="auto">
            <a:xfrm>
              <a:off x="1109" y="3914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3" name="Line 246"/>
            <p:cNvSpPr>
              <a:spLocks noChangeShapeType="1"/>
            </p:cNvSpPr>
            <p:nvPr/>
          </p:nvSpPr>
          <p:spPr bwMode="auto">
            <a:xfrm>
              <a:off x="1109" y="391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4" name="Line 247"/>
            <p:cNvSpPr>
              <a:spLocks noChangeShapeType="1"/>
            </p:cNvSpPr>
            <p:nvPr/>
          </p:nvSpPr>
          <p:spPr bwMode="auto">
            <a:xfrm>
              <a:off x="1474" y="4016"/>
              <a:ext cx="75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5" name="Arc 248"/>
            <p:cNvSpPr>
              <a:spLocks/>
            </p:cNvSpPr>
            <p:nvPr/>
          </p:nvSpPr>
          <p:spPr bwMode="auto">
            <a:xfrm>
              <a:off x="1549" y="3766"/>
              <a:ext cx="366" cy="299"/>
            </a:xfrm>
            <a:custGeom>
              <a:avLst/>
              <a:gdLst>
                <a:gd name="G0" fmla="+- 0 0 0"/>
                <a:gd name="G1" fmla="+- 73 0 0"/>
                <a:gd name="G2" fmla="+- 21600 0 0"/>
                <a:gd name="T0" fmla="*/ 21600 w 21600"/>
                <a:gd name="T1" fmla="*/ 0 h 21673"/>
                <a:gd name="T2" fmla="*/ 0 w 21600"/>
                <a:gd name="T3" fmla="*/ 21673 h 21673"/>
                <a:gd name="T4" fmla="*/ 0 w 21600"/>
                <a:gd name="T5" fmla="*/ 73 h 21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3" fill="none" extrusionOk="0">
                  <a:moveTo>
                    <a:pt x="21599" y="0"/>
                  </a:moveTo>
                  <a:cubicBezTo>
                    <a:pt x="21599" y="24"/>
                    <a:pt x="21600" y="48"/>
                    <a:pt x="21600" y="73"/>
                  </a:cubicBezTo>
                  <a:cubicBezTo>
                    <a:pt x="21600" y="12002"/>
                    <a:pt x="11929" y="21672"/>
                    <a:pt x="0" y="21673"/>
                  </a:cubicBezTo>
                </a:path>
                <a:path w="21600" h="21673" stroke="0" extrusionOk="0">
                  <a:moveTo>
                    <a:pt x="21599" y="0"/>
                  </a:moveTo>
                  <a:cubicBezTo>
                    <a:pt x="21599" y="24"/>
                    <a:pt x="21600" y="48"/>
                    <a:pt x="21600" y="73"/>
                  </a:cubicBezTo>
                  <a:cubicBezTo>
                    <a:pt x="21600" y="12002"/>
                    <a:pt x="11929" y="21672"/>
                    <a:pt x="0" y="21673"/>
                  </a:cubicBezTo>
                  <a:lnTo>
                    <a:pt x="0" y="7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6" name="Freeform 249"/>
            <p:cNvSpPr>
              <a:spLocks/>
            </p:cNvSpPr>
            <p:nvPr/>
          </p:nvSpPr>
          <p:spPr bwMode="auto">
            <a:xfrm>
              <a:off x="1879" y="3760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7" name="Line 250"/>
            <p:cNvSpPr>
              <a:spLocks noChangeShapeType="1"/>
            </p:cNvSpPr>
            <p:nvPr/>
          </p:nvSpPr>
          <p:spPr bwMode="auto">
            <a:xfrm>
              <a:off x="1879" y="376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8" name="Arc 251"/>
            <p:cNvSpPr>
              <a:spLocks/>
            </p:cNvSpPr>
            <p:nvPr/>
          </p:nvSpPr>
          <p:spPr bwMode="auto">
            <a:xfrm>
              <a:off x="1028" y="4945"/>
              <a:ext cx="103" cy="102"/>
            </a:xfrm>
            <a:custGeom>
              <a:avLst/>
              <a:gdLst>
                <a:gd name="G0" fmla="+- 214 0 0"/>
                <a:gd name="G1" fmla="+- 0 0 0"/>
                <a:gd name="G2" fmla="+- 21600 0 0"/>
                <a:gd name="T0" fmla="*/ 21814 w 21814"/>
                <a:gd name="T1" fmla="*/ 0 h 21600"/>
                <a:gd name="T2" fmla="*/ 0 w 21814"/>
                <a:gd name="T3" fmla="*/ 21599 h 21600"/>
                <a:gd name="T4" fmla="*/ 214 w 2181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4" h="21600" fill="none" extrusionOk="0">
                  <a:moveTo>
                    <a:pt x="21814" y="0"/>
                  </a:moveTo>
                  <a:cubicBezTo>
                    <a:pt x="21814" y="11929"/>
                    <a:pt x="12143" y="21600"/>
                    <a:pt x="214" y="21600"/>
                  </a:cubicBezTo>
                  <a:cubicBezTo>
                    <a:pt x="142" y="21600"/>
                    <a:pt x="71" y="21599"/>
                    <a:pt x="0" y="21598"/>
                  </a:cubicBezTo>
                </a:path>
                <a:path w="21814" h="21600" stroke="0" extrusionOk="0">
                  <a:moveTo>
                    <a:pt x="21814" y="0"/>
                  </a:moveTo>
                  <a:cubicBezTo>
                    <a:pt x="21814" y="11929"/>
                    <a:pt x="12143" y="21600"/>
                    <a:pt x="214" y="21600"/>
                  </a:cubicBezTo>
                  <a:cubicBezTo>
                    <a:pt x="142" y="21600"/>
                    <a:pt x="71" y="21599"/>
                    <a:pt x="0" y="21598"/>
                  </a:cubicBezTo>
                  <a:lnTo>
                    <a:pt x="21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49" name="Freeform 252"/>
            <p:cNvSpPr>
              <a:spLocks/>
            </p:cNvSpPr>
            <p:nvPr/>
          </p:nvSpPr>
          <p:spPr bwMode="auto">
            <a:xfrm>
              <a:off x="1094" y="4938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0" name="Line 253"/>
            <p:cNvSpPr>
              <a:spLocks noChangeShapeType="1"/>
            </p:cNvSpPr>
            <p:nvPr/>
          </p:nvSpPr>
          <p:spPr bwMode="auto">
            <a:xfrm>
              <a:off x="1094" y="493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1" name="Arc 254"/>
            <p:cNvSpPr>
              <a:spLocks/>
            </p:cNvSpPr>
            <p:nvPr/>
          </p:nvSpPr>
          <p:spPr bwMode="auto">
            <a:xfrm>
              <a:off x="1167" y="4956"/>
              <a:ext cx="127" cy="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2" name="Freeform 255"/>
            <p:cNvSpPr>
              <a:spLocks/>
            </p:cNvSpPr>
            <p:nvPr/>
          </p:nvSpPr>
          <p:spPr bwMode="auto">
            <a:xfrm>
              <a:off x="1258" y="4949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3" name="Line 256"/>
            <p:cNvSpPr>
              <a:spLocks noChangeShapeType="1"/>
            </p:cNvSpPr>
            <p:nvPr/>
          </p:nvSpPr>
          <p:spPr bwMode="auto">
            <a:xfrm>
              <a:off x="1258" y="494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4" name="Arc 257"/>
            <p:cNvSpPr>
              <a:spLocks/>
            </p:cNvSpPr>
            <p:nvPr/>
          </p:nvSpPr>
          <p:spPr bwMode="auto">
            <a:xfrm>
              <a:off x="1310" y="4951"/>
              <a:ext cx="117" cy="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5" name="Freeform 258"/>
            <p:cNvSpPr>
              <a:spLocks/>
            </p:cNvSpPr>
            <p:nvPr/>
          </p:nvSpPr>
          <p:spPr bwMode="auto">
            <a:xfrm>
              <a:off x="1391" y="494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6" name="Line 259"/>
            <p:cNvSpPr>
              <a:spLocks noChangeShapeType="1"/>
            </p:cNvSpPr>
            <p:nvPr/>
          </p:nvSpPr>
          <p:spPr bwMode="auto">
            <a:xfrm>
              <a:off x="1391" y="494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7" name="Arc 260"/>
            <p:cNvSpPr>
              <a:spLocks/>
            </p:cNvSpPr>
            <p:nvPr/>
          </p:nvSpPr>
          <p:spPr bwMode="auto">
            <a:xfrm>
              <a:off x="1613" y="4939"/>
              <a:ext cx="79" cy="108"/>
            </a:xfrm>
            <a:custGeom>
              <a:avLst/>
              <a:gdLst>
                <a:gd name="G0" fmla="+- 0 0 0"/>
                <a:gd name="G1" fmla="+- 203 0 0"/>
                <a:gd name="G2" fmla="+- 21600 0 0"/>
                <a:gd name="T0" fmla="*/ 21599 w 21600"/>
                <a:gd name="T1" fmla="*/ 0 h 21803"/>
                <a:gd name="T2" fmla="*/ 0 w 21600"/>
                <a:gd name="T3" fmla="*/ 21803 h 21803"/>
                <a:gd name="T4" fmla="*/ 0 w 21600"/>
                <a:gd name="T5" fmla="*/ 203 h 2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3" fill="none" extrusionOk="0">
                  <a:moveTo>
                    <a:pt x="21599" y="-1"/>
                  </a:moveTo>
                  <a:cubicBezTo>
                    <a:pt x="21599" y="67"/>
                    <a:pt x="21600" y="135"/>
                    <a:pt x="21600" y="203"/>
                  </a:cubicBezTo>
                  <a:cubicBezTo>
                    <a:pt x="21600" y="12132"/>
                    <a:pt x="11929" y="21802"/>
                    <a:pt x="0" y="21803"/>
                  </a:cubicBezTo>
                </a:path>
                <a:path w="21600" h="21803" stroke="0" extrusionOk="0">
                  <a:moveTo>
                    <a:pt x="21599" y="-1"/>
                  </a:moveTo>
                  <a:cubicBezTo>
                    <a:pt x="21599" y="67"/>
                    <a:pt x="21600" y="135"/>
                    <a:pt x="21600" y="203"/>
                  </a:cubicBezTo>
                  <a:cubicBezTo>
                    <a:pt x="21600" y="12132"/>
                    <a:pt x="11929" y="21802"/>
                    <a:pt x="0" y="21803"/>
                  </a:cubicBezTo>
                  <a:lnTo>
                    <a:pt x="0" y="20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8" name="Freeform 261"/>
            <p:cNvSpPr>
              <a:spLocks/>
            </p:cNvSpPr>
            <p:nvPr/>
          </p:nvSpPr>
          <p:spPr bwMode="auto">
            <a:xfrm>
              <a:off x="1655" y="4933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59" name="Line 262"/>
            <p:cNvSpPr>
              <a:spLocks noChangeShapeType="1"/>
            </p:cNvSpPr>
            <p:nvPr/>
          </p:nvSpPr>
          <p:spPr bwMode="auto">
            <a:xfrm>
              <a:off x="1655" y="493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0" name="Arc 263"/>
            <p:cNvSpPr>
              <a:spLocks/>
            </p:cNvSpPr>
            <p:nvPr/>
          </p:nvSpPr>
          <p:spPr bwMode="auto">
            <a:xfrm>
              <a:off x="1767" y="4951"/>
              <a:ext cx="91" cy="10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1" name="Freeform 264"/>
            <p:cNvSpPr>
              <a:spLocks/>
            </p:cNvSpPr>
            <p:nvPr/>
          </p:nvSpPr>
          <p:spPr bwMode="auto">
            <a:xfrm>
              <a:off x="1820" y="494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2" name="Line 265"/>
            <p:cNvSpPr>
              <a:spLocks noChangeShapeType="1"/>
            </p:cNvSpPr>
            <p:nvPr/>
          </p:nvSpPr>
          <p:spPr bwMode="auto">
            <a:xfrm>
              <a:off x="1820" y="494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3" name="Arc 266"/>
            <p:cNvSpPr>
              <a:spLocks/>
            </p:cNvSpPr>
            <p:nvPr/>
          </p:nvSpPr>
          <p:spPr bwMode="auto">
            <a:xfrm>
              <a:off x="1687" y="4834"/>
              <a:ext cx="256" cy="25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4" name="Arc 267"/>
            <p:cNvSpPr>
              <a:spLocks/>
            </p:cNvSpPr>
            <p:nvPr/>
          </p:nvSpPr>
          <p:spPr bwMode="auto">
            <a:xfrm>
              <a:off x="1857" y="4791"/>
              <a:ext cx="85" cy="43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5" name="Freeform 268"/>
            <p:cNvSpPr>
              <a:spLocks/>
            </p:cNvSpPr>
            <p:nvPr/>
          </p:nvSpPr>
          <p:spPr bwMode="auto">
            <a:xfrm>
              <a:off x="1835" y="4755"/>
              <a:ext cx="38" cy="68"/>
            </a:xfrm>
            <a:custGeom>
              <a:avLst/>
              <a:gdLst>
                <a:gd name="T0" fmla="*/ 92 w 109"/>
                <a:gd name="T1" fmla="*/ 0 h 192"/>
                <a:gd name="T2" fmla="*/ 109 w 109"/>
                <a:gd name="T3" fmla="*/ 8 h 192"/>
                <a:gd name="T4" fmla="*/ 17 w 109"/>
                <a:gd name="T5" fmla="*/ 192 h 192"/>
                <a:gd name="T6" fmla="*/ 0 w 109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2">
                  <a:moveTo>
                    <a:pt x="92" y="0"/>
                  </a:moveTo>
                  <a:lnTo>
                    <a:pt x="109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6" name="Line 269"/>
            <p:cNvSpPr>
              <a:spLocks noChangeShapeType="1"/>
            </p:cNvSpPr>
            <p:nvPr/>
          </p:nvSpPr>
          <p:spPr bwMode="auto">
            <a:xfrm>
              <a:off x="1835" y="482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7" name="Freeform 270"/>
            <p:cNvSpPr>
              <a:spLocks/>
            </p:cNvSpPr>
            <p:nvPr/>
          </p:nvSpPr>
          <p:spPr bwMode="auto">
            <a:xfrm>
              <a:off x="1925" y="4775"/>
              <a:ext cx="128" cy="255"/>
            </a:xfrm>
            <a:custGeom>
              <a:avLst/>
              <a:gdLst>
                <a:gd name="T0" fmla="*/ 0 w 361"/>
                <a:gd name="T1" fmla="*/ 719 h 719"/>
                <a:gd name="T2" fmla="*/ 361 w 361"/>
                <a:gd name="T3" fmla="*/ 134 h 719"/>
                <a:gd name="T4" fmla="*/ 361 w 361"/>
                <a:gd name="T5" fmla="*/ 0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1" h="719">
                  <a:moveTo>
                    <a:pt x="0" y="719"/>
                  </a:moveTo>
                  <a:lnTo>
                    <a:pt x="361" y="134"/>
                  </a:lnTo>
                  <a:lnTo>
                    <a:pt x="36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8" name="Freeform 271"/>
            <p:cNvSpPr>
              <a:spLocks/>
            </p:cNvSpPr>
            <p:nvPr/>
          </p:nvSpPr>
          <p:spPr bwMode="auto">
            <a:xfrm>
              <a:off x="2017" y="476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69" name="Line 272"/>
            <p:cNvSpPr>
              <a:spLocks noChangeShapeType="1"/>
            </p:cNvSpPr>
            <p:nvPr/>
          </p:nvSpPr>
          <p:spPr bwMode="auto">
            <a:xfrm>
              <a:off x="2017" y="476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0" name="Freeform 273"/>
            <p:cNvSpPr>
              <a:spLocks/>
            </p:cNvSpPr>
            <p:nvPr/>
          </p:nvSpPr>
          <p:spPr bwMode="auto">
            <a:xfrm>
              <a:off x="588" y="4595"/>
              <a:ext cx="854" cy="381"/>
            </a:xfrm>
            <a:custGeom>
              <a:avLst/>
              <a:gdLst>
                <a:gd name="T0" fmla="*/ 0 w 2414"/>
                <a:gd name="T1" fmla="*/ 1079 h 1079"/>
                <a:gd name="T2" fmla="*/ 2414 w 2414"/>
                <a:gd name="T3" fmla="*/ 119 h 1079"/>
                <a:gd name="T4" fmla="*/ 2414 w 2414"/>
                <a:gd name="T5" fmla="*/ 0 h 1079"/>
                <a:gd name="T6" fmla="*/ 2280 w 2414"/>
                <a:gd name="T7" fmla="*/ 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14" h="1079">
                  <a:moveTo>
                    <a:pt x="0" y="1079"/>
                  </a:moveTo>
                  <a:lnTo>
                    <a:pt x="2414" y="119"/>
                  </a:lnTo>
                  <a:lnTo>
                    <a:pt x="2414" y="0"/>
                  </a:lnTo>
                  <a:lnTo>
                    <a:pt x="22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1" name="Freeform 274"/>
            <p:cNvSpPr>
              <a:spLocks/>
            </p:cNvSpPr>
            <p:nvPr/>
          </p:nvSpPr>
          <p:spPr bwMode="auto">
            <a:xfrm>
              <a:off x="1389" y="4559"/>
              <a:ext cx="6" cy="72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2" name="Line 275"/>
            <p:cNvSpPr>
              <a:spLocks noChangeShapeType="1"/>
            </p:cNvSpPr>
            <p:nvPr/>
          </p:nvSpPr>
          <p:spPr bwMode="auto">
            <a:xfrm>
              <a:off x="1389" y="4631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3" name="Freeform 276"/>
            <p:cNvSpPr>
              <a:spLocks/>
            </p:cNvSpPr>
            <p:nvPr/>
          </p:nvSpPr>
          <p:spPr bwMode="auto">
            <a:xfrm>
              <a:off x="1262" y="4828"/>
              <a:ext cx="223" cy="345"/>
            </a:xfrm>
            <a:custGeom>
              <a:avLst/>
              <a:gdLst>
                <a:gd name="T0" fmla="*/ 151 w 631"/>
                <a:gd name="T1" fmla="*/ 976 h 976"/>
                <a:gd name="T2" fmla="*/ 0 w 631"/>
                <a:gd name="T3" fmla="*/ 480 h 976"/>
                <a:gd name="T4" fmla="*/ 631 w 631"/>
                <a:gd name="T5" fmla="*/ 0 h 976"/>
                <a:gd name="T6" fmla="*/ 481 w 631"/>
                <a:gd name="T7" fmla="*/ 0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1" h="976">
                  <a:moveTo>
                    <a:pt x="151" y="976"/>
                  </a:moveTo>
                  <a:lnTo>
                    <a:pt x="0" y="480"/>
                  </a:lnTo>
                  <a:lnTo>
                    <a:pt x="631" y="0"/>
                  </a:lnTo>
                  <a:lnTo>
                    <a:pt x="48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4" name="Freeform 277"/>
            <p:cNvSpPr>
              <a:spLocks/>
            </p:cNvSpPr>
            <p:nvPr/>
          </p:nvSpPr>
          <p:spPr bwMode="auto">
            <a:xfrm>
              <a:off x="1425" y="4791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5" name="Line 278"/>
            <p:cNvSpPr>
              <a:spLocks noChangeShapeType="1"/>
            </p:cNvSpPr>
            <p:nvPr/>
          </p:nvSpPr>
          <p:spPr bwMode="auto">
            <a:xfrm>
              <a:off x="1425" y="486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76" name="Freeform 279"/>
            <p:cNvSpPr>
              <a:spLocks/>
            </p:cNvSpPr>
            <p:nvPr/>
          </p:nvSpPr>
          <p:spPr bwMode="auto">
            <a:xfrm>
              <a:off x="3101" y="13582"/>
              <a:ext cx="541" cy="134"/>
            </a:xfrm>
            <a:custGeom>
              <a:avLst/>
              <a:gdLst>
                <a:gd name="T0" fmla="*/ 0 w 541"/>
                <a:gd name="T1" fmla="*/ 0 h 134"/>
                <a:gd name="T2" fmla="*/ 240 w 541"/>
                <a:gd name="T3" fmla="*/ 134 h 134"/>
                <a:gd name="T4" fmla="*/ 541 w 541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41" h="134">
                  <a:moveTo>
                    <a:pt x="0" y="0"/>
                  </a:moveTo>
                  <a:lnTo>
                    <a:pt x="240" y="134"/>
                  </a:lnTo>
                  <a:lnTo>
                    <a:pt x="541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pSp>
        <p:nvGrpSpPr>
          <p:cNvPr id="166" name="Group 166"/>
          <p:cNvGrpSpPr>
            <a:grpSpLocks noChangeAspect="1"/>
          </p:cNvGrpSpPr>
          <p:nvPr/>
        </p:nvGrpSpPr>
        <p:grpSpPr bwMode="auto">
          <a:xfrm>
            <a:off x="139700" y="160338"/>
            <a:ext cx="7050088" cy="8983662"/>
            <a:chOff x="88" y="101"/>
            <a:chExt cx="4441" cy="5659"/>
          </a:xfrm>
        </p:grpSpPr>
        <p:sp>
          <p:nvSpPr>
            <p:cNvPr id="167" name="AutoShape 165"/>
            <p:cNvSpPr>
              <a:spLocks noChangeAspect="1" noChangeArrowheads="1" noTextEdit="1"/>
            </p:cNvSpPr>
            <p:nvPr/>
          </p:nvSpPr>
          <p:spPr bwMode="auto">
            <a:xfrm>
              <a:off x="88" y="101"/>
              <a:ext cx="4208" cy="56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Line 167"/>
            <p:cNvSpPr>
              <a:spLocks noChangeShapeType="1"/>
            </p:cNvSpPr>
            <p:nvPr/>
          </p:nvSpPr>
          <p:spPr bwMode="auto">
            <a:xfrm>
              <a:off x="124" y="244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Line 168"/>
            <p:cNvSpPr>
              <a:spLocks noChangeShapeType="1"/>
            </p:cNvSpPr>
            <p:nvPr/>
          </p:nvSpPr>
          <p:spPr bwMode="auto">
            <a:xfrm>
              <a:off x="4025" y="244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Line 169"/>
            <p:cNvSpPr>
              <a:spLocks noChangeShapeType="1"/>
            </p:cNvSpPr>
            <p:nvPr/>
          </p:nvSpPr>
          <p:spPr bwMode="auto">
            <a:xfrm>
              <a:off x="124" y="236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Line 170"/>
            <p:cNvSpPr>
              <a:spLocks noChangeShapeType="1"/>
            </p:cNvSpPr>
            <p:nvPr/>
          </p:nvSpPr>
          <p:spPr bwMode="auto">
            <a:xfrm>
              <a:off x="4025" y="236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Line 171"/>
            <p:cNvSpPr>
              <a:spLocks noChangeShapeType="1"/>
            </p:cNvSpPr>
            <p:nvPr/>
          </p:nvSpPr>
          <p:spPr bwMode="auto">
            <a:xfrm>
              <a:off x="124" y="229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Line 172"/>
            <p:cNvSpPr>
              <a:spLocks noChangeShapeType="1"/>
            </p:cNvSpPr>
            <p:nvPr/>
          </p:nvSpPr>
          <p:spPr bwMode="auto">
            <a:xfrm>
              <a:off x="4025" y="229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Line 173"/>
            <p:cNvSpPr>
              <a:spLocks noChangeShapeType="1"/>
            </p:cNvSpPr>
            <p:nvPr/>
          </p:nvSpPr>
          <p:spPr bwMode="auto">
            <a:xfrm>
              <a:off x="124" y="221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Line 174"/>
            <p:cNvSpPr>
              <a:spLocks noChangeShapeType="1"/>
            </p:cNvSpPr>
            <p:nvPr/>
          </p:nvSpPr>
          <p:spPr bwMode="auto">
            <a:xfrm>
              <a:off x="4025" y="221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175"/>
            <p:cNvSpPr>
              <a:spLocks noChangeShapeType="1"/>
            </p:cNvSpPr>
            <p:nvPr/>
          </p:nvSpPr>
          <p:spPr bwMode="auto">
            <a:xfrm>
              <a:off x="124" y="2141"/>
              <a:ext cx="39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Line 176"/>
            <p:cNvSpPr>
              <a:spLocks noChangeShapeType="1"/>
            </p:cNvSpPr>
            <p:nvPr/>
          </p:nvSpPr>
          <p:spPr bwMode="auto">
            <a:xfrm>
              <a:off x="1600" y="2119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Line 177"/>
            <p:cNvSpPr>
              <a:spLocks noChangeShapeType="1"/>
            </p:cNvSpPr>
            <p:nvPr/>
          </p:nvSpPr>
          <p:spPr bwMode="auto">
            <a:xfrm>
              <a:off x="2598" y="2119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Line 178"/>
            <p:cNvSpPr>
              <a:spLocks noChangeShapeType="1"/>
            </p:cNvSpPr>
            <p:nvPr/>
          </p:nvSpPr>
          <p:spPr bwMode="auto">
            <a:xfrm>
              <a:off x="124" y="206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Line 179"/>
            <p:cNvSpPr>
              <a:spLocks noChangeShapeType="1"/>
            </p:cNvSpPr>
            <p:nvPr/>
          </p:nvSpPr>
          <p:spPr bwMode="auto">
            <a:xfrm>
              <a:off x="4025" y="206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Line 180"/>
            <p:cNvSpPr>
              <a:spLocks noChangeShapeType="1"/>
            </p:cNvSpPr>
            <p:nvPr/>
          </p:nvSpPr>
          <p:spPr bwMode="auto">
            <a:xfrm>
              <a:off x="124" y="199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Line 181"/>
            <p:cNvSpPr>
              <a:spLocks noChangeShapeType="1"/>
            </p:cNvSpPr>
            <p:nvPr/>
          </p:nvSpPr>
          <p:spPr bwMode="auto">
            <a:xfrm>
              <a:off x="4025" y="199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Line 182"/>
            <p:cNvSpPr>
              <a:spLocks noChangeShapeType="1"/>
            </p:cNvSpPr>
            <p:nvPr/>
          </p:nvSpPr>
          <p:spPr bwMode="auto">
            <a:xfrm>
              <a:off x="124" y="191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Line 183"/>
            <p:cNvSpPr>
              <a:spLocks noChangeShapeType="1"/>
            </p:cNvSpPr>
            <p:nvPr/>
          </p:nvSpPr>
          <p:spPr bwMode="auto">
            <a:xfrm>
              <a:off x="4025" y="191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Line 184"/>
            <p:cNvSpPr>
              <a:spLocks noChangeShapeType="1"/>
            </p:cNvSpPr>
            <p:nvPr/>
          </p:nvSpPr>
          <p:spPr bwMode="auto">
            <a:xfrm>
              <a:off x="124" y="184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Line 185"/>
            <p:cNvSpPr>
              <a:spLocks noChangeShapeType="1"/>
            </p:cNvSpPr>
            <p:nvPr/>
          </p:nvSpPr>
          <p:spPr bwMode="auto">
            <a:xfrm>
              <a:off x="4025" y="184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Line 186"/>
            <p:cNvSpPr>
              <a:spLocks noChangeShapeType="1"/>
            </p:cNvSpPr>
            <p:nvPr/>
          </p:nvSpPr>
          <p:spPr bwMode="auto">
            <a:xfrm>
              <a:off x="124" y="1765"/>
              <a:ext cx="39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Line 187"/>
            <p:cNvSpPr>
              <a:spLocks noChangeShapeType="1"/>
            </p:cNvSpPr>
            <p:nvPr/>
          </p:nvSpPr>
          <p:spPr bwMode="auto">
            <a:xfrm>
              <a:off x="1600" y="1743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9" name="Line 188"/>
            <p:cNvSpPr>
              <a:spLocks noChangeShapeType="1"/>
            </p:cNvSpPr>
            <p:nvPr/>
          </p:nvSpPr>
          <p:spPr bwMode="auto">
            <a:xfrm>
              <a:off x="2598" y="1743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0" name="Line 189"/>
            <p:cNvSpPr>
              <a:spLocks noChangeShapeType="1"/>
            </p:cNvSpPr>
            <p:nvPr/>
          </p:nvSpPr>
          <p:spPr bwMode="auto">
            <a:xfrm>
              <a:off x="124" y="169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1" name="Line 190"/>
            <p:cNvSpPr>
              <a:spLocks noChangeShapeType="1"/>
            </p:cNvSpPr>
            <p:nvPr/>
          </p:nvSpPr>
          <p:spPr bwMode="auto">
            <a:xfrm>
              <a:off x="4025" y="1693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4" name="Line 191"/>
            <p:cNvSpPr>
              <a:spLocks noChangeShapeType="1"/>
            </p:cNvSpPr>
            <p:nvPr/>
          </p:nvSpPr>
          <p:spPr bwMode="auto">
            <a:xfrm>
              <a:off x="124" y="161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5" name="Line 192"/>
            <p:cNvSpPr>
              <a:spLocks noChangeShapeType="1"/>
            </p:cNvSpPr>
            <p:nvPr/>
          </p:nvSpPr>
          <p:spPr bwMode="auto">
            <a:xfrm>
              <a:off x="4025" y="161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6" name="Line 193"/>
            <p:cNvSpPr>
              <a:spLocks noChangeShapeType="1"/>
            </p:cNvSpPr>
            <p:nvPr/>
          </p:nvSpPr>
          <p:spPr bwMode="auto">
            <a:xfrm>
              <a:off x="124" y="154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8" name="Line 194"/>
            <p:cNvSpPr>
              <a:spLocks noChangeShapeType="1"/>
            </p:cNvSpPr>
            <p:nvPr/>
          </p:nvSpPr>
          <p:spPr bwMode="auto">
            <a:xfrm>
              <a:off x="4025" y="1544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9" name="Line 195"/>
            <p:cNvSpPr>
              <a:spLocks noChangeShapeType="1"/>
            </p:cNvSpPr>
            <p:nvPr/>
          </p:nvSpPr>
          <p:spPr bwMode="auto">
            <a:xfrm>
              <a:off x="124" y="146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0" name="Line 196"/>
            <p:cNvSpPr>
              <a:spLocks noChangeShapeType="1"/>
            </p:cNvSpPr>
            <p:nvPr/>
          </p:nvSpPr>
          <p:spPr bwMode="auto">
            <a:xfrm>
              <a:off x="4025" y="146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1" name="Line 197"/>
            <p:cNvSpPr>
              <a:spLocks noChangeShapeType="1"/>
            </p:cNvSpPr>
            <p:nvPr/>
          </p:nvSpPr>
          <p:spPr bwMode="auto">
            <a:xfrm>
              <a:off x="124" y="1395"/>
              <a:ext cx="39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2" name="Line 198"/>
            <p:cNvSpPr>
              <a:spLocks noChangeShapeType="1"/>
            </p:cNvSpPr>
            <p:nvPr/>
          </p:nvSpPr>
          <p:spPr bwMode="auto">
            <a:xfrm>
              <a:off x="1600" y="1373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3" name="Line 199"/>
            <p:cNvSpPr>
              <a:spLocks noChangeShapeType="1"/>
            </p:cNvSpPr>
            <p:nvPr/>
          </p:nvSpPr>
          <p:spPr bwMode="auto">
            <a:xfrm>
              <a:off x="2598" y="1373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4" name="Line 200"/>
            <p:cNvSpPr>
              <a:spLocks noChangeShapeType="1"/>
            </p:cNvSpPr>
            <p:nvPr/>
          </p:nvSpPr>
          <p:spPr bwMode="auto">
            <a:xfrm>
              <a:off x="124" y="131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5" name="Line 201"/>
            <p:cNvSpPr>
              <a:spLocks noChangeShapeType="1"/>
            </p:cNvSpPr>
            <p:nvPr/>
          </p:nvSpPr>
          <p:spPr bwMode="auto">
            <a:xfrm>
              <a:off x="4025" y="131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6" name="Line 202"/>
            <p:cNvSpPr>
              <a:spLocks noChangeShapeType="1"/>
            </p:cNvSpPr>
            <p:nvPr/>
          </p:nvSpPr>
          <p:spPr bwMode="auto">
            <a:xfrm>
              <a:off x="124" y="124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7" name="Line 203"/>
            <p:cNvSpPr>
              <a:spLocks noChangeShapeType="1"/>
            </p:cNvSpPr>
            <p:nvPr/>
          </p:nvSpPr>
          <p:spPr bwMode="auto">
            <a:xfrm>
              <a:off x="4025" y="1245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8" name="Line 204"/>
            <p:cNvSpPr>
              <a:spLocks noChangeShapeType="1"/>
            </p:cNvSpPr>
            <p:nvPr/>
          </p:nvSpPr>
          <p:spPr bwMode="auto">
            <a:xfrm>
              <a:off x="124" y="116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9" name="Line 205"/>
            <p:cNvSpPr>
              <a:spLocks noChangeShapeType="1"/>
            </p:cNvSpPr>
            <p:nvPr/>
          </p:nvSpPr>
          <p:spPr bwMode="auto">
            <a:xfrm>
              <a:off x="4025" y="116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0" name="Line 206"/>
            <p:cNvSpPr>
              <a:spLocks noChangeShapeType="1"/>
            </p:cNvSpPr>
            <p:nvPr/>
          </p:nvSpPr>
          <p:spPr bwMode="auto">
            <a:xfrm>
              <a:off x="124" y="109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1" name="Line 207"/>
            <p:cNvSpPr>
              <a:spLocks noChangeShapeType="1"/>
            </p:cNvSpPr>
            <p:nvPr/>
          </p:nvSpPr>
          <p:spPr bwMode="auto">
            <a:xfrm>
              <a:off x="4025" y="1096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2" name="Line 208"/>
            <p:cNvSpPr>
              <a:spLocks noChangeShapeType="1"/>
            </p:cNvSpPr>
            <p:nvPr/>
          </p:nvSpPr>
          <p:spPr bwMode="auto">
            <a:xfrm>
              <a:off x="124" y="1019"/>
              <a:ext cx="39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3" name="Line 209"/>
            <p:cNvSpPr>
              <a:spLocks noChangeShapeType="1"/>
            </p:cNvSpPr>
            <p:nvPr/>
          </p:nvSpPr>
          <p:spPr bwMode="auto">
            <a:xfrm>
              <a:off x="1600" y="997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4" name="Line 210"/>
            <p:cNvSpPr>
              <a:spLocks noChangeShapeType="1"/>
            </p:cNvSpPr>
            <p:nvPr/>
          </p:nvSpPr>
          <p:spPr bwMode="auto">
            <a:xfrm>
              <a:off x="2598" y="997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5" name="Line 211"/>
            <p:cNvSpPr>
              <a:spLocks noChangeShapeType="1"/>
            </p:cNvSpPr>
            <p:nvPr/>
          </p:nvSpPr>
          <p:spPr bwMode="auto">
            <a:xfrm>
              <a:off x="124" y="94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6" name="Line 212"/>
            <p:cNvSpPr>
              <a:spLocks noChangeShapeType="1"/>
            </p:cNvSpPr>
            <p:nvPr/>
          </p:nvSpPr>
          <p:spPr bwMode="auto">
            <a:xfrm>
              <a:off x="4025" y="947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" name="Line 213"/>
            <p:cNvSpPr>
              <a:spLocks noChangeShapeType="1"/>
            </p:cNvSpPr>
            <p:nvPr/>
          </p:nvSpPr>
          <p:spPr bwMode="auto">
            <a:xfrm>
              <a:off x="124" y="86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" name="Line 214"/>
            <p:cNvSpPr>
              <a:spLocks noChangeShapeType="1"/>
            </p:cNvSpPr>
            <p:nvPr/>
          </p:nvSpPr>
          <p:spPr bwMode="auto">
            <a:xfrm>
              <a:off x="4025" y="86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9" name="Line 215"/>
            <p:cNvSpPr>
              <a:spLocks noChangeShapeType="1"/>
            </p:cNvSpPr>
            <p:nvPr/>
          </p:nvSpPr>
          <p:spPr bwMode="auto">
            <a:xfrm>
              <a:off x="124" y="79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0" name="Line 216"/>
            <p:cNvSpPr>
              <a:spLocks noChangeShapeType="1"/>
            </p:cNvSpPr>
            <p:nvPr/>
          </p:nvSpPr>
          <p:spPr bwMode="auto">
            <a:xfrm>
              <a:off x="4025" y="798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1" name="Line 217"/>
            <p:cNvSpPr>
              <a:spLocks noChangeShapeType="1"/>
            </p:cNvSpPr>
            <p:nvPr/>
          </p:nvSpPr>
          <p:spPr bwMode="auto">
            <a:xfrm>
              <a:off x="124" y="72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2" name="Line 218"/>
            <p:cNvSpPr>
              <a:spLocks noChangeShapeType="1"/>
            </p:cNvSpPr>
            <p:nvPr/>
          </p:nvSpPr>
          <p:spPr bwMode="auto">
            <a:xfrm>
              <a:off x="4025" y="72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3" name="Line 219"/>
            <p:cNvSpPr>
              <a:spLocks noChangeShapeType="1"/>
            </p:cNvSpPr>
            <p:nvPr/>
          </p:nvSpPr>
          <p:spPr bwMode="auto">
            <a:xfrm>
              <a:off x="124" y="648"/>
              <a:ext cx="3951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4" name="Line 220"/>
            <p:cNvSpPr>
              <a:spLocks noChangeShapeType="1"/>
            </p:cNvSpPr>
            <p:nvPr/>
          </p:nvSpPr>
          <p:spPr bwMode="auto">
            <a:xfrm>
              <a:off x="1600" y="626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5" name="Line 221"/>
            <p:cNvSpPr>
              <a:spLocks noChangeShapeType="1"/>
            </p:cNvSpPr>
            <p:nvPr/>
          </p:nvSpPr>
          <p:spPr bwMode="auto">
            <a:xfrm>
              <a:off x="2598" y="626"/>
              <a:ext cx="0" cy="4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6" name="Line 222"/>
            <p:cNvSpPr>
              <a:spLocks noChangeShapeType="1"/>
            </p:cNvSpPr>
            <p:nvPr/>
          </p:nvSpPr>
          <p:spPr bwMode="auto">
            <a:xfrm>
              <a:off x="124" y="57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7" name="Line 223"/>
            <p:cNvSpPr>
              <a:spLocks noChangeShapeType="1"/>
            </p:cNvSpPr>
            <p:nvPr/>
          </p:nvSpPr>
          <p:spPr bwMode="auto">
            <a:xfrm>
              <a:off x="4025" y="571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8" name="Line 224"/>
            <p:cNvSpPr>
              <a:spLocks noChangeShapeType="1"/>
            </p:cNvSpPr>
            <p:nvPr/>
          </p:nvSpPr>
          <p:spPr bwMode="auto">
            <a:xfrm>
              <a:off x="124" y="4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9" name="Line 225"/>
            <p:cNvSpPr>
              <a:spLocks noChangeShapeType="1"/>
            </p:cNvSpPr>
            <p:nvPr/>
          </p:nvSpPr>
          <p:spPr bwMode="auto">
            <a:xfrm>
              <a:off x="4025" y="499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0" name="Line 226"/>
            <p:cNvSpPr>
              <a:spLocks noChangeShapeType="1"/>
            </p:cNvSpPr>
            <p:nvPr/>
          </p:nvSpPr>
          <p:spPr bwMode="auto">
            <a:xfrm>
              <a:off x="124" y="42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1" name="Line 227"/>
            <p:cNvSpPr>
              <a:spLocks noChangeShapeType="1"/>
            </p:cNvSpPr>
            <p:nvPr/>
          </p:nvSpPr>
          <p:spPr bwMode="auto">
            <a:xfrm>
              <a:off x="4025" y="422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2" name="Line 228"/>
            <p:cNvSpPr>
              <a:spLocks noChangeShapeType="1"/>
            </p:cNvSpPr>
            <p:nvPr/>
          </p:nvSpPr>
          <p:spPr bwMode="auto">
            <a:xfrm>
              <a:off x="124" y="35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3" name="Line 229"/>
            <p:cNvSpPr>
              <a:spLocks noChangeShapeType="1"/>
            </p:cNvSpPr>
            <p:nvPr/>
          </p:nvSpPr>
          <p:spPr bwMode="auto">
            <a:xfrm>
              <a:off x="4025" y="350"/>
              <a:ext cx="50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4" name="Rectangle 230"/>
            <p:cNvSpPr>
              <a:spLocks noChangeArrowheads="1"/>
            </p:cNvSpPr>
            <p:nvPr/>
          </p:nvSpPr>
          <p:spPr bwMode="auto">
            <a:xfrm>
              <a:off x="116" y="277"/>
              <a:ext cx="3959" cy="2232"/>
            </a:xfrm>
            <a:prstGeom prst="rect">
              <a:avLst/>
            </a:prstGeom>
            <a:noFill/>
            <a:ln w="6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5" name="Oval 231"/>
            <p:cNvSpPr>
              <a:spLocks noChangeArrowheads="1"/>
            </p:cNvSpPr>
            <p:nvPr/>
          </p:nvSpPr>
          <p:spPr bwMode="auto">
            <a:xfrm>
              <a:off x="432" y="2086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6" name="Rectangle 232"/>
            <p:cNvSpPr>
              <a:spLocks noChangeArrowheads="1"/>
            </p:cNvSpPr>
            <p:nvPr/>
          </p:nvSpPr>
          <p:spPr bwMode="auto">
            <a:xfrm>
              <a:off x="1292" y="1815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7" name="Oval 233"/>
            <p:cNvSpPr>
              <a:spLocks noChangeArrowheads="1"/>
            </p:cNvSpPr>
            <p:nvPr/>
          </p:nvSpPr>
          <p:spPr bwMode="auto">
            <a:xfrm>
              <a:off x="1441" y="2091"/>
              <a:ext cx="132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8" name="Rectangle 234"/>
            <p:cNvSpPr>
              <a:spLocks noChangeArrowheads="1"/>
            </p:cNvSpPr>
            <p:nvPr/>
          </p:nvSpPr>
          <p:spPr bwMode="auto">
            <a:xfrm>
              <a:off x="1785" y="1815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9" name="Oval 235"/>
            <p:cNvSpPr>
              <a:spLocks noChangeArrowheads="1"/>
            </p:cNvSpPr>
            <p:nvPr/>
          </p:nvSpPr>
          <p:spPr bwMode="auto">
            <a:xfrm>
              <a:off x="1691" y="2086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0" name="Rectangle 236"/>
            <p:cNvSpPr>
              <a:spLocks noChangeArrowheads="1"/>
            </p:cNvSpPr>
            <p:nvPr/>
          </p:nvSpPr>
          <p:spPr bwMode="auto">
            <a:xfrm>
              <a:off x="2301" y="1832"/>
              <a:ext cx="192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1" name="Rectangle 237"/>
            <p:cNvSpPr>
              <a:spLocks noChangeArrowheads="1"/>
            </p:cNvSpPr>
            <p:nvPr/>
          </p:nvSpPr>
          <p:spPr bwMode="auto">
            <a:xfrm>
              <a:off x="1946" y="2086"/>
              <a:ext cx="131" cy="131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2" name="Line 238"/>
            <p:cNvSpPr>
              <a:spLocks noChangeShapeType="1"/>
            </p:cNvSpPr>
            <p:nvPr/>
          </p:nvSpPr>
          <p:spPr bwMode="auto">
            <a:xfrm>
              <a:off x="1946" y="2086"/>
              <a:ext cx="128" cy="12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3" name="Line 239"/>
            <p:cNvSpPr>
              <a:spLocks noChangeShapeType="1"/>
            </p:cNvSpPr>
            <p:nvPr/>
          </p:nvSpPr>
          <p:spPr bwMode="auto">
            <a:xfrm flipV="1">
              <a:off x="1946" y="2086"/>
              <a:ext cx="128" cy="127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4" name="Rectangle 240"/>
            <p:cNvSpPr>
              <a:spLocks noChangeArrowheads="1"/>
            </p:cNvSpPr>
            <p:nvPr/>
          </p:nvSpPr>
          <p:spPr bwMode="auto">
            <a:xfrm>
              <a:off x="948" y="1649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5" name="Oval 241"/>
            <p:cNvSpPr>
              <a:spLocks noChangeArrowheads="1"/>
            </p:cNvSpPr>
            <p:nvPr/>
          </p:nvSpPr>
          <p:spPr bwMode="auto">
            <a:xfrm>
              <a:off x="2201" y="2086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6" name="Rectangle 242"/>
            <p:cNvSpPr>
              <a:spLocks noChangeArrowheads="1"/>
            </p:cNvSpPr>
            <p:nvPr/>
          </p:nvSpPr>
          <p:spPr bwMode="auto">
            <a:xfrm>
              <a:off x="1952" y="1616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7" name="Oval 243"/>
            <p:cNvSpPr>
              <a:spLocks noChangeArrowheads="1"/>
            </p:cNvSpPr>
            <p:nvPr/>
          </p:nvSpPr>
          <p:spPr bwMode="auto">
            <a:xfrm>
              <a:off x="2473" y="2086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8" name="Rectangle 244"/>
            <p:cNvSpPr>
              <a:spLocks noChangeArrowheads="1"/>
            </p:cNvSpPr>
            <p:nvPr/>
          </p:nvSpPr>
          <p:spPr bwMode="auto">
            <a:xfrm>
              <a:off x="2617" y="1616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9" name="Oval 245"/>
            <p:cNvSpPr>
              <a:spLocks noChangeArrowheads="1"/>
            </p:cNvSpPr>
            <p:nvPr/>
          </p:nvSpPr>
          <p:spPr bwMode="auto">
            <a:xfrm>
              <a:off x="2789" y="2086"/>
              <a:ext cx="132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0" name="Rectangle 246"/>
            <p:cNvSpPr>
              <a:spLocks noChangeArrowheads="1"/>
            </p:cNvSpPr>
            <p:nvPr/>
          </p:nvSpPr>
          <p:spPr bwMode="auto">
            <a:xfrm>
              <a:off x="2894" y="1832"/>
              <a:ext cx="20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1" name="Oval 247"/>
            <p:cNvSpPr>
              <a:spLocks noChangeArrowheads="1"/>
            </p:cNvSpPr>
            <p:nvPr/>
          </p:nvSpPr>
          <p:spPr bwMode="auto">
            <a:xfrm>
              <a:off x="1946" y="2219"/>
              <a:ext cx="131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2" name="Rectangle 248"/>
            <p:cNvSpPr>
              <a:spLocks noChangeArrowheads="1"/>
            </p:cNvSpPr>
            <p:nvPr/>
          </p:nvSpPr>
          <p:spPr bwMode="auto">
            <a:xfrm>
              <a:off x="437" y="1616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3" name="Oval 249"/>
            <p:cNvSpPr>
              <a:spLocks noChangeArrowheads="1"/>
            </p:cNvSpPr>
            <p:nvPr/>
          </p:nvSpPr>
          <p:spPr bwMode="auto">
            <a:xfrm>
              <a:off x="1946" y="2600"/>
              <a:ext cx="131" cy="131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4" name="Rectangle 250"/>
            <p:cNvSpPr>
              <a:spLocks noChangeArrowheads="1"/>
            </p:cNvSpPr>
            <p:nvPr/>
          </p:nvSpPr>
          <p:spPr bwMode="auto">
            <a:xfrm>
              <a:off x="3455" y="1616"/>
              <a:ext cx="211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5" name="Oval 251"/>
            <p:cNvSpPr>
              <a:spLocks noChangeArrowheads="1"/>
            </p:cNvSpPr>
            <p:nvPr/>
          </p:nvSpPr>
          <p:spPr bwMode="auto">
            <a:xfrm>
              <a:off x="1103" y="2313"/>
              <a:ext cx="131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6" name="Rectangle 252"/>
            <p:cNvSpPr>
              <a:spLocks noChangeArrowheads="1"/>
            </p:cNvSpPr>
            <p:nvPr/>
          </p:nvSpPr>
          <p:spPr bwMode="auto">
            <a:xfrm>
              <a:off x="1078" y="1113"/>
              <a:ext cx="309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7" name="Oval 253"/>
            <p:cNvSpPr>
              <a:spLocks noChangeArrowheads="1"/>
            </p:cNvSpPr>
            <p:nvPr/>
          </p:nvSpPr>
          <p:spPr bwMode="auto">
            <a:xfrm>
              <a:off x="3127" y="2296"/>
              <a:ext cx="131" cy="130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8" name="Rectangle 254"/>
            <p:cNvSpPr>
              <a:spLocks noChangeArrowheads="1"/>
            </p:cNvSpPr>
            <p:nvPr/>
          </p:nvSpPr>
          <p:spPr bwMode="auto">
            <a:xfrm>
              <a:off x="2911" y="1113"/>
              <a:ext cx="318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9" name="Rectangle 255"/>
            <p:cNvSpPr>
              <a:spLocks noChangeArrowheads="1"/>
            </p:cNvSpPr>
            <p:nvPr/>
          </p:nvSpPr>
          <p:spPr bwMode="auto">
            <a:xfrm>
              <a:off x="180" y="2584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0" name="Rectangle 256"/>
            <p:cNvSpPr>
              <a:spLocks noChangeArrowheads="1"/>
            </p:cNvSpPr>
            <p:nvPr/>
          </p:nvSpPr>
          <p:spPr bwMode="auto">
            <a:xfrm>
              <a:off x="1496" y="129"/>
              <a:ext cx="426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1" name="Rectangle 257"/>
            <p:cNvSpPr>
              <a:spLocks noChangeArrowheads="1"/>
            </p:cNvSpPr>
            <p:nvPr/>
          </p:nvSpPr>
          <p:spPr bwMode="auto">
            <a:xfrm>
              <a:off x="1884" y="129"/>
              <a:ext cx="1296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28 Jet Waggle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2" name="Rectangle 258"/>
            <p:cNvSpPr>
              <a:spLocks noChangeArrowheads="1"/>
            </p:cNvSpPr>
            <p:nvPr/>
          </p:nvSpPr>
          <p:spPr bwMode="auto">
            <a:xfrm>
              <a:off x="188" y="2845"/>
              <a:ext cx="21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3" name="Rectangle 259"/>
            <p:cNvSpPr>
              <a:spLocks noChangeArrowheads="1"/>
            </p:cNvSpPr>
            <p:nvPr/>
          </p:nvSpPr>
          <p:spPr bwMode="auto">
            <a:xfrm>
              <a:off x="336" y="2845"/>
              <a:ext cx="86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Gap-Down-On.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4" name="Rectangle 260"/>
            <p:cNvSpPr>
              <a:spLocks noChangeArrowheads="1"/>
            </p:cNvSpPr>
            <p:nvPr/>
          </p:nvSpPr>
          <p:spPr bwMode="auto">
            <a:xfrm>
              <a:off x="188" y="3077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5" name="Rectangle 261"/>
            <p:cNvSpPr>
              <a:spLocks noChangeArrowheads="1"/>
            </p:cNvSpPr>
            <p:nvPr/>
          </p:nvSpPr>
          <p:spPr bwMode="auto">
            <a:xfrm>
              <a:off x="336" y="3077"/>
              <a:ext cx="137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Pull-Log 1st Outside PST.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6" name="Rectangle 262"/>
            <p:cNvSpPr>
              <a:spLocks noChangeArrowheads="1"/>
            </p:cNvSpPr>
            <p:nvPr/>
          </p:nvSpPr>
          <p:spPr bwMode="auto">
            <a:xfrm>
              <a:off x="188" y="3309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7" name="Rectangle 263"/>
            <p:cNvSpPr>
              <a:spLocks noChangeArrowheads="1"/>
            </p:cNvSpPr>
            <p:nvPr/>
          </p:nvSpPr>
          <p:spPr bwMode="auto">
            <a:xfrm>
              <a:off x="384" y="3309"/>
              <a:ext cx="88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8" name="Rectangle 264"/>
            <p:cNvSpPr>
              <a:spLocks noChangeArrowheads="1"/>
            </p:cNvSpPr>
            <p:nvPr/>
          </p:nvSpPr>
          <p:spPr bwMode="auto">
            <a:xfrm>
              <a:off x="188" y="3541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9" name="Rectangle 265"/>
            <p:cNvSpPr>
              <a:spLocks noChangeArrowheads="1"/>
            </p:cNvSpPr>
            <p:nvPr/>
          </p:nvSpPr>
          <p:spPr bwMode="auto">
            <a:xfrm>
              <a:off x="384" y="3541"/>
              <a:ext cx="880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0" name="Rectangle 266"/>
            <p:cNvSpPr>
              <a:spLocks noChangeArrowheads="1"/>
            </p:cNvSpPr>
            <p:nvPr/>
          </p:nvSpPr>
          <p:spPr bwMode="auto">
            <a:xfrm>
              <a:off x="188" y="3774"/>
              <a:ext cx="21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1" name="Rectangle 267"/>
            <p:cNvSpPr>
              <a:spLocks noChangeArrowheads="1"/>
            </p:cNvSpPr>
            <p:nvPr/>
          </p:nvSpPr>
          <p:spPr bwMode="auto">
            <a:xfrm>
              <a:off x="384" y="3774"/>
              <a:ext cx="78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2" name="Rectangle 268"/>
            <p:cNvSpPr>
              <a:spLocks noChangeArrowheads="1"/>
            </p:cNvSpPr>
            <p:nvPr/>
          </p:nvSpPr>
          <p:spPr bwMode="auto">
            <a:xfrm>
              <a:off x="188" y="4006"/>
              <a:ext cx="21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3" name="Rectangle 269"/>
            <p:cNvSpPr>
              <a:spLocks noChangeArrowheads="1"/>
            </p:cNvSpPr>
            <p:nvPr/>
          </p:nvSpPr>
          <p:spPr bwMode="auto">
            <a:xfrm>
              <a:off x="355" y="4006"/>
              <a:ext cx="170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10-12 Yard Drag.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4" name="Rectangle 270"/>
            <p:cNvSpPr>
              <a:spLocks noChangeArrowheads="1"/>
            </p:cNvSpPr>
            <p:nvPr/>
          </p:nvSpPr>
          <p:spPr bwMode="auto">
            <a:xfrm>
              <a:off x="188" y="4238"/>
              <a:ext cx="199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5" name="Rectangle 271"/>
            <p:cNvSpPr>
              <a:spLocks noChangeArrowheads="1"/>
            </p:cNvSpPr>
            <p:nvPr/>
          </p:nvSpPr>
          <p:spPr bwMode="auto">
            <a:xfrm>
              <a:off x="336" y="4238"/>
              <a:ext cx="41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Waggle Pattern. 10-12 yard Post Corner. Break down at 18 if you can't beat the deep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6" name="Rectangle 272"/>
            <p:cNvSpPr>
              <a:spLocks noChangeArrowheads="1"/>
            </p:cNvSpPr>
            <p:nvPr/>
          </p:nvSpPr>
          <p:spPr bwMode="auto">
            <a:xfrm>
              <a:off x="188" y="4354"/>
              <a:ext cx="49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defender.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7" name="Rectangle 273"/>
            <p:cNvSpPr>
              <a:spLocks noChangeArrowheads="1"/>
            </p:cNvSpPr>
            <p:nvPr/>
          </p:nvSpPr>
          <p:spPr bwMode="auto">
            <a:xfrm>
              <a:off x="188" y="4586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8" name="Rectangle 274"/>
            <p:cNvSpPr>
              <a:spLocks noChangeArrowheads="1"/>
            </p:cNvSpPr>
            <p:nvPr/>
          </p:nvSpPr>
          <p:spPr bwMode="auto">
            <a:xfrm>
              <a:off x="336" y="4586"/>
              <a:ext cx="394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Reverse pivot over midline. Set up behind PST. Read 3 Level Stretch to CF.</a:t>
              </a:r>
              <a:endPara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69" name="Rectangle 275"/>
            <p:cNvSpPr>
              <a:spLocks noChangeArrowheads="1"/>
            </p:cNvSpPr>
            <p:nvPr/>
          </p:nvSpPr>
          <p:spPr bwMode="auto">
            <a:xfrm>
              <a:off x="188" y="4819"/>
              <a:ext cx="231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0" name="Rectangle 276"/>
            <p:cNvSpPr>
              <a:spLocks noChangeArrowheads="1"/>
            </p:cNvSpPr>
            <p:nvPr/>
          </p:nvSpPr>
          <p:spPr bwMode="auto">
            <a:xfrm>
              <a:off x="359" y="4819"/>
              <a:ext cx="223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Inside Release. Streak through Centerfield. 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1" name="Rectangle 277"/>
            <p:cNvSpPr>
              <a:spLocks noChangeArrowheads="1"/>
            </p:cNvSpPr>
            <p:nvPr/>
          </p:nvSpPr>
          <p:spPr bwMode="auto">
            <a:xfrm>
              <a:off x="188" y="5051"/>
              <a:ext cx="2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2" name="Rectangle 278"/>
            <p:cNvSpPr>
              <a:spLocks noChangeArrowheads="1"/>
            </p:cNvSpPr>
            <p:nvPr/>
          </p:nvSpPr>
          <p:spPr bwMode="auto">
            <a:xfrm>
              <a:off x="384" y="5051"/>
              <a:ext cx="205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Block 1st </a:t>
              </a:r>
              <a:r>
                <a:rPr kumimoji="0" lang="en-US" sz="14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outisde</a:t>
              </a: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 BST. 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3" name="Rectangle 279"/>
            <p:cNvSpPr>
              <a:spLocks noChangeArrowheads="1"/>
            </p:cNvSpPr>
            <p:nvPr/>
          </p:nvSpPr>
          <p:spPr bwMode="auto">
            <a:xfrm>
              <a:off x="188" y="5283"/>
              <a:ext cx="20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4" name="Rectangle 280"/>
            <p:cNvSpPr>
              <a:spLocks noChangeArrowheads="1"/>
            </p:cNvSpPr>
            <p:nvPr/>
          </p:nvSpPr>
          <p:spPr bwMode="auto">
            <a:xfrm>
              <a:off x="336" y="5283"/>
              <a:ext cx="403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3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Dive for inside foot of PSG. Block area inside-out. Slide delayed into flat no deeper than 5yds.</a:t>
              </a:r>
              <a:endParaRPr kumimoji="0" lang="en-US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5" name="Rectangle 281"/>
            <p:cNvSpPr>
              <a:spLocks noChangeArrowheads="1"/>
            </p:cNvSpPr>
            <p:nvPr/>
          </p:nvSpPr>
          <p:spPr bwMode="auto">
            <a:xfrm>
              <a:off x="188" y="5515"/>
              <a:ext cx="893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76" name="Freeform 282"/>
            <p:cNvSpPr>
              <a:spLocks/>
            </p:cNvSpPr>
            <p:nvPr/>
          </p:nvSpPr>
          <p:spPr bwMode="auto">
            <a:xfrm>
              <a:off x="1229" y="2340"/>
              <a:ext cx="1518" cy="77"/>
            </a:xfrm>
            <a:custGeom>
              <a:avLst/>
              <a:gdLst>
                <a:gd name="T0" fmla="*/ 0 w 4107"/>
                <a:gd name="T1" fmla="*/ 132 h 208"/>
                <a:gd name="T2" fmla="*/ 30 w 4107"/>
                <a:gd name="T3" fmla="*/ 72 h 208"/>
                <a:gd name="T4" fmla="*/ 89 w 4107"/>
                <a:gd name="T5" fmla="*/ 192 h 208"/>
                <a:gd name="T6" fmla="*/ 150 w 4107"/>
                <a:gd name="T7" fmla="*/ 73 h 208"/>
                <a:gd name="T8" fmla="*/ 209 w 4107"/>
                <a:gd name="T9" fmla="*/ 193 h 208"/>
                <a:gd name="T10" fmla="*/ 270 w 4107"/>
                <a:gd name="T11" fmla="*/ 74 h 208"/>
                <a:gd name="T12" fmla="*/ 329 w 4107"/>
                <a:gd name="T13" fmla="*/ 194 h 208"/>
                <a:gd name="T14" fmla="*/ 390 w 4107"/>
                <a:gd name="T15" fmla="*/ 75 h 208"/>
                <a:gd name="T16" fmla="*/ 449 w 4107"/>
                <a:gd name="T17" fmla="*/ 195 h 208"/>
                <a:gd name="T18" fmla="*/ 510 w 4107"/>
                <a:gd name="T19" fmla="*/ 76 h 208"/>
                <a:gd name="T20" fmla="*/ 569 w 4107"/>
                <a:gd name="T21" fmla="*/ 196 h 208"/>
                <a:gd name="T22" fmla="*/ 630 w 4107"/>
                <a:gd name="T23" fmla="*/ 77 h 208"/>
                <a:gd name="T24" fmla="*/ 689 w 4107"/>
                <a:gd name="T25" fmla="*/ 197 h 208"/>
                <a:gd name="T26" fmla="*/ 750 w 4107"/>
                <a:gd name="T27" fmla="*/ 78 h 208"/>
                <a:gd name="T28" fmla="*/ 809 w 4107"/>
                <a:gd name="T29" fmla="*/ 198 h 208"/>
                <a:gd name="T30" fmla="*/ 870 w 4107"/>
                <a:gd name="T31" fmla="*/ 79 h 208"/>
                <a:gd name="T32" fmla="*/ 929 w 4107"/>
                <a:gd name="T33" fmla="*/ 199 h 208"/>
                <a:gd name="T34" fmla="*/ 990 w 4107"/>
                <a:gd name="T35" fmla="*/ 80 h 208"/>
                <a:gd name="T36" fmla="*/ 1049 w 4107"/>
                <a:gd name="T37" fmla="*/ 200 h 208"/>
                <a:gd name="T38" fmla="*/ 1110 w 4107"/>
                <a:gd name="T39" fmla="*/ 81 h 208"/>
                <a:gd name="T40" fmla="*/ 1169 w 4107"/>
                <a:gd name="T41" fmla="*/ 201 h 208"/>
                <a:gd name="T42" fmla="*/ 1230 w 4107"/>
                <a:gd name="T43" fmla="*/ 82 h 208"/>
                <a:gd name="T44" fmla="*/ 1289 w 4107"/>
                <a:gd name="T45" fmla="*/ 202 h 208"/>
                <a:gd name="T46" fmla="*/ 1350 w 4107"/>
                <a:gd name="T47" fmla="*/ 83 h 208"/>
                <a:gd name="T48" fmla="*/ 1409 w 4107"/>
                <a:gd name="T49" fmla="*/ 203 h 208"/>
                <a:gd name="T50" fmla="*/ 1470 w 4107"/>
                <a:gd name="T51" fmla="*/ 84 h 208"/>
                <a:gd name="T52" fmla="*/ 1529 w 4107"/>
                <a:gd name="T53" fmla="*/ 204 h 208"/>
                <a:gd name="T54" fmla="*/ 1590 w 4107"/>
                <a:gd name="T55" fmla="*/ 85 h 208"/>
                <a:gd name="T56" fmla="*/ 1649 w 4107"/>
                <a:gd name="T57" fmla="*/ 205 h 208"/>
                <a:gd name="T58" fmla="*/ 1710 w 4107"/>
                <a:gd name="T59" fmla="*/ 86 h 208"/>
                <a:gd name="T60" fmla="*/ 1769 w 4107"/>
                <a:gd name="T61" fmla="*/ 206 h 208"/>
                <a:gd name="T62" fmla="*/ 1830 w 4107"/>
                <a:gd name="T63" fmla="*/ 87 h 208"/>
                <a:gd name="T64" fmla="*/ 1889 w 4107"/>
                <a:gd name="T65" fmla="*/ 207 h 208"/>
                <a:gd name="T66" fmla="*/ 1950 w 4107"/>
                <a:gd name="T67" fmla="*/ 88 h 208"/>
                <a:gd name="T68" fmla="*/ 2009 w 4107"/>
                <a:gd name="T69" fmla="*/ 208 h 208"/>
                <a:gd name="T70" fmla="*/ 2039 w 4107"/>
                <a:gd name="T71" fmla="*/ 148 h 208"/>
                <a:gd name="T72" fmla="*/ 2053 w 4107"/>
                <a:gd name="T73" fmla="*/ 149 h 208"/>
                <a:gd name="T74" fmla="*/ 4007 w 4107"/>
                <a:gd name="T75" fmla="*/ 83 h 208"/>
                <a:gd name="T76" fmla="*/ 4107 w 4107"/>
                <a:gd name="T77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107" h="208">
                  <a:moveTo>
                    <a:pt x="0" y="132"/>
                  </a:moveTo>
                  <a:lnTo>
                    <a:pt x="30" y="72"/>
                  </a:lnTo>
                  <a:lnTo>
                    <a:pt x="89" y="192"/>
                  </a:lnTo>
                  <a:lnTo>
                    <a:pt x="150" y="73"/>
                  </a:lnTo>
                  <a:lnTo>
                    <a:pt x="209" y="193"/>
                  </a:lnTo>
                  <a:lnTo>
                    <a:pt x="270" y="74"/>
                  </a:lnTo>
                  <a:lnTo>
                    <a:pt x="329" y="194"/>
                  </a:lnTo>
                  <a:lnTo>
                    <a:pt x="390" y="75"/>
                  </a:lnTo>
                  <a:lnTo>
                    <a:pt x="449" y="195"/>
                  </a:lnTo>
                  <a:lnTo>
                    <a:pt x="510" y="76"/>
                  </a:lnTo>
                  <a:lnTo>
                    <a:pt x="569" y="196"/>
                  </a:lnTo>
                  <a:lnTo>
                    <a:pt x="630" y="77"/>
                  </a:lnTo>
                  <a:lnTo>
                    <a:pt x="689" y="197"/>
                  </a:lnTo>
                  <a:lnTo>
                    <a:pt x="750" y="78"/>
                  </a:lnTo>
                  <a:lnTo>
                    <a:pt x="809" y="198"/>
                  </a:lnTo>
                  <a:lnTo>
                    <a:pt x="870" y="79"/>
                  </a:lnTo>
                  <a:lnTo>
                    <a:pt x="929" y="199"/>
                  </a:lnTo>
                  <a:lnTo>
                    <a:pt x="990" y="80"/>
                  </a:lnTo>
                  <a:lnTo>
                    <a:pt x="1049" y="200"/>
                  </a:lnTo>
                  <a:lnTo>
                    <a:pt x="1110" y="81"/>
                  </a:lnTo>
                  <a:lnTo>
                    <a:pt x="1169" y="201"/>
                  </a:lnTo>
                  <a:lnTo>
                    <a:pt x="1230" y="82"/>
                  </a:lnTo>
                  <a:lnTo>
                    <a:pt x="1289" y="202"/>
                  </a:lnTo>
                  <a:lnTo>
                    <a:pt x="1350" y="83"/>
                  </a:lnTo>
                  <a:lnTo>
                    <a:pt x="1409" y="203"/>
                  </a:lnTo>
                  <a:lnTo>
                    <a:pt x="1470" y="84"/>
                  </a:lnTo>
                  <a:lnTo>
                    <a:pt x="1529" y="204"/>
                  </a:lnTo>
                  <a:lnTo>
                    <a:pt x="1590" y="85"/>
                  </a:lnTo>
                  <a:lnTo>
                    <a:pt x="1649" y="205"/>
                  </a:lnTo>
                  <a:lnTo>
                    <a:pt x="1710" y="86"/>
                  </a:lnTo>
                  <a:lnTo>
                    <a:pt x="1769" y="206"/>
                  </a:lnTo>
                  <a:lnTo>
                    <a:pt x="1830" y="87"/>
                  </a:lnTo>
                  <a:lnTo>
                    <a:pt x="1889" y="207"/>
                  </a:lnTo>
                  <a:lnTo>
                    <a:pt x="1950" y="88"/>
                  </a:lnTo>
                  <a:lnTo>
                    <a:pt x="2009" y="208"/>
                  </a:lnTo>
                  <a:lnTo>
                    <a:pt x="2039" y="148"/>
                  </a:lnTo>
                  <a:lnTo>
                    <a:pt x="2053" y="149"/>
                  </a:lnTo>
                  <a:lnTo>
                    <a:pt x="4007" y="83"/>
                  </a:lnTo>
                  <a:lnTo>
                    <a:pt x="4107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7" name="Freeform 283"/>
            <p:cNvSpPr>
              <a:spLocks/>
            </p:cNvSpPr>
            <p:nvPr/>
          </p:nvSpPr>
          <p:spPr bwMode="auto">
            <a:xfrm>
              <a:off x="2723" y="2306"/>
              <a:ext cx="54" cy="64"/>
            </a:xfrm>
            <a:custGeom>
              <a:avLst/>
              <a:gdLst>
                <a:gd name="T0" fmla="*/ 147 w 147"/>
                <a:gd name="T1" fmla="*/ 162 h 175"/>
                <a:gd name="T2" fmla="*/ 132 w 147"/>
                <a:gd name="T3" fmla="*/ 175 h 175"/>
                <a:gd name="T4" fmla="*/ 0 w 147"/>
                <a:gd name="T5" fmla="*/ 13 h 175"/>
                <a:gd name="T6" fmla="*/ 14 w 147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75">
                  <a:moveTo>
                    <a:pt x="147" y="162"/>
                  </a:moveTo>
                  <a:lnTo>
                    <a:pt x="132" y="175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8" name="Line 284"/>
            <p:cNvSpPr>
              <a:spLocks noChangeShapeType="1"/>
            </p:cNvSpPr>
            <p:nvPr/>
          </p:nvSpPr>
          <p:spPr bwMode="auto">
            <a:xfrm flipH="1">
              <a:off x="2723" y="2306"/>
              <a:ext cx="5" cy="4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9" name="Arc 285"/>
            <p:cNvSpPr>
              <a:spLocks/>
            </p:cNvSpPr>
            <p:nvPr/>
          </p:nvSpPr>
          <p:spPr bwMode="auto">
            <a:xfrm>
              <a:off x="2949" y="2065"/>
              <a:ext cx="220" cy="23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0" name="Line 286"/>
            <p:cNvSpPr>
              <a:spLocks noChangeShapeType="1"/>
            </p:cNvSpPr>
            <p:nvPr/>
          </p:nvSpPr>
          <p:spPr bwMode="auto">
            <a:xfrm flipH="1" flipV="1">
              <a:off x="2074" y="485"/>
              <a:ext cx="875" cy="158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1" name="Freeform 287"/>
            <p:cNvSpPr>
              <a:spLocks/>
            </p:cNvSpPr>
            <p:nvPr/>
          </p:nvSpPr>
          <p:spPr bwMode="auto">
            <a:xfrm>
              <a:off x="2074" y="485"/>
              <a:ext cx="44" cy="58"/>
            </a:xfrm>
            <a:custGeom>
              <a:avLst/>
              <a:gdLst>
                <a:gd name="T0" fmla="*/ 0 w 44"/>
                <a:gd name="T1" fmla="*/ 0 h 58"/>
                <a:gd name="T2" fmla="*/ 8 w 44"/>
                <a:gd name="T3" fmla="*/ 58 h 58"/>
                <a:gd name="T4" fmla="*/ 20 w 44"/>
                <a:gd name="T5" fmla="*/ 35 h 58"/>
                <a:gd name="T6" fmla="*/ 44 w 44"/>
                <a:gd name="T7" fmla="*/ 38 h 58"/>
                <a:gd name="T8" fmla="*/ 0 w 44"/>
                <a:gd name="T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8">
                  <a:moveTo>
                    <a:pt x="0" y="0"/>
                  </a:moveTo>
                  <a:lnTo>
                    <a:pt x="8" y="58"/>
                  </a:lnTo>
                  <a:lnTo>
                    <a:pt x="20" y="35"/>
                  </a:lnTo>
                  <a:lnTo>
                    <a:pt x="44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2" name="Line 288"/>
            <p:cNvSpPr>
              <a:spLocks noChangeShapeType="1"/>
            </p:cNvSpPr>
            <p:nvPr/>
          </p:nvSpPr>
          <p:spPr bwMode="auto">
            <a:xfrm flipH="1" flipV="1">
              <a:off x="2729" y="1998"/>
              <a:ext cx="104" cy="8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3" name="Arc 289"/>
            <p:cNvSpPr>
              <a:spLocks/>
            </p:cNvSpPr>
            <p:nvPr/>
          </p:nvSpPr>
          <p:spPr bwMode="auto">
            <a:xfrm>
              <a:off x="996" y="1413"/>
              <a:ext cx="1732" cy="58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4" name="Freeform 290"/>
            <p:cNvSpPr>
              <a:spLocks/>
            </p:cNvSpPr>
            <p:nvPr/>
          </p:nvSpPr>
          <p:spPr bwMode="auto">
            <a:xfrm>
              <a:off x="996" y="1393"/>
              <a:ext cx="56" cy="39"/>
            </a:xfrm>
            <a:custGeom>
              <a:avLst/>
              <a:gdLst>
                <a:gd name="T0" fmla="*/ 0 w 56"/>
                <a:gd name="T1" fmla="*/ 20 h 39"/>
                <a:gd name="T2" fmla="*/ 56 w 56"/>
                <a:gd name="T3" fmla="*/ 39 h 39"/>
                <a:gd name="T4" fmla="*/ 41 w 56"/>
                <a:gd name="T5" fmla="*/ 20 h 39"/>
                <a:gd name="T6" fmla="*/ 56 w 56"/>
                <a:gd name="T7" fmla="*/ 0 h 39"/>
                <a:gd name="T8" fmla="*/ 0 w 56"/>
                <a:gd name="T9" fmla="*/ 2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9">
                  <a:moveTo>
                    <a:pt x="0" y="20"/>
                  </a:moveTo>
                  <a:lnTo>
                    <a:pt x="56" y="39"/>
                  </a:lnTo>
                  <a:lnTo>
                    <a:pt x="41" y="20"/>
                  </a:lnTo>
                  <a:lnTo>
                    <a:pt x="56" y="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5" name="Line 291"/>
            <p:cNvSpPr>
              <a:spLocks noChangeShapeType="1"/>
            </p:cNvSpPr>
            <p:nvPr/>
          </p:nvSpPr>
          <p:spPr bwMode="auto">
            <a:xfrm flipH="1">
              <a:off x="287" y="748"/>
              <a:ext cx="220" cy="7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6" name="Freeform 292"/>
            <p:cNvSpPr>
              <a:spLocks/>
            </p:cNvSpPr>
            <p:nvPr/>
          </p:nvSpPr>
          <p:spPr bwMode="auto">
            <a:xfrm>
              <a:off x="287" y="785"/>
              <a:ext cx="58" cy="37"/>
            </a:xfrm>
            <a:custGeom>
              <a:avLst/>
              <a:gdLst>
                <a:gd name="T0" fmla="*/ 0 w 58"/>
                <a:gd name="T1" fmla="*/ 36 h 37"/>
                <a:gd name="T2" fmla="*/ 58 w 58"/>
                <a:gd name="T3" fmla="*/ 37 h 37"/>
                <a:gd name="T4" fmla="*/ 38 w 58"/>
                <a:gd name="T5" fmla="*/ 23 h 37"/>
                <a:gd name="T6" fmla="*/ 45 w 58"/>
                <a:gd name="T7" fmla="*/ 0 h 37"/>
                <a:gd name="T8" fmla="*/ 0 w 58"/>
                <a:gd name="T9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7">
                  <a:moveTo>
                    <a:pt x="0" y="36"/>
                  </a:moveTo>
                  <a:lnTo>
                    <a:pt x="58" y="37"/>
                  </a:lnTo>
                  <a:lnTo>
                    <a:pt x="38" y="23"/>
                  </a:lnTo>
                  <a:lnTo>
                    <a:pt x="45" y="0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7" name="Freeform 293"/>
            <p:cNvSpPr>
              <a:spLocks/>
            </p:cNvSpPr>
            <p:nvPr/>
          </p:nvSpPr>
          <p:spPr bwMode="auto">
            <a:xfrm>
              <a:off x="372" y="516"/>
              <a:ext cx="373" cy="1592"/>
            </a:xfrm>
            <a:custGeom>
              <a:avLst/>
              <a:gdLst>
                <a:gd name="T0" fmla="*/ 381 w 1009"/>
                <a:gd name="T1" fmla="*/ 4321 h 4321"/>
                <a:gd name="T2" fmla="*/ 364 w 1009"/>
                <a:gd name="T3" fmla="*/ 2219 h 4321"/>
                <a:gd name="T4" fmla="*/ 1009 w 1009"/>
                <a:gd name="T5" fmla="*/ 1738 h 4321"/>
                <a:gd name="T6" fmla="*/ 0 w 1009"/>
                <a:gd name="T7" fmla="*/ 0 h 4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9" h="4321">
                  <a:moveTo>
                    <a:pt x="381" y="4321"/>
                  </a:moveTo>
                  <a:lnTo>
                    <a:pt x="364" y="2219"/>
                  </a:lnTo>
                  <a:lnTo>
                    <a:pt x="1009" y="1738"/>
                  </a:lnTo>
                  <a:lnTo>
                    <a:pt x="0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8" name="Freeform 294"/>
            <p:cNvSpPr>
              <a:spLocks/>
            </p:cNvSpPr>
            <p:nvPr/>
          </p:nvSpPr>
          <p:spPr bwMode="auto">
            <a:xfrm>
              <a:off x="372" y="516"/>
              <a:ext cx="45" cy="57"/>
            </a:xfrm>
            <a:custGeom>
              <a:avLst/>
              <a:gdLst>
                <a:gd name="T0" fmla="*/ 0 w 45"/>
                <a:gd name="T1" fmla="*/ 0 h 57"/>
                <a:gd name="T2" fmla="*/ 10 w 45"/>
                <a:gd name="T3" fmla="*/ 57 h 57"/>
                <a:gd name="T4" fmla="*/ 20 w 45"/>
                <a:gd name="T5" fmla="*/ 35 h 57"/>
                <a:gd name="T6" fmla="*/ 45 w 45"/>
                <a:gd name="T7" fmla="*/ 37 h 57"/>
                <a:gd name="T8" fmla="*/ 0 w 45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57">
                  <a:moveTo>
                    <a:pt x="0" y="0"/>
                  </a:moveTo>
                  <a:lnTo>
                    <a:pt x="10" y="57"/>
                  </a:lnTo>
                  <a:lnTo>
                    <a:pt x="20" y="35"/>
                  </a:lnTo>
                  <a:lnTo>
                    <a:pt x="45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9" name="Arc 295"/>
            <p:cNvSpPr>
              <a:spLocks/>
            </p:cNvSpPr>
            <p:nvPr/>
          </p:nvSpPr>
          <p:spPr bwMode="auto">
            <a:xfrm>
              <a:off x="628" y="1876"/>
              <a:ext cx="1064" cy="34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20 w 21600"/>
                <a:gd name="T1" fmla="*/ 0 h 21662"/>
                <a:gd name="T2" fmla="*/ 21600 w 21600"/>
                <a:gd name="T3" fmla="*/ 21662 h 21662"/>
                <a:gd name="T4" fmla="*/ 0 w 21600"/>
                <a:gd name="T5" fmla="*/ 21600 h 21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62" fill="none" extrusionOk="0">
                  <a:moveTo>
                    <a:pt x="19" y="0"/>
                  </a:moveTo>
                  <a:cubicBezTo>
                    <a:pt x="11941" y="11"/>
                    <a:pt x="21600" y="9678"/>
                    <a:pt x="21600" y="21600"/>
                  </a:cubicBezTo>
                  <a:cubicBezTo>
                    <a:pt x="21600" y="21620"/>
                    <a:pt x="21599" y="21641"/>
                    <a:pt x="21599" y="21661"/>
                  </a:cubicBezTo>
                </a:path>
                <a:path w="21600" h="21662" stroke="0" extrusionOk="0">
                  <a:moveTo>
                    <a:pt x="19" y="0"/>
                  </a:moveTo>
                  <a:cubicBezTo>
                    <a:pt x="11941" y="11"/>
                    <a:pt x="21600" y="9678"/>
                    <a:pt x="21600" y="21600"/>
                  </a:cubicBezTo>
                  <a:cubicBezTo>
                    <a:pt x="21600" y="21620"/>
                    <a:pt x="21599" y="21641"/>
                    <a:pt x="21599" y="21661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0" name="Freeform 296"/>
            <p:cNvSpPr>
              <a:spLocks/>
            </p:cNvSpPr>
            <p:nvPr/>
          </p:nvSpPr>
          <p:spPr bwMode="auto">
            <a:xfrm>
              <a:off x="629" y="1857"/>
              <a:ext cx="55" cy="39"/>
            </a:xfrm>
            <a:custGeom>
              <a:avLst/>
              <a:gdLst>
                <a:gd name="T0" fmla="*/ 0 w 55"/>
                <a:gd name="T1" fmla="*/ 19 h 39"/>
                <a:gd name="T2" fmla="*/ 55 w 55"/>
                <a:gd name="T3" fmla="*/ 39 h 39"/>
                <a:gd name="T4" fmla="*/ 41 w 55"/>
                <a:gd name="T5" fmla="*/ 19 h 39"/>
                <a:gd name="T6" fmla="*/ 55 w 55"/>
                <a:gd name="T7" fmla="*/ 0 h 39"/>
                <a:gd name="T8" fmla="*/ 0 w 55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9">
                  <a:moveTo>
                    <a:pt x="0" y="19"/>
                  </a:moveTo>
                  <a:lnTo>
                    <a:pt x="55" y="39"/>
                  </a:lnTo>
                  <a:lnTo>
                    <a:pt x="41" y="19"/>
                  </a:lnTo>
                  <a:lnTo>
                    <a:pt x="55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1" name="Line 297"/>
            <p:cNvSpPr>
              <a:spLocks noChangeShapeType="1"/>
            </p:cNvSpPr>
            <p:nvPr/>
          </p:nvSpPr>
          <p:spPr bwMode="auto">
            <a:xfrm flipH="1" flipV="1">
              <a:off x="1688" y="2237"/>
              <a:ext cx="300" cy="39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2" name="Freeform 298"/>
            <p:cNvSpPr>
              <a:spLocks/>
            </p:cNvSpPr>
            <p:nvPr/>
          </p:nvSpPr>
          <p:spPr bwMode="auto">
            <a:xfrm>
              <a:off x="1652" y="2207"/>
              <a:ext cx="67" cy="53"/>
            </a:xfrm>
            <a:custGeom>
              <a:avLst/>
              <a:gdLst>
                <a:gd name="T0" fmla="*/ 166 w 179"/>
                <a:gd name="T1" fmla="*/ 0 h 142"/>
                <a:gd name="T2" fmla="*/ 179 w 179"/>
                <a:gd name="T3" fmla="*/ 15 h 142"/>
                <a:gd name="T4" fmla="*/ 13 w 179"/>
                <a:gd name="T5" fmla="*/ 142 h 142"/>
                <a:gd name="T6" fmla="*/ 0 w 179"/>
                <a:gd name="T7" fmla="*/ 12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142">
                  <a:moveTo>
                    <a:pt x="166" y="0"/>
                  </a:moveTo>
                  <a:lnTo>
                    <a:pt x="179" y="15"/>
                  </a:lnTo>
                  <a:lnTo>
                    <a:pt x="13" y="142"/>
                  </a:lnTo>
                  <a:lnTo>
                    <a:pt x="0" y="128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3" name="Line 299"/>
            <p:cNvSpPr>
              <a:spLocks noChangeShapeType="1"/>
            </p:cNvSpPr>
            <p:nvPr/>
          </p:nvSpPr>
          <p:spPr bwMode="auto">
            <a:xfrm>
              <a:off x="1652" y="2255"/>
              <a:ext cx="5" cy="5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4" name="Arc 300"/>
            <p:cNvSpPr>
              <a:spLocks/>
            </p:cNvSpPr>
            <p:nvPr/>
          </p:nvSpPr>
          <p:spPr bwMode="auto">
            <a:xfrm>
              <a:off x="2368" y="2065"/>
              <a:ext cx="116" cy="6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5" name="Arc 301"/>
            <p:cNvSpPr>
              <a:spLocks/>
            </p:cNvSpPr>
            <p:nvPr/>
          </p:nvSpPr>
          <p:spPr bwMode="auto">
            <a:xfrm>
              <a:off x="2368" y="2065"/>
              <a:ext cx="30" cy="18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6" name="Arc 302"/>
            <p:cNvSpPr>
              <a:spLocks/>
            </p:cNvSpPr>
            <p:nvPr/>
          </p:nvSpPr>
          <p:spPr bwMode="auto">
            <a:xfrm>
              <a:off x="2399" y="2248"/>
              <a:ext cx="48" cy="1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7" name="Freeform 303"/>
            <p:cNvSpPr>
              <a:spLocks/>
            </p:cNvSpPr>
            <p:nvPr/>
          </p:nvSpPr>
          <p:spPr bwMode="auto">
            <a:xfrm>
              <a:off x="2433" y="2231"/>
              <a:ext cx="35" cy="75"/>
            </a:xfrm>
            <a:custGeom>
              <a:avLst/>
              <a:gdLst>
                <a:gd name="T0" fmla="*/ 19 w 96"/>
                <a:gd name="T1" fmla="*/ 202 h 202"/>
                <a:gd name="T2" fmla="*/ 0 w 96"/>
                <a:gd name="T3" fmla="*/ 196 h 202"/>
                <a:gd name="T4" fmla="*/ 76 w 96"/>
                <a:gd name="T5" fmla="*/ 0 h 202"/>
                <a:gd name="T6" fmla="*/ 96 w 96"/>
                <a:gd name="T7" fmla="*/ 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202">
                  <a:moveTo>
                    <a:pt x="19" y="202"/>
                  </a:moveTo>
                  <a:lnTo>
                    <a:pt x="0" y="196"/>
                  </a:lnTo>
                  <a:lnTo>
                    <a:pt x="76" y="0"/>
                  </a:lnTo>
                  <a:lnTo>
                    <a:pt x="96" y="6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8" name="Line 304"/>
            <p:cNvSpPr>
              <a:spLocks noChangeShapeType="1"/>
            </p:cNvSpPr>
            <p:nvPr/>
          </p:nvSpPr>
          <p:spPr bwMode="auto">
            <a:xfrm flipH="1" flipV="1">
              <a:off x="2461" y="2231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9" name="Arc 305"/>
            <p:cNvSpPr>
              <a:spLocks/>
            </p:cNvSpPr>
            <p:nvPr/>
          </p:nvSpPr>
          <p:spPr bwMode="auto">
            <a:xfrm>
              <a:off x="2111" y="2077"/>
              <a:ext cx="104" cy="66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805 w 21805"/>
                <a:gd name="T1" fmla="*/ 21599 h 21600"/>
                <a:gd name="T2" fmla="*/ 0 w 21805"/>
                <a:gd name="T3" fmla="*/ 327 h 21600"/>
                <a:gd name="T4" fmla="*/ 21598 w 2180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5" h="21600" fill="none" extrusionOk="0">
                  <a:moveTo>
                    <a:pt x="21805" y="21599"/>
                  </a:moveTo>
                  <a:cubicBezTo>
                    <a:pt x="21736" y="21599"/>
                    <a:pt x="21667" y="21599"/>
                    <a:pt x="21598" y="21600"/>
                  </a:cubicBezTo>
                  <a:cubicBezTo>
                    <a:pt x="9796" y="21600"/>
                    <a:pt x="179" y="12127"/>
                    <a:pt x="0" y="326"/>
                  </a:cubicBezTo>
                </a:path>
                <a:path w="21805" h="21600" stroke="0" extrusionOk="0">
                  <a:moveTo>
                    <a:pt x="21805" y="21599"/>
                  </a:moveTo>
                  <a:cubicBezTo>
                    <a:pt x="21736" y="21599"/>
                    <a:pt x="21667" y="21599"/>
                    <a:pt x="21598" y="21600"/>
                  </a:cubicBezTo>
                  <a:cubicBezTo>
                    <a:pt x="9796" y="21600"/>
                    <a:pt x="179" y="12127"/>
                    <a:pt x="0" y="326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0" name="Arc 306"/>
            <p:cNvSpPr>
              <a:spLocks/>
            </p:cNvSpPr>
            <p:nvPr/>
          </p:nvSpPr>
          <p:spPr bwMode="auto">
            <a:xfrm>
              <a:off x="2111" y="2077"/>
              <a:ext cx="24" cy="16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129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720" y="21600"/>
                    <a:pt x="71" y="12007"/>
                    <a:pt x="0" y="128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720" y="21600"/>
                    <a:pt x="71" y="12007"/>
                    <a:pt x="0" y="128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1" name="Arc 307"/>
            <p:cNvSpPr>
              <a:spLocks/>
            </p:cNvSpPr>
            <p:nvPr/>
          </p:nvSpPr>
          <p:spPr bwMode="auto">
            <a:xfrm>
              <a:off x="2136" y="2242"/>
              <a:ext cx="48" cy="5"/>
            </a:xfrm>
            <a:custGeom>
              <a:avLst/>
              <a:gdLst>
                <a:gd name="G0" fmla="+- 21181 0 0"/>
                <a:gd name="G1" fmla="+- 0 0 0"/>
                <a:gd name="G2" fmla="+- 21600 0 0"/>
                <a:gd name="T0" fmla="*/ 21556 w 21556"/>
                <a:gd name="T1" fmla="*/ 21597 h 21600"/>
                <a:gd name="T2" fmla="*/ 0 w 21556"/>
                <a:gd name="T3" fmla="*/ 4236 h 21600"/>
                <a:gd name="T4" fmla="*/ 21181 w 2155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6" h="21600" fill="none" extrusionOk="0">
                  <a:moveTo>
                    <a:pt x="21555" y="21596"/>
                  </a:moveTo>
                  <a:cubicBezTo>
                    <a:pt x="21431" y="21598"/>
                    <a:pt x="21306" y="21599"/>
                    <a:pt x="21181" y="21600"/>
                  </a:cubicBezTo>
                  <a:cubicBezTo>
                    <a:pt x="10884" y="21600"/>
                    <a:pt x="2019" y="14332"/>
                    <a:pt x="0" y="4235"/>
                  </a:cubicBezTo>
                </a:path>
                <a:path w="21556" h="21600" stroke="0" extrusionOk="0">
                  <a:moveTo>
                    <a:pt x="21555" y="21596"/>
                  </a:moveTo>
                  <a:cubicBezTo>
                    <a:pt x="21431" y="21598"/>
                    <a:pt x="21306" y="21599"/>
                    <a:pt x="21181" y="21600"/>
                  </a:cubicBezTo>
                  <a:cubicBezTo>
                    <a:pt x="10884" y="21600"/>
                    <a:pt x="2019" y="14332"/>
                    <a:pt x="0" y="4235"/>
                  </a:cubicBezTo>
                  <a:lnTo>
                    <a:pt x="21181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2" name="Freeform 308"/>
            <p:cNvSpPr>
              <a:spLocks/>
            </p:cNvSpPr>
            <p:nvPr/>
          </p:nvSpPr>
          <p:spPr bwMode="auto">
            <a:xfrm>
              <a:off x="2180" y="2210"/>
              <a:ext cx="15" cy="77"/>
            </a:xfrm>
            <a:custGeom>
              <a:avLst/>
              <a:gdLst>
                <a:gd name="T0" fmla="*/ 19 w 40"/>
                <a:gd name="T1" fmla="*/ 211 h 211"/>
                <a:gd name="T2" fmla="*/ 0 w 40"/>
                <a:gd name="T3" fmla="*/ 209 h 211"/>
                <a:gd name="T4" fmla="*/ 21 w 40"/>
                <a:gd name="T5" fmla="*/ 0 h 211"/>
                <a:gd name="T6" fmla="*/ 40 w 40"/>
                <a:gd name="T7" fmla="*/ 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11">
                  <a:moveTo>
                    <a:pt x="19" y="211"/>
                  </a:moveTo>
                  <a:lnTo>
                    <a:pt x="0" y="209"/>
                  </a:lnTo>
                  <a:lnTo>
                    <a:pt x="21" y="0"/>
                  </a:lnTo>
                  <a:lnTo>
                    <a:pt x="40" y="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3" name="Line 309"/>
            <p:cNvSpPr>
              <a:spLocks noChangeShapeType="1"/>
            </p:cNvSpPr>
            <p:nvPr/>
          </p:nvSpPr>
          <p:spPr bwMode="auto">
            <a:xfrm flipH="1" flipV="1">
              <a:off x="2188" y="2210"/>
              <a:ext cx="7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4" name="Arc 310"/>
            <p:cNvSpPr>
              <a:spLocks/>
            </p:cNvSpPr>
            <p:nvPr/>
          </p:nvSpPr>
          <p:spPr bwMode="auto">
            <a:xfrm>
              <a:off x="1847" y="2040"/>
              <a:ext cx="110" cy="67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93 w 21793"/>
                <a:gd name="T1" fmla="*/ 21599 h 21600"/>
                <a:gd name="T2" fmla="*/ 0 w 21793"/>
                <a:gd name="T3" fmla="*/ 322 h 21600"/>
                <a:gd name="T4" fmla="*/ 21598 w 2179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93" h="21600" fill="none" extrusionOk="0">
                  <a:moveTo>
                    <a:pt x="21793" y="21599"/>
                  </a:moveTo>
                  <a:cubicBezTo>
                    <a:pt x="21728" y="21599"/>
                    <a:pt x="21663" y="21599"/>
                    <a:pt x="21598" y="21600"/>
                  </a:cubicBezTo>
                  <a:cubicBezTo>
                    <a:pt x="9794" y="21600"/>
                    <a:pt x="176" y="12124"/>
                    <a:pt x="0" y="321"/>
                  </a:cubicBezTo>
                </a:path>
                <a:path w="21793" h="21600" stroke="0" extrusionOk="0">
                  <a:moveTo>
                    <a:pt x="21793" y="21599"/>
                  </a:moveTo>
                  <a:cubicBezTo>
                    <a:pt x="21728" y="21599"/>
                    <a:pt x="21663" y="21599"/>
                    <a:pt x="21598" y="21600"/>
                  </a:cubicBezTo>
                  <a:cubicBezTo>
                    <a:pt x="9794" y="21600"/>
                    <a:pt x="176" y="12124"/>
                    <a:pt x="0" y="321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5" name="Arc 311"/>
            <p:cNvSpPr>
              <a:spLocks/>
            </p:cNvSpPr>
            <p:nvPr/>
          </p:nvSpPr>
          <p:spPr bwMode="auto">
            <a:xfrm>
              <a:off x="1847" y="2041"/>
              <a:ext cx="24" cy="17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6" name="Arc 312"/>
            <p:cNvSpPr>
              <a:spLocks/>
            </p:cNvSpPr>
            <p:nvPr/>
          </p:nvSpPr>
          <p:spPr bwMode="auto">
            <a:xfrm>
              <a:off x="1875" y="2217"/>
              <a:ext cx="33" cy="4"/>
            </a:xfrm>
            <a:custGeom>
              <a:avLst/>
              <a:gdLst>
                <a:gd name="G0" fmla="+- 19320 0 0"/>
                <a:gd name="G1" fmla="+- 0 0 0"/>
                <a:gd name="G2" fmla="+- 21600 0 0"/>
                <a:gd name="T0" fmla="*/ 19663 w 19663"/>
                <a:gd name="T1" fmla="*/ 21597 h 21600"/>
                <a:gd name="T2" fmla="*/ 0 w 19663"/>
                <a:gd name="T3" fmla="*/ 9660 h 21600"/>
                <a:gd name="T4" fmla="*/ 19320 w 1966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663" h="21600" fill="none" extrusionOk="0">
                  <a:moveTo>
                    <a:pt x="19663" y="21597"/>
                  </a:moveTo>
                  <a:cubicBezTo>
                    <a:pt x="19548" y="21599"/>
                    <a:pt x="19434" y="21599"/>
                    <a:pt x="19320" y="21600"/>
                  </a:cubicBezTo>
                  <a:cubicBezTo>
                    <a:pt x="11138" y="21600"/>
                    <a:pt x="3659" y="16977"/>
                    <a:pt x="0" y="9659"/>
                  </a:cubicBezTo>
                </a:path>
                <a:path w="19663" h="21600" stroke="0" extrusionOk="0">
                  <a:moveTo>
                    <a:pt x="19663" y="21597"/>
                  </a:moveTo>
                  <a:cubicBezTo>
                    <a:pt x="19548" y="21599"/>
                    <a:pt x="19434" y="21599"/>
                    <a:pt x="19320" y="21600"/>
                  </a:cubicBezTo>
                  <a:cubicBezTo>
                    <a:pt x="11138" y="21600"/>
                    <a:pt x="3659" y="16977"/>
                    <a:pt x="0" y="9659"/>
                  </a:cubicBezTo>
                  <a:lnTo>
                    <a:pt x="1932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7" name="Freeform 313"/>
            <p:cNvSpPr>
              <a:spLocks/>
            </p:cNvSpPr>
            <p:nvPr/>
          </p:nvSpPr>
          <p:spPr bwMode="auto">
            <a:xfrm>
              <a:off x="1903" y="2185"/>
              <a:ext cx="18" cy="78"/>
            </a:xfrm>
            <a:custGeom>
              <a:avLst/>
              <a:gdLst>
                <a:gd name="T0" fmla="*/ 19 w 49"/>
                <a:gd name="T1" fmla="*/ 211 h 211"/>
                <a:gd name="T2" fmla="*/ 0 w 49"/>
                <a:gd name="T3" fmla="*/ 209 h 211"/>
                <a:gd name="T4" fmla="*/ 30 w 49"/>
                <a:gd name="T5" fmla="*/ 0 h 211"/>
                <a:gd name="T6" fmla="*/ 49 w 49"/>
                <a:gd name="T7" fmla="*/ 2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211">
                  <a:moveTo>
                    <a:pt x="19" y="211"/>
                  </a:moveTo>
                  <a:lnTo>
                    <a:pt x="0" y="209"/>
                  </a:lnTo>
                  <a:lnTo>
                    <a:pt x="30" y="0"/>
                  </a:lnTo>
                  <a:lnTo>
                    <a:pt x="49" y="2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8" name="Line 314"/>
            <p:cNvSpPr>
              <a:spLocks noChangeShapeType="1"/>
            </p:cNvSpPr>
            <p:nvPr/>
          </p:nvSpPr>
          <p:spPr bwMode="auto">
            <a:xfrm flipH="1" flipV="1">
              <a:off x="1914" y="2185"/>
              <a:ext cx="7" cy="1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9" name="Arc 315"/>
            <p:cNvSpPr>
              <a:spLocks/>
            </p:cNvSpPr>
            <p:nvPr/>
          </p:nvSpPr>
          <p:spPr bwMode="auto">
            <a:xfrm>
              <a:off x="1547" y="2175"/>
              <a:ext cx="139" cy="4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599"/>
                <a:gd name="T2" fmla="*/ 150 w 21600"/>
                <a:gd name="T3" fmla="*/ 21599 h 21599"/>
                <a:gd name="T4" fmla="*/ 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600" y="0"/>
                  </a:moveTo>
                  <a:cubicBezTo>
                    <a:pt x="21600" y="11870"/>
                    <a:pt x="12020" y="21517"/>
                    <a:pt x="150" y="21599"/>
                  </a:cubicBezTo>
                </a:path>
                <a:path w="21600" h="21599" stroke="0" extrusionOk="0">
                  <a:moveTo>
                    <a:pt x="21600" y="0"/>
                  </a:moveTo>
                  <a:cubicBezTo>
                    <a:pt x="21600" y="11870"/>
                    <a:pt x="12020" y="21517"/>
                    <a:pt x="15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0" name="Arc 316"/>
            <p:cNvSpPr>
              <a:spLocks/>
            </p:cNvSpPr>
            <p:nvPr/>
          </p:nvSpPr>
          <p:spPr bwMode="auto">
            <a:xfrm>
              <a:off x="1333" y="2120"/>
              <a:ext cx="214" cy="9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700 w 21700"/>
                <a:gd name="T1" fmla="*/ 21600 h 21600"/>
                <a:gd name="T2" fmla="*/ 0 w 21700"/>
                <a:gd name="T3" fmla="*/ 0 h 21600"/>
                <a:gd name="T4" fmla="*/ 21600 w 217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0" h="21600" fill="none" extrusionOk="0">
                  <a:moveTo>
                    <a:pt x="21699" y="21599"/>
                  </a:moveTo>
                  <a:cubicBezTo>
                    <a:pt x="21666" y="21599"/>
                    <a:pt x="2163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700" h="21600" stroke="0" extrusionOk="0">
                  <a:moveTo>
                    <a:pt x="21699" y="21599"/>
                  </a:moveTo>
                  <a:cubicBezTo>
                    <a:pt x="21666" y="21599"/>
                    <a:pt x="21633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1" name="Arc 317"/>
            <p:cNvSpPr>
              <a:spLocks/>
            </p:cNvSpPr>
            <p:nvPr/>
          </p:nvSpPr>
          <p:spPr bwMode="auto">
            <a:xfrm>
              <a:off x="1333" y="2017"/>
              <a:ext cx="85" cy="10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1 w 21600"/>
                <a:gd name="T1" fmla="*/ 21811 h 21811"/>
                <a:gd name="T2" fmla="*/ 21600 w 21600"/>
                <a:gd name="T3" fmla="*/ 0 h 21811"/>
                <a:gd name="T4" fmla="*/ 21600 w 21600"/>
                <a:gd name="T5" fmla="*/ 21600 h 21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1" fill="none" extrusionOk="0">
                  <a:moveTo>
                    <a:pt x="1" y="21810"/>
                  </a:moveTo>
                  <a:cubicBezTo>
                    <a:pt x="0" y="21740"/>
                    <a:pt x="0" y="21670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21600" h="21811" stroke="0" extrusionOk="0">
                  <a:moveTo>
                    <a:pt x="1" y="21810"/>
                  </a:moveTo>
                  <a:cubicBezTo>
                    <a:pt x="0" y="21740"/>
                    <a:pt x="0" y="21670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2" name="Freeform 318"/>
            <p:cNvSpPr>
              <a:spLocks/>
            </p:cNvSpPr>
            <p:nvPr/>
          </p:nvSpPr>
          <p:spPr bwMode="auto">
            <a:xfrm>
              <a:off x="1418" y="1978"/>
              <a:ext cx="9" cy="77"/>
            </a:xfrm>
            <a:custGeom>
              <a:avLst/>
              <a:gdLst>
                <a:gd name="T0" fmla="*/ 22 w 22"/>
                <a:gd name="T1" fmla="*/ 209 h 209"/>
                <a:gd name="T2" fmla="*/ 0 w 22"/>
                <a:gd name="T3" fmla="*/ 209 h 209"/>
                <a:gd name="T4" fmla="*/ 0 w 22"/>
                <a:gd name="T5" fmla="*/ 0 h 209"/>
                <a:gd name="T6" fmla="*/ 22 w 22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09">
                  <a:moveTo>
                    <a:pt x="22" y="209"/>
                  </a:moveTo>
                  <a:lnTo>
                    <a:pt x="0" y="209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3" name="Line 319"/>
            <p:cNvSpPr>
              <a:spLocks noChangeShapeType="1"/>
            </p:cNvSpPr>
            <p:nvPr/>
          </p:nvSpPr>
          <p:spPr bwMode="auto">
            <a:xfrm flipH="1">
              <a:off x="1418" y="1978"/>
              <a:ext cx="9" cy="0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4" name="Line 320"/>
            <p:cNvSpPr>
              <a:spLocks noChangeShapeType="1"/>
            </p:cNvSpPr>
            <p:nvPr/>
          </p:nvSpPr>
          <p:spPr bwMode="auto">
            <a:xfrm flipV="1">
              <a:off x="1560" y="2023"/>
              <a:ext cx="207" cy="73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5" name="Freeform 321"/>
            <p:cNvSpPr>
              <a:spLocks/>
            </p:cNvSpPr>
            <p:nvPr/>
          </p:nvSpPr>
          <p:spPr bwMode="auto">
            <a:xfrm>
              <a:off x="1755" y="1984"/>
              <a:ext cx="32" cy="76"/>
            </a:xfrm>
            <a:custGeom>
              <a:avLst/>
              <a:gdLst>
                <a:gd name="T0" fmla="*/ 87 w 87"/>
                <a:gd name="T1" fmla="*/ 200 h 206"/>
                <a:gd name="T2" fmla="*/ 68 w 87"/>
                <a:gd name="T3" fmla="*/ 206 h 206"/>
                <a:gd name="T4" fmla="*/ 0 w 87"/>
                <a:gd name="T5" fmla="*/ 6 h 206"/>
                <a:gd name="T6" fmla="*/ 19 w 87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7" h="206">
                  <a:moveTo>
                    <a:pt x="87" y="200"/>
                  </a:moveTo>
                  <a:lnTo>
                    <a:pt x="68" y="206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6" name="Line 322"/>
            <p:cNvSpPr>
              <a:spLocks noChangeShapeType="1"/>
            </p:cNvSpPr>
            <p:nvPr/>
          </p:nvSpPr>
          <p:spPr bwMode="auto">
            <a:xfrm flipH="1">
              <a:off x="1755" y="1984"/>
              <a:ext cx="7" cy="2"/>
            </a:xfrm>
            <a:prstGeom prst="line">
              <a:avLst/>
            </a:pr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7" name="Arc 323"/>
            <p:cNvSpPr>
              <a:spLocks/>
            </p:cNvSpPr>
            <p:nvPr/>
          </p:nvSpPr>
          <p:spPr bwMode="auto">
            <a:xfrm>
              <a:off x="1951" y="2317"/>
              <a:ext cx="205" cy="72"/>
            </a:xfrm>
            <a:custGeom>
              <a:avLst/>
              <a:gdLst>
                <a:gd name="G0" fmla="+- 21598 0 0"/>
                <a:gd name="G1" fmla="+- 0 0 0"/>
                <a:gd name="G2" fmla="+- 21600 0 0"/>
                <a:gd name="T0" fmla="*/ 21701 w 21701"/>
                <a:gd name="T1" fmla="*/ 21600 h 21600"/>
                <a:gd name="T2" fmla="*/ 0 w 21701"/>
                <a:gd name="T3" fmla="*/ 301 h 21600"/>
                <a:gd name="T4" fmla="*/ 21598 w 2170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1" h="21600" fill="none" extrusionOk="0">
                  <a:moveTo>
                    <a:pt x="21700" y="21599"/>
                  </a:moveTo>
                  <a:cubicBezTo>
                    <a:pt x="21666" y="21599"/>
                    <a:pt x="21632" y="21599"/>
                    <a:pt x="21598" y="21600"/>
                  </a:cubicBezTo>
                  <a:cubicBezTo>
                    <a:pt x="9786" y="21600"/>
                    <a:pt x="164" y="12111"/>
                    <a:pt x="0" y="300"/>
                  </a:cubicBezTo>
                </a:path>
                <a:path w="21701" h="21600" stroke="0" extrusionOk="0">
                  <a:moveTo>
                    <a:pt x="21700" y="21599"/>
                  </a:moveTo>
                  <a:cubicBezTo>
                    <a:pt x="21666" y="21599"/>
                    <a:pt x="21632" y="21599"/>
                    <a:pt x="21598" y="21600"/>
                  </a:cubicBezTo>
                  <a:cubicBezTo>
                    <a:pt x="9786" y="21600"/>
                    <a:pt x="164" y="12111"/>
                    <a:pt x="0" y="300"/>
                  </a:cubicBezTo>
                  <a:lnTo>
                    <a:pt x="21598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8" name="Arc 324"/>
            <p:cNvSpPr>
              <a:spLocks/>
            </p:cNvSpPr>
            <p:nvPr/>
          </p:nvSpPr>
          <p:spPr bwMode="auto">
            <a:xfrm>
              <a:off x="1750" y="2390"/>
              <a:ext cx="404" cy="18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53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08"/>
                    <a:pt x="11961" y="21570"/>
                    <a:pt x="52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08"/>
                    <a:pt x="11961" y="21570"/>
                    <a:pt x="52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9" name="Arc 325"/>
            <p:cNvSpPr>
              <a:spLocks/>
            </p:cNvSpPr>
            <p:nvPr/>
          </p:nvSpPr>
          <p:spPr bwMode="auto">
            <a:xfrm>
              <a:off x="1285" y="2467"/>
              <a:ext cx="466" cy="1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46 w 21646"/>
                <a:gd name="T1" fmla="*/ 21600 h 21600"/>
                <a:gd name="T2" fmla="*/ 0 w 21646"/>
                <a:gd name="T3" fmla="*/ 0 h 21600"/>
                <a:gd name="T4" fmla="*/ 21600 w 2164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6" h="21600" fill="none" extrusionOk="0">
                  <a:moveTo>
                    <a:pt x="21645" y="21599"/>
                  </a:moveTo>
                  <a:cubicBezTo>
                    <a:pt x="21630" y="21599"/>
                    <a:pt x="2161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</a:path>
                <a:path w="21646" h="21600" stroke="0" extrusionOk="0">
                  <a:moveTo>
                    <a:pt x="21645" y="21599"/>
                  </a:moveTo>
                  <a:cubicBezTo>
                    <a:pt x="21630" y="21599"/>
                    <a:pt x="21615" y="21599"/>
                    <a:pt x="21600" y="21600"/>
                  </a:cubicBez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6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0" name="Freeform 326"/>
            <p:cNvSpPr>
              <a:spLocks/>
            </p:cNvSpPr>
            <p:nvPr/>
          </p:nvSpPr>
          <p:spPr bwMode="auto">
            <a:xfrm>
              <a:off x="1265" y="2467"/>
              <a:ext cx="39" cy="55"/>
            </a:xfrm>
            <a:custGeom>
              <a:avLst/>
              <a:gdLst>
                <a:gd name="T0" fmla="*/ 20 w 39"/>
                <a:gd name="T1" fmla="*/ 0 h 55"/>
                <a:gd name="T2" fmla="*/ 0 w 39"/>
                <a:gd name="T3" fmla="*/ 55 h 55"/>
                <a:gd name="T4" fmla="*/ 20 w 39"/>
                <a:gd name="T5" fmla="*/ 41 h 55"/>
                <a:gd name="T6" fmla="*/ 39 w 39"/>
                <a:gd name="T7" fmla="*/ 55 h 55"/>
                <a:gd name="T8" fmla="*/ 20 w 39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55">
                  <a:moveTo>
                    <a:pt x="20" y="0"/>
                  </a:moveTo>
                  <a:lnTo>
                    <a:pt x="0" y="55"/>
                  </a:lnTo>
                  <a:lnTo>
                    <a:pt x="20" y="41"/>
                  </a:lnTo>
                  <a:lnTo>
                    <a:pt x="39" y="55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 w="6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648200" y="80772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457200"/>
            <a:ext cx="6399212" cy="8413750"/>
            <a:chOff x="295" y="288"/>
            <a:chExt cx="4031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5" y="288"/>
              <a:ext cx="3785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22" y="315"/>
              <a:ext cx="4004" cy="5092"/>
              <a:chOff x="322" y="315"/>
              <a:chExt cx="4004" cy="5092"/>
            </a:xfrm>
          </p:grpSpPr>
          <p:sp>
            <p:nvSpPr>
              <p:cNvPr id="19519" name="Rectangle 5"/>
              <p:cNvSpPr>
                <a:spLocks noChangeArrowheads="1"/>
              </p:cNvSpPr>
              <p:nvPr/>
            </p:nvSpPr>
            <p:spPr bwMode="auto">
              <a:xfrm>
                <a:off x="322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0" name="Rectangle 6"/>
              <p:cNvSpPr>
                <a:spLocks noChangeArrowheads="1"/>
              </p:cNvSpPr>
              <p:nvPr/>
            </p:nvSpPr>
            <p:spPr bwMode="auto">
              <a:xfrm>
                <a:off x="322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1" name="Rectangle 7"/>
              <p:cNvSpPr>
                <a:spLocks noChangeArrowheads="1"/>
              </p:cNvSpPr>
              <p:nvPr/>
            </p:nvSpPr>
            <p:spPr bwMode="auto">
              <a:xfrm>
                <a:off x="322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2" name="Rectangle 8"/>
              <p:cNvSpPr>
                <a:spLocks noChangeArrowheads="1"/>
              </p:cNvSpPr>
              <p:nvPr/>
            </p:nvSpPr>
            <p:spPr bwMode="auto">
              <a:xfrm>
                <a:off x="727" y="462"/>
                <a:ext cx="3050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3" name="Oval 9"/>
              <p:cNvSpPr>
                <a:spLocks noChangeArrowheads="1"/>
              </p:cNvSpPr>
              <p:nvPr/>
            </p:nvSpPr>
            <p:spPr bwMode="auto">
              <a:xfrm>
                <a:off x="927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4" name="Rectangle 10"/>
              <p:cNvSpPr>
                <a:spLocks noChangeArrowheads="1"/>
              </p:cNvSpPr>
              <p:nvPr/>
            </p:nvSpPr>
            <p:spPr bwMode="auto">
              <a:xfrm>
                <a:off x="1705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5" name="Oval 11"/>
              <p:cNvSpPr>
                <a:spLocks noChangeArrowheads="1"/>
              </p:cNvSpPr>
              <p:nvPr/>
            </p:nvSpPr>
            <p:spPr bwMode="auto">
              <a:xfrm>
                <a:off x="1697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6" name="Rectangle 12"/>
              <p:cNvSpPr>
                <a:spLocks noChangeArrowheads="1"/>
              </p:cNvSpPr>
              <p:nvPr/>
            </p:nvSpPr>
            <p:spPr bwMode="auto">
              <a:xfrm>
                <a:off x="2082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7" name="Oval 13"/>
              <p:cNvSpPr>
                <a:spLocks noChangeArrowheads="1"/>
              </p:cNvSpPr>
              <p:nvPr/>
            </p:nvSpPr>
            <p:spPr bwMode="auto">
              <a:xfrm>
                <a:off x="1951" y="1429"/>
                <a:ext cx="107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28" name="Rectangle 14"/>
              <p:cNvSpPr>
                <a:spLocks noChangeArrowheads="1"/>
              </p:cNvSpPr>
              <p:nvPr/>
            </p:nvSpPr>
            <p:spPr bwMode="auto">
              <a:xfrm>
                <a:off x="2586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29" name="Rectangle 15"/>
              <p:cNvSpPr>
                <a:spLocks noChangeArrowheads="1"/>
              </p:cNvSpPr>
              <p:nvPr/>
            </p:nvSpPr>
            <p:spPr bwMode="auto">
              <a:xfrm>
                <a:off x="2206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0" name="Line 16"/>
              <p:cNvSpPr>
                <a:spLocks noChangeShapeType="1"/>
              </p:cNvSpPr>
              <p:nvPr/>
            </p:nvSpPr>
            <p:spPr bwMode="auto">
              <a:xfrm>
                <a:off x="2206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1" name="Line 17"/>
              <p:cNvSpPr>
                <a:spLocks noChangeShapeType="1"/>
              </p:cNvSpPr>
              <p:nvPr/>
            </p:nvSpPr>
            <p:spPr bwMode="auto">
              <a:xfrm flipV="1">
                <a:off x="2206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2" name="Rectangle 18"/>
              <p:cNvSpPr>
                <a:spLocks noChangeArrowheads="1"/>
              </p:cNvSpPr>
              <p:nvPr/>
            </p:nvSpPr>
            <p:spPr bwMode="auto">
              <a:xfrm>
                <a:off x="1439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3" name="Oval 19"/>
              <p:cNvSpPr>
                <a:spLocks noChangeArrowheads="1"/>
              </p:cNvSpPr>
              <p:nvPr/>
            </p:nvSpPr>
            <p:spPr bwMode="auto">
              <a:xfrm>
                <a:off x="2466" y="1429"/>
                <a:ext cx="107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4" name="Rectangle 20"/>
              <p:cNvSpPr>
                <a:spLocks noChangeArrowheads="1"/>
              </p:cNvSpPr>
              <p:nvPr/>
            </p:nvSpPr>
            <p:spPr bwMode="auto">
              <a:xfrm>
                <a:off x="220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5" name="Oval 21"/>
              <p:cNvSpPr>
                <a:spLocks noChangeArrowheads="1"/>
              </p:cNvSpPr>
              <p:nvPr/>
            </p:nvSpPr>
            <p:spPr bwMode="auto">
              <a:xfrm>
                <a:off x="272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6" name="Rectangle 22"/>
              <p:cNvSpPr>
                <a:spLocks noChangeArrowheads="1"/>
              </p:cNvSpPr>
              <p:nvPr/>
            </p:nvSpPr>
            <p:spPr bwMode="auto">
              <a:xfrm>
                <a:off x="272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7" name="Oval 23"/>
              <p:cNvSpPr>
                <a:spLocks noChangeArrowheads="1"/>
              </p:cNvSpPr>
              <p:nvPr/>
            </p:nvSpPr>
            <p:spPr bwMode="auto">
              <a:xfrm>
                <a:off x="2976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38" name="Rectangle 24"/>
              <p:cNvSpPr>
                <a:spLocks noChangeArrowheads="1"/>
              </p:cNvSpPr>
              <p:nvPr/>
            </p:nvSpPr>
            <p:spPr bwMode="auto">
              <a:xfrm>
                <a:off x="2984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39" name="Oval 25"/>
              <p:cNvSpPr>
                <a:spLocks noChangeArrowheads="1"/>
              </p:cNvSpPr>
              <p:nvPr/>
            </p:nvSpPr>
            <p:spPr bwMode="auto">
              <a:xfrm>
                <a:off x="2206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0" name="Rectangle 26"/>
              <p:cNvSpPr>
                <a:spLocks noChangeArrowheads="1"/>
              </p:cNvSpPr>
              <p:nvPr/>
            </p:nvSpPr>
            <p:spPr bwMode="auto">
              <a:xfrm>
                <a:off x="930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1" name="Oval 27"/>
              <p:cNvSpPr>
                <a:spLocks noChangeArrowheads="1"/>
              </p:cNvSpPr>
              <p:nvPr/>
            </p:nvSpPr>
            <p:spPr bwMode="auto">
              <a:xfrm>
                <a:off x="2206" y="1833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2" name="Rectangle 28"/>
              <p:cNvSpPr>
                <a:spLocks noChangeArrowheads="1"/>
              </p:cNvSpPr>
              <p:nvPr/>
            </p:nvSpPr>
            <p:spPr bwMode="auto">
              <a:xfrm>
                <a:off x="3361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3" name="Oval 29"/>
              <p:cNvSpPr>
                <a:spLocks noChangeArrowheads="1"/>
              </p:cNvSpPr>
              <p:nvPr/>
            </p:nvSpPr>
            <p:spPr bwMode="auto">
              <a:xfrm>
                <a:off x="1468" y="1610"/>
                <a:ext cx="107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4" name="Rectangle 30"/>
              <p:cNvSpPr>
                <a:spLocks noChangeArrowheads="1"/>
              </p:cNvSpPr>
              <p:nvPr/>
            </p:nvSpPr>
            <p:spPr bwMode="auto">
              <a:xfrm>
                <a:off x="1540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5" name="Oval 31"/>
              <p:cNvSpPr>
                <a:spLocks noChangeArrowheads="1"/>
              </p:cNvSpPr>
              <p:nvPr/>
            </p:nvSpPr>
            <p:spPr bwMode="auto">
              <a:xfrm>
                <a:off x="3231" y="160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6" name="Rectangle 32"/>
              <p:cNvSpPr>
                <a:spLocks noChangeArrowheads="1"/>
              </p:cNvSpPr>
              <p:nvPr/>
            </p:nvSpPr>
            <p:spPr bwMode="auto">
              <a:xfrm>
                <a:off x="2944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7" name="Oval 33"/>
              <p:cNvSpPr>
                <a:spLocks noChangeArrowheads="1"/>
              </p:cNvSpPr>
              <p:nvPr/>
            </p:nvSpPr>
            <p:spPr bwMode="auto">
              <a:xfrm>
                <a:off x="473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48" name="Rectangle 34"/>
              <p:cNvSpPr>
                <a:spLocks noChangeArrowheads="1"/>
              </p:cNvSpPr>
              <p:nvPr/>
            </p:nvSpPr>
            <p:spPr bwMode="auto">
              <a:xfrm>
                <a:off x="921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49" name="Oval 35"/>
              <p:cNvSpPr>
                <a:spLocks noChangeArrowheads="1"/>
              </p:cNvSpPr>
              <p:nvPr/>
            </p:nvSpPr>
            <p:spPr bwMode="auto">
              <a:xfrm>
                <a:off x="913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0" name="Rectangle 36"/>
              <p:cNvSpPr>
                <a:spLocks noChangeArrowheads="1"/>
              </p:cNvSpPr>
              <p:nvPr/>
            </p:nvSpPr>
            <p:spPr bwMode="auto">
              <a:xfrm>
                <a:off x="1139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1" name="Oval 37"/>
              <p:cNvSpPr>
                <a:spLocks noChangeArrowheads="1"/>
              </p:cNvSpPr>
              <p:nvPr/>
            </p:nvSpPr>
            <p:spPr bwMode="auto">
              <a:xfrm>
                <a:off x="1062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2" name="Rectangle 38"/>
              <p:cNvSpPr>
                <a:spLocks noChangeArrowheads="1"/>
              </p:cNvSpPr>
              <p:nvPr/>
            </p:nvSpPr>
            <p:spPr bwMode="auto">
              <a:xfrm>
                <a:off x="1436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3" name="Rectangle 39"/>
              <p:cNvSpPr>
                <a:spLocks noChangeArrowheads="1"/>
              </p:cNvSpPr>
              <p:nvPr/>
            </p:nvSpPr>
            <p:spPr bwMode="auto">
              <a:xfrm>
                <a:off x="1211" y="296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4" name="Line 40"/>
              <p:cNvSpPr>
                <a:spLocks noChangeShapeType="1"/>
              </p:cNvSpPr>
              <p:nvPr/>
            </p:nvSpPr>
            <p:spPr bwMode="auto">
              <a:xfrm>
                <a:off x="1211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5" name="Line 41"/>
              <p:cNvSpPr>
                <a:spLocks noChangeShapeType="1"/>
              </p:cNvSpPr>
              <p:nvPr/>
            </p:nvSpPr>
            <p:spPr bwMode="auto">
              <a:xfrm flipV="1">
                <a:off x="1211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6" name="Rectangle 42"/>
              <p:cNvSpPr>
                <a:spLocks noChangeArrowheads="1"/>
              </p:cNvSpPr>
              <p:nvPr/>
            </p:nvSpPr>
            <p:spPr bwMode="auto">
              <a:xfrm>
                <a:off x="770" y="274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7" name="Oval 43"/>
              <p:cNvSpPr>
                <a:spLocks noChangeArrowheads="1"/>
              </p:cNvSpPr>
              <p:nvPr/>
            </p:nvSpPr>
            <p:spPr bwMode="auto">
              <a:xfrm>
                <a:off x="1359" y="2960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58" name="Rectangle 44"/>
              <p:cNvSpPr>
                <a:spLocks noChangeArrowheads="1"/>
              </p:cNvSpPr>
              <p:nvPr/>
            </p:nvSpPr>
            <p:spPr bwMode="auto">
              <a:xfrm>
                <a:off x="1068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59" name="Oval 45"/>
              <p:cNvSpPr>
                <a:spLocks noChangeArrowheads="1"/>
              </p:cNvSpPr>
              <p:nvPr/>
            </p:nvSpPr>
            <p:spPr bwMode="auto">
              <a:xfrm>
                <a:off x="1508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0" name="Rectangle 46"/>
              <p:cNvSpPr>
                <a:spLocks noChangeArrowheads="1"/>
              </p:cNvSpPr>
              <p:nvPr/>
            </p:nvSpPr>
            <p:spPr bwMode="auto">
              <a:xfrm>
                <a:off x="1360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1" name="Oval 47"/>
              <p:cNvSpPr>
                <a:spLocks noChangeArrowheads="1"/>
              </p:cNvSpPr>
              <p:nvPr/>
            </p:nvSpPr>
            <p:spPr bwMode="auto">
              <a:xfrm>
                <a:off x="1657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2" name="Rectangle 48"/>
              <p:cNvSpPr>
                <a:spLocks noChangeArrowheads="1"/>
              </p:cNvSpPr>
              <p:nvPr/>
            </p:nvSpPr>
            <p:spPr bwMode="auto">
              <a:xfrm>
                <a:off x="1633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3" name="Oval 49"/>
              <p:cNvSpPr>
                <a:spLocks noChangeArrowheads="1"/>
              </p:cNvSpPr>
              <p:nvPr/>
            </p:nvSpPr>
            <p:spPr bwMode="auto">
              <a:xfrm>
                <a:off x="1211" y="30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4" name="Rectangle 50"/>
              <p:cNvSpPr>
                <a:spLocks noChangeArrowheads="1"/>
              </p:cNvSpPr>
              <p:nvPr/>
            </p:nvSpPr>
            <p:spPr bwMode="auto">
              <a:xfrm>
                <a:off x="473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5" name="Oval 51"/>
              <p:cNvSpPr>
                <a:spLocks noChangeArrowheads="1"/>
              </p:cNvSpPr>
              <p:nvPr/>
            </p:nvSpPr>
            <p:spPr bwMode="auto">
              <a:xfrm>
                <a:off x="1211" y="315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6" name="Rectangle 52"/>
              <p:cNvSpPr>
                <a:spLocks noChangeArrowheads="1"/>
              </p:cNvSpPr>
              <p:nvPr/>
            </p:nvSpPr>
            <p:spPr bwMode="auto">
              <a:xfrm>
                <a:off x="1806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7" name="Oval 53"/>
              <p:cNvSpPr>
                <a:spLocks noChangeArrowheads="1"/>
              </p:cNvSpPr>
              <p:nvPr/>
            </p:nvSpPr>
            <p:spPr bwMode="auto">
              <a:xfrm>
                <a:off x="765" y="3040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68" name="Rectangle 54"/>
              <p:cNvSpPr>
                <a:spLocks noChangeArrowheads="1"/>
              </p:cNvSpPr>
              <p:nvPr/>
            </p:nvSpPr>
            <p:spPr bwMode="auto">
              <a:xfrm>
                <a:off x="1115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69" name="Oval 55"/>
              <p:cNvSpPr>
                <a:spLocks noChangeArrowheads="1"/>
              </p:cNvSpPr>
              <p:nvPr/>
            </p:nvSpPr>
            <p:spPr bwMode="auto">
              <a:xfrm>
                <a:off x="1800" y="304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0" name="Rectangle 56"/>
              <p:cNvSpPr>
                <a:spLocks noChangeArrowheads="1"/>
              </p:cNvSpPr>
              <p:nvPr/>
            </p:nvSpPr>
            <p:spPr bwMode="auto">
              <a:xfrm>
                <a:off x="1954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1" name="Oval 57"/>
              <p:cNvSpPr>
                <a:spLocks noChangeArrowheads="1"/>
              </p:cNvSpPr>
              <p:nvPr/>
            </p:nvSpPr>
            <p:spPr bwMode="auto">
              <a:xfrm>
                <a:off x="473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2" name="Rectangle 58"/>
              <p:cNvSpPr>
                <a:spLocks noChangeArrowheads="1"/>
              </p:cNvSpPr>
              <p:nvPr/>
            </p:nvSpPr>
            <p:spPr bwMode="auto">
              <a:xfrm>
                <a:off x="921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3" name="Oval 59"/>
              <p:cNvSpPr>
                <a:spLocks noChangeArrowheads="1"/>
              </p:cNvSpPr>
              <p:nvPr/>
            </p:nvSpPr>
            <p:spPr bwMode="auto">
              <a:xfrm>
                <a:off x="913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4" name="Rectangle 60"/>
              <p:cNvSpPr>
                <a:spLocks noChangeArrowheads="1"/>
              </p:cNvSpPr>
              <p:nvPr/>
            </p:nvSpPr>
            <p:spPr bwMode="auto">
              <a:xfrm>
                <a:off x="1211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5" name="Oval 61"/>
              <p:cNvSpPr>
                <a:spLocks noChangeArrowheads="1"/>
              </p:cNvSpPr>
              <p:nvPr/>
            </p:nvSpPr>
            <p:spPr bwMode="auto">
              <a:xfrm>
                <a:off x="1062" y="503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6" name="Rectangle 62"/>
              <p:cNvSpPr>
                <a:spLocks noChangeArrowheads="1"/>
              </p:cNvSpPr>
              <p:nvPr/>
            </p:nvSpPr>
            <p:spPr bwMode="auto">
              <a:xfrm>
                <a:off x="1511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77" name="Rectangle 63"/>
              <p:cNvSpPr>
                <a:spLocks noChangeArrowheads="1"/>
              </p:cNvSpPr>
              <p:nvPr/>
            </p:nvSpPr>
            <p:spPr bwMode="auto">
              <a:xfrm>
                <a:off x="1211" y="503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8" name="Line 64"/>
              <p:cNvSpPr>
                <a:spLocks noChangeShapeType="1"/>
              </p:cNvSpPr>
              <p:nvPr/>
            </p:nvSpPr>
            <p:spPr bwMode="auto">
              <a:xfrm>
                <a:off x="1211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79" name="Line 65"/>
              <p:cNvSpPr>
                <a:spLocks noChangeShapeType="1"/>
              </p:cNvSpPr>
              <p:nvPr/>
            </p:nvSpPr>
            <p:spPr bwMode="auto">
              <a:xfrm flipV="1">
                <a:off x="1211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0" name="Rectangle 66"/>
              <p:cNvSpPr>
                <a:spLocks noChangeArrowheads="1"/>
              </p:cNvSpPr>
              <p:nvPr/>
            </p:nvSpPr>
            <p:spPr bwMode="auto">
              <a:xfrm>
                <a:off x="746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1" name="Oval 67"/>
              <p:cNvSpPr>
                <a:spLocks noChangeArrowheads="1"/>
              </p:cNvSpPr>
              <p:nvPr/>
            </p:nvSpPr>
            <p:spPr bwMode="auto">
              <a:xfrm>
                <a:off x="1359" y="5030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2" name="Rectangle 68"/>
              <p:cNvSpPr>
                <a:spLocks noChangeArrowheads="1"/>
              </p:cNvSpPr>
              <p:nvPr/>
            </p:nvSpPr>
            <p:spPr bwMode="auto">
              <a:xfrm>
                <a:off x="919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3" name="Oval 69"/>
              <p:cNvSpPr>
                <a:spLocks noChangeArrowheads="1"/>
              </p:cNvSpPr>
              <p:nvPr/>
            </p:nvSpPr>
            <p:spPr bwMode="auto">
              <a:xfrm>
                <a:off x="1508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4" name="Rectangle 70"/>
              <p:cNvSpPr>
                <a:spLocks noChangeArrowheads="1"/>
              </p:cNvSpPr>
              <p:nvPr/>
            </p:nvSpPr>
            <p:spPr bwMode="auto">
              <a:xfrm>
                <a:off x="1211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5" name="Oval 71"/>
              <p:cNvSpPr>
                <a:spLocks noChangeArrowheads="1"/>
              </p:cNvSpPr>
              <p:nvPr/>
            </p:nvSpPr>
            <p:spPr bwMode="auto">
              <a:xfrm>
                <a:off x="1657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6" name="Rectangle 72"/>
              <p:cNvSpPr>
                <a:spLocks noChangeArrowheads="1"/>
              </p:cNvSpPr>
              <p:nvPr/>
            </p:nvSpPr>
            <p:spPr bwMode="auto">
              <a:xfrm>
                <a:off x="1508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7" name="Oval 73"/>
              <p:cNvSpPr>
                <a:spLocks noChangeArrowheads="1"/>
              </p:cNvSpPr>
              <p:nvPr/>
            </p:nvSpPr>
            <p:spPr bwMode="auto">
              <a:xfrm>
                <a:off x="1211" y="512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88" name="Rectangle 74"/>
              <p:cNvSpPr>
                <a:spLocks noChangeArrowheads="1"/>
              </p:cNvSpPr>
              <p:nvPr/>
            </p:nvSpPr>
            <p:spPr bwMode="auto">
              <a:xfrm>
                <a:off x="473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89" name="Oval 75"/>
              <p:cNvSpPr>
                <a:spLocks noChangeArrowheads="1"/>
              </p:cNvSpPr>
              <p:nvPr/>
            </p:nvSpPr>
            <p:spPr bwMode="auto">
              <a:xfrm>
                <a:off x="1211" y="52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0" name="Rectangle 76"/>
              <p:cNvSpPr>
                <a:spLocks noChangeArrowheads="1"/>
              </p:cNvSpPr>
              <p:nvPr/>
            </p:nvSpPr>
            <p:spPr bwMode="auto">
              <a:xfrm>
                <a:off x="1880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1" name="Oval 77"/>
              <p:cNvSpPr>
                <a:spLocks noChangeArrowheads="1"/>
              </p:cNvSpPr>
              <p:nvPr/>
            </p:nvSpPr>
            <p:spPr bwMode="auto">
              <a:xfrm>
                <a:off x="765" y="5142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2" name="Rectangle 78"/>
              <p:cNvSpPr>
                <a:spLocks noChangeArrowheads="1"/>
              </p:cNvSpPr>
              <p:nvPr/>
            </p:nvSpPr>
            <p:spPr bwMode="auto">
              <a:xfrm>
                <a:off x="1115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3" name="Oval 79"/>
              <p:cNvSpPr>
                <a:spLocks noChangeArrowheads="1"/>
              </p:cNvSpPr>
              <p:nvPr/>
            </p:nvSpPr>
            <p:spPr bwMode="auto">
              <a:xfrm>
                <a:off x="1805" y="514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4" name="Rectangle 80"/>
              <p:cNvSpPr>
                <a:spLocks noChangeArrowheads="1"/>
              </p:cNvSpPr>
              <p:nvPr/>
            </p:nvSpPr>
            <p:spPr bwMode="auto">
              <a:xfrm>
                <a:off x="1707" y="48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5" name="Oval 81"/>
              <p:cNvSpPr>
                <a:spLocks noChangeArrowheads="1"/>
              </p:cNvSpPr>
              <p:nvPr/>
            </p:nvSpPr>
            <p:spPr bwMode="auto">
              <a:xfrm>
                <a:off x="473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6" name="Rectangle 82"/>
              <p:cNvSpPr>
                <a:spLocks noChangeArrowheads="1"/>
              </p:cNvSpPr>
              <p:nvPr/>
            </p:nvSpPr>
            <p:spPr bwMode="auto">
              <a:xfrm>
                <a:off x="921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7" name="Oval 83"/>
              <p:cNvSpPr>
                <a:spLocks noChangeArrowheads="1"/>
              </p:cNvSpPr>
              <p:nvPr/>
            </p:nvSpPr>
            <p:spPr bwMode="auto">
              <a:xfrm>
                <a:off x="913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98" name="Rectangle 84"/>
              <p:cNvSpPr>
                <a:spLocks noChangeArrowheads="1"/>
              </p:cNvSpPr>
              <p:nvPr/>
            </p:nvSpPr>
            <p:spPr bwMode="auto">
              <a:xfrm>
                <a:off x="1211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599" name="Oval 85"/>
              <p:cNvSpPr>
                <a:spLocks noChangeArrowheads="1"/>
              </p:cNvSpPr>
              <p:nvPr/>
            </p:nvSpPr>
            <p:spPr bwMode="auto">
              <a:xfrm>
                <a:off x="1062" y="3995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00" name="Rectangle 86"/>
              <p:cNvSpPr>
                <a:spLocks noChangeArrowheads="1"/>
              </p:cNvSpPr>
              <p:nvPr/>
            </p:nvSpPr>
            <p:spPr bwMode="auto">
              <a:xfrm>
                <a:off x="1511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1" name="Rectangle 87"/>
              <p:cNvSpPr>
                <a:spLocks noChangeArrowheads="1"/>
              </p:cNvSpPr>
              <p:nvPr/>
            </p:nvSpPr>
            <p:spPr bwMode="auto">
              <a:xfrm>
                <a:off x="1211" y="3995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02" name="Line 88"/>
              <p:cNvSpPr>
                <a:spLocks noChangeShapeType="1"/>
              </p:cNvSpPr>
              <p:nvPr/>
            </p:nvSpPr>
            <p:spPr bwMode="auto">
              <a:xfrm>
                <a:off x="1211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03" name="Line 89"/>
              <p:cNvSpPr>
                <a:spLocks noChangeShapeType="1"/>
              </p:cNvSpPr>
              <p:nvPr/>
            </p:nvSpPr>
            <p:spPr bwMode="auto">
              <a:xfrm flipV="1">
                <a:off x="1211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04" name="Rectangle 90"/>
              <p:cNvSpPr>
                <a:spLocks noChangeArrowheads="1"/>
              </p:cNvSpPr>
              <p:nvPr/>
            </p:nvSpPr>
            <p:spPr bwMode="auto">
              <a:xfrm>
                <a:off x="770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5" name="Oval 91"/>
              <p:cNvSpPr>
                <a:spLocks noChangeArrowheads="1"/>
              </p:cNvSpPr>
              <p:nvPr/>
            </p:nvSpPr>
            <p:spPr bwMode="auto">
              <a:xfrm>
                <a:off x="1359" y="3995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06" name="Rectangle 92"/>
              <p:cNvSpPr>
                <a:spLocks noChangeArrowheads="1"/>
              </p:cNvSpPr>
              <p:nvPr/>
            </p:nvSpPr>
            <p:spPr bwMode="auto">
              <a:xfrm>
                <a:off x="1068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7" name="Oval 93"/>
              <p:cNvSpPr>
                <a:spLocks noChangeArrowheads="1"/>
              </p:cNvSpPr>
              <p:nvPr/>
            </p:nvSpPr>
            <p:spPr bwMode="auto">
              <a:xfrm>
                <a:off x="1508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08" name="Rectangle 94"/>
              <p:cNvSpPr>
                <a:spLocks noChangeArrowheads="1"/>
              </p:cNvSpPr>
              <p:nvPr/>
            </p:nvSpPr>
            <p:spPr bwMode="auto">
              <a:xfrm>
                <a:off x="1360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09" name="Oval 95"/>
              <p:cNvSpPr>
                <a:spLocks noChangeArrowheads="1"/>
              </p:cNvSpPr>
              <p:nvPr/>
            </p:nvSpPr>
            <p:spPr bwMode="auto">
              <a:xfrm>
                <a:off x="1657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10" name="Rectangle 96"/>
              <p:cNvSpPr>
                <a:spLocks noChangeArrowheads="1"/>
              </p:cNvSpPr>
              <p:nvPr/>
            </p:nvSpPr>
            <p:spPr bwMode="auto">
              <a:xfrm>
                <a:off x="1657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1" name="Oval 97"/>
              <p:cNvSpPr>
                <a:spLocks noChangeArrowheads="1"/>
              </p:cNvSpPr>
              <p:nvPr/>
            </p:nvSpPr>
            <p:spPr bwMode="auto">
              <a:xfrm>
                <a:off x="1211" y="408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12" name="Rectangle 98"/>
              <p:cNvSpPr>
                <a:spLocks noChangeArrowheads="1"/>
              </p:cNvSpPr>
              <p:nvPr/>
            </p:nvSpPr>
            <p:spPr bwMode="auto">
              <a:xfrm>
                <a:off x="473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3" name="Oval 99"/>
              <p:cNvSpPr>
                <a:spLocks noChangeArrowheads="1"/>
              </p:cNvSpPr>
              <p:nvPr/>
            </p:nvSpPr>
            <p:spPr bwMode="auto">
              <a:xfrm>
                <a:off x="1211" y="41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14" name="Rectangle 100"/>
              <p:cNvSpPr>
                <a:spLocks noChangeArrowheads="1"/>
              </p:cNvSpPr>
              <p:nvPr/>
            </p:nvSpPr>
            <p:spPr bwMode="auto">
              <a:xfrm>
                <a:off x="1880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5" name="Oval 101"/>
              <p:cNvSpPr>
                <a:spLocks noChangeArrowheads="1"/>
              </p:cNvSpPr>
              <p:nvPr/>
            </p:nvSpPr>
            <p:spPr bwMode="auto">
              <a:xfrm>
                <a:off x="765" y="4091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16" name="Rectangle 102"/>
              <p:cNvSpPr>
                <a:spLocks noChangeArrowheads="1"/>
              </p:cNvSpPr>
              <p:nvPr/>
            </p:nvSpPr>
            <p:spPr bwMode="auto">
              <a:xfrm>
                <a:off x="823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7" name="Oval 103"/>
              <p:cNvSpPr>
                <a:spLocks noChangeArrowheads="1"/>
              </p:cNvSpPr>
              <p:nvPr/>
            </p:nvSpPr>
            <p:spPr bwMode="auto">
              <a:xfrm>
                <a:off x="1795" y="408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18" name="Rectangle 104"/>
              <p:cNvSpPr>
                <a:spLocks noChangeArrowheads="1"/>
              </p:cNvSpPr>
              <p:nvPr/>
            </p:nvSpPr>
            <p:spPr bwMode="auto">
              <a:xfrm>
                <a:off x="1633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19" name="Rectangle 105"/>
              <p:cNvSpPr>
                <a:spLocks noChangeArrowheads="1"/>
              </p:cNvSpPr>
              <p:nvPr/>
            </p:nvSpPr>
            <p:spPr bwMode="auto">
              <a:xfrm>
                <a:off x="1831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0" name="Rectangle 106"/>
              <p:cNvSpPr>
                <a:spLocks noChangeArrowheads="1"/>
              </p:cNvSpPr>
              <p:nvPr/>
            </p:nvSpPr>
            <p:spPr bwMode="auto">
              <a:xfrm>
                <a:off x="1854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1" name="Rectangle 107"/>
              <p:cNvSpPr>
                <a:spLocks noChangeArrowheads="1"/>
              </p:cNvSpPr>
              <p:nvPr/>
            </p:nvSpPr>
            <p:spPr bwMode="auto">
              <a:xfrm>
                <a:off x="1866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2" name="Rectangle 108"/>
              <p:cNvSpPr>
                <a:spLocks noChangeArrowheads="1"/>
              </p:cNvSpPr>
              <p:nvPr/>
            </p:nvSpPr>
            <p:spPr bwMode="auto">
              <a:xfrm>
                <a:off x="837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3" name="Rectangle 109"/>
              <p:cNvSpPr>
                <a:spLocks noChangeArrowheads="1"/>
              </p:cNvSpPr>
              <p:nvPr/>
            </p:nvSpPr>
            <p:spPr bwMode="auto">
              <a:xfrm>
                <a:off x="1678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4" name="Rectangle 110"/>
              <p:cNvSpPr>
                <a:spLocks noChangeArrowheads="1"/>
              </p:cNvSpPr>
              <p:nvPr/>
            </p:nvSpPr>
            <p:spPr bwMode="auto">
              <a:xfrm>
                <a:off x="1948" y="315"/>
                <a:ext cx="1260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28 Jet Reverse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5" name="Rectangle 111"/>
              <p:cNvSpPr>
                <a:spLocks noChangeArrowheads="1"/>
              </p:cNvSpPr>
              <p:nvPr/>
            </p:nvSpPr>
            <p:spPr bwMode="auto">
              <a:xfrm>
                <a:off x="2114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6" name="Rectangle 112"/>
              <p:cNvSpPr>
                <a:spLocks noChangeArrowheads="1"/>
              </p:cNvSpPr>
              <p:nvPr/>
            </p:nvSpPr>
            <p:spPr bwMode="auto">
              <a:xfrm>
                <a:off x="2220" y="2328"/>
                <a:ext cx="8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7" name="Rectangle 113"/>
              <p:cNvSpPr>
                <a:spLocks noChangeArrowheads="1"/>
              </p:cNvSpPr>
              <p:nvPr/>
            </p:nvSpPr>
            <p:spPr bwMode="auto">
              <a:xfrm>
                <a:off x="2114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8" name="Rectangle 114"/>
              <p:cNvSpPr>
                <a:spLocks noChangeArrowheads="1"/>
              </p:cNvSpPr>
              <p:nvPr/>
            </p:nvSpPr>
            <p:spPr bwMode="auto">
              <a:xfrm>
                <a:off x="2114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29" name="Rectangle 115"/>
              <p:cNvSpPr>
                <a:spLocks noChangeArrowheads="1"/>
              </p:cNvSpPr>
              <p:nvPr/>
            </p:nvSpPr>
            <p:spPr bwMode="auto">
              <a:xfrm>
                <a:off x="2231" y="2530"/>
                <a:ext cx="79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30" name="Rectangle 116"/>
              <p:cNvSpPr>
                <a:spLocks noChangeArrowheads="1"/>
              </p:cNvSpPr>
              <p:nvPr/>
            </p:nvSpPr>
            <p:spPr bwMode="auto">
              <a:xfrm>
                <a:off x="2114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31" name="Rectangle 117"/>
              <p:cNvSpPr>
                <a:spLocks noChangeArrowheads="1"/>
              </p:cNvSpPr>
              <p:nvPr/>
            </p:nvSpPr>
            <p:spPr bwMode="auto">
              <a:xfrm>
                <a:off x="2241" y="2732"/>
                <a:ext cx="20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:Pull-Log 1st man outside TE. Break contain waggle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32" name="Rectangle 118"/>
              <p:cNvSpPr>
                <a:spLocks noChangeArrowheads="1"/>
              </p:cNvSpPr>
              <p:nvPr/>
            </p:nvSpPr>
            <p:spPr bwMode="auto">
              <a:xfrm>
                <a:off x="2114" y="2832"/>
                <a:ext cx="15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technique. Log till you must Kick out!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33" name="Rectangle 119"/>
              <p:cNvSpPr>
                <a:spLocks noChangeArrowheads="1"/>
              </p:cNvSpPr>
              <p:nvPr/>
            </p:nvSpPr>
            <p:spPr bwMode="auto">
              <a:xfrm>
                <a:off x="2114" y="303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34" name="Rectangle 120"/>
              <p:cNvSpPr>
                <a:spLocks noChangeArrowheads="1"/>
              </p:cNvSpPr>
              <p:nvPr/>
            </p:nvSpPr>
            <p:spPr bwMode="auto">
              <a:xfrm>
                <a:off x="2236" y="3034"/>
                <a:ext cx="7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35" name="Rectangle 121"/>
              <p:cNvSpPr>
                <a:spLocks noChangeArrowheads="1"/>
              </p:cNvSpPr>
              <p:nvPr/>
            </p:nvSpPr>
            <p:spPr bwMode="auto">
              <a:xfrm>
                <a:off x="2114" y="323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36" name="Rectangle 122"/>
              <p:cNvSpPr>
                <a:spLocks noChangeArrowheads="1"/>
              </p:cNvSpPr>
              <p:nvPr/>
            </p:nvSpPr>
            <p:spPr bwMode="auto">
              <a:xfrm>
                <a:off x="2231" y="3236"/>
                <a:ext cx="189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:Pull-Wall off. Allow FB to pass.Read Block of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37" name="Rectangle 123"/>
              <p:cNvSpPr>
                <a:spLocks noChangeArrowheads="1"/>
              </p:cNvSpPr>
              <p:nvPr/>
            </p:nvSpPr>
            <p:spPr bwMode="auto">
              <a:xfrm>
                <a:off x="2114" y="3337"/>
                <a:ext cx="149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PSG.Break contain waggle technique.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38" name="Rectangle 124"/>
              <p:cNvSpPr>
                <a:spLocks noChangeArrowheads="1"/>
              </p:cNvSpPr>
              <p:nvPr/>
            </p:nvSpPr>
            <p:spPr bwMode="auto">
              <a:xfrm>
                <a:off x="2114" y="353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39" name="Rectangle 125"/>
              <p:cNvSpPr>
                <a:spLocks noChangeArrowheads="1"/>
              </p:cNvSpPr>
              <p:nvPr/>
            </p:nvSpPr>
            <p:spPr bwMode="auto">
              <a:xfrm>
                <a:off x="2220" y="3538"/>
                <a:ext cx="3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40" name="Rectangle 126"/>
              <p:cNvSpPr>
                <a:spLocks noChangeArrowheads="1"/>
              </p:cNvSpPr>
              <p:nvPr/>
            </p:nvSpPr>
            <p:spPr bwMode="auto">
              <a:xfrm>
                <a:off x="2114" y="374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41" name="Rectangle 127"/>
              <p:cNvSpPr>
                <a:spLocks noChangeArrowheads="1"/>
              </p:cNvSpPr>
              <p:nvPr/>
            </p:nvSpPr>
            <p:spPr bwMode="auto">
              <a:xfrm>
                <a:off x="2215" y="3740"/>
                <a:ext cx="125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42" name="Rectangle 128"/>
              <p:cNvSpPr>
                <a:spLocks noChangeArrowheads="1"/>
              </p:cNvSpPr>
              <p:nvPr/>
            </p:nvSpPr>
            <p:spPr bwMode="auto">
              <a:xfrm>
                <a:off x="2114" y="394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43" name="Rectangle 129"/>
              <p:cNvSpPr>
                <a:spLocks noChangeArrowheads="1"/>
              </p:cNvSpPr>
              <p:nvPr/>
            </p:nvSpPr>
            <p:spPr bwMode="auto">
              <a:xfrm>
                <a:off x="2236" y="3942"/>
                <a:ext cx="192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midline.Fake Jet sweep.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44" name="Rectangle 130"/>
              <p:cNvSpPr>
                <a:spLocks noChangeArrowheads="1"/>
              </p:cNvSpPr>
              <p:nvPr/>
            </p:nvSpPr>
            <p:spPr bwMode="auto">
              <a:xfrm>
                <a:off x="2114" y="4043"/>
                <a:ext cx="207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Snap ball a tad later. Step back @45. Outside HO to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45" name="Rectangle 131"/>
              <p:cNvSpPr>
                <a:spLocks noChangeArrowheads="1"/>
              </p:cNvSpPr>
              <p:nvPr/>
            </p:nvSpPr>
            <p:spPr bwMode="auto">
              <a:xfrm>
                <a:off x="2114" y="4143"/>
                <a:ext cx="80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slot. Bootleg away.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46" name="Rectangle 132"/>
              <p:cNvSpPr>
                <a:spLocks noChangeArrowheads="1"/>
              </p:cNvSpPr>
              <p:nvPr/>
            </p:nvSpPr>
            <p:spPr bwMode="auto">
              <a:xfrm>
                <a:off x="2114" y="434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47" name="Rectangle 133"/>
              <p:cNvSpPr>
                <a:spLocks noChangeArrowheads="1"/>
              </p:cNvSpPr>
              <p:nvPr/>
            </p:nvSpPr>
            <p:spPr bwMode="auto">
              <a:xfrm>
                <a:off x="2241" y="4345"/>
                <a:ext cx="20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Fake Jet sweep.Block 1st outside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48" name="Rectangle 134"/>
              <p:cNvSpPr>
                <a:spLocks noChangeArrowheads="1"/>
              </p:cNvSpPr>
              <p:nvPr/>
            </p:nvSpPr>
            <p:spPr bwMode="auto">
              <a:xfrm>
                <a:off x="2114" y="454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49" name="Rectangle 135"/>
              <p:cNvSpPr>
                <a:spLocks noChangeArrowheads="1"/>
              </p:cNvSpPr>
              <p:nvPr/>
            </p:nvSpPr>
            <p:spPr bwMode="auto">
              <a:xfrm>
                <a:off x="2231" y="4547"/>
                <a:ext cx="20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Drop step to 3 yd. track. Take outside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50" name="Rectangle 136"/>
              <p:cNvSpPr>
                <a:spLocks noChangeArrowheads="1"/>
              </p:cNvSpPr>
              <p:nvPr/>
            </p:nvSpPr>
            <p:spPr bwMode="auto">
              <a:xfrm>
                <a:off x="2114" y="4648"/>
                <a:ext cx="99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HO. Read block of BSG.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51" name="Rectangle 137"/>
              <p:cNvSpPr>
                <a:spLocks noChangeArrowheads="1"/>
              </p:cNvSpPr>
              <p:nvPr/>
            </p:nvSpPr>
            <p:spPr bwMode="auto">
              <a:xfrm>
                <a:off x="2114" y="4849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52" name="Rectangle 138"/>
              <p:cNvSpPr>
                <a:spLocks noChangeArrowheads="1"/>
              </p:cNvSpPr>
              <p:nvPr/>
            </p:nvSpPr>
            <p:spPr bwMode="auto">
              <a:xfrm>
                <a:off x="2220" y="4849"/>
                <a:ext cx="203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inside foot of PST. Block 1st LB playside.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53" name="Rectangle 139"/>
              <p:cNvSpPr>
                <a:spLocks noChangeArrowheads="1"/>
              </p:cNvSpPr>
              <p:nvPr/>
            </p:nvSpPr>
            <p:spPr bwMode="auto">
              <a:xfrm>
                <a:off x="2114" y="505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9654" name="Line 140"/>
              <p:cNvSpPr>
                <a:spLocks noChangeShapeType="1"/>
              </p:cNvSpPr>
              <p:nvPr/>
            </p:nvSpPr>
            <p:spPr bwMode="auto">
              <a:xfrm flipH="1" flipV="1">
                <a:off x="2825" y="1209"/>
                <a:ext cx="185" cy="21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5" name="Freeform 141"/>
              <p:cNvSpPr>
                <a:spLocks/>
              </p:cNvSpPr>
              <p:nvPr/>
            </p:nvSpPr>
            <p:spPr bwMode="auto">
              <a:xfrm>
                <a:off x="2793" y="1180"/>
                <a:ext cx="60" cy="53"/>
              </a:xfrm>
              <a:custGeom>
                <a:avLst/>
                <a:gdLst>
                  <a:gd name="T0" fmla="*/ 155 w 168"/>
                  <a:gd name="T1" fmla="*/ 0 h 148"/>
                  <a:gd name="T2" fmla="*/ 168 w 168"/>
                  <a:gd name="T3" fmla="*/ 15 h 148"/>
                  <a:gd name="T4" fmla="*/ 13 w 168"/>
                  <a:gd name="T5" fmla="*/ 148 h 148"/>
                  <a:gd name="T6" fmla="*/ 0 w 168"/>
                  <a:gd name="T7" fmla="*/ 13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148">
                    <a:moveTo>
                      <a:pt x="155" y="0"/>
                    </a:moveTo>
                    <a:lnTo>
                      <a:pt x="168" y="15"/>
                    </a:lnTo>
                    <a:lnTo>
                      <a:pt x="13" y="148"/>
                    </a:lnTo>
                    <a:lnTo>
                      <a:pt x="0" y="13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6" name="Line 142"/>
              <p:cNvSpPr>
                <a:spLocks noChangeShapeType="1"/>
              </p:cNvSpPr>
              <p:nvPr/>
            </p:nvSpPr>
            <p:spPr bwMode="auto">
              <a:xfrm>
                <a:off x="2793" y="1228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7" name="Arc 143"/>
              <p:cNvSpPr>
                <a:spLocks/>
              </p:cNvSpPr>
              <p:nvPr/>
            </p:nvSpPr>
            <p:spPr bwMode="auto">
              <a:xfrm>
                <a:off x="2031" y="1779"/>
                <a:ext cx="921" cy="11"/>
              </a:xfrm>
              <a:custGeom>
                <a:avLst/>
                <a:gdLst>
                  <a:gd name="G0" fmla="+- 25 0 0"/>
                  <a:gd name="G1" fmla="+- 0 0 0"/>
                  <a:gd name="G2" fmla="+- 21600 0 0"/>
                  <a:gd name="T0" fmla="*/ 21625 w 21625"/>
                  <a:gd name="T1" fmla="*/ 0 h 21600"/>
                  <a:gd name="T2" fmla="*/ 0 w 21625"/>
                  <a:gd name="T3" fmla="*/ 21600 h 21600"/>
                  <a:gd name="T4" fmla="*/ 25 w 2162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5" h="21600" fill="none" extrusionOk="0">
                    <a:moveTo>
                      <a:pt x="21625" y="0"/>
                    </a:moveTo>
                    <a:cubicBezTo>
                      <a:pt x="21625" y="11929"/>
                      <a:pt x="11954" y="21600"/>
                      <a:pt x="25" y="21600"/>
                    </a:cubicBezTo>
                    <a:cubicBezTo>
                      <a:pt x="16" y="21600"/>
                      <a:pt x="8" y="21599"/>
                      <a:pt x="0" y="21599"/>
                    </a:cubicBezTo>
                  </a:path>
                  <a:path w="21625" h="21600" stroke="0" extrusionOk="0">
                    <a:moveTo>
                      <a:pt x="21625" y="0"/>
                    </a:moveTo>
                    <a:cubicBezTo>
                      <a:pt x="21625" y="11929"/>
                      <a:pt x="11954" y="21600"/>
                      <a:pt x="25" y="21600"/>
                    </a:cubicBezTo>
                    <a:cubicBezTo>
                      <a:pt x="16" y="21600"/>
                      <a:pt x="8" y="21599"/>
                      <a:pt x="0" y="21599"/>
                    </a:cubicBezTo>
                    <a:lnTo>
                      <a:pt x="25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8" name="Arc 144"/>
              <p:cNvSpPr>
                <a:spLocks/>
              </p:cNvSpPr>
              <p:nvPr/>
            </p:nvSpPr>
            <p:spPr bwMode="auto">
              <a:xfrm>
                <a:off x="2951" y="1195"/>
                <a:ext cx="651" cy="5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59" name="Freeform 145"/>
              <p:cNvSpPr>
                <a:spLocks/>
              </p:cNvSpPr>
              <p:nvPr/>
            </p:nvSpPr>
            <p:spPr bwMode="auto">
              <a:xfrm>
                <a:off x="3582" y="1195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0" name="Freeform 146"/>
              <p:cNvSpPr>
                <a:spLocks/>
              </p:cNvSpPr>
              <p:nvPr/>
            </p:nvSpPr>
            <p:spPr bwMode="auto">
              <a:xfrm>
                <a:off x="1521" y="1709"/>
                <a:ext cx="531" cy="80"/>
              </a:xfrm>
              <a:custGeom>
                <a:avLst/>
                <a:gdLst>
                  <a:gd name="T0" fmla="*/ 0 w 1498"/>
                  <a:gd name="T1" fmla="*/ 0 h 226"/>
                  <a:gd name="T2" fmla="*/ 0 w 1498"/>
                  <a:gd name="T3" fmla="*/ 226 h 226"/>
                  <a:gd name="T4" fmla="*/ 1496 w 1498"/>
                  <a:gd name="T5" fmla="*/ 226 h 226"/>
                  <a:gd name="T6" fmla="*/ 1498 w 1498"/>
                  <a:gd name="T7" fmla="*/ 224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8" h="226">
                    <a:moveTo>
                      <a:pt x="0" y="0"/>
                    </a:moveTo>
                    <a:lnTo>
                      <a:pt x="0" y="226"/>
                    </a:lnTo>
                    <a:lnTo>
                      <a:pt x="1496" y="226"/>
                    </a:lnTo>
                    <a:lnTo>
                      <a:pt x="1498" y="22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1" name="Arc 147"/>
              <p:cNvSpPr>
                <a:spLocks/>
              </p:cNvSpPr>
              <p:nvPr/>
            </p:nvSpPr>
            <p:spPr bwMode="auto">
              <a:xfrm>
                <a:off x="2126" y="1644"/>
                <a:ext cx="181" cy="11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2" name="Arc 148"/>
              <p:cNvSpPr>
                <a:spLocks/>
              </p:cNvSpPr>
              <p:nvPr/>
            </p:nvSpPr>
            <p:spPr bwMode="auto">
              <a:xfrm>
                <a:off x="1436" y="1754"/>
                <a:ext cx="690" cy="250"/>
              </a:xfrm>
              <a:custGeom>
                <a:avLst/>
                <a:gdLst>
                  <a:gd name="G0" fmla="+- 31 0 0"/>
                  <a:gd name="G1" fmla="+- 0 0 0"/>
                  <a:gd name="G2" fmla="+- 21600 0 0"/>
                  <a:gd name="T0" fmla="*/ 21631 w 21631"/>
                  <a:gd name="T1" fmla="*/ 0 h 21600"/>
                  <a:gd name="T2" fmla="*/ 0 w 21631"/>
                  <a:gd name="T3" fmla="*/ 21600 h 21600"/>
                  <a:gd name="T4" fmla="*/ 31 w 2163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1" h="21600" fill="none" extrusionOk="0">
                    <a:moveTo>
                      <a:pt x="21631" y="0"/>
                    </a:moveTo>
                    <a:cubicBezTo>
                      <a:pt x="21631" y="11929"/>
                      <a:pt x="11960" y="21600"/>
                      <a:pt x="31" y="21600"/>
                    </a:cubicBezTo>
                    <a:cubicBezTo>
                      <a:pt x="20" y="21600"/>
                      <a:pt x="10" y="21599"/>
                      <a:pt x="0" y="21599"/>
                    </a:cubicBezTo>
                  </a:path>
                  <a:path w="21631" h="21600" stroke="0" extrusionOk="0">
                    <a:moveTo>
                      <a:pt x="21631" y="0"/>
                    </a:moveTo>
                    <a:cubicBezTo>
                      <a:pt x="21631" y="11929"/>
                      <a:pt x="11960" y="21600"/>
                      <a:pt x="31" y="21600"/>
                    </a:cubicBezTo>
                    <a:cubicBezTo>
                      <a:pt x="20" y="21600"/>
                      <a:pt x="10" y="21599"/>
                      <a:pt x="0" y="21599"/>
                    </a:cubicBezTo>
                    <a:lnTo>
                      <a:pt x="31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3" name="Arc 149"/>
              <p:cNvSpPr>
                <a:spLocks/>
              </p:cNvSpPr>
              <p:nvPr/>
            </p:nvSpPr>
            <p:spPr bwMode="auto">
              <a:xfrm>
                <a:off x="1166" y="1779"/>
                <a:ext cx="270" cy="225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4" name="Freeform 150"/>
              <p:cNvSpPr>
                <a:spLocks/>
              </p:cNvSpPr>
              <p:nvPr/>
            </p:nvSpPr>
            <p:spPr bwMode="auto">
              <a:xfrm>
                <a:off x="1148" y="1779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5" name="Freeform 151"/>
              <p:cNvSpPr>
                <a:spLocks/>
              </p:cNvSpPr>
              <p:nvPr/>
            </p:nvSpPr>
            <p:spPr bwMode="auto">
              <a:xfrm>
                <a:off x="2296" y="1254"/>
                <a:ext cx="470" cy="604"/>
              </a:xfrm>
              <a:custGeom>
                <a:avLst/>
                <a:gdLst>
                  <a:gd name="T0" fmla="*/ 0 w 1327"/>
                  <a:gd name="T1" fmla="*/ 1707 h 1707"/>
                  <a:gd name="T2" fmla="*/ 1327 w 1327"/>
                  <a:gd name="T3" fmla="*/ 380 h 1707"/>
                  <a:gd name="T4" fmla="*/ 1314 w 1327"/>
                  <a:gd name="T5" fmla="*/ 0 h 1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7" h="1707">
                    <a:moveTo>
                      <a:pt x="0" y="1707"/>
                    </a:moveTo>
                    <a:lnTo>
                      <a:pt x="1327" y="380"/>
                    </a:lnTo>
                    <a:lnTo>
                      <a:pt x="13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6" name="Freeform 152"/>
              <p:cNvSpPr>
                <a:spLocks/>
              </p:cNvSpPr>
              <p:nvPr/>
            </p:nvSpPr>
            <p:spPr bwMode="auto">
              <a:xfrm>
                <a:off x="2725" y="1247"/>
                <a:ext cx="72" cy="8"/>
              </a:xfrm>
              <a:custGeom>
                <a:avLst/>
                <a:gdLst>
                  <a:gd name="T0" fmla="*/ 205 w 205"/>
                  <a:gd name="T1" fmla="*/ 0 h 23"/>
                  <a:gd name="T2" fmla="*/ 205 w 205"/>
                  <a:gd name="T3" fmla="*/ 19 h 23"/>
                  <a:gd name="T4" fmla="*/ 0 w 205"/>
                  <a:gd name="T5" fmla="*/ 23 h 23"/>
                  <a:gd name="T6" fmla="*/ 0 w 205"/>
                  <a:gd name="T7" fmla="*/ 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23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23"/>
                    </a:lnTo>
                    <a:lnTo>
                      <a:pt x="0" y="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7" name="Line 153"/>
              <p:cNvSpPr>
                <a:spLocks noChangeShapeType="1"/>
              </p:cNvSpPr>
              <p:nvPr/>
            </p:nvSpPr>
            <p:spPr bwMode="auto">
              <a:xfrm>
                <a:off x="2725" y="124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8" name="Freeform 154"/>
              <p:cNvSpPr>
                <a:spLocks/>
              </p:cNvSpPr>
              <p:nvPr/>
            </p:nvSpPr>
            <p:spPr bwMode="auto">
              <a:xfrm>
                <a:off x="1541" y="1519"/>
                <a:ext cx="1734" cy="220"/>
              </a:xfrm>
              <a:custGeom>
                <a:avLst/>
                <a:gdLst>
                  <a:gd name="T0" fmla="*/ 4899 w 4899"/>
                  <a:gd name="T1" fmla="*/ 564 h 623"/>
                  <a:gd name="T2" fmla="*/ 4868 w 4899"/>
                  <a:gd name="T3" fmla="*/ 623 h 623"/>
                  <a:gd name="T4" fmla="*/ 4809 w 4899"/>
                  <a:gd name="T5" fmla="*/ 503 h 623"/>
                  <a:gd name="T6" fmla="*/ 4748 w 4899"/>
                  <a:gd name="T7" fmla="*/ 623 h 623"/>
                  <a:gd name="T8" fmla="*/ 4689 w 4899"/>
                  <a:gd name="T9" fmla="*/ 503 h 623"/>
                  <a:gd name="T10" fmla="*/ 4628 w 4899"/>
                  <a:gd name="T11" fmla="*/ 622 h 623"/>
                  <a:gd name="T12" fmla="*/ 4569 w 4899"/>
                  <a:gd name="T13" fmla="*/ 502 h 623"/>
                  <a:gd name="T14" fmla="*/ 4508 w 4899"/>
                  <a:gd name="T15" fmla="*/ 622 h 623"/>
                  <a:gd name="T16" fmla="*/ 4449 w 4899"/>
                  <a:gd name="T17" fmla="*/ 501 h 623"/>
                  <a:gd name="T18" fmla="*/ 4388 w 4899"/>
                  <a:gd name="T19" fmla="*/ 621 h 623"/>
                  <a:gd name="T20" fmla="*/ 4329 w 4899"/>
                  <a:gd name="T21" fmla="*/ 501 h 623"/>
                  <a:gd name="T22" fmla="*/ 4268 w 4899"/>
                  <a:gd name="T23" fmla="*/ 621 h 623"/>
                  <a:gd name="T24" fmla="*/ 4209 w 4899"/>
                  <a:gd name="T25" fmla="*/ 500 h 623"/>
                  <a:gd name="T26" fmla="*/ 4148 w 4899"/>
                  <a:gd name="T27" fmla="*/ 620 h 623"/>
                  <a:gd name="T28" fmla="*/ 4089 w 4899"/>
                  <a:gd name="T29" fmla="*/ 500 h 623"/>
                  <a:gd name="T30" fmla="*/ 4028 w 4899"/>
                  <a:gd name="T31" fmla="*/ 619 h 623"/>
                  <a:gd name="T32" fmla="*/ 3969 w 4899"/>
                  <a:gd name="T33" fmla="*/ 499 h 623"/>
                  <a:gd name="T34" fmla="*/ 3908 w 4899"/>
                  <a:gd name="T35" fmla="*/ 619 h 623"/>
                  <a:gd name="T36" fmla="*/ 3849 w 4899"/>
                  <a:gd name="T37" fmla="*/ 499 h 623"/>
                  <a:gd name="T38" fmla="*/ 3788 w 4899"/>
                  <a:gd name="T39" fmla="*/ 618 h 623"/>
                  <a:gd name="T40" fmla="*/ 3729 w 4899"/>
                  <a:gd name="T41" fmla="*/ 498 h 623"/>
                  <a:gd name="T42" fmla="*/ 3668 w 4899"/>
                  <a:gd name="T43" fmla="*/ 618 h 623"/>
                  <a:gd name="T44" fmla="*/ 3609 w 4899"/>
                  <a:gd name="T45" fmla="*/ 497 h 623"/>
                  <a:gd name="T46" fmla="*/ 3548 w 4899"/>
                  <a:gd name="T47" fmla="*/ 617 h 623"/>
                  <a:gd name="T48" fmla="*/ 3489 w 4899"/>
                  <a:gd name="T49" fmla="*/ 497 h 623"/>
                  <a:gd name="T50" fmla="*/ 3428 w 4899"/>
                  <a:gd name="T51" fmla="*/ 617 h 623"/>
                  <a:gd name="T52" fmla="*/ 3369 w 4899"/>
                  <a:gd name="T53" fmla="*/ 496 h 623"/>
                  <a:gd name="T54" fmla="*/ 3308 w 4899"/>
                  <a:gd name="T55" fmla="*/ 616 h 623"/>
                  <a:gd name="T56" fmla="*/ 3249 w 4899"/>
                  <a:gd name="T57" fmla="*/ 496 h 623"/>
                  <a:gd name="T58" fmla="*/ 3188 w 4899"/>
                  <a:gd name="T59" fmla="*/ 616 h 623"/>
                  <a:gd name="T60" fmla="*/ 3129 w 4899"/>
                  <a:gd name="T61" fmla="*/ 495 h 623"/>
                  <a:gd name="T62" fmla="*/ 3068 w 4899"/>
                  <a:gd name="T63" fmla="*/ 615 h 623"/>
                  <a:gd name="T64" fmla="*/ 3009 w 4899"/>
                  <a:gd name="T65" fmla="*/ 495 h 623"/>
                  <a:gd name="T66" fmla="*/ 2948 w 4899"/>
                  <a:gd name="T67" fmla="*/ 614 h 623"/>
                  <a:gd name="T68" fmla="*/ 2889 w 4899"/>
                  <a:gd name="T69" fmla="*/ 494 h 623"/>
                  <a:gd name="T70" fmla="*/ 2828 w 4899"/>
                  <a:gd name="T71" fmla="*/ 614 h 623"/>
                  <a:gd name="T72" fmla="*/ 2769 w 4899"/>
                  <a:gd name="T73" fmla="*/ 494 h 623"/>
                  <a:gd name="T74" fmla="*/ 2708 w 4899"/>
                  <a:gd name="T75" fmla="*/ 613 h 623"/>
                  <a:gd name="T76" fmla="*/ 2649 w 4899"/>
                  <a:gd name="T77" fmla="*/ 493 h 623"/>
                  <a:gd name="T78" fmla="*/ 2588 w 4899"/>
                  <a:gd name="T79" fmla="*/ 613 h 623"/>
                  <a:gd name="T80" fmla="*/ 2529 w 4899"/>
                  <a:gd name="T81" fmla="*/ 492 h 623"/>
                  <a:gd name="T82" fmla="*/ 2468 w 4899"/>
                  <a:gd name="T83" fmla="*/ 612 h 623"/>
                  <a:gd name="T84" fmla="*/ 2409 w 4899"/>
                  <a:gd name="T85" fmla="*/ 492 h 623"/>
                  <a:gd name="T86" fmla="*/ 2348 w 4899"/>
                  <a:gd name="T87" fmla="*/ 612 h 623"/>
                  <a:gd name="T88" fmla="*/ 2289 w 4899"/>
                  <a:gd name="T89" fmla="*/ 491 h 623"/>
                  <a:gd name="T90" fmla="*/ 2228 w 4899"/>
                  <a:gd name="T91" fmla="*/ 611 h 623"/>
                  <a:gd name="T92" fmla="*/ 2169 w 4899"/>
                  <a:gd name="T93" fmla="*/ 491 h 623"/>
                  <a:gd name="T94" fmla="*/ 2108 w 4899"/>
                  <a:gd name="T95" fmla="*/ 611 h 623"/>
                  <a:gd name="T96" fmla="*/ 2049 w 4899"/>
                  <a:gd name="T97" fmla="*/ 490 h 623"/>
                  <a:gd name="T98" fmla="*/ 1988 w 4899"/>
                  <a:gd name="T99" fmla="*/ 610 h 623"/>
                  <a:gd name="T100" fmla="*/ 1929 w 4899"/>
                  <a:gd name="T101" fmla="*/ 490 h 623"/>
                  <a:gd name="T102" fmla="*/ 1899 w 4899"/>
                  <a:gd name="T103" fmla="*/ 550 h 623"/>
                  <a:gd name="T104" fmla="*/ 1892 w 4899"/>
                  <a:gd name="T105" fmla="*/ 550 h 623"/>
                  <a:gd name="T106" fmla="*/ 0 w 4899"/>
                  <a:gd name="T107" fmla="*/ 0 h 6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899" h="623">
                    <a:moveTo>
                      <a:pt x="4899" y="564"/>
                    </a:moveTo>
                    <a:lnTo>
                      <a:pt x="4868" y="623"/>
                    </a:lnTo>
                    <a:lnTo>
                      <a:pt x="4809" y="503"/>
                    </a:lnTo>
                    <a:lnTo>
                      <a:pt x="4748" y="623"/>
                    </a:lnTo>
                    <a:lnTo>
                      <a:pt x="4689" y="503"/>
                    </a:lnTo>
                    <a:lnTo>
                      <a:pt x="4628" y="622"/>
                    </a:lnTo>
                    <a:lnTo>
                      <a:pt x="4569" y="502"/>
                    </a:lnTo>
                    <a:lnTo>
                      <a:pt x="4508" y="622"/>
                    </a:lnTo>
                    <a:lnTo>
                      <a:pt x="4449" y="501"/>
                    </a:lnTo>
                    <a:lnTo>
                      <a:pt x="4388" y="621"/>
                    </a:lnTo>
                    <a:lnTo>
                      <a:pt x="4329" y="501"/>
                    </a:lnTo>
                    <a:lnTo>
                      <a:pt x="4268" y="621"/>
                    </a:lnTo>
                    <a:lnTo>
                      <a:pt x="4209" y="500"/>
                    </a:lnTo>
                    <a:lnTo>
                      <a:pt x="4148" y="620"/>
                    </a:lnTo>
                    <a:lnTo>
                      <a:pt x="4089" y="500"/>
                    </a:lnTo>
                    <a:lnTo>
                      <a:pt x="4028" y="619"/>
                    </a:lnTo>
                    <a:lnTo>
                      <a:pt x="3969" y="499"/>
                    </a:lnTo>
                    <a:lnTo>
                      <a:pt x="3908" y="619"/>
                    </a:lnTo>
                    <a:lnTo>
                      <a:pt x="3849" y="499"/>
                    </a:lnTo>
                    <a:lnTo>
                      <a:pt x="3788" y="618"/>
                    </a:lnTo>
                    <a:lnTo>
                      <a:pt x="3729" y="498"/>
                    </a:lnTo>
                    <a:lnTo>
                      <a:pt x="3668" y="618"/>
                    </a:lnTo>
                    <a:lnTo>
                      <a:pt x="3609" y="497"/>
                    </a:lnTo>
                    <a:lnTo>
                      <a:pt x="3548" y="617"/>
                    </a:lnTo>
                    <a:lnTo>
                      <a:pt x="3489" y="497"/>
                    </a:lnTo>
                    <a:lnTo>
                      <a:pt x="3428" y="617"/>
                    </a:lnTo>
                    <a:lnTo>
                      <a:pt x="3369" y="496"/>
                    </a:lnTo>
                    <a:lnTo>
                      <a:pt x="3308" y="616"/>
                    </a:lnTo>
                    <a:lnTo>
                      <a:pt x="3249" y="496"/>
                    </a:lnTo>
                    <a:lnTo>
                      <a:pt x="3188" y="616"/>
                    </a:lnTo>
                    <a:lnTo>
                      <a:pt x="3129" y="495"/>
                    </a:lnTo>
                    <a:lnTo>
                      <a:pt x="3068" y="615"/>
                    </a:lnTo>
                    <a:lnTo>
                      <a:pt x="3009" y="495"/>
                    </a:lnTo>
                    <a:lnTo>
                      <a:pt x="2948" y="614"/>
                    </a:lnTo>
                    <a:lnTo>
                      <a:pt x="2889" y="494"/>
                    </a:lnTo>
                    <a:lnTo>
                      <a:pt x="2828" y="614"/>
                    </a:lnTo>
                    <a:lnTo>
                      <a:pt x="2769" y="494"/>
                    </a:lnTo>
                    <a:lnTo>
                      <a:pt x="2708" y="613"/>
                    </a:lnTo>
                    <a:lnTo>
                      <a:pt x="2649" y="493"/>
                    </a:lnTo>
                    <a:lnTo>
                      <a:pt x="2588" y="613"/>
                    </a:lnTo>
                    <a:lnTo>
                      <a:pt x="2529" y="492"/>
                    </a:lnTo>
                    <a:lnTo>
                      <a:pt x="2468" y="612"/>
                    </a:lnTo>
                    <a:lnTo>
                      <a:pt x="2409" y="492"/>
                    </a:lnTo>
                    <a:lnTo>
                      <a:pt x="2348" y="612"/>
                    </a:lnTo>
                    <a:lnTo>
                      <a:pt x="2289" y="491"/>
                    </a:lnTo>
                    <a:lnTo>
                      <a:pt x="2228" y="611"/>
                    </a:lnTo>
                    <a:lnTo>
                      <a:pt x="2169" y="491"/>
                    </a:lnTo>
                    <a:lnTo>
                      <a:pt x="2108" y="611"/>
                    </a:lnTo>
                    <a:lnTo>
                      <a:pt x="2049" y="490"/>
                    </a:lnTo>
                    <a:lnTo>
                      <a:pt x="1988" y="610"/>
                    </a:lnTo>
                    <a:lnTo>
                      <a:pt x="1929" y="490"/>
                    </a:lnTo>
                    <a:lnTo>
                      <a:pt x="1899" y="550"/>
                    </a:lnTo>
                    <a:lnTo>
                      <a:pt x="1892" y="55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69" name="Freeform 155"/>
              <p:cNvSpPr>
                <a:spLocks/>
              </p:cNvSpPr>
              <p:nvPr/>
            </p:nvSpPr>
            <p:spPr bwMode="auto">
              <a:xfrm>
                <a:off x="1525" y="1482"/>
                <a:ext cx="26" cy="72"/>
              </a:xfrm>
              <a:custGeom>
                <a:avLst/>
                <a:gdLst>
                  <a:gd name="T0" fmla="*/ 54 w 73"/>
                  <a:gd name="T1" fmla="*/ 0 h 204"/>
                  <a:gd name="T2" fmla="*/ 73 w 73"/>
                  <a:gd name="T3" fmla="*/ 4 h 204"/>
                  <a:gd name="T4" fmla="*/ 19 w 73"/>
                  <a:gd name="T5" fmla="*/ 204 h 204"/>
                  <a:gd name="T6" fmla="*/ 0 w 73"/>
                  <a:gd name="T7" fmla="*/ 20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204">
                    <a:moveTo>
                      <a:pt x="54" y="0"/>
                    </a:moveTo>
                    <a:lnTo>
                      <a:pt x="73" y="4"/>
                    </a:lnTo>
                    <a:lnTo>
                      <a:pt x="19" y="204"/>
                    </a:lnTo>
                    <a:lnTo>
                      <a:pt x="0" y="20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0" name="Line 156"/>
              <p:cNvSpPr>
                <a:spLocks noChangeShapeType="1"/>
              </p:cNvSpPr>
              <p:nvPr/>
            </p:nvSpPr>
            <p:spPr bwMode="auto">
              <a:xfrm>
                <a:off x="1525" y="1553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1" name="Freeform 157"/>
              <p:cNvSpPr>
                <a:spLocks/>
              </p:cNvSpPr>
              <p:nvPr/>
            </p:nvSpPr>
            <p:spPr bwMode="auto">
              <a:xfrm>
                <a:off x="1012" y="800"/>
                <a:ext cx="1224" cy="639"/>
              </a:xfrm>
              <a:custGeom>
                <a:avLst/>
                <a:gdLst>
                  <a:gd name="T0" fmla="*/ 0 w 3459"/>
                  <a:gd name="T1" fmla="*/ 1807 h 1807"/>
                  <a:gd name="T2" fmla="*/ 3316 w 3459"/>
                  <a:gd name="T3" fmla="*/ 507 h 1807"/>
                  <a:gd name="T4" fmla="*/ 3459 w 3459"/>
                  <a:gd name="T5" fmla="*/ 83 h 1807"/>
                  <a:gd name="T6" fmla="*/ 3331 w 3459"/>
                  <a:gd name="T7" fmla="*/ 0 h 18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59" h="1807">
                    <a:moveTo>
                      <a:pt x="0" y="1807"/>
                    </a:moveTo>
                    <a:lnTo>
                      <a:pt x="3316" y="507"/>
                    </a:lnTo>
                    <a:lnTo>
                      <a:pt x="3459" y="83"/>
                    </a:lnTo>
                    <a:lnTo>
                      <a:pt x="333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2" name="Freeform 158"/>
              <p:cNvSpPr>
                <a:spLocks/>
              </p:cNvSpPr>
              <p:nvPr/>
            </p:nvSpPr>
            <p:spPr bwMode="auto">
              <a:xfrm>
                <a:off x="2165" y="765"/>
                <a:ext cx="46" cy="65"/>
              </a:xfrm>
              <a:custGeom>
                <a:avLst/>
                <a:gdLst>
                  <a:gd name="T0" fmla="*/ 113 w 130"/>
                  <a:gd name="T1" fmla="*/ 0 h 182"/>
                  <a:gd name="T2" fmla="*/ 130 w 130"/>
                  <a:gd name="T3" fmla="*/ 11 h 182"/>
                  <a:gd name="T4" fmla="*/ 17 w 130"/>
                  <a:gd name="T5" fmla="*/ 182 h 182"/>
                  <a:gd name="T6" fmla="*/ 0 w 130"/>
                  <a:gd name="T7" fmla="*/ 17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2">
                    <a:moveTo>
                      <a:pt x="113" y="0"/>
                    </a:moveTo>
                    <a:lnTo>
                      <a:pt x="130" y="11"/>
                    </a:lnTo>
                    <a:lnTo>
                      <a:pt x="17" y="182"/>
                    </a:lnTo>
                    <a:lnTo>
                      <a:pt x="0" y="17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3" name="Line 159"/>
              <p:cNvSpPr>
                <a:spLocks noChangeShapeType="1"/>
              </p:cNvSpPr>
              <p:nvPr/>
            </p:nvSpPr>
            <p:spPr bwMode="auto">
              <a:xfrm>
                <a:off x="2165" y="826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4" name="Arc 160"/>
              <p:cNvSpPr>
                <a:spLocks/>
              </p:cNvSpPr>
              <p:nvPr/>
            </p:nvSpPr>
            <p:spPr bwMode="auto">
              <a:xfrm>
                <a:off x="2041" y="1524"/>
                <a:ext cx="45" cy="45"/>
              </a:xfrm>
              <a:custGeom>
                <a:avLst/>
                <a:gdLst>
                  <a:gd name="G0" fmla="+- 480 0 0"/>
                  <a:gd name="G1" fmla="+- 21600 0 0"/>
                  <a:gd name="G2" fmla="+- 21600 0 0"/>
                  <a:gd name="T0" fmla="*/ 0 w 22080"/>
                  <a:gd name="T1" fmla="*/ 5 h 21600"/>
                  <a:gd name="T2" fmla="*/ 22080 w 22080"/>
                  <a:gd name="T3" fmla="*/ 21600 h 21600"/>
                  <a:gd name="T4" fmla="*/ 480 w 2208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080" h="21600" fill="none" extrusionOk="0">
                    <a:moveTo>
                      <a:pt x="0" y="5"/>
                    </a:moveTo>
                    <a:cubicBezTo>
                      <a:pt x="159" y="1"/>
                      <a:pt x="319" y="-1"/>
                      <a:pt x="480" y="0"/>
                    </a:cubicBezTo>
                    <a:cubicBezTo>
                      <a:pt x="12409" y="0"/>
                      <a:pt x="22080" y="9670"/>
                      <a:pt x="22080" y="21600"/>
                    </a:cubicBezTo>
                  </a:path>
                  <a:path w="22080" h="21600" stroke="0" extrusionOk="0">
                    <a:moveTo>
                      <a:pt x="0" y="5"/>
                    </a:moveTo>
                    <a:cubicBezTo>
                      <a:pt x="159" y="1"/>
                      <a:pt x="319" y="-1"/>
                      <a:pt x="480" y="0"/>
                    </a:cubicBezTo>
                    <a:cubicBezTo>
                      <a:pt x="12409" y="0"/>
                      <a:pt x="22080" y="9670"/>
                      <a:pt x="22080" y="21600"/>
                    </a:cubicBezTo>
                    <a:lnTo>
                      <a:pt x="48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5" name="Arc 161"/>
              <p:cNvSpPr>
                <a:spLocks/>
              </p:cNvSpPr>
              <p:nvPr/>
            </p:nvSpPr>
            <p:spPr bwMode="auto">
              <a:xfrm>
                <a:off x="2086" y="1569"/>
                <a:ext cx="915" cy="1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6" name="Arc 162"/>
              <p:cNvSpPr>
                <a:spLocks/>
              </p:cNvSpPr>
              <p:nvPr/>
            </p:nvSpPr>
            <p:spPr bwMode="auto">
              <a:xfrm>
                <a:off x="3001" y="1189"/>
                <a:ext cx="325" cy="391"/>
              </a:xfrm>
              <a:custGeom>
                <a:avLst/>
                <a:gdLst>
                  <a:gd name="G0" fmla="+- 0 0 0"/>
                  <a:gd name="G1" fmla="+- 56 0 0"/>
                  <a:gd name="G2" fmla="+- 21600 0 0"/>
                  <a:gd name="T0" fmla="*/ 21600 w 21600"/>
                  <a:gd name="T1" fmla="*/ 0 h 21656"/>
                  <a:gd name="T2" fmla="*/ 0 w 21600"/>
                  <a:gd name="T3" fmla="*/ 21656 h 21656"/>
                  <a:gd name="T4" fmla="*/ 0 w 21600"/>
                  <a:gd name="T5" fmla="*/ 56 h 21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56" fill="none" extrusionOk="0">
                    <a:moveTo>
                      <a:pt x="21599" y="0"/>
                    </a:moveTo>
                    <a:cubicBezTo>
                      <a:pt x="21599" y="18"/>
                      <a:pt x="21600" y="37"/>
                      <a:pt x="21600" y="56"/>
                    </a:cubicBezTo>
                    <a:cubicBezTo>
                      <a:pt x="21600" y="11985"/>
                      <a:pt x="11929" y="21655"/>
                      <a:pt x="0" y="21656"/>
                    </a:cubicBezTo>
                  </a:path>
                  <a:path w="21600" h="21656" stroke="0" extrusionOk="0">
                    <a:moveTo>
                      <a:pt x="21599" y="0"/>
                    </a:moveTo>
                    <a:cubicBezTo>
                      <a:pt x="21599" y="18"/>
                      <a:pt x="21600" y="37"/>
                      <a:pt x="21600" y="56"/>
                    </a:cubicBezTo>
                    <a:cubicBezTo>
                      <a:pt x="21600" y="11985"/>
                      <a:pt x="11929" y="21655"/>
                      <a:pt x="0" y="21656"/>
                    </a:cubicBezTo>
                    <a:lnTo>
                      <a:pt x="0" y="5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7" name="Freeform 163"/>
              <p:cNvSpPr>
                <a:spLocks/>
              </p:cNvSpPr>
              <p:nvPr/>
            </p:nvSpPr>
            <p:spPr bwMode="auto">
              <a:xfrm>
                <a:off x="3289" y="1183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8" name="Line 164"/>
              <p:cNvSpPr>
                <a:spLocks noChangeShapeType="1"/>
              </p:cNvSpPr>
              <p:nvPr/>
            </p:nvSpPr>
            <p:spPr bwMode="auto">
              <a:xfrm>
                <a:off x="3289" y="1183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79" name="Arc 165"/>
              <p:cNvSpPr>
                <a:spLocks/>
              </p:cNvSpPr>
              <p:nvPr/>
            </p:nvSpPr>
            <p:spPr bwMode="auto">
              <a:xfrm>
                <a:off x="2531" y="1529"/>
                <a:ext cx="45" cy="4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0" name="Arc 166"/>
              <p:cNvSpPr>
                <a:spLocks/>
              </p:cNvSpPr>
              <p:nvPr/>
            </p:nvSpPr>
            <p:spPr bwMode="auto">
              <a:xfrm>
                <a:off x="2576" y="1409"/>
                <a:ext cx="575" cy="16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1" name="Arc 167"/>
              <p:cNvSpPr>
                <a:spLocks/>
              </p:cNvSpPr>
              <p:nvPr/>
            </p:nvSpPr>
            <p:spPr bwMode="auto">
              <a:xfrm>
                <a:off x="3151" y="1294"/>
                <a:ext cx="24" cy="116"/>
              </a:xfrm>
              <a:custGeom>
                <a:avLst/>
                <a:gdLst>
                  <a:gd name="G0" fmla="+- 0 0 0"/>
                  <a:gd name="G1" fmla="+- 189 0 0"/>
                  <a:gd name="G2" fmla="+- 21600 0 0"/>
                  <a:gd name="T0" fmla="*/ 21599 w 21600"/>
                  <a:gd name="T1" fmla="*/ 0 h 21789"/>
                  <a:gd name="T2" fmla="*/ 0 w 21600"/>
                  <a:gd name="T3" fmla="*/ 21789 h 21789"/>
                  <a:gd name="T4" fmla="*/ 0 w 21600"/>
                  <a:gd name="T5" fmla="*/ 189 h 21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9" fill="none" extrusionOk="0">
                    <a:moveTo>
                      <a:pt x="21599" y="-1"/>
                    </a:moveTo>
                    <a:cubicBezTo>
                      <a:pt x="21599" y="62"/>
                      <a:pt x="21600" y="125"/>
                      <a:pt x="21600" y="189"/>
                    </a:cubicBezTo>
                    <a:cubicBezTo>
                      <a:pt x="21600" y="12118"/>
                      <a:pt x="11929" y="21788"/>
                      <a:pt x="0" y="21789"/>
                    </a:cubicBezTo>
                  </a:path>
                  <a:path w="21600" h="21789" stroke="0" extrusionOk="0">
                    <a:moveTo>
                      <a:pt x="21599" y="-1"/>
                    </a:moveTo>
                    <a:cubicBezTo>
                      <a:pt x="21599" y="62"/>
                      <a:pt x="21600" y="125"/>
                      <a:pt x="21600" y="189"/>
                    </a:cubicBezTo>
                    <a:cubicBezTo>
                      <a:pt x="21600" y="12118"/>
                      <a:pt x="11929" y="21788"/>
                      <a:pt x="0" y="21789"/>
                    </a:cubicBezTo>
                    <a:lnTo>
                      <a:pt x="0" y="18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2" name="Arc 168"/>
              <p:cNvSpPr>
                <a:spLocks/>
              </p:cNvSpPr>
              <p:nvPr/>
            </p:nvSpPr>
            <p:spPr bwMode="auto">
              <a:xfrm>
                <a:off x="3106" y="1274"/>
                <a:ext cx="70" cy="2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3" name="Freeform 169"/>
              <p:cNvSpPr>
                <a:spLocks/>
              </p:cNvSpPr>
              <p:nvPr/>
            </p:nvSpPr>
            <p:spPr bwMode="auto">
              <a:xfrm>
                <a:off x="3089" y="1237"/>
                <a:ext cx="27" cy="73"/>
              </a:xfrm>
              <a:custGeom>
                <a:avLst/>
                <a:gdLst>
                  <a:gd name="T0" fmla="*/ 55 w 74"/>
                  <a:gd name="T1" fmla="*/ 0 h 205"/>
                  <a:gd name="T2" fmla="*/ 74 w 74"/>
                  <a:gd name="T3" fmla="*/ 4 h 205"/>
                  <a:gd name="T4" fmla="*/ 19 w 74"/>
                  <a:gd name="T5" fmla="*/ 205 h 205"/>
                  <a:gd name="T6" fmla="*/ 0 w 74"/>
                  <a:gd name="T7" fmla="*/ 20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205">
                    <a:moveTo>
                      <a:pt x="55" y="0"/>
                    </a:moveTo>
                    <a:lnTo>
                      <a:pt x="74" y="4"/>
                    </a:lnTo>
                    <a:lnTo>
                      <a:pt x="19" y="205"/>
                    </a:lnTo>
                    <a:lnTo>
                      <a:pt x="0" y="20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4" name="Line 170"/>
              <p:cNvSpPr>
                <a:spLocks noChangeShapeType="1"/>
              </p:cNvSpPr>
              <p:nvPr/>
            </p:nvSpPr>
            <p:spPr bwMode="auto">
              <a:xfrm>
                <a:off x="3089" y="1308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5" name="Arc 171"/>
              <p:cNvSpPr>
                <a:spLocks/>
              </p:cNvSpPr>
              <p:nvPr/>
            </p:nvSpPr>
            <p:spPr bwMode="auto">
              <a:xfrm>
                <a:off x="1766" y="1324"/>
                <a:ext cx="155" cy="10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6" name="Arc 172"/>
              <p:cNvSpPr>
                <a:spLocks/>
              </p:cNvSpPr>
              <p:nvPr/>
            </p:nvSpPr>
            <p:spPr bwMode="auto">
              <a:xfrm>
                <a:off x="1821" y="1269"/>
                <a:ext cx="100" cy="55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7" name="Freeform 173"/>
              <p:cNvSpPr>
                <a:spLocks/>
              </p:cNvSpPr>
              <p:nvPr/>
            </p:nvSpPr>
            <p:spPr bwMode="auto">
              <a:xfrm>
                <a:off x="1797" y="1234"/>
                <a:ext cx="42" cy="67"/>
              </a:xfrm>
              <a:custGeom>
                <a:avLst/>
                <a:gdLst>
                  <a:gd name="T0" fmla="*/ 101 w 117"/>
                  <a:gd name="T1" fmla="*/ 0 h 189"/>
                  <a:gd name="T2" fmla="*/ 117 w 117"/>
                  <a:gd name="T3" fmla="*/ 9 h 189"/>
                  <a:gd name="T4" fmla="*/ 17 w 117"/>
                  <a:gd name="T5" fmla="*/ 189 h 189"/>
                  <a:gd name="T6" fmla="*/ 0 w 117"/>
                  <a:gd name="T7" fmla="*/ 18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9">
                    <a:moveTo>
                      <a:pt x="101" y="0"/>
                    </a:moveTo>
                    <a:lnTo>
                      <a:pt x="117" y="9"/>
                    </a:lnTo>
                    <a:lnTo>
                      <a:pt x="17" y="189"/>
                    </a:lnTo>
                    <a:lnTo>
                      <a:pt x="0" y="1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8" name="Line 174"/>
              <p:cNvSpPr>
                <a:spLocks noChangeShapeType="1"/>
              </p:cNvSpPr>
              <p:nvPr/>
            </p:nvSpPr>
            <p:spPr bwMode="auto">
              <a:xfrm>
                <a:off x="1797" y="1298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89" name="Freeform 175"/>
              <p:cNvSpPr>
                <a:spLocks/>
              </p:cNvSpPr>
              <p:nvPr/>
            </p:nvSpPr>
            <p:spPr bwMode="auto">
              <a:xfrm>
                <a:off x="2171" y="1299"/>
                <a:ext cx="160" cy="135"/>
              </a:xfrm>
              <a:custGeom>
                <a:avLst/>
                <a:gdLst>
                  <a:gd name="T0" fmla="*/ 382 w 451"/>
                  <a:gd name="T1" fmla="*/ 381 h 381"/>
                  <a:gd name="T2" fmla="*/ 451 w 451"/>
                  <a:gd name="T3" fmla="*/ 170 h 381"/>
                  <a:gd name="T4" fmla="*/ 0 w 451"/>
                  <a:gd name="T5" fmla="*/ 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1" h="381">
                    <a:moveTo>
                      <a:pt x="382" y="381"/>
                    </a:moveTo>
                    <a:lnTo>
                      <a:pt x="451" y="17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0" name="Freeform 176"/>
              <p:cNvSpPr>
                <a:spLocks/>
              </p:cNvSpPr>
              <p:nvPr/>
            </p:nvSpPr>
            <p:spPr bwMode="auto">
              <a:xfrm>
                <a:off x="2151" y="1263"/>
                <a:ext cx="32" cy="71"/>
              </a:xfrm>
              <a:custGeom>
                <a:avLst/>
                <a:gdLst>
                  <a:gd name="T0" fmla="*/ 71 w 90"/>
                  <a:gd name="T1" fmla="*/ 0 h 199"/>
                  <a:gd name="T2" fmla="*/ 90 w 90"/>
                  <a:gd name="T3" fmla="*/ 6 h 199"/>
                  <a:gd name="T4" fmla="*/ 19 w 90"/>
                  <a:gd name="T5" fmla="*/ 199 h 199"/>
                  <a:gd name="T6" fmla="*/ 0 w 90"/>
                  <a:gd name="T7" fmla="*/ 192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199">
                    <a:moveTo>
                      <a:pt x="71" y="0"/>
                    </a:moveTo>
                    <a:lnTo>
                      <a:pt x="90" y="6"/>
                    </a:lnTo>
                    <a:lnTo>
                      <a:pt x="19" y="199"/>
                    </a:lnTo>
                    <a:lnTo>
                      <a:pt x="0" y="1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1" name="Line 177"/>
              <p:cNvSpPr>
                <a:spLocks noChangeShapeType="1"/>
              </p:cNvSpPr>
              <p:nvPr/>
            </p:nvSpPr>
            <p:spPr bwMode="auto">
              <a:xfrm>
                <a:off x="2151" y="1331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2" name="Line 178"/>
              <p:cNvSpPr>
                <a:spLocks noChangeShapeType="1"/>
              </p:cNvSpPr>
              <p:nvPr/>
            </p:nvSpPr>
            <p:spPr bwMode="auto">
              <a:xfrm flipH="1" flipV="1">
                <a:off x="2666" y="1324"/>
                <a:ext cx="110" cy="10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3" name="Freeform 179"/>
              <p:cNvSpPr>
                <a:spLocks/>
              </p:cNvSpPr>
              <p:nvPr/>
            </p:nvSpPr>
            <p:spPr bwMode="auto">
              <a:xfrm>
                <a:off x="2635" y="1293"/>
                <a:ext cx="56" cy="58"/>
              </a:xfrm>
              <a:custGeom>
                <a:avLst/>
                <a:gdLst>
                  <a:gd name="T0" fmla="*/ 142 w 157"/>
                  <a:gd name="T1" fmla="*/ 0 h 163"/>
                  <a:gd name="T2" fmla="*/ 157 w 157"/>
                  <a:gd name="T3" fmla="*/ 12 h 163"/>
                  <a:gd name="T4" fmla="*/ 15 w 157"/>
                  <a:gd name="T5" fmla="*/ 163 h 163"/>
                  <a:gd name="T6" fmla="*/ 0 w 157"/>
                  <a:gd name="T7" fmla="*/ 15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163">
                    <a:moveTo>
                      <a:pt x="142" y="0"/>
                    </a:moveTo>
                    <a:lnTo>
                      <a:pt x="157" y="12"/>
                    </a:lnTo>
                    <a:lnTo>
                      <a:pt x="15" y="163"/>
                    </a:lnTo>
                    <a:lnTo>
                      <a:pt x="0" y="15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4" name="Line 180"/>
              <p:cNvSpPr>
                <a:spLocks noChangeShapeType="1"/>
              </p:cNvSpPr>
              <p:nvPr/>
            </p:nvSpPr>
            <p:spPr bwMode="auto">
              <a:xfrm>
                <a:off x="2635" y="1346"/>
                <a:ext cx="6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5" name="Line 181"/>
              <p:cNvSpPr>
                <a:spLocks noChangeShapeType="1"/>
              </p:cNvSpPr>
              <p:nvPr/>
            </p:nvSpPr>
            <p:spPr bwMode="auto">
              <a:xfrm flipH="1" flipV="1">
                <a:off x="2481" y="1144"/>
                <a:ext cx="320" cy="6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6" name="Freeform 182"/>
              <p:cNvSpPr>
                <a:spLocks/>
              </p:cNvSpPr>
              <p:nvPr/>
            </p:nvSpPr>
            <p:spPr bwMode="auto">
              <a:xfrm>
                <a:off x="2468" y="1107"/>
                <a:ext cx="19" cy="73"/>
              </a:xfrm>
              <a:custGeom>
                <a:avLst/>
                <a:gdLst>
                  <a:gd name="T0" fmla="*/ 37 w 56"/>
                  <a:gd name="T1" fmla="*/ 0 h 207"/>
                  <a:gd name="T2" fmla="*/ 56 w 56"/>
                  <a:gd name="T3" fmla="*/ 2 h 207"/>
                  <a:gd name="T4" fmla="*/ 19 w 56"/>
                  <a:gd name="T5" fmla="*/ 207 h 207"/>
                  <a:gd name="T6" fmla="*/ 0 w 56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" h="207">
                    <a:moveTo>
                      <a:pt x="37" y="0"/>
                    </a:moveTo>
                    <a:lnTo>
                      <a:pt x="56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7" name="Line 183"/>
              <p:cNvSpPr>
                <a:spLocks noChangeShapeType="1"/>
              </p:cNvSpPr>
              <p:nvPr/>
            </p:nvSpPr>
            <p:spPr bwMode="auto">
              <a:xfrm>
                <a:off x="2468" y="1180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8" name="Line 184"/>
              <p:cNvSpPr>
                <a:spLocks noChangeShapeType="1"/>
              </p:cNvSpPr>
              <p:nvPr/>
            </p:nvSpPr>
            <p:spPr bwMode="auto">
              <a:xfrm flipH="1" flipV="1">
                <a:off x="1658" y="2902"/>
                <a:ext cx="16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99" name="Freeform 185"/>
              <p:cNvSpPr>
                <a:spLocks/>
              </p:cNvSpPr>
              <p:nvPr/>
            </p:nvSpPr>
            <p:spPr bwMode="auto">
              <a:xfrm>
                <a:off x="1622" y="2885"/>
                <a:ext cx="71" cy="27"/>
              </a:xfrm>
              <a:custGeom>
                <a:avLst/>
                <a:gdLst>
                  <a:gd name="T0" fmla="*/ 196 w 201"/>
                  <a:gd name="T1" fmla="*/ 0 h 78"/>
                  <a:gd name="T2" fmla="*/ 201 w 201"/>
                  <a:gd name="T3" fmla="*/ 19 h 78"/>
                  <a:gd name="T4" fmla="*/ 4 w 201"/>
                  <a:gd name="T5" fmla="*/ 78 h 78"/>
                  <a:gd name="T6" fmla="*/ 0 w 201"/>
                  <a:gd name="T7" fmla="*/ 5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78">
                    <a:moveTo>
                      <a:pt x="196" y="0"/>
                    </a:moveTo>
                    <a:lnTo>
                      <a:pt x="201" y="19"/>
                    </a:lnTo>
                    <a:lnTo>
                      <a:pt x="4" y="78"/>
                    </a:lnTo>
                    <a:lnTo>
                      <a:pt x="0" y="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0" name="Line 186"/>
              <p:cNvSpPr>
                <a:spLocks noChangeShapeType="1"/>
              </p:cNvSpPr>
              <p:nvPr/>
            </p:nvSpPr>
            <p:spPr bwMode="auto">
              <a:xfrm>
                <a:off x="1622" y="2906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1" name="Line 187"/>
              <p:cNvSpPr>
                <a:spLocks noChangeShapeType="1"/>
              </p:cNvSpPr>
              <p:nvPr/>
            </p:nvSpPr>
            <p:spPr bwMode="auto">
              <a:xfrm flipH="1" flipV="1">
                <a:off x="1467" y="2907"/>
                <a:ext cx="59" cy="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2" name="Freeform 188"/>
              <p:cNvSpPr>
                <a:spLocks/>
              </p:cNvSpPr>
              <p:nvPr/>
            </p:nvSpPr>
            <p:spPr bwMode="auto">
              <a:xfrm>
                <a:off x="1440" y="2874"/>
                <a:ext cx="49" cy="63"/>
              </a:xfrm>
              <a:custGeom>
                <a:avLst/>
                <a:gdLst>
                  <a:gd name="T0" fmla="*/ 121 w 138"/>
                  <a:gd name="T1" fmla="*/ 0 h 178"/>
                  <a:gd name="T2" fmla="*/ 138 w 138"/>
                  <a:gd name="T3" fmla="*/ 10 h 178"/>
                  <a:gd name="T4" fmla="*/ 16 w 138"/>
                  <a:gd name="T5" fmla="*/ 178 h 178"/>
                  <a:gd name="T6" fmla="*/ 0 w 138"/>
                  <a:gd name="T7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78">
                    <a:moveTo>
                      <a:pt x="121" y="0"/>
                    </a:moveTo>
                    <a:lnTo>
                      <a:pt x="138" y="10"/>
                    </a:lnTo>
                    <a:lnTo>
                      <a:pt x="16" y="178"/>
                    </a:lnTo>
                    <a:lnTo>
                      <a:pt x="0" y="16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3" name="Line 189"/>
              <p:cNvSpPr>
                <a:spLocks noChangeShapeType="1"/>
              </p:cNvSpPr>
              <p:nvPr/>
            </p:nvSpPr>
            <p:spPr bwMode="auto">
              <a:xfrm>
                <a:off x="1440" y="2933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4" name="Freeform 190"/>
              <p:cNvSpPr>
                <a:spLocks/>
              </p:cNvSpPr>
              <p:nvPr/>
            </p:nvSpPr>
            <p:spPr bwMode="auto">
              <a:xfrm>
                <a:off x="1249" y="2764"/>
                <a:ext cx="324" cy="392"/>
              </a:xfrm>
              <a:custGeom>
                <a:avLst/>
                <a:gdLst>
                  <a:gd name="T0" fmla="*/ 0 w 915"/>
                  <a:gd name="T1" fmla="*/ 1109 h 1109"/>
                  <a:gd name="T2" fmla="*/ 735 w 915"/>
                  <a:gd name="T3" fmla="*/ 765 h 1109"/>
                  <a:gd name="T4" fmla="*/ 915 w 915"/>
                  <a:gd name="T5" fmla="*/ 60 h 1109"/>
                  <a:gd name="T6" fmla="*/ 781 w 915"/>
                  <a:gd name="T7" fmla="*/ 0 h 1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15" h="1109">
                    <a:moveTo>
                      <a:pt x="0" y="1109"/>
                    </a:moveTo>
                    <a:lnTo>
                      <a:pt x="735" y="765"/>
                    </a:lnTo>
                    <a:lnTo>
                      <a:pt x="915" y="60"/>
                    </a:lnTo>
                    <a:lnTo>
                      <a:pt x="78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5" name="Freeform 191"/>
              <p:cNvSpPr>
                <a:spLocks/>
              </p:cNvSpPr>
              <p:nvPr/>
            </p:nvSpPr>
            <p:spPr bwMode="auto">
              <a:xfrm>
                <a:off x="1504" y="2727"/>
                <a:ext cx="37" cy="70"/>
              </a:xfrm>
              <a:custGeom>
                <a:avLst/>
                <a:gdLst>
                  <a:gd name="T0" fmla="*/ 83 w 102"/>
                  <a:gd name="T1" fmla="*/ 0 h 197"/>
                  <a:gd name="T2" fmla="*/ 102 w 102"/>
                  <a:gd name="T3" fmla="*/ 9 h 197"/>
                  <a:gd name="T4" fmla="*/ 18 w 102"/>
                  <a:gd name="T5" fmla="*/ 197 h 197"/>
                  <a:gd name="T6" fmla="*/ 0 w 102"/>
                  <a:gd name="T7" fmla="*/ 188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7">
                    <a:moveTo>
                      <a:pt x="83" y="0"/>
                    </a:moveTo>
                    <a:lnTo>
                      <a:pt x="102" y="9"/>
                    </a:lnTo>
                    <a:lnTo>
                      <a:pt x="18" y="197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6" name="Line 192"/>
              <p:cNvSpPr>
                <a:spLocks noChangeShapeType="1"/>
              </p:cNvSpPr>
              <p:nvPr/>
            </p:nvSpPr>
            <p:spPr bwMode="auto">
              <a:xfrm>
                <a:off x="1504" y="2794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7" name="Freeform 193"/>
              <p:cNvSpPr>
                <a:spLocks/>
              </p:cNvSpPr>
              <p:nvPr/>
            </p:nvSpPr>
            <p:spPr bwMode="auto">
              <a:xfrm>
                <a:off x="1175" y="2907"/>
                <a:ext cx="85" cy="42"/>
              </a:xfrm>
              <a:custGeom>
                <a:avLst/>
                <a:gdLst>
                  <a:gd name="T0" fmla="*/ 240 w 240"/>
                  <a:gd name="T1" fmla="*/ 119 h 119"/>
                  <a:gd name="T2" fmla="*/ 135 w 240"/>
                  <a:gd name="T3" fmla="*/ 15 h 119"/>
                  <a:gd name="T4" fmla="*/ 0 w 240"/>
                  <a:gd name="T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40" h="119">
                    <a:moveTo>
                      <a:pt x="240" y="119"/>
                    </a:moveTo>
                    <a:lnTo>
                      <a:pt x="135" y="1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8" name="Freeform 194"/>
              <p:cNvSpPr>
                <a:spLocks/>
              </p:cNvSpPr>
              <p:nvPr/>
            </p:nvSpPr>
            <p:spPr bwMode="auto">
              <a:xfrm>
                <a:off x="1165" y="2870"/>
                <a:ext cx="14" cy="73"/>
              </a:xfrm>
              <a:custGeom>
                <a:avLst/>
                <a:gdLst>
                  <a:gd name="T0" fmla="*/ 21 w 40"/>
                  <a:gd name="T1" fmla="*/ 0 h 206"/>
                  <a:gd name="T2" fmla="*/ 40 w 40"/>
                  <a:gd name="T3" fmla="*/ 2 h 206"/>
                  <a:gd name="T4" fmla="*/ 19 w 40"/>
                  <a:gd name="T5" fmla="*/ 206 h 206"/>
                  <a:gd name="T6" fmla="*/ 0 w 40"/>
                  <a:gd name="T7" fmla="*/ 20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206">
                    <a:moveTo>
                      <a:pt x="21" y="0"/>
                    </a:moveTo>
                    <a:lnTo>
                      <a:pt x="40" y="2"/>
                    </a:lnTo>
                    <a:lnTo>
                      <a:pt x="19" y="206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09" name="Line 195"/>
              <p:cNvSpPr>
                <a:spLocks noChangeShapeType="1"/>
              </p:cNvSpPr>
              <p:nvPr/>
            </p:nvSpPr>
            <p:spPr bwMode="auto">
              <a:xfrm>
                <a:off x="1165" y="2943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0" name="Freeform 196"/>
              <p:cNvSpPr>
                <a:spLocks/>
              </p:cNvSpPr>
              <p:nvPr/>
            </p:nvSpPr>
            <p:spPr bwMode="auto">
              <a:xfrm>
                <a:off x="1398" y="2891"/>
                <a:ext cx="446" cy="180"/>
              </a:xfrm>
              <a:custGeom>
                <a:avLst/>
                <a:gdLst>
                  <a:gd name="T0" fmla="*/ 0 w 1260"/>
                  <a:gd name="T1" fmla="*/ 345 h 510"/>
                  <a:gd name="T2" fmla="*/ 240 w 1260"/>
                  <a:gd name="T3" fmla="*/ 510 h 510"/>
                  <a:gd name="T4" fmla="*/ 1260 w 1260"/>
                  <a:gd name="T5" fmla="*/ 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60" h="510">
                    <a:moveTo>
                      <a:pt x="0" y="345"/>
                    </a:moveTo>
                    <a:lnTo>
                      <a:pt x="240" y="510"/>
                    </a:lnTo>
                    <a:lnTo>
                      <a:pt x="126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1" name="Freeform 197"/>
              <p:cNvSpPr>
                <a:spLocks/>
              </p:cNvSpPr>
              <p:nvPr/>
            </p:nvSpPr>
            <p:spPr bwMode="auto">
              <a:xfrm>
                <a:off x="1828" y="2855"/>
                <a:ext cx="38" cy="68"/>
              </a:xfrm>
              <a:custGeom>
                <a:avLst/>
                <a:gdLst>
                  <a:gd name="T0" fmla="*/ 109 w 109"/>
                  <a:gd name="T1" fmla="*/ 184 h 192"/>
                  <a:gd name="T2" fmla="*/ 92 w 109"/>
                  <a:gd name="T3" fmla="*/ 192 h 192"/>
                  <a:gd name="T4" fmla="*/ 0 w 109"/>
                  <a:gd name="T5" fmla="*/ 8 h 192"/>
                  <a:gd name="T6" fmla="*/ 17 w 109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109" y="184"/>
                    </a:moveTo>
                    <a:lnTo>
                      <a:pt x="92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2" name="Line 198"/>
              <p:cNvSpPr>
                <a:spLocks noChangeShapeType="1"/>
              </p:cNvSpPr>
              <p:nvPr/>
            </p:nvSpPr>
            <p:spPr bwMode="auto">
              <a:xfrm flipH="1">
                <a:off x="1828" y="2855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3" name="Freeform 199"/>
              <p:cNvSpPr>
                <a:spLocks/>
              </p:cNvSpPr>
              <p:nvPr/>
            </p:nvSpPr>
            <p:spPr bwMode="auto">
              <a:xfrm>
                <a:off x="1085" y="3013"/>
                <a:ext cx="462" cy="53"/>
              </a:xfrm>
              <a:custGeom>
                <a:avLst/>
                <a:gdLst>
                  <a:gd name="T0" fmla="*/ 0 w 1304"/>
                  <a:gd name="T1" fmla="*/ 0 h 150"/>
                  <a:gd name="T2" fmla="*/ 135 w 1304"/>
                  <a:gd name="T3" fmla="*/ 136 h 150"/>
                  <a:gd name="T4" fmla="*/ 1304 w 1304"/>
                  <a:gd name="T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04" h="150">
                    <a:moveTo>
                      <a:pt x="0" y="0"/>
                    </a:moveTo>
                    <a:lnTo>
                      <a:pt x="135" y="136"/>
                    </a:lnTo>
                    <a:lnTo>
                      <a:pt x="1304" y="15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4" name="Arc 200"/>
              <p:cNvSpPr>
                <a:spLocks/>
              </p:cNvSpPr>
              <p:nvPr/>
            </p:nvSpPr>
            <p:spPr bwMode="auto">
              <a:xfrm>
                <a:off x="1547" y="2790"/>
                <a:ext cx="187" cy="277"/>
              </a:xfrm>
              <a:custGeom>
                <a:avLst/>
                <a:gdLst>
                  <a:gd name="G0" fmla="+- 0 0 0"/>
                  <a:gd name="G1" fmla="+- 79 0 0"/>
                  <a:gd name="G2" fmla="+- 21600 0 0"/>
                  <a:gd name="T0" fmla="*/ 21600 w 21600"/>
                  <a:gd name="T1" fmla="*/ 0 h 21679"/>
                  <a:gd name="T2" fmla="*/ 0 w 21600"/>
                  <a:gd name="T3" fmla="*/ 21679 h 21679"/>
                  <a:gd name="T4" fmla="*/ 0 w 21600"/>
                  <a:gd name="T5" fmla="*/ 79 h 21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79" fill="none" extrusionOk="0">
                    <a:moveTo>
                      <a:pt x="21599" y="0"/>
                    </a:moveTo>
                    <a:cubicBezTo>
                      <a:pt x="21599" y="26"/>
                      <a:pt x="21600" y="52"/>
                      <a:pt x="21600" y="79"/>
                    </a:cubicBezTo>
                    <a:cubicBezTo>
                      <a:pt x="21600" y="12008"/>
                      <a:pt x="11929" y="21678"/>
                      <a:pt x="0" y="21679"/>
                    </a:cubicBezTo>
                  </a:path>
                  <a:path w="21600" h="21679" stroke="0" extrusionOk="0">
                    <a:moveTo>
                      <a:pt x="21599" y="0"/>
                    </a:moveTo>
                    <a:cubicBezTo>
                      <a:pt x="21599" y="26"/>
                      <a:pt x="21600" y="52"/>
                      <a:pt x="21600" y="79"/>
                    </a:cubicBezTo>
                    <a:cubicBezTo>
                      <a:pt x="21600" y="12008"/>
                      <a:pt x="11929" y="21678"/>
                      <a:pt x="0" y="21679"/>
                    </a:cubicBezTo>
                    <a:lnTo>
                      <a:pt x="0" y="79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5" name="Freeform 201"/>
              <p:cNvSpPr>
                <a:spLocks/>
              </p:cNvSpPr>
              <p:nvPr/>
            </p:nvSpPr>
            <p:spPr bwMode="auto">
              <a:xfrm>
                <a:off x="1697" y="2784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6" name="Line 202"/>
              <p:cNvSpPr>
                <a:spLocks noChangeShapeType="1"/>
              </p:cNvSpPr>
              <p:nvPr/>
            </p:nvSpPr>
            <p:spPr bwMode="auto">
              <a:xfrm>
                <a:off x="1697" y="2784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7" name="Freeform 203"/>
              <p:cNvSpPr>
                <a:spLocks/>
              </p:cNvSpPr>
              <p:nvPr/>
            </p:nvSpPr>
            <p:spPr bwMode="auto">
              <a:xfrm>
                <a:off x="512" y="2599"/>
                <a:ext cx="982" cy="350"/>
              </a:xfrm>
              <a:custGeom>
                <a:avLst/>
                <a:gdLst>
                  <a:gd name="T0" fmla="*/ 0 w 2775"/>
                  <a:gd name="T1" fmla="*/ 990 h 990"/>
                  <a:gd name="T2" fmla="*/ 2775 w 2775"/>
                  <a:gd name="T3" fmla="*/ 106 h 990"/>
                  <a:gd name="T4" fmla="*/ 2775 w 2775"/>
                  <a:gd name="T5" fmla="*/ 0 h 990"/>
                  <a:gd name="T6" fmla="*/ 2625 w 2775"/>
                  <a:gd name="T7" fmla="*/ 0 h 9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75" h="990">
                    <a:moveTo>
                      <a:pt x="0" y="990"/>
                    </a:moveTo>
                    <a:lnTo>
                      <a:pt x="2775" y="106"/>
                    </a:lnTo>
                    <a:lnTo>
                      <a:pt x="2775" y="0"/>
                    </a:lnTo>
                    <a:lnTo>
                      <a:pt x="262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18" name="Freeform 204"/>
              <p:cNvSpPr>
                <a:spLocks/>
              </p:cNvSpPr>
              <p:nvPr/>
            </p:nvSpPr>
            <p:spPr bwMode="auto">
              <a:xfrm>
                <a:off x="1434" y="2562"/>
                <a:ext cx="7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1434" y="263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H="1" flipV="1">
              <a:off x="1552" y="3947"/>
              <a:ext cx="128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533" y="3911"/>
              <a:ext cx="32" cy="70"/>
            </a:xfrm>
            <a:custGeom>
              <a:avLst/>
              <a:gdLst>
                <a:gd name="T0" fmla="*/ 71 w 90"/>
                <a:gd name="T1" fmla="*/ 0 h 199"/>
                <a:gd name="T2" fmla="*/ 90 w 90"/>
                <a:gd name="T3" fmla="*/ 6 h 199"/>
                <a:gd name="T4" fmla="*/ 19 w 90"/>
                <a:gd name="T5" fmla="*/ 199 h 199"/>
                <a:gd name="T6" fmla="*/ 0 w 90"/>
                <a:gd name="T7" fmla="*/ 19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9">
                  <a:moveTo>
                    <a:pt x="71" y="0"/>
                  </a:moveTo>
                  <a:lnTo>
                    <a:pt x="90" y="6"/>
                  </a:lnTo>
                  <a:lnTo>
                    <a:pt x="19" y="199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1533" y="3979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270" y="3846"/>
              <a:ext cx="250" cy="154"/>
            </a:xfrm>
            <a:custGeom>
              <a:avLst/>
              <a:gdLst>
                <a:gd name="T0" fmla="*/ 704 w 704"/>
                <a:gd name="T1" fmla="*/ 435 h 435"/>
                <a:gd name="T2" fmla="*/ 360 w 704"/>
                <a:gd name="T3" fmla="*/ 105 h 435"/>
                <a:gd name="T4" fmla="*/ 0 w 704"/>
                <a:gd name="T5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4" h="435">
                  <a:moveTo>
                    <a:pt x="704" y="435"/>
                  </a:moveTo>
                  <a:lnTo>
                    <a:pt x="36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254" y="3809"/>
              <a:ext cx="26" cy="73"/>
            </a:xfrm>
            <a:custGeom>
              <a:avLst/>
              <a:gdLst>
                <a:gd name="T0" fmla="*/ 55 w 73"/>
                <a:gd name="T1" fmla="*/ 0 h 205"/>
                <a:gd name="T2" fmla="*/ 73 w 73"/>
                <a:gd name="T3" fmla="*/ 4 h 205"/>
                <a:gd name="T4" fmla="*/ 19 w 73"/>
                <a:gd name="T5" fmla="*/ 205 h 205"/>
                <a:gd name="T6" fmla="*/ 0 w 73"/>
                <a:gd name="T7" fmla="*/ 20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05">
                  <a:moveTo>
                    <a:pt x="55" y="0"/>
                  </a:moveTo>
                  <a:lnTo>
                    <a:pt x="73" y="4"/>
                  </a:lnTo>
                  <a:lnTo>
                    <a:pt x="19" y="205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>
              <a:off x="1254" y="3880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V="1">
              <a:off x="1249" y="3942"/>
              <a:ext cx="0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213" y="3935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1213" y="393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512" y="3618"/>
              <a:ext cx="987" cy="377"/>
            </a:xfrm>
            <a:custGeom>
              <a:avLst/>
              <a:gdLst>
                <a:gd name="T0" fmla="*/ 0 w 2790"/>
                <a:gd name="T1" fmla="*/ 1065 h 1065"/>
                <a:gd name="T2" fmla="*/ 2790 w 2790"/>
                <a:gd name="T3" fmla="*/ 91 h 1065"/>
                <a:gd name="T4" fmla="*/ 2790 w 2790"/>
                <a:gd name="T5" fmla="*/ 0 h 1065"/>
                <a:gd name="T6" fmla="*/ 2639 w 2790"/>
                <a:gd name="T7" fmla="*/ 0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90" h="1065">
                  <a:moveTo>
                    <a:pt x="0" y="1065"/>
                  </a:moveTo>
                  <a:lnTo>
                    <a:pt x="2790" y="91"/>
                  </a:lnTo>
                  <a:lnTo>
                    <a:pt x="2790" y="0"/>
                  </a:lnTo>
                  <a:lnTo>
                    <a:pt x="263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439" y="3582"/>
              <a:ext cx="7" cy="72"/>
            </a:xfrm>
            <a:custGeom>
              <a:avLst/>
              <a:gdLst>
                <a:gd name="T0" fmla="*/ 0 w 18"/>
                <a:gd name="T1" fmla="*/ 0 h 205"/>
                <a:gd name="T2" fmla="*/ 18 w 18"/>
                <a:gd name="T3" fmla="*/ 0 h 205"/>
                <a:gd name="T4" fmla="*/ 18 w 18"/>
                <a:gd name="T5" fmla="*/ 205 h 205"/>
                <a:gd name="T6" fmla="*/ 0 w 18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05">
                  <a:moveTo>
                    <a:pt x="0" y="0"/>
                  </a:moveTo>
                  <a:lnTo>
                    <a:pt x="18" y="0"/>
                  </a:lnTo>
                  <a:lnTo>
                    <a:pt x="18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439" y="3654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506" y="4621"/>
              <a:ext cx="945" cy="398"/>
            </a:xfrm>
            <a:custGeom>
              <a:avLst/>
              <a:gdLst>
                <a:gd name="T0" fmla="*/ 0 w 2669"/>
                <a:gd name="T1" fmla="*/ 1124 h 1124"/>
                <a:gd name="T2" fmla="*/ 2669 w 2669"/>
                <a:gd name="T3" fmla="*/ 60 h 1124"/>
                <a:gd name="T4" fmla="*/ 2654 w 2669"/>
                <a:gd name="T5" fmla="*/ 0 h 1124"/>
                <a:gd name="T6" fmla="*/ 2504 w 2669"/>
                <a:gd name="T7" fmla="*/ 0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69" h="1124">
                  <a:moveTo>
                    <a:pt x="0" y="1124"/>
                  </a:moveTo>
                  <a:lnTo>
                    <a:pt x="2669" y="60"/>
                  </a:lnTo>
                  <a:lnTo>
                    <a:pt x="2654" y="0"/>
                  </a:lnTo>
                  <a:lnTo>
                    <a:pt x="250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386" y="4585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1386" y="4658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 flipH="1" flipV="1">
              <a:off x="1568" y="4966"/>
              <a:ext cx="117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546" y="4930"/>
              <a:ext cx="38" cy="69"/>
            </a:xfrm>
            <a:custGeom>
              <a:avLst/>
              <a:gdLst>
                <a:gd name="T0" fmla="*/ 92 w 108"/>
                <a:gd name="T1" fmla="*/ 0 h 193"/>
                <a:gd name="T2" fmla="*/ 108 w 108"/>
                <a:gd name="T3" fmla="*/ 9 h 193"/>
                <a:gd name="T4" fmla="*/ 16 w 108"/>
                <a:gd name="T5" fmla="*/ 193 h 193"/>
                <a:gd name="T6" fmla="*/ 0 w 108"/>
                <a:gd name="T7" fmla="*/ 18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93">
                  <a:moveTo>
                    <a:pt x="92" y="0"/>
                  </a:moveTo>
                  <a:lnTo>
                    <a:pt x="108" y="9"/>
                  </a:lnTo>
                  <a:lnTo>
                    <a:pt x="16" y="193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1546" y="499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 flipV="1">
              <a:off x="1244" y="4987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207" y="4981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1207" y="498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H="1" flipV="1">
              <a:off x="1329" y="4887"/>
              <a:ext cx="212" cy="1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303" y="4853"/>
              <a:ext cx="46" cy="64"/>
            </a:xfrm>
            <a:custGeom>
              <a:avLst/>
              <a:gdLst>
                <a:gd name="T0" fmla="*/ 113 w 130"/>
                <a:gd name="T1" fmla="*/ 0 h 182"/>
                <a:gd name="T2" fmla="*/ 130 w 130"/>
                <a:gd name="T3" fmla="*/ 10 h 182"/>
                <a:gd name="T4" fmla="*/ 17 w 130"/>
                <a:gd name="T5" fmla="*/ 182 h 182"/>
                <a:gd name="T6" fmla="*/ 0 w 130"/>
                <a:gd name="T7" fmla="*/ 17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13" y="0"/>
                  </a:moveTo>
                  <a:lnTo>
                    <a:pt x="130" y="10"/>
                  </a:lnTo>
                  <a:lnTo>
                    <a:pt x="17" y="182"/>
                  </a:lnTo>
                  <a:lnTo>
                    <a:pt x="0" y="1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303" y="491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6" name="Freeform 231"/>
            <p:cNvSpPr>
              <a:spLocks/>
            </p:cNvSpPr>
            <p:nvPr/>
          </p:nvSpPr>
          <p:spPr bwMode="auto">
            <a:xfrm>
              <a:off x="1398" y="4059"/>
              <a:ext cx="149" cy="48"/>
            </a:xfrm>
            <a:custGeom>
              <a:avLst/>
              <a:gdLst>
                <a:gd name="T0" fmla="*/ 0 w 420"/>
                <a:gd name="T1" fmla="*/ 0 h 136"/>
                <a:gd name="T2" fmla="*/ 181 w 420"/>
                <a:gd name="T3" fmla="*/ 136 h 136"/>
                <a:gd name="T4" fmla="*/ 420 w 420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136">
                  <a:moveTo>
                    <a:pt x="0" y="0"/>
                  </a:moveTo>
                  <a:lnTo>
                    <a:pt x="181" y="136"/>
                  </a:lnTo>
                  <a:lnTo>
                    <a:pt x="42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7" name="Arc 232"/>
            <p:cNvSpPr>
              <a:spLocks/>
            </p:cNvSpPr>
            <p:nvPr/>
          </p:nvSpPr>
          <p:spPr bwMode="auto">
            <a:xfrm>
              <a:off x="1547" y="3883"/>
              <a:ext cx="202" cy="225"/>
            </a:xfrm>
            <a:custGeom>
              <a:avLst/>
              <a:gdLst>
                <a:gd name="G0" fmla="+- 0 0 0"/>
                <a:gd name="G1" fmla="+- 97 0 0"/>
                <a:gd name="G2" fmla="+- 21600 0 0"/>
                <a:gd name="T0" fmla="*/ 21600 w 21600"/>
                <a:gd name="T1" fmla="*/ 0 h 21697"/>
                <a:gd name="T2" fmla="*/ 0 w 21600"/>
                <a:gd name="T3" fmla="*/ 21697 h 21697"/>
                <a:gd name="T4" fmla="*/ 0 w 21600"/>
                <a:gd name="T5" fmla="*/ 97 h 2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7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7"/>
                  </a:cubicBezTo>
                  <a:cubicBezTo>
                    <a:pt x="21600" y="12026"/>
                    <a:pt x="11929" y="21696"/>
                    <a:pt x="0" y="21697"/>
                  </a:cubicBezTo>
                </a:path>
                <a:path w="21600" h="21697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7"/>
                  </a:cubicBezTo>
                  <a:cubicBezTo>
                    <a:pt x="21600" y="12026"/>
                    <a:pt x="11929" y="21696"/>
                    <a:pt x="0" y="21697"/>
                  </a:cubicBezTo>
                  <a:lnTo>
                    <a:pt x="0" y="9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59" name="Arc 233"/>
            <p:cNvSpPr>
              <a:spLocks/>
            </p:cNvSpPr>
            <p:nvPr/>
          </p:nvSpPr>
          <p:spPr bwMode="auto">
            <a:xfrm>
              <a:off x="1737" y="3884"/>
              <a:ext cx="12" cy="1"/>
            </a:xfrm>
            <a:custGeom>
              <a:avLst/>
              <a:gdLst>
                <a:gd name="G0" fmla="+- 9805 0 0"/>
                <a:gd name="G1" fmla="+- 21596 0 0"/>
                <a:gd name="G2" fmla="+- 21600 0 0"/>
                <a:gd name="T0" fmla="*/ 0 w 9805"/>
                <a:gd name="T1" fmla="*/ 2350 h 21596"/>
                <a:gd name="T2" fmla="*/ 9398 w 9805"/>
                <a:gd name="T3" fmla="*/ 0 h 21596"/>
                <a:gd name="T4" fmla="*/ 9805 w 9805"/>
                <a:gd name="T5" fmla="*/ 21596 h 21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05" h="21596" fill="none" extrusionOk="0">
                  <a:moveTo>
                    <a:pt x="-1" y="2349"/>
                  </a:moveTo>
                  <a:cubicBezTo>
                    <a:pt x="2914" y="864"/>
                    <a:pt x="6127" y="61"/>
                    <a:pt x="9397" y="-1"/>
                  </a:cubicBezTo>
                </a:path>
                <a:path w="9805" h="21596" stroke="0" extrusionOk="0">
                  <a:moveTo>
                    <a:pt x="-1" y="2349"/>
                  </a:moveTo>
                  <a:cubicBezTo>
                    <a:pt x="2914" y="864"/>
                    <a:pt x="6127" y="61"/>
                    <a:pt x="9397" y="-1"/>
                  </a:cubicBezTo>
                  <a:lnTo>
                    <a:pt x="9805" y="2159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0" name="Freeform 234"/>
            <p:cNvSpPr>
              <a:spLocks/>
            </p:cNvSpPr>
            <p:nvPr/>
          </p:nvSpPr>
          <p:spPr bwMode="auto">
            <a:xfrm>
              <a:off x="1715" y="3847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1" name="Line 235"/>
            <p:cNvSpPr>
              <a:spLocks noChangeShapeType="1"/>
            </p:cNvSpPr>
            <p:nvPr/>
          </p:nvSpPr>
          <p:spPr bwMode="auto">
            <a:xfrm>
              <a:off x="1715" y="391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2" name="Freeform 236"/>
            <p:cNvSpPr>
              <a:spLocks/>
            </p:cNvSpPr>
            <p:nvPr/>
          </p:nvSpPr>
          <p:spPr bwMode="auto">
            <a:xfrm>
              <a:off x="1398" y="5094"/>
              <a:ext cx="154" cy="42"/>
            </a:xfrm>
            <a:custGeom>
              <a:avLst/>
              <a:gdLst>
                <a:gd name="T0" fmla="*/ 0 w 436"/>
                <a:gd name="T1" fmla="*/ 0 h 119"/>
                <a:gd name="T2" fmla="*/ 181 w 436"/>
                <a:gd name="T3" fmla="*/ 119 h 119"/>
                <a:gd name="T4" fmla="*/ 436 w 436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6" h="119">
                  <a:moveTo>
                    <a:pt x="0" y="0"/>
                  </a:moveTo>
                  <a:lnTo>
                    <a:pt x="181" y="119"/>
                  </a:lnTo>
                  <a:lnTo>
                    <a:pt x="436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3" name="Arc 237"/>
            <p:cNvSpPr>
              <a:spLocks/>
            </p:cNvSpPr>
            <p:nvPr/>
          </p:nvSpPr>
          <p:spPr bwMode="auto">
            <a:xfrm>
              <a:off x="1552" y="4951"/>
              <a:ext cx="233" cy="1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4" name="Freeform 238"/>
            <p:cNvSpPr>
              <a:spLocks/>
            </p:cNvSpPr>
            <p:nvPr/>
          </p:nvSpPr>
          <p:spPr bwMode="auto">
            <a:xfrm>
              <a:off x="1749" y="494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5" name="Line 239"/>
            <p:cNvSpPr>
              <a:spLocks noChangeShapeType="1"/>
            </p:cNvSpPr>
            <p:nvPr/>
          </p:nvSpPr>
          <p:spPr bwMode="auto">
            <a:xfrm>
              <a:off x="1749" y="494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6" name="Freeform 240"/>
            <p:cNvSpPr>
              <a:spLocks/>
            </p:cNvSpPr>
            <p:nvPr/>
          </p:nvSpPr>
          <p:spPr bwMode="auto">
            <a:xfrm>
              <a:off x="1090" y="4059"/>
              <a:ext cx="541" cy="53"/>
            </a:xfrm>
            <a:custGeom>
              <a:avLst/>
              <a:gdLst>
                <a:gd name="T0" fmla="*/ 0 w 1530"/>
                <a:gd name="T1" fmla="*/ 0 h 151"/>
                <a:gd name="T2" fmla="*/ 180 w 1530"/>
                <a:gd name="T3" fmla="*/ 151 h 151"/>
                <a:gd name="T4" fmla="*/ 1530 w 1530"/>
                <a:gd name="T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0" h="151">
                  <a:moveTo>
                    <a:pt x="0" y="0"/>
                  </a:moveTo>
                  <a:lnTo>
                    <a:pt x="180" y="151"/>
                  </a:lnTo>
                  <a:lnTo>
                    <a:pt x="1530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7" name="Arc 241"/>
            <p:cNvSpPr>
              <a:spLocks/>
            </p:cNvSpPr>
            <p:nvPr/>
          </p:nvSpPr>
          <p:spPr bwMode="auto">
            <a:xfrm>
              <a:off x="1631" y="3857"/>
              <a:ext cx="251" cy="255"/>
            </a:xfrm>
            <a:custGeom>
              <a:avLst/>
              <a:gdLst>
                <a:gd name="G0" fmla="+- 87 0 0"/>
                <a:gd name="G1" fmla="+- 0 0 0"/>
                <a:gd name="G2" fmla="+- 21600 0 0"/>
                <a:gd name="T0" fmla="*/ 21687 w 21687"/>
                <a:gd name="T1" fmla="*/ 0 h 21600"/>
                <a:gd name="T2" fmla="*/ 0 w 21687"/>
                <a:gd name="T3" fmla="*/ 21600 h 21600"/>
                <a:gd name="T4" fmla="*/ 87 w 2168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87" h="21600" fill="none" extrusionOk="0">
                  <a:moveTo>
                    <a:pt x="21687" y="0"/>
                  </a:moveTo>
                  <a:cubicBezTo>
                    <a:pt x="21687" y="11929"/>
                    <a:pt x="12016" y="21600"/>
                    <a:pt x="87" y="21600"/>
                  </a:cubicBezTo>
                  <a:cubicBezTo>
                    <a:pt x="58" y="21600"/>
                    <a:pt x="29" y="21599"/>
                    <a:pt x="0" y="21599"/>
                  </a:cubicBezTo>
                </a:path>
                <a:path w="21687" h="21600" stroke="0" extrusionOk="0">
                  <a:moveTo>
                    <a:pt x="21687" y="0"/>
                  </a:moveTo>
                  <a:cubicBezTo>
                    <a:pt x="21687" y="11929"/>
                    <a:pt x="12016" y="21600"/>
                    <a:pt x="87" y="21600"/>
                  </a:cubicBezTo>
                  <a:cubicBezTo>
                    <a:pt x="58" y="21600"/>
                    <a:pt x="29" y="21599"/>
                    <a:pt x="0" y="21599"/>
                  </a:cubicBezTo>
                  <a:lnTo>
                    <a:pt x="8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8" name="Freeform 242"/>
            <p:cNvSpPr>
              <a:spLocks/>
            </p:cNvSpPr>
            <p:nvPr/>
          </p:nvSpPr>
          <p:spPr bwMode="auto">
            <a:xfrm>
              <a:off x="1845" y="385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69" name="Line 243"/>
            <p:cNvSpPr>
              <a:spLocks noChangeShapeType="1"/>
            </p:cNvSpPr>
            <p:nvPr/>
          </p:nvSpPr>
          <p:spPr bwMode="auto">
            <a:xfrm>
              <a:off x="1845" y="385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0" name="Freeform 244"/>
            <p:cNvSpPr>
              <a:spLocks/>
            </p:cNvSpPr>
            <p:nvPr/>
          </p:nvSpPr>
          <p:spPr bwMode="auto">
            <a:xfrm>
              <a:off x="1095" y="5099"/>
              <a:ext cx="314" cy="42"/>
            </a:xfrm>
            <a:custGeom>
              <a:avLst/>
              <a:gdLst>
                <a:gd name="T0" fmla="*/ 0 w 886"/>
                <a:gd name="T1" fmla="*/ 0 h 119"/>
                <a:gd name="T2" fmla="*/ 136 w 886"/>
                <a:gd name="T3" fmla="*/ 119 h 119"/>
                <a:gd name="T4" fmla="*/ 886 w 886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6" h="119">
                  <a:moveTo>
                    <a:pt x="0" y="0"/>
                  </a:moveTo>
                  <a:lnTo>
                    <a:pt x="136" y="119"/>
                  </a:lnTo>
                  <a:lnTo>
                    <a:pt x="886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1" name="Arc 245"/>
            <p:cNvSpPr>
              <a:spLocks/>
            </p:cNvSpPr>
            <p:nvPr/>
          </p:nvSpPr>
          <p:spPr bwMode="auto">
            <a:xfrm>
              <a:off x="1409" y="4951"/>
              <a:ext cx="557" cy="1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2" name="Freeform 246"/>
            <p:cNvSpPr>
              <a:spLocks/>
            </p:cNvSpPr>
            <p:nvPr/>
          </p:nvSpPr>
          <p:spPr bwMode="auto">
            <a:xfrm>
              <a:off x="1930" y="494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3" name="Line 247"/>
            <p:cNvSpPr>
              <a:spLocks noChangeShapeType="1"/>
            </p:cNvSpPr>
            <p:nvPr/>
          </p:nvSpPr>
          <p:spPr bwMode="auto">
            <a:xfrm>
              <a:off x="1930" y="494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4" name="Arc 248"/>
            <p:cNvSpPr>
              <a:spLocks/>
            </p:cNvSpPr>
            <p:nvPr/>
          </p:nvSpPr>
          <p:spPr bwMode="auto">
            <a:xfrm>
              <a:off x="941" y="2912"/>
              <a:ext cx="108" cy="107"/>
            </a:xfrm>
            <a:custGeom>
              <a:avLst/>
              <a:gdLst>
                <a:gd name="G0" fmla="+- 204 0 0"/>
                <a:gd name="G1" fmla="+- 206 0 0"/>
                <a:gd name="G2" fmla="+- 21600 0 0"/>
                <a:gd name="T0" fmla="*/ 21803 w 21804"/>
                <a:gd name="T1" fmla="*/ 0 h 21806"/>
                <a:gd name="T2" fmla="*/ 0 w 21804"/>
                <a:gd name="T3" fmla="*/ 21805 h 21806"/>
                <a:gd name="T4" fmla="*/ 204 w 21804"/>
                <a:gd name="T5" fmla="*/ 206 h 21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4" h="21806" fill="none" extrusionOk="0">
                  <a:moveTo>
                    <a:pt x="21803" y="-1"/>
                  </a:moveTo>
                  <a:cubicBezTo>
                    <a:pt x="21803" y="68"/>
                    <a:pt x="21804" y="137"/>
                    <a:pt x="21804" y="206"/>
                  </a:cubicBezTo>
                  <a:cubicBezTo>
                    <a:pt x="21804" y="12135"/>
                    <a:pt x="12133" y="21806"/>
                    <a:pt x="204" y="21806"/>
                  </a:cubicBezTo>
                  <a:cubicBezTo>
                    <a:pt x="135" y="21806"/>
                    <a:pt x="67" y="21805"/>
                    <a:pt x="-1" y="21805"/>
                  </a:cubicBezTo>
                </a:path>
                <a:path w="21804" h="21806" stroke="0" extrusionOk="0">
                  <a:moveTo>
                    <a:pt x="21803" y="-1"/>
                  </a:moveTo>
                  <a:cubicBezTo>
                    <a:pt x="21803" y="68"/>
                    <a:pt x="21804" y="137"/>
                    <a:pt x="21804" y="206"/>
                  </a:cubicBezTo>
                  <a:cubicBezTo>
                    <a:pt x="21804" y="12135"/>
                    <a:pt x="12133" y="21806"/>
                    <a:pt x="204" y="21806"/>
                  </a:cubicBezTo>
                  <a:cubicBezTo>
                    <a:pt x="135" y="21806"/>
                    <a:pt x="67" y="21805"/>
                    <a:pt x="-1" y="21805"/>
                  </a:cubicBezTo>
                  <a:lnTo>
                    <a:pt x="204" y="20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5" name="Freeform 249"/>
            <p:cNvSpPr>
              <a:spLocks/>
            </p:cNvSpPr>
            <p:nvPr/>
          </p:nvSpPr>
          <p:spPr bwMode="auto">
            <a:xfrm>
              <a:off x="1012" y="2906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6" name="Line 250"/>
            <p:cNvSpPr>
              <a:spLocks noChangeShapeType="1"/>
            </p:cNvSpPr>
            <p:nvPr/>
          </p:nvSpPr>
          <p:spPr bwMode="auto">
            <a:xfrm>
              <a:off x="1012" y="29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7" name="Arc 251"/>
            <p:cNvSpPr>
              <a:spLocks/>
            </p:cNvSpPr>
            <p:nvPr/>
          </p:nvSpPr>
          <p:spPr bwMode="auto">
            <a:xfrm>
              <a:off x="941" y="3947"/>
              <a:ext cx="108" cy="117"/>
            </a:xfrm>
            <a:custGeom>
              <a:avLst/>
              <a:gdLst>
                <a:gd name="G0" fmla="+- 203 0 0"/>
                <a:gd name="G1" fmla="+- 0 0 0"/>
                <a:gd name="G2" fmla="+- 21600 0 0"/>
                <a:gd name="T0" fmla="*/ 21803 w 21803"/>
                <a:gd name="T1" fmla="*/ 0 h 21600"/>
                <a:gd name="T2" fmla="*/ 0 w 21803"/>
                <a:gd name="T3" fmla="*/ 21599 h 21600"/>
                <a:gd name="T4" fmla="*/ 203 w 2180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3" h="21600" fill="none" extrusionOk="0">
                  <a:moveTo>
                    <a:pt x="21803" y="0"/>
                  </a:moveTo>
                  <a:cubicBezTo>
                    <a:pt x="21803" y="11929"/>
                    <a:pt x="12132" y="21600"/>
                    <a:pt x="203" y="21600"/>
                  </a:cubicBezTo>
                  <a:cubicBezTo>
                    <a:pt x="135" y="21600"/>
                    <a:pt x="67" y="21599"/>
                    <a:pt x="-1" y="21599"/>
                  </a:cubicBezTo>
                </a:path>
                <a:path w="21803" h="21600" stroke="0" extrusionOk="0">
                  <a:moveTo>
                    <a:pt x="21803" y="0"/>
                  </a:moveTo>
                  <a:cubicBezTo>
                    <a:pt x="21803" y="11929"/>
                    <a:pt x="12132" y="21600"/>
                    <a:pt x="203" y="21600"/>
                  </a:cubicBezTo>
                  <a:cubicBezTo>
                    <a:pt x="135" y="21600"/>
                    <a:pt x="67" y="21599"/>
                    <a:pt x="-1" y="21599"/>
                  </a:cubicBezTo>
                  <a:lnTo>
                    <a:pt x="20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8" name="Freeform 252"/>
            <p:cNvSpPr>
              <a:spLocks/>
            </p:cNvSpPr>
            <p:nvPr/>
          </p:nvSpPr>
          <p:spPr bwMode="auto">
            <a:xfrm>
              <a:off x="1012" y="3940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79" name="Line 253"/>
            <p:cNvSpPr>
              <a:spLocks noChangeShapeType="1"/>
            </p:cNvSpPr>
            <p:nvPr/>
          </p:nvSpPr>
          <p:spPr bwMode="auto">
            <a:xfrm>
              <a:off x="1012" y="39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0" name="Arc 254"/>
            <p:cNvSpPr>
              <a:spLocks/>
            </p:cNvSpPr>
            <p:nvPr/>
          </p:nvSpPr>
          <p:spPr bwMode="auto">
            <a:xfrm>
              <a:off x="936" y="4982"/>
              <a:ext cx="138" cy="113"/>
            </a:xfrm>
            <a:custGeom>
              <a:avLst/>
              <a:gdLst>
                <a:gd name="G0" fmla="+- 0 0 0"/>
                <a:gd name="G1" fmla="+- 194 0 0"/>
                <a:gd name="G2" fmla="+- 21600 0 0"/>
                <a:gd name="T0" fmla="*/ 21599 w 21600"/>
                <a:gd name="T1" fmla="*/ 0 h 21794"/>
                <a:gd name="T2" fmla="*/ 0 w 21600"/>
                <a:gd name="T3" fmla="*/ 21794 h 21794"/>
                <a:gd name="T4" fmla="*/ 0 w 21600"/>
                <a:gd name="T5" fmla="*/ 194 h 21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94" fill="none" extrusionOk="0">
                  <a:moveTo>
                    <a:pt x="21599" y="-1"/>
                  </a:moveTo>
                  <a:cubicBezTo>
                    <a:pt x="21599" y="64"/>
                    <a:pt x="21600" y="129"/>
                    <a:pt x="21600" y="194"/>
                  </a:cubicBezTo>
                  <a:cubicBezTo>
                    <a:pt x="21600" y="12123"/>
                    <a:pt x="11929" y="21793"/>
                    <a:pt x="0" y="21794"/>
                  </a:cubicBezTo>
                </a:path>
                <a:path w="21600" h="21794" stroke="0" extrusionOk="0">
                  <a:moveTo>
                    <a:pt x="21599" y="-1"/>
                  </a:moveTo>
                  <a:cubicBezTo>
                    <a:pt x="21599" y="64"/>
                    <a:pt x="21600" y="129"/>
                    <a:pt x="21600" y="194"/>
                  </a:cubicBezTo>
                  <a:cubicBezTo>
                    <a:pt x="21600" y="12123"/>
                    <a:pt x="11929" y="21793"/>
                    <a:pt x="0" y="21794"/>
                  </a:cubicBezTo>
                  <a:lnTo>
                    <a:pt x="0" y="19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1" name="Freeform 255"/>
            <p:cNvSpPr>
              <a:spLocks/>
            </p:cNvSpPr>
            <p:nvPr/>
          </p:nvSpPr>
          <p:spPr bwMode="auto">
            <a:xfrm>
              <a:off x="1038" y="497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2" name="Line 256"/>
            <p:cNvSpPr>
              <a:spLocks noChangeShapeType="1"/>
            </p:cNvSpPr>
            <p:nvPr/>
          </p:nvSpPr>
          <p:spPr bwMode="auto">
            <a:xfrm>
              <a:off x="1038" y="497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3" name="Freeform 257"/>
            <p:cNvSpPr>
              <a:spLocks/>
            </p:cNvSpPr>
            <p:nvPr/>
          </p:nvSpPr>
          <p:spPr bwMode="auto">
            <a:xfrm>
              <a:off x="1244" y="3825"/>
              <a:ext cx="372" cy="361"/>
            </a:xfrm>
            <a:custGeom>
              <a:avLst/>
              <a:gdLst>
                <a:gd name="T0" fmla="*/ 0 w 1051"/>
                <a:gd name="T1" fmla="*/ 1020 h 1020"/>
                <a:gd name="T2" fmla="*/ 286 w 1051"/>
                <a:gd name="T3" fmla="*/ 886 h 1020"/>
                <a:gd name="T4" fmla="*/ 1051 w 1051"/>
                <a:gd name="T5" fmla="*/ 330 h 1020"/>
                <a:gd name="T6" fmla="*/ 825 w 1051"/>
                <a:gd name="T7" fmla="*/ 0 h 1020"/>
                <a:gd name="T8" fmla="*/ 765 w 1051"/>
                <a:gd name="T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1" h="1020">
                  <a:moveTo>
                    <a:pt x="0" y="1020"/>
                  </a:moveTo>
                  <a:lnTo>
                    <a:pt x="286" y="886"/>
                  </a:lnTo>
                  <a:lnTo>
                    <a:pt x="1051" y="330"/>
                  </a:lnTo>
                  <a:lnTo>
                    <a:pt x="825" y="0"/>
                  </a:lnTo>
                  <a:lnTo>
                    <a:pt x="7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4" name="Freeform 258"/>
            <p:cNvSpPr>
              <a:spLocks/>
            </p:cNvSpPr>
            <p:nvPr/>
          </p:nvSpPr>
          <p:spPr bwMode="auto">
            <a:xfrm>
              <a:off x="1508" y="3789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5" name="Line 259"/>
            <p:cNvSpPr>
              <a:spLocks noChangeShapeType="1"/>
            </p:cNvSpPr>
            <p:nvPr/>
          </p:nvSpPr>
          <p:spPr bwMode="auto">
            <a:xfrm>
              <a:off x="1508" y="386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6" name="Freeform 260"/>
            <p:cNvSpPr>
              <a:spLocks/>
            </p:cNvSpPr>
            <p:nvPr/>
          </p:nvSpPr>
          <p:spPr bwMode="auto">
            <a:xfrm>
              <a:off x="1244" y="4865"/>
              <a:ext cx="404" cy="361"/>
            </a:xfrm>
            <a:custGeom>
              <a:avLst/>
              <a:gdLst>
                <a:gd name="T0" fmla="*/ 0 w 1141"/>
                <a:gd name="T1" fmla="*/ 1020 h 1020"/>
                <a:gd name="T2" fmla="*/ 541 w 1141"/>
                <a:gd name="T3" fmla="*/ 870 h 1020"/>
                <a:gd name="T4" fmla="*/ 1141 w 1141"/>
                <a:gd name="T5" fmla="*/ 122 h 1020"/>
                <a:gd name="T6" fmla="*/ 976 w 1141"/>
                <a:gd name="T7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1" h="1020">
                  <a:moveTo>
                    <a:pt x="0" y="1020"/>
                  </a:moveTo>
                  <a:lnTo>
                    <a:pt x="541" y="870"/>
                  </a:lnTo>
                  <a:lnTo>
                    <a:pt x="1141" y="122"/>
                  </a:lnTo>
                  <a:lnTo>
                    <a:pt x="9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7" name="Freeform 261"/>
            <p:cNvSpPr>
              <a:spLocks/>
            </p:cNvSpPr>
            <p:nvPr/>
          </p:nvSpPr>
          <p:spPr bwMode="auto">
            <a:xfrm>
              <a:off x="1562" y="4832"/>
              <a:ext cx="49" cy="63"/>
            </a:xfrm>
            <a:custGeom>
              <a:avLst/>
              <a:gdLst>
                <a:gd name="T0" fmla="*/ 121 w 138"/>
                <a:gd name="T1" fmla="*/ 0 h 178"/>
                <a:gd name="T2" fmla="*/ 138 w 138"/>
                <a:gd name="T3" fmla="*/ 11 h 178"/>
                <a:gd name="T4" fmla="*/ 16 w 138"/>
                <a:gd name="T5" fmla="*/ 178 h 178"/>
                <a:gd name="T6" fmla="*/ 0 w 138"/>
                <a:gd name="T7" fmla="*/ 16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21" y="0"/>
                  </a:moveTo>
                  <a:lnTo>
                    <a:pt x="138" y="11"/>
                  </a:lnTo>
                  <a:lnTo>
                    <a:pt x="16" y="178"/>
                  </a:lnTo>
                  <a:lnTo>
                    <a:pt x="0" y="16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8" name="Line 262"/>
            <p:cNvSpPr>
              <a:spLocks noChangeShapeType="1"/>
            </p:cNvSpPr>
            <p:nvPr/>
          </p:nvSpPr>
          <p:spPr bwMode="auto">
            <a:xfrm>
              <a:off x="1562" y="489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89" name="Freeform 263"/>
            <p:cNvSpPr>
              <a:spLocks/>
            </p:cNvSpPr>
            <p:nvPr/>
          </p:nvSpPr>
          <p:spPr bwMode="auto">
            <a:xfrm>
              <a:off x="841" y="2997"/>
              <a:ext cx="961" cy="137"/>
            </a:xfrm>
            <a:custGeom>
              <a:avLst/>
              <a:gdLst>
                <a:gd name="T0" fmla="*/ 2715 w 2715"/>
                <a:gd name="T1" fmla="*/ 209 h 387"/>
                <a:gd name="T2" fmla="*/ 2688 w 2715"/>
                <a:gd name="T3" fmla="*/ 270 h 387"/>
                <a:gd name="T4" fmla="*/ 2621 w 2715"/>
                <a:gd name="T5" fmla="*/ 154 h 387"/>
                <a:gd name="T6" fmla="*/ 2569 w 2715"/>
                <a:gd name="T7" fmla="*/ 278 h 387"/>
                <a:gd name="T8" fmla="*/ 2501 w 2715"/>
                <a:gd name="T9" fmla="*/ 162 h 387"/>
                <a:gd name="T10" fmla="*/ 2449 w 2715"/>
                <a:gd name="T11" fmla="*/ 286 h 387"/>
                <a:gd name="T12" fmla="*/ 2381 w 2715"/>
                <a:gd name="T13" fmla="*/ 170 h 387"/>
                <a:gd name="T14" fmla="*/ 2329 w 2715"/>
                <a:gd name="T15" fmla="*/ 294 h 387"/>
                <a:gd name="T16" fmla="*/ 2262 w 2715"/>
                <a:gd name="T17" fmla="*/ 178 h 387"/>
                <a:gd name="T18" fmla="*/ 2209 w 2715"/>
                <a:gd name="T19" fmla="*/ 301 h 387"/>
                <a:gd name="T20" fmla="*/ 2142 w 2715"/>
                <a:gd name="T21" fmla="*/ 186 h 387"/>
                <a:gd name="T22" fmla="*/ 2090 w 2715"/>
                <a:gd name="T23" fmla="*/ 309 h 387"/>
                <a:gd name="T24" fmla="*/ 2022 w 2715"/>
                <a:gd name="T25" fmla="*/ 193 h 387"/>
                <a:gd name="T26" fmla="*/ 1970 w 2715"/>
                <a:gd name="T27" fmla="*/ 317 h 387"/>
                <a:gd name="T28" fmla="*/ 1902 w 2715"/>
                <a:gd name="T29" fmla="*/ 201 h 387"/>
                <a:gd name="T30" fmla="*/ 1850 w 2715"/>
                <a:gd name="T31" fmla="*/ 325 h 387"/>
                <a:gd name="T32" fmla="*/ 1783 w 2715"/>
                <a:gd name="T33" fmla="*/ 209 h 387"/>
                <a:gd name="T34" fmla="*/ 1731 w 2715"/>
                <a:gd name="T35" fmla="*/ 333 h 387"/>
                <a:gd name="T36" fmla="*/ 1663 w 2715"/>
                <a:gd name="T37" fmla="*/ 217 h 387"/>
                <a:gd name="T38" fmla="*/ 1611 w 2715"/>
                <a:gd name="T39" fmla="*/ 340 h 387"/>
                <a:gd name="T40" fmla="*/ 1543 w 2715"/>
                <a:gd name="T41" fmla="*/ 225 h 387"/>
                <a:gd name="T42" fmla="*/ 1491 w 2715"/>
                <a:gd name="T43" fmla="*/ 348 h 387"/>
                <a:gd name="T44" fmla="*/ 1423 w 2715"/>
                <a:gd name="T45" fmla="*/ 232 h 387"/>
                <a:gd name="T46" fmla="*/ 1371 w 2715"/>
                <a:gd name="T47" fmla="*/ 356 h 387"/>
                <a:gd name="T48" fmla="*/ 1304 w 2715"/>
                <a:gd name="T49" fmla="*/ 240 h 387"/>
                <a:gd name="T50" fmla="*/ 1252 w 2715"/>
                <a:gd name="T51" fmla="*/ 364 h 387"/>
                <a:gd name="T52" fmla="*/ 1184 w 2715"/>
                <a:gd name="T53" fmla="*/ 248 h 387"/>
                <a:gd name="T54" fmla="*/ 1132 w 2715"/>
                <a:gd name="T55" fmla="*/ 372 h 387"/>
                <a:gd name="T56" fmla="*/ 1064 w 2715"/>
                <a:gd name="T57" fmla="*/ 256 h 387"/>
                <a:gd name="T58" fmla="*/ 1012 w 2715"/>
                <a:gd name="T59" fmla="*/ 379 h 387"/>
                <a:gd name="T60" fmla="*/ 944 w 2715"/>
                <a:gd name="T61" fmla="*/ 264 h 387"/>
                <a:gd name="T62" fmla="*/ 892 w 2715"/>
                <a:gd name="T63" fmla="*/ 387 h 387"/>
                <a:gd name="T64" fmla="*/ 858 w 2715"/>
                <a:gd name="T65" fmla="*/ 329 h 387"/>
                <a:gd name="T66" fmla="*/ 855 w 2715"/>
                <a:gd name="T67" fmla="*/ 330 h 387"/>
                <a:gd name="T68" fmla="*/ 0 w 2715"/>
                <a:gd name="T69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15" h="387">
                  <a:moveTo>
                    <a:pt x="2715" y="209"/>
                  </a:moveTo>
                  <a:lnTo>
                    <a:pt x="2688" y="270"/>
                  </a:lnTo>
                  <a:lnTo>
                    <a:pt x="2621" y="154"/>
                  </a:lnTo>
                  <a:lnTo>
                    <a:pt x="2569" y="278"/>
                  </a:lnTo>
                  <a:lnTo>
                    <a:pt x="2501" y="162"/>
                  </a:lnTo>
                  <a:lnTo>
                    <a:pt x="2449" y="286"/>
                  </a:lnTo>
                  <a:lnTo>
                    <a:pt x="2381" y="170"/>
                  </a:lnTo>
                  <a:lnTo>
                    <a:pt x="2329" y="294"/>
                  </a:lnTo>
                  <a:lnTo>
                    <a:pt x="2262" y="178"/>
                  </a:lnTo>
                  <a:lnTo>
                    <a:pt x="2209" y="301"/>
                  </a:lnTo>
                  <a:lnTo>
                    <a:pt x="2142" y="186"/>
                  </a:lnTo>
                  <a:lnTo>
                    <a:pt x="2090" y="309"/>
                  </a:lnTo>
                  <a:lnTo>
                    <a:pt x="2022" y="193"/>
                  </a:lnTo>
                  <a:lnTo>
                    <a:pt x="1970" y="317"/>
                  </a:lnTo>
                  <a:lnTo>
                    <a:pt x="1902" y="201"/>
                  </a:lnTo>
                  <a:lnTo>
                    <a:pt x="1850" y="325"/>
                  </a:lnTo>
                  <a:lnTo>
                    <a:pt x="1783" y="209"/>
                  </a:lnTo>
                  <a:lnTo>
                    <a:pt x="1731" y="333"/>
                  </a:lnTo>
                  <a:lnTo>
                    <a:pt x="1663" y="217"/>
                  </a:lnTo>
                  <a:lnTo>
                    <a:pt x="1611" y="340"/>
                  </a:lnTo>
                  <a:lnTo>
                    <a:pt x="1543" y="225"/>
                  </a:lnTo>
                  <a:lnTo>
                    <a:pt x="1491" y="348"/>
                  </a:lnTo>
                  <a:lnTo>
                    <a:pt x="1423" y="232"/>
                  </a:lnTo>
                  <a:lnTo>
                    <a:pt x="1371" y="356"/>
                  </a:lnTo>
                  <a:lnTo>
                    <a:pt x="1304" y="240"/>
                  </a:lnTo>
                  <a:lnTo>
                    <a:pt x="1252" y="364"/>
                  </a:lnTo>
                  <a:lnTo>
                    <a:pt x="1184" y="248"/>
                  </a:lnTo>
                  <a:lnTo>
                    <a:pt x="1132" y="372"/>
                  </a:lnTo>
                  <a:lnTo>
                    <a:pt x="1064" y="256"/>
                  </a:lnTo>
                  <a:lnTo>
                    <a:pt x="1012" y="379"/>
                  </a:lnTo>
                  <a:lnTo>
                    <a:pt x="944" y="264"/>
                  </a:lnTo>
                  <a:lnTo>
                    <a:pt x="892" y="387"/>
                  </a:lnTo>
                  <a:lnTo>
                    <a:pt x="858" y="329"/>
                  </a:lnTo>
                  <a:lnTo>
                    <a:pt x="855" y="33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0" name="Freeform 264"/>
            <p:cNvSpPr>
              <a:spLocks/>
            </p:cNvSpPr>
            <p:nvPr/>
          </p:nvSpPr>
          <p:spPr bwMode="auto">
            <a:xfrm>
              <a:off x="821" y="2961"/>
              <a:ext cx="33" cy="70"/>
            </a:xfrm>
            <a:custGeom>
              <a:avLst/>
              <a:gdLst>
                <a:gd name="T0" fmla="*/ 76 w 94"/>
                <a:gd name="T1" fmla="*/ 0 h 198"/>
                <a:gd name="T2" fmla="*/ 94 w 94"/>
                <a:gd name="T3" fmla="*/ 6 h 198"/>
                <a:gd name="T4" fmla="*/ 19 w 94"/>
                <a:gd name="T5" fmla="*/ 198 h 198"/>
                <a:gd name="T6" fmla="*/ 0 w 94"/>
                <a:gd name="T7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76" y="0"/>
                  </a:moveTo>
                  <a:lnTo>
                    <a:pt x="94" y="6"/>
                  </a:lnTo>
                  <a:lnTo>
                    <a:pt x="19" y="198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1" name="Line 265"/>
            <p:cNvSpPr>
              <a:spLocks noChangeShapeType="1"/>
            </p:cNvSpPr>
            <p:nvPr/>
          </p:nvSpPr>
          <p:spPr bwMode="auto">
            <a:xfrm>
              <a:off x="821" y="3029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2" name="Freeform 266"/>
            <p:cNvSpPr>
              <a:spLocks/>
            </p:cNvSpPr>
            <p:nvPr/>
          </p:nvSpPr>
          <p:spPr bwMode="auto">
            <a:xfrm>
              <a:off x="809" y="4043"/>
              <a:ext cx="1014" cy="142"/>
            </a:xfrm>
            <a:custGeom>
              <a:avLst/>
              <a:gdLst>
                <a:gd name="T0" fmla="*/ 2865 w 2865"/>
                <a:gd name="T1" fmla="*/ 270 h 402"/>
                <a:gd name="T2" fmla="*/ 2837 w 2865"/>
                <a:gd name="T3" fmla="*/ 331 h 402"/>
                <a:gd name="T4" fmla="*/ 2772 w 2865"/>
                <a:gd name="T5" fmla="*/ 213 h 402"/>
                <a:gd name="T6" fmla="*/ 2717 w 2865"/>
                <a:gd name="T7" fmla="*/ 335 h 402"/>
                <a:gd name="T8" fmla="*/ 2652 w 2865"/>
                <a:gd name="T9" fmla="*/ 218 h 402"/>
                <a:gd name="T10" fmla="*/ 2597 w 2865"/>
                <a:gd name="T11" fmla="*/ 340 h 402"/>
                <a:gd name="T12" fmla="*/ 2532 w 2865"/>
                <a:gd name="T13" fmla="*/ 223 h 402"/>
                <a:gd name="T14" fmla="*/ 2477 w 2865"/>
                <a:gd name="T15" fmla="*/ 345 h 402"/>
                <a:gd name="T16" fmla="*/ 2412 w 2865"/>
                <a:gd name="T17" fmla="*/ 227 h 402"/>
                <a:gd name="T18" fmla="*/ 2357 w 2865"/>
                <a:gd name="T19" fmla="*/ 350 h 402"/>
                <a:gd name="T20" fmla="*/ 2293 w 2865"/>
                <a:gd name="T21" fmla="*/ 232 h 402"/>
                <a:gd name="T22" fmla="*/ 2237 w 2865"/>
                <a:gd name="T23" fmla="*/ 354 h 402"/>
                <a:gd name="T24" fmla="*/ 2173 w 2865"/>
                <a:gd name="T25" fmla="*/ 237 h 402"/>
                <a:gd name="T26" fmla="*/ 2117 w 2865"/>
                <a:gd name="T27" fmla="*/ 359 h 402"/>
                <a:gd name="T28" fmla="*/ 2053 w 2865"/>
                <a:gd name="T29" fmla="*/ 242 h 402"/>
                <a:gd name="T30" fmla="*/ 1998 w 2865"/>
                <a:gd name="T31" fmla="*/ 364 h 402"/>
                <a:gd name="T32" fmla="*/ 1933 w 2865"/>
                <a:gd name="T33" fmla="*/ 246 h 402"/>
                <a:gd name="T34" fmla="*/ 1878 w 2865"/>
                <a:gd name="T35" fmla="*/ 369 h 402"/>
                <a:gd name="T36" fmla="*/ 1813 w 2865"/>
                <a:gd name="T37" fmla="*/ 251 h 402"/>
                <a:gd name="T38" fmla="*/ 1758 w 2865"/>
                <a:gd name="T39" fmla="*/ 373 h 402"/>
                <a:gd name="T40" fmla="*/ 1693 w 2865"/>
                <a:gd name="T41" fmla="*/ 256 h 402"/>
                <a:gd name="T42" fmla="*/ 1638 w 2865"/>
                <a:gd name="T43" fmla="*/ 378 h 402"/>
                <a:gd name="T44" fmla="*/ 1573 w 2865"/>
                <a:gd name="T45" fmla="*/ 261 h 402"/>
                <a:gd name="T46" fmla="*/ 1518 w 2865"/>
                <a:gd name="T47" fmla="*/ 383 h 402"/>
                <a:gd name="T48" fmla="*/ 1453 w 2865"/>
                <a:gd name="T49" fmla="*/ 265 h 402"/>
                <a:gd name="T50" fmla="*/ 1398 w 2865"/>
                <a:gd name="T51" fmla="*/ 388 h 402"/>
                <a:gd name="T52" fmla="*/ 1333 w 2865"/>
                <a:gd name="T53" fmla="*/ 270 h 402"/>
                <a:gd name="T54" fmla="*/ 1278 w 2865"/>
                <a:gd name="T55" fmla="*/ 392 h 402"/>
                <a:gd name="T56" fmla="*/ 1213 w 2865"/>
                <a:gd name="T57" fmla="*/ 275 h 402"/>
                <a:gd name="T58" fmla="*/ 1158 w 2865"/>
                <a:gd name="T59" fmla="*/ 397 h 402"/>
                <a:gd name="T60" fmla="*/ 1094 w 2865"/>
                <a:gd name="T61" fmla="*/ 280 h 402"/>
                <a:gd name="T62" fmla="*/ 1038 w 2865"/>
                <a:gd name="T63" fmla="*/ 402 h 402"/>
                <a:gd name="T64" fmla="*/ 1006 w 2865"/>
                <a:gd name="T65" fmla="*/ 343 h 402"/>
                <a:gd name="T66" fmla="*/ 974 w 2865"/>
                <a:gd name="T67" fmla="*/ 345 h 402"/>
                <a:gd name="T68" fmla="*/ 0 w 2865"/>
                <a:gd name="T69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65" h="402">
                  <a:moveTo>
                    <a:pt x="2865" y="270"/>
                  </a:moveTo>
                  <a:lnTo>
                    <a:pt x="2837" y="331"/>
                  </a:lnTo>
                  <a:lnTo>
                    <a:pt x="2772" y="213"/>
                  </a:lnTo>
                  <a:lnTo>
                    <a:pt x="2717" y="335"/>
                  </a:lnTo>
                  <a:lnTo>
                    <a:pt x="2652" y="218"/>
                  </a:lnTo>
                  <a:lnTo>
                    <a:pt x="2597" y="340"/>
                  </a:lnTo>
                  <a:lnTo>
                    <a:pt x="2532" y="223"/>
                  </a:lnTo>
                  <a:lnTo>
                    <a:pt x="2477" y="345"/>
                  </a:lnTo>
                  <a:lnTo>
                    <a:pt x="2412" y="227"/>
                  </a:lnTo>
                  <a:lnTo>
                    <a:pt x="2357" y="350"/>
                  </a:lnTo>
                  <a:lnTo>
                    <a:pt x="2293" y="232"/>
                  </a:lnTo>
                  <a:lnTo>
                    <a:pt x="2237" y="354"/>
                  </a:lnTo>
                  <a:lnTo>
                    <a:pt x="2173" y="237"/>
                  </a:lnTo>
                  <a:lnTo>
                    <a:pt x="2117" y="359"/>
                  </a:lnTo>
                  <a:lnTo>
                    <a:pt x="2053" y="242"/>
                  </a:lnTo>
                  <a:lnTo>
                    <a:pt x="1998" y="364"/>
                  </a:lnTo>
                  <a:lnTo>
                    <a:pt x="1933" y="246"/>
                  </a:lnTo>
                  <a:lnTo>
                    <a:pt x="1878" y="369"/>
                  </a:lnTo>
                  <a:lnTo>
                    <a:pt x="1813" y="251"/>
                  </a:lnTo>
                  <a:lnTo>
                    <a:pt x="1758" y="373"/>
                  </a:lnTo>
                  <a:lnTo>
                    <a:pt x="1693" y="256"/>
                  </a:lnTo>
                  <a:lnTo>
                    <a:pt x="1638" y="378"/>
                  </a:lnTo>
                  <a:lnTo>
                    <a:pt x="1573" y="261"/>
                  </a:lnTo>
                  <a:lnTo>
                    <a:pt x="1518" y="383"/>
                  </a:lnTo>
                  <a:lnTo>
                    <a:pt x="1453" y="265"/>
                  </a:lnTo>
                  <a:lnTo>
                    <a:pt x="1398" y="388"/>
                  </a:lnTo>
                  <a:lnTo>
                    <a:pt x="1333" y="270"/>
                  </a:lnTo>
                  <a:lnTo>
                    <a:pt x="1278" y="392"/>
                  </a:lnTo>
                  <a:lnTo>
                    <a:pt x="1213" y="275"/>
                  </a:lnTo>
                  <a:lnTo>
                    <a:pt x="1158" y="397"/>
                  </a:lnTo>
                  <a:lnTo>
                    <a:pt x="1094" y="280"/>
                  </a:lnTo>
                  <a:lnTo>
                    <a:pt x="1038" y="402"/>
                  </a:lnTo>
                  <a:lnTo>
                    <a:pt x="1006" y="343"/>
                  </a:lnTo>
                  <a:lnTo>
                    <a:pt x="974" y="34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3" name="Freeform 267"/>
            <p:cNvSpPr>
              <a:spLocks/>
            </p:cNvSpPr>
            <p:nvPr/>
          </p:nvSpPr>
          <p:spPr bwMode="auto">
            <a:xfrm>
              <a:off x="791" y="4006"/>
              <a:ext cx="30" cy="72"/>
            </a:xfrm>
            <a:custGeom>
              <a:avLst/>
              <a:gdLst>
                <a:gd name="T0" fmla="*/ 67 w 85"/>
                <a:gd name="T1" fmla="*/ 0 h 203"/>
                <a:gd name="T2" fmla="*/ 85 w 85"/>
                <a:gd name="T3" fmla="*/ 6 h 203"/>
                <a:gd name="T4" fmla="*/ 19 w 85"/>
                <a:gd name="T5" fmla="*/ 203 h 203"/>
                <a:gd name="T6" fmla="*/ 0 w 85"/>
                <a:gd name="T7" fmla="*/ 19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03">
                  <a:moveTo>
                    <a:pt x="67" y="0"/>
                  </a:moveTo>
                  <a:lnTo>
                    <a:pt x="85" y="6"/>
                  </a:lnTo>
                  <a:lnTo>
                    <a:pt x="19" y="203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4" name="Line 268"/>
            <p:cNvSpPr>
              <a:spLocks noChangeShapeType="1"/>
            </p:cNvSpPr>
            <p:nvPr/>
          </p:nvSpPr>
          <p:spPr bwMode="auto">
            <a:xfrm>
              <a:off x="791" y="407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5" name="Freeform 269"/>
            <p:cNvSpPr>
              <a:spLocks/>
            </p:cNvSpPr>
            <p:nvPr/>
          </p:nvSpPr>
          <p:spPr bwMode="auto">
            <a:xfrm>
              <a:off x="804" y="5062"/>
              <a:ext cx="1035" cy="169"/>
            </a:xfrm>
            <a:custGeom>
              <a:avLst/>
              <a:gdLst>
                <a:gd name="T0" fmla="*/ 2924 w 2924"/>
                <a:gd name="T1" fmla="*/ 404 h 478"/>
                <a:gd name="T2" fmla="*/ 2894 w 2924"/>
                <a:gd name="T3" fmla="*/ 464 h 478"/>
                <a:gd name="T4" fmla="*/ 2833 w 2924"/>
                <a:gd name="T5" fmla="*/ 344 h 478"/>
                <a:gd name="T6" fmla="*/ 2774 w 2924"/>
                <a:gd name="T7" fmla="*/ 465 h 478"/>
                <a:gd name="T8" fmla="*/ 2713 w 2924"/>
                <a:gd name="T9" fmla="*/ 345 h 478"/>
                <a:gd name="T10" fmla="*/ 2654 w 2924"/>
                <a:gd name="T11" fmla="*/ 466 h 478"/>
                <a:gd name="T12" fmla="*/ 2593 w 2924"/>
                <a:gd name="T13" fmla="*/ 346 h 478"/>
                <a:gd name="T14" fmla="*/ 2534 w 2924"/>
                <a:gd name="T15" fmla="*/ 467 h 478"/>
                <a:gd name="T16" fmla="*/ 2473 w 2924"/>
                <a:gd name="T17" fmla="*/ 347 h 478"/>
                <a:gd name="T18" fmla="*/ 2414 w 2924"/>
                <a:gd name="T19" fmla="*/ 468 h 478"/>
                <a:gd name="T20" fmla="*/ 2353 w 2924"/>
                <a:gd name="T21" fmla="*/ 348 h 478"/>
                <a:gd name="T22" fmla="*/ 2294 w 2924"/>
                <a:gd name="T23" fmla="*/ 469 h 478"/>
                <a:gd name="T24" fmla="*/ 2233 w 2924"/>
                <a:gd name="T25" fmla="*/ 349 h 478"/>
                <a:gd name="T26" fmla="*/ 2174 w 2924"/>
                <a:gd name="T27" fmla="*/ 470 h 478"/>
                <a:gd name="T28" fmla="*/ 2113 w 2924"/>
                <a:gd name="T29" fmla="*/ 350 h 478"/>
                <a:gd name="T30" fmla="*/ 2054 w 2924"/>
                <a:gd name="T31" fmla="*/ 471 h 478"/>
                <a:gd name="T32" fmla="*/ 1993 w 2924"/>
                <a:gd name="T33" fmla="*/ 351 h 478"/>
                <a:gd name="T34" fmla="*/ 1934 w 2924"/>
                <a:gd name="T35" fmla="*/ 471 h 478"/>
                <a:gd name="T36" fmla="*/ 1873 w 2924"/>
                <a:gd name="T37" fmla="*/ 352 h 478"/>
                <a:gd name="T38" fmla="*/ 1814 w 2924"/>
                <a:gd name="T39" fmla="*/ 472 h 478"/>
                <a:gd name="T40" fmla="*/ 1753 w 2924"/>
                <a:gd name="T41" fmla="*/ 353 h 478"/>
                <a:gd name="T42" fmla="*/ 1694 w 2924"/>
                <a:gd name="T43" fmla="*/ 473 h 478"/>
                <a:gd name="T44" fmla="*/ 1633 w 2924"/>
                <a:gd name="T45" fmla="*/ 354 h 478"/>
                <a:gd name="T46" fmla="*/ 1574 w 2924"/>
                <a:gd name="T47" fmla="*/ 474 h 478"/>
                <a:gd name="T48" fmla="*/ 1513 w 2924"/>
                <a:gd name="T49" fmla="*/ 355 h 478"/>
                <a:gd name="T50" fmla="*/ 1454 w 2924"/>
                <a:gd name="T51" fmla="*/ 475 h 478"/>
                <a:gd name="T52" fmla="*/ 1393 w 2924"/>
                <a:gd name="T53" fmla="*/ 356 h 478"/>
                <a:gd name="T54" fmla="*/ 1334 w 2924"/>
                <a:gd name="T55" fmla="*/ 476 h 478"/>
                <a:gd name="T56" fmla="*/ 1273 w 2924"/>
                <a:gd name="T57" fmla="*/ 357 h 478"/>
                <a:gd name="T58" fmla="*/ 1214 w 2924"/>
                <a:gd name="T59" fmla="*/ 477 h 478"/>
                <a:gd name="T60" fmla="*/ 1153 w 2924"/>
                <a:gd name="T61" fmla="*/ 358 h 478"/>
                <a:gd name="T62" fmla="*/ 1094 w 2924"/>
                <a:gd name="T63" fmla="*/ 478 h 478"/>
                <a:gd name="T64" fmla="*/ 1033 w 2924"/>
                <a:gd name="T65" fmla="*/ 359 h 478"/>
                <a:gd name="T66" fmla="*/ 1004 w 2924"/>
                <a:gd name="T67" fmla="*/ 419 h 478"/>
                <a:gd name="T68" fmla="*/ 945 w 2924"/>
                <a:gd name="T69" fmla="*/ 420 h 478"/>
                <a:gd name="T70" fmla="*/ 0 w 2924"/>
                <a:gd name="T71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24" h="478">
                  <a:moveTo>
                    <a:pt x="2924" y="404"/>
                  </a:moveTo>
                  <a:lnTo>
                    <a:pt x="2894" y="464"/>
                  </a:lnTo>
                  <a:lnTo>
                    <a:pt x="2833" y="344"/>
                  </a:lnTo>
                  <a:lnTo>
                    <a:pt x="2774" y="465"/>
                  </a:lnTo>
                  <a:lnTo>
                    <a:pt x="2713" y="345"/>
                  </a:lnTo>
                  <a:lnTo>
                    <a:pt x="2654" y="466"/>
                  </a:lnTo>
                  <a:lnTo>
                    <a:pt x="2593" y="346"/>
                  </a:lnTo>
                  <a:lnTo>
                    <a:pt x="2534" y="467"/>
                  </a:lnTo>
                  <a:lnTo>
                    <a:pt x="2473" y="347"/>
                  </a:lnTo>
                  <a:lnTo>
                    <a:pt x="2414" y="468"/>
                  </a:lnTo>
                  <a:lnTo>
                    <a:pt x="2353" y="348"/>
                  </a:lnTo>
                  <a:lnTo>
                    <a:pt x="2294" y="469"/>
                  </a:lnTo>
                  <a:lnTo>
                    <a:pt x="2233" y="349"/>
                  </a:lnTo>
                  <a:lnTo>
                    <a:pt x="2174" y="470"/>
                  </a:lnTo>
                  <a:lnTo>
                    <a:pt x="2113" y="350"/>
                  </a:lnTo>
                  <a:lnTo>
                    <a:pt x="2054" y="471"/>
                  </a:lnTo>
                  <a:lnTo>
                    <a:pt x="1993" y="351"/>
                  </a:lnTo>
                  <a:lnTo>
                    <a:pt x="1934" y="471"/>
                  </a:lnTo>
                  <a:lnTo>
                    <a:pt x="1873" y="352"/>
                  </a:lnTo>
                  <a:lnTo>
                    <a:pt x="1814" y="472"/>
                  </a:lnTo>
                  <a:lnTo>
                    <a:pt x="1753" y="353"/>
                  </a:lnTo>
                  <a:lnTo>
                    <a:pt x="1694" y="473"/>
                  </a:lnTo>
                  <a:lnTo>
                    <a:pt x="1633" y="354"/>
                  </a:lnTo>
                  <a:lnTo>
                    <a:pt x="1574" y="474"/>
                  </a:lnTo>
                  <a:lnTo>
                    <a:pt x="1513" y="355"/>
                  </a:lnTo>
                  <a:lnTo>
                    <a:pt x="1454" y="475"/>
                  </a:lnTo>
                  <a:lnTo>
                    <a:pt x="1393" y="356"/>
                  </a:lnTo>
                  <a:lnTo>
                    <a:pt x="1334" y="476"/>
                  </a:lnTo>
                  <a:lnTo>
                    <a:pt x="1273" y="357"/>
                  </a:lnTo>
                  <a:lnTo>
                    <a:pt x="1214" y="477"/>
                  </a:lnTo>
                  <a:lnTo>
                    <a:pt x="1153" y="358"/>
                  </a:lnTo>
                  <a:lnTo>
                    <a:pt x="1094" y="478"/>
                  </a:lnTo>
                  <a:lnTo>
                    <a:pt x="1033" y="359"/>
                  </a:lnTo>
                  <a:lnTo>
                    <a:pt x="1004" y="419"/>
                  </a:lnTo>
                  <a:lnTo>
                    <a:pt x="945" y="4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6" name="Freeform 270"/>
            <p:cNvSpPr>
              <a:spLocks/>
            </p:cNvSpPr>
            <p:nvPr/>
          </p:nvSpPr>
          <p:spPr bwMode="auto">
            <a:xfrm>
              <a:off x="782" y="5026"/>
              <a:ext cx="36" cy="69"/>
            </a:xfrm>
            <a:custGeom>
              <a:avLst/>
              <a:gdLst>
                <a:gd name="T0" fmla="*/ 83 w 102"/>
                <a:gd name="T1" fmla="*/ 0 h 196"/>
                <a:gd name="T2" fmla="*/ 102 w 102"/>
                <a:gd name="T3" fmla="*/ 8 h 196"/>
                <a:gd name="T4" fmla="*/ 19 w 102"/>
                <a:gd name="T5" fmla="*/ 196 h 196"/>
                <a:gd name="T6" fmla="*/ 0 w 102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96">
                  <a:moveTo>
                    <a:pt x="83" y="0"/>
                  </a:moveTo>
                  <a:lnTo>
                    <a:pt x="102" y="8"/>
                  </a:lnTo>
                  <a:lnTo>
                    <a:pt x="19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7" name="Line 271"/>
            <p:cNvSpPr>
              <a:spLocks noChangeShapeType="1"/>
            </p:cNvSpPr>
            <p:nvPr/>
          </p:nvSpPr>
          <p:spPr bwMode="auto">
            <a:xfrm>
              <a:off x="782" y="5092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8" name="Arc 272"/>
            <p:cNvSpPr>
              <a:spLocks/>
            </p:cNvSpPr>
            <p:nvPr/>
          </p:nvSpPr>
          <p:spPr bwMode="auto">
            <a:xfrm>
              <a:off x="1063" y="3077"/>
              <a:ext cx="204" cy="85"/>
            </a:xfrm>
            <a:custGeom>
              <a:avLst/>
              <a:gdLst>
                <a:gd name="G0" fmla="+- 107 0 0"/>
                <a:gd name="G1" fmla="+- 0 0 0"/>
                <a:gd name="G2" fmla="+- 21600 0 0"/>
                <a:gd name="T0" fmla="*/ 21707 w 21707"/>
                <a:gd name="T1" fmla="*/ 0 h 21600"/>
                <a:gd name="T2" fmla="*/ 0 w 21707"/>
                <a:gd name="T3" fmla="*/ 21600 h 21600"/>
                <a:gd name="T4" fmla="*/ 107 w 2170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7" h="21600" fill="none" extrusionOk="0">
                  <a:moveTo>
                    <a:pt x="21707" y="0"/>
                  </a:moveTo>
                  <a:cubicBezTo>
                    <a:pt x="21707" y="11929"/>
                    <a:pt x="12036" y="21600"/>
                    <a:pt x="107" y="21600"/>
                  </a:cubicBezTo>
                  <a:cubicBezTo>
                    <a:pt x="71" y="21600"/>
                    <a:pt x="35" y="21599"/>
                    <a:pt x="0" y="21599"/>
                  </a:cubicBezTo>
                </a:path>
                <a:path w="21707" h="21600" stroke="0" extrusionOk="0">
                  <a:moveTo>
                    <a:pt x="21707" y="0"/>
                  </a:moveTo>
                  <a:cubicBezTo>
                    <a:pt x="21707" y="11929"/>
                    <a:pt x="12036" y="21600"/>
                    <a:pt x="107" y="21600"/>
                  </a:cubicBezTo>
                  <a:cubicBezTo>
                    <a:pt x="71" y="21600"/>
                    <a:pt x="35" y="21599"/>
                    <a:pt x="0" y="21599"/>
                  </a:cubicBezTo>
                  <a:lnTo>
                    <a:pt x="10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499" name="Arc 273"/>
            <p:cNvSpPr>
              <a:spLocks/>
            </p:cNvSpPr>
            <p:nvPr/>
          </p:nvSpPr>
          <p:spPr bwMode="auto">
            <a:xfrm>
              <a:off x="819" y="3162"/>
              <a:ext cx="244" cy="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0" name="Arc 274"/>
            <p:cNvSpPr>
              <a:spLocks/>
            </p:cNvSpPr>
            <p:nvPr/>
          </p:nvSpPr>
          <p:spPr bwMode="auto">
            <a:xfrm>
              <a:off x="602" y="3151"/>
              <a:ext cx="218" cy="9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01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01" y="21599"/>
                  </a:moveTo>
                  <a:cubicBezTo>
                    <a:pt x="9610" y="21545"/>
                    <a:pt x="0" y="11890"/>
                    <a:pt x="0" y="0"/>
                  </a:cubicBezTo>
                </a:path>
                <a:path w="21600" h="21600" stroke="0" extrusionOk="0">
                  <a:moveTo>
                    <a:pt x="21501" y="21599"/>
                  </a:moveTo>
                  <a:cubicBezTo>
                    <a:pt x="9610" y="21545"/>
                    <a:pt x="0" y="1189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1" name="Freeform 275"/>
            <p:cNvSpPr>
              <a:spLocks/>
            </p:cNvSpPr>
            <p:nvPr/>
          </p:nvSpPr>
          <p:spPr bwMode="auto">
            <a:xfrm>
              <a:off x="583" y="3151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2" name="Arc 276"/>
            <p:cNvSpPr>
              <a:spLocks/>
            </p:cNvSpPr>
            <p:nvPr/>
          </p:nvSpPr>
          <p:spPr bwMode="auto">
            <a:xfrm>
              <a:off x="1090" y="4117"/>
              <a:ext cx="170" cy="9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3" name="Arc 277"/>
            <p:cNvSpPr>
              <a:spLocks/>
            </p:cNvSpPr>
            <p:nvPr/>
          </p:nvSpPr>
          <p:spPr bwMode="auto">
            <a:xfrm>
              <a:off x="804" y="4207"/>
              <a:ext cx="287" cy="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4" name="Arc 278"/>
            <p:cNvSpPr>
              <a:spLocks/>
            </p:cNvSpPr>
            <p:nvPr/>
          </p:nvSpPr>
          <p:spPr bwMode="auto">
            <a:xfrm>
              <a:off x="559" y="4181"/>
              <a:ext cx="245" cy="1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5" name="Freeform 279"/>
            <p:cNvSpPr>
              <a:spLocks/>
            </p:cNvSpPr>
            <p:nvPr/>
          </p:nvSpPr>
          <p:spPr bwMode="auto">
            <a:xfrm>
              <a:off x="540" y="4181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6" name="Arc 280"/>
            <p:cNvSpPr>
              <a:spLocks/>
            </p:cNvSpPr>
            <p:nvPr/>
          </p:nvSpPr>
          <p:spPr bwMode="auto">
            <a:xfrm>
              <a:off x="1058" y="5158"/>
              <a:ext cx="209" cy="85"/>
            </a:xfrm>
            <a:custGeom>
              <a:avLst/>
              <a:gdLst>
                <a:gd name="G0" fmla="+- 105 0 0"/>
                <a:gd name="G1" fmla="+- 0 0 0"/>
                <a:gd name="G2" fmla="+- 21600 0 0"/>
                <a:gd name="T0" fmla="*/ 21705 w 21705"/>
                <a:gd name="T1" fmla="*/ 0 h 21600"/>
                <a:gd name="T2" fmla="*/ 0 w 21705"/>
                <a:gd name="T3" fmla="*/ 21600 h 21600"/>
                <a:gd name="T4" fmla="*/ 105 w 2170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05" h="21600" fill="none" extrusionOk="0">
                  <a:moveTo>
                    <a:pt x="21705" y="0"/>
                  </a:moveTo>
                  <a:cubicBezTo>
                    <a:pt x="21705" y="11929"/>
                    <a:pt x="12034" y="21600"/>
                    <a:pt x="105" y="21600"/>
                  </a:cubicBezTo>
                  <a:cubicBezTo>
                    <a:pt x="70" y="21600"/>
                    <a:pt x="35" y="21599"/>
                    <a:pt x="0" y="21599"/>
                  </a:cubicBezTo>
                </a:path>
                <a:path w="21705" h="21600" stroke="0" extrusionOk="0">
                  <a:moveTo>
                    <a:pt x="21705" y="0"/>
                  </a:moveTo>
                  <a:cubicBezTo>
                    <a:pt x="21705" y="11929"/>
                    <a:pt x="12034" y="21600"/>
                    <a:pt x="105" y="21600"/>
                  </a:cubicBezTo>
                  <a:cubicBezTo>
                    <a:pt x="70" y="21600"/>
                    <a:pt x="35" y="21599"/>
                    <a:pt x="0" y="21599"/>
                  </a:cubicBezTo>
                  <a:lnTo>
                    <a:pt x="10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7" name="Arc 281"/>
            <p:cNvSpPr>
              <a:spLocks/>
            </p:cNvSpPr>
            <p:nvPr/>
          </p:nvSpPr>
          <p:spPr bwMode="auto">
            <a:xfrm>
              <a:off x="702" y="5242"/>
              <a:ext cx="357" cy="102"/>
            </a:xfrm>
            <a:custGeom>
              <a:avLst/>
              <a:gdLst>
                <a:gd name="G0" fmla="+- 61 0 0"/>
                <a:gd name="G1" fmla="+- 215 0 0"/>
                <a:gd name="G2" fmla="+- 21600 0 0"/>
                <a:gd name="T0" fmla="*/ 21660 w 21661"/>
                <a:gd name="T1" fmla="*/ 0 h 21815"/>
                <a:gd name="T2" fmla="*/ 0 w 21661"/>
                <a:gd name="T3" fmla="*/ 21815 h 21815"/>
                <a:gd name="T4" fmla="*/ 61 w 21661"/>
                <a:gd name="T5" fmla="*/ 215 h 2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1" h="21815" fill="none" extrusionOk="0">
                  <a:moveTo>
                    <a:pt x="21659" y="0"/>
                  </a:moveTo>
                  <a:cubicBezTo>
                    <a:pt x="21660" y="71"/>
                    <a:pt x="21661" y="143"/>
                    <a:pt x="21661" y="215"/>
                  </a:cubicBezTo>
                  <a:cubicBezTo>
                    <a:pt x="21661" y="12144"/>
                    <a:pt x="11990" y="21815"/>
                    <a:pt x="61" y="21815"/>
                  </a:cubicBezTo>
                  <a:cubicBezTo>
                    <a:pt x="40" y="21815"/>
                    <a:pt x="20" y="21814"/>
                    <a:pt x="0" y="21814"/>
                  </a:cubicBezTo>
                </a:path>
                <a:path w="21661" h="21815" stroke="0" extrusionOk="0">
                  <a:moveTo>
                    <a:pt x="21659" y="0"/>
                  </a:moveTo>
                  <a:cubicBezTo>
                    <a:pt x="21660" y="71"/>
                    <a:pt x="21661" y="143"/>
                    <a:pt x="21661" y="215"/>
                  </a:cubicBezTo>
                  <a:cubicBezTo>
                    <a:pt x="21661" y="12144"/>
                    <a:pt x="11990" y="21815"/>
                    <a:pt x="61" y="21815"/>
                  </a:cubicBezTo>
                  <a:cubicBezTo>
                    <a:pt x="40" y="21815"/>
                    <a:pt x="20" y="21814"/>
                    <a:pt x="0" y="21814"/>
                  </a:cubicBezTo>
                  <a:lnTo>
                    <a:pt x="61" y="21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8" name="Arc 282"/>
            <p:cNvSpPr>
              <a:spLocks/>
            </p:cNvSpPr>
            <p:nvPr/>
          </p:nvSpPr>
          <p:spPr bwMode="auto">
            <a:xfrm>
              <a:off x="421" y="5200"/>
              <a:ext cx="281" cy="14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09" name="Freeform 283"/>
            <p:cNvSpPr>
              <a:spLocks/>
            </p:cNvSpPr>
            <p:nvPr/>
          </p:nvSpPr>
          <p:spPr bwMode="auto">
            <a:xfrm>
              <a:off x="403" y="5200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0" name="Freeform 284"/>
            <p:cNvSpPr>
              <a:spLocks/>
            </p:cNvSpPr>
            <p:nvPr/>
          </p:nvSpPr>
          <p:spPr bwMode="auto">
            <a:xfrm>
              <a:off x="782" y="3103"/>
              <a:ext cx="622" cy="59"/>
            </a:xfrm>
            <a:custGeom>
              <a:avLst/>
              <a:gdLst>
                <a:gd name="T0" fmla="*/ 0 w 1755"/>
                <a:gd name="T1" fmla="*/ 0 h 165"/>
                <a:gd name="T2" fmla="*/ 14 w 1755"/>
                <a:gd name="T3" fmla="*/ 165 h 165"/>
                <a:gd name="T4" fmla="*/ 1755 w 1755"/>
                <a:gd name="T5" fmla="*/ 15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5" h="165">
                  <a:moveTo>
                    <a:pt x="0" y="0"/>
                  </a:moveTo>
                  <a:lnTo>
                    <a:pt x="14" y="165"/>
                  </a:lnTo>
                  <a:lnTo>
                    <a:pt x="1755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1" name="Arc 285"/>
            <p:cNvSpPr>
              <a:spLocks/>
            </p:cNvSpPr>
            <p:nvPr/>
          </p:nvSpPr>
          <p:spPr bwMode="auto">
            <a:xfrm>
              <a:off x="1404" y="2514"/>
              <a:ext cx="473" cy="64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2" name="Freeform 286"/>
            <p:cNvSpPr>
              <a:spLocks/>
            </p:cNvSpPr>
            <p:nvPr/>
          </p:nvSpPr>
          <p:spPr bwMode="auto">
            <a:xfrm>
              <a:off x="1857" y="2514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3" name="Freeform 287"/>
            <p:cNvSpPr>
              <a:spLocks/>
            </p:cNvSpPr>
            <p:nvPr/>
          </p:nvSpPr>
          <p:spPr bwMode="auto">
            <a:xfrm>
              <a:off x="793" y="4154"/>
              <a:ext cx="621" cy="75"/>
            </a:xfrm>
            <a:custGeom>
              <a:avLst/>
              <a:gdLst>
                <a:gd name="T0" fmla="*/ 0 w 1756"/>
                <a:gd name="T1" fmla="*/ 0 h 211"/>
                <a:gd name="T2" fmla="*/ 46 w 1756"/>
                <a:gd name="T3" fmla="*/ 211 h 211"/>
                <a:gd name="T4" fmla="*/ 1756 w 1756"/>
                <a:gd name="T5" fmla="*/ 12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6" h="211">
                  <a:moveTo>
                    <a:pt x="0" y="0"/>
                  </a:moveTo>
                  <a:lnTo>
                    <a:pt x="46" y="211"/>
                  </a:lnTo>
                  <a:lnTo>
                    <a:pt x="1756" y="12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4" name="Arc 288"/>
            <p:cNvSpPr>
              <a:spLocks/>
            </p:cNvSpPr>
            <p:nvPr/>
          </p:nvSpPr>
          <p:spPr bwMode="auto">
            <a:xfrm>
              <a:off x="1414" y="3905"/>
              <a:ext cx="548" cy="293"/>
            </a:xfrm>
            <a:custGeom>
              <a:avLst/>
              <a:gdLst>
                <a:gd name="G0" fmla="+- 40 0 0"/>
                <a:gd name="G1" fmla="+- 0 0 0"/>
                <a:gd name="G2" fmla="+- 21600 0 0"/>
                <a:gd name="T0" fmla="*/ 21640 w 21640"/>
                <a:gd name="T1" fmla="*/ 0 h 21600"/>
                <a:gd name="T2" fmla="*/ 0 w 21640"/>
                <a:gd name="T3" fmla="*/ 21600 h 21600"/>
                <a:gd name="T4" fmla="*/ 40 w 2164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0" h="21600" fill="none" extrusionOk="0">
                  <a:moveTo>
                    <a:pt x="21640" y="0"/>
                  </a:moveTo>
                  <a:cubicBezTo>
                    <a:pt x="21640" y="11929"/>
                    <a:pt x="11969" y="21600"/>
                    <a:pt x="40" y="21600"/>
                  </a:cubicBezTo>
                  <a:cubicBezTo>
                    <a:pt x="26" y="21600"/>
                    <a:pt x="13" y="21599"/>
                    <a:pt x="0" y="21599"/>
                  </a:cubicBezTo>
                </a:path>
                <a:path w="21640" h="21600" stroke="0" extrusionOk="0">
                  <a:moveTo>
                    <a:pt x="21640" y="0"/>
                  </a:moveTo>
                  <a:cubicBezTo>
                    <a:pt x="21640" y="11929"/>
                    <a:pt x="11969" y="21600"/>
                    <a:pt x="40" y="21600"/>
                  </a:cubicBezTo>
                  <a:cubicBezTo>
                    <a:pt x="26" y="21600"/>
                    <a:pt x="13" y="21599"/>
                    <a:pt x="0" y="21599"/>
                  </a:cubicBezTo>
                  <a:lnTo>
                    <a:pt x="4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5" name="Freeform 289"/>
            <p:cNvSpPr>
              <a:spLocks/>
            </p:cNvSpPr>
            <p:nvPr/>
          </p:nvSpPr>
          <p:spPr bwMode="auto">
            <a:xfrm>
              <a:off x="1942" y="3905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6" name="Freeform 290"/>
            <p:cNvSpPr>
              <a:spLocks/>
            </p:cNvSpPr>
            <p:nvPr/>
          </p:nvSpPr>
          <p:spPr bwMode="auto">
            <a:xfrm>
              <a:off x="798" y="5200"/>
              <a:ext cx="531" cy="48"/>
            </a:xfrm>
            <a:custGeom>
              <a:avLst/>
              <a:gdLst>
                <a:gd name="T0" fmla="*/ 0 w 1500"/>
                <a:gd name="T1" fmla="*/ 0 h 136"/>
                <a:gd name="T2" fmla="*/ 0 w 1500"/>
                <a:gd name="T3" fmla="*/ 136 h 136"/>
                <a:gd name="T4" fmla="*/ 1500 w 1500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0" h="136">
                  <a:moveTo>
                    <a:pt x="0" y="0"/>
                  </a:moveTo>
                  <a:lnTo>
                    <a:pt x="0" y="136"/>
                  </a:lnTo>
                  <a:lnTo>
                    <a:pt x="150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7" name="Arc 291"/>
            <p:cNvSpPr>
              <a:spLocks/>
            </p:cNvSpPr>
            <p:nvPr/>
          </p:nvSpPr>
          <p:spPr bwMode="auto">
            <a:xfrm>
              <a:off x="1329" y="4855"/>
              <a:ext cx="547" cy="39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18" name="Freeform 292"/>
            <p:cNvSpPr>
              <a:spLocks/>
            </p:cNvSpPr>
            <p:nvPr/>
          </p:nvSpPr>
          <p:spPr bwMode="auto">
            <a:xfrm>
              <a:off x="1857" y="4855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399212" cy="8413750"/>
            <a:chOff x="269" y="240"/>
            <a:chExt cx="4031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9" y="240"/>
              <a:ext cx="381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96" y="267"/>
              <a:ext cx="4004" cy="5092"/>
              <a:chOff x="296" y="267"/>
              <a:chExt cx="4004" cy="5092"/>
            </a:xfrm>
          </p:grpSpPr>
          <p:sp>
            <p:nvSpPr>
              <p:cNvPr id="18517" name="Rectangle 5"/>
              <p:cNvSpPr>
                <a:spLocks noChangeArrowheads="1"/>
              </p:cNvSpPr>
              <p:nvPr/>
            </p:nvSpPr>
            <p:spPr bwMode="auto">
              <a:xfrm>
                <a:off x="296" y="4334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8" name="Rectangle 6"/>
              <p:cNvSpPr>
                <a:spLocks noChangeArrowheads="1"/>
              </p:cNvSpPr>
              <p:nvPr/>
            </p:nvSpPr>
            <p:spPr bwMode="auto">
              <a:xfrm>
                <a:off x="296" y="2263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19" name="Rectangle 7"/>
              <p:cNvSpPr>
                <a:spLocks noChangeArrowheads="1"/>
              </p:cNvSpPr>
              <p:nvPr/>
            </p:nvSpPr>
            <p:spPr bwMode="auto">
              <a:xfrm>
                <a:off x="296" y="3299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0" name="Rectangle 8"/>
              <p:cNvSpPr>
                <a:spLocks noChangeArrowheads="1"/>
              </p:cNvSpPr>
              <p:nvPr/>
            </p:nvSpPr>
            <p:spPr bwMode="auto">
              <a:xfrm>
                <a:off x="701" y="414"/>
                <a:ext cx="3048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1" name="Oval 9"/>
              <p:cNvSpPr>
                <a:spLocks noChangeArrowheads="1"/>
              </p:cNvSpPr>
              <p:nvPr/>
            </p:nvSpPr>
            <p:spPr bwMode="auto">
              <a:xfrm>
                <a:off x="447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2" name="Rectangle 10"/>
              <p:cNvSpPr>
                <a:spLocks noChangeArrowheads="1"/>
              </p:cNvSpPr>
              <p:nvPr/>
            </p:nvSpPr>
            <p:spPr bwMode="auto">
              <a:xfrm>
                <a:off x="895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3" name="Oval 11"/>
              <p:cNvSpPr>
                <a:spLocks noChangeArrowheads="1"/>
              </p:cNvSpPr>
              <p:nvPr/>
            </p:nvSpPr>
            <p:spPr bwMode="auto">
              <a:xfrm>
                <a:off x="887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4" name="Rectangle 12"/>
              <p:cNvSpPr>
                <a:spLocks noChangeArrowheads="1"/>
              </p:cNvSpPr>
              <p:nvPr/>
            </p:nvSpPr>
            <p:spPr bwMode="auto">
              <a:xfrm>
                <a:off x="1185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5" name="Oval 13"/>
              <p:cNvSpPr>
                <a:spLocks noChangeArrowheads="1"/>
              </p:cNvSpPr>
              <p:nvPr/>
            </p:nvSpPr>
            <p:spPr bwMode="auto">
              <a:xfrm>
                <a:off x="1036" y="394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6" name="Rectangle 14"/>
              <p:cNvSpPr>
                <a:spLocks noChangeArrowheads="1"/>
              </p:cNvSpPr>
              <p:nvPr/>
            </p:nvSpPr>
            <p:spPr bwMode="auto">
              <a:xfrm>
                <a:off x="1484" y="382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27" name="Rectangle 15"/>
              <p:cNvSpPr>
                <a:spLocks noChangeArrowheads="1"/>
              </p:cNvSpPr>
              <p:nvPr/>
            </p:nvSpPr>
            <p:spPr bwMode="auto">
              <a:xfrm>
                <a:off x="1184" y="3947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8" name="Line 16"/>
              <p:cNvSpPr>
                <a:spLocks noChangeShapeType="1"/>
              </p:cNvSpPr>
              <p:nvPr/>
            </p:nvSpPr>
            <p:spPr bwMode="auto">
              <a:xfrm>
                <a:off x="1184" y="3947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29" name="Line 17"/>
              <p:cNvSpPr>
                <a:spLocks noChangeShapeType="1"/>
              </p:cNvSpPr>
              <p:nvPr/>
            </p:nvSpPr>
            <p:spPr bwMode="auto">
              <a:xfrm flipV="1">
                <a:off x="1184" y="3947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0" name="Rectangle 18"/>
              <p:cNvSpPr>
                <a:spLocks noChangeArrowheads="1"/>
              </p:cNvSpPr>
              <p:nvPr/>
            </p:nvSpPr>
            <p:spPr bwMode="auto">
              <a:xfrm>
                <a:off x="744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1" name="Oval 19"/>
              <p:cNvSpPr>
                <a:spLocks noChangeArrowheads="1"/>
              </p:cNvSpPr>
              <p:nvPr/>
            </p:nvSpPr>
            <p:spPr bwMode="auto">
              <a:xfrm>
                <a:off x="1333" y="3947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2" name="Rectangle 20"/>
              <p:cNvSpPr>
                <a:spLocks noChangeArrowheads="1"/>
              </p:cNvSpPr>
              <p:nvPr/>
            </p:nvSpPr>
            <p:spPr bwMode="auto">
              <a:xfrm>
                <a:off x="1041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3" name="Oval 21"/>
              <p:cNvSpPr>
                <a:spLocks noChangeArrowheads="1"/>
              </p:cNvSpPr>
              <p:nvPr/>
            </p:nvSpPr>
            <p:spPr bwMode="auto">
              <a:xfrm>
                <a:off x="1482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4" name="Rectangle 22"/>
              <p:cNvSpPr>
                <a:spLocks noChangeArrowheads="1"/>
              </p:cNvSpPr>
              <p:nvPr/>
            </p:nvSpPr>
            <p:spPr bwMode="auto">
              <a:xfrm>
                <a:off x="1333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5" name="Oval 23"/>
              <p:cNvSpPr>
                <a:spLocks noChangeArrowheads="1"/>
              </p:cNvSpPr>
              <p:nvPr/>
            </p:nvSpPr>
            <p:spPr bwMode="auto">
              <a:xfrm>
                <a:off x="1630" y="39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6" name="Rectangle 24"/>
              <p:cNvSpPr>
                <a:spLocks noChangeArrowheads="1"/>
              </p:cNvSpPr>
              <p:nvPr/>
            </p:nvSpPr>
            <p:spPr bwMode="auto">
              <a:xfrm>
                <a:off x="1630" y="382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7" name="Oval 25"/>
              <p:cNvSpPr>
                <a:spLocks noChangeArrowheads="1"/>
              </p:cNvSpPr>
              <p:nvPr/>
            </p:nvSpPr>
            <p:spPr bwMode="auto">
              <a:xfrm>
                <a:off x="1184" y="4037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38" name="Rectangle 26"/>
              <p:cNvSpPr>
                <a:spLocks noChangeArrowheads="1"/>
              </p:cNvSpPr>
              <p:nvPr/>
            </p:nvSpPr>
            <p:spPr bwMode="auto">
              <a:xfrm>
                <a:off x="447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39" name="Oval 27"/>
              <p:cNvSpPr>
                <a:spLocks noChangeArrowheads="1"/>
              </p:cNvSpPr>
              <p:nvPr/>
            </p:nvSpPr>
            <p:spPr bwMode="auto">
              <a:xfrm>
                <a:off x="1184" y="41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0" name="Rectangle 28"/>
              <p:cNvSpPr>
                <a:spLocks noChangeArrowheads="1"/>
              </p:cNvSpPr>
              <p:nvPr/>
            </p:nvSpPr>
            <p:spPr bwMode="auto">
              <a:xfrm>
                <a:off x="1853" y="373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1" name="Oval 29"/>
              <p:cNvSpPr>
                <a:spLocks noChangeArrowheads="1"/>
              </p:cNvSpPr>
              <p:nvPr/>
            </p:nvSpPr>
            <p:spPr bwMode="auto">
              <a:xfrm>
                <a:off x="739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2" name="Rectangle 30"/>
              <p:cNvSpPr>
                <a:spLocks noChangeArrowheads="1"/>
              </p:cNvSpPr>
              <p:nvPr/>
            </p:nvSpPr>
            <p:spPr bwMode="auto">
              <a:xfrm>
                <a:off x="797" y="351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3" name="Oval 31"/>
              <p:cNvSpPr>
                <a:spLocks noChangeArrowheads="1"/>
              </p:cNvSpPr>
              <p:nvPr/>
            </p:nvSpPr>
            <p:spPr bwMode="auto">
              <a:xfrm>
                <a:off x="1768" y="403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4" name="Rectangle 32"/>
              <p:cNvSpPr>
                <a:spLocks noChangeArrowheads="1"/>
              </p:cNvSpPr>
              <p:nvPr/>
            </p:nvSpPr>
            <p:spPr bwMode="auto">
              <a:xfrm>
                <a:off x="1606" y="351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5" name="Oval 33"/>
              <p:cNvSpPr>
                <a:spLocks noChangeArrowheads="1"/>
              </p:cNvSpPr>
              <p:nvPr/>
            </p:nvSpPr>
            <p:spPr bwMode="auto">
              <a:xfrm>
                <a:off x="447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6" name="Rectangle 34"/>
              <p:cNvSpPr>
                <a:spLocks noChangeArrowheads="1"/>
              </p:cNvSpPr>
              <p:nvPr/>
            </p:nvSpPr>
            <p:spPr bwMode="auto">
              <a:xfrm>
                <a:off x="895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7" name="Oval 35"/>
              <p:cNvSpPr>
                <a:spLocks noChangeArrowheads="1"/>
              </p:cNvSpPr>
              <p:nvPr/>
            </p:nvSpPr>
            <p:spPr bwMode="auto">
              <a:xfrm>
                <a:off x="887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48" name="Rectangle 36"/>
              <p:cNvSpPr>
                <a:spLocks noChangeArrowheads="1"/>
              </p:cNvSpPr>
              <p:nvPr/>
            </p:nvSpPr>
            <p:spPr bwMode="auto">
              <a:xfrm>
                <a:off x="1185" y="485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49" name="Oval 37"/>
              <p:cNvSpPr>
                <a:spLocks noChangeArrowheads="1"/>
              </p:cNvSpPr>
              <p:nvPr/>
            </p:nvSpPr>
            <p:spPr bwMode="auto">
              <a:xfrm>
                <a:off x="1036" y="498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0" name="Rectangle 38"/>
              <p:cNvSpPr>
                <a:spLocks noChangeArrowheads="1"/>
              </p:cNvSpPr>
              <p:nvPr/>
            </p:nvSpPr>
            <p:spPr bwMode="auto">
              <a:xfrm>
                <a:off x="1484" y="485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1" name="Rectangle 39"/>
              <p:cNvSpPr>
                <a:spLocks noChangeArrowheads="1"/>
              </p:cNvSpPr>
              <p:nvPr/>
            </p:nvSpPr>
            <p:spPr bwMode="auto">
              <a:xfrm>
                <a:off x="1184" y="4982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2" name="Line 40"/>
              <p:cNvSpPr>
                <a:spLocks noChangeShapeType="1"/>
              </p:cNvSpPr>
              <p:nvPr/>
            </p:nvSpPr>
            <p:spPr bwMode="auto">
              <a:xfrm>
                <a:off x="1184" y="498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3" name="Line 41"/>
              <p:cNvSpPr>
                <a:spLocks noChangeShapeType="1"/>
              </p:cNvSpPr>
              <p:nvPr/>
            </p:nvSpPr>
            <p:spPr bwMode="auto">
              <a:xfrm flipV="1">
                <a:off x="1184" y="498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4" name="Rectangle 42"/>
              <p:cNvSpPr>
                <a:spLocks noChangeArrowheads="1"/>
              </p:cNvSpPr>
              <p:nvPr/>
            </p:nvSpPr>
            <p:spPr bwMode="auto">
              <a:xfrm>
                <a:off x="720" y="478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5" name="Oval 43"/>
              <p:cNvSpPr>
                <a:spLocks noChangeArrowheads="1"/>
              </p:cNvSpPr>
              <p:nvPr/>
            </p:nvSpPr>
            <p:spPr bwMode="auto">
              <a:xfrm>
                <a:off x="1333" y="498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6" name="Rectangle 44"/>
              <p:cNvSpPr>
                <a:spLocks noChangeArrowheads="1"/>
              </p:cNvSpPr>
              <p:nvPr/>
            </p:nvSpPr>
            <p:spPr bwMode="auto">
              <a:xfrm>
                <a:off x="893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7" name="Oval 45"/>
              <p:cNvSpPr>
                <a:spLocks noChangeArrowheads="1"/>
              </p:cNvSpPr>
              <p:nvPr/>
            </p:nvSpPr>
            <p:spPr bwMode="auto">
              <a:xfrm>
                <a:off x="1482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58" name="Rectangle 46"/>
              <p:cNvSpPr>
                <a:spLocks noChangeArrowheads="1"/>
              </p:cNvSpPr>
              <p:nvPr/>
            </p:nvSpPr>
            <p:spPr bwMode="auto">
              <a:xfrm>
                <a:off x="1185" y="477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59" name="Oval 47"/>
              <p:cNvSpPr>
                <a:spLocks noChangeArrowheads="1"/>
              </p:cNvSpPr>
              <p:nvPr/>
            </p:nvSpPr>
            <p:spPr bwMode="auto">
              <a:xfrm>
                <a:off x="1630" y="498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0" name="Rectangle 48"/>
              <p:cNvSpPr>
                <a:spLocks noChangeArrowheads="1"/>
              </p:cNvSpPr>
              <p:nvPr/>
            </p:nvSpPr>
            <p:spPr bwMode="auto">
              <a:xfrm>
                <a:off x="1482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1" name="Oval 49"/>
              <p:cNvSpPr>
                <a:spLocks noChangeArrowheads="1"/>
              </p:cNvSpPr>
              <p:nvPr/>
            </p:nvSpPr>
            <p:spPr bwMode="auto">
              <a:xfrm>
                <a:off x="1184" y="5072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2" name="Rectangle 50"/>
              <p:cNvSpPr>
                <a:spLocks noChangeArrowheads="1"/>
              </p:cNvSpPr>
              <p:nvPr/>
            </p:nvSpPr>
            <p:spPr bwMode="auto">
              <a:xfrm>
                <a:off x="447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3" name="Oval 51"/>
              <p:cNvSpPr>
                <a:spLocks noChangeArrowheads="1"/>
              </p:cNvSpPr>
              <p:nvPr/>
            </p:nvSpPr>
            <p:spPr bwMode="auto">
              <a:xfrm>
                <a:off x="1184" y="51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4" name="Rectangle 52"/>
              <p:cNvSpPr>
                <a:spLocks noChangeArrowheads="1"/>
              </p:cNvSpPr>
              <p:nvPr/>
            </p:nvSpPr>
            <p:spPr bwMode="auto">
              <a:xfrm>
                <a:off x="1853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5" name="Oval 53"/>
              <p:cNvSpPr>
                <a:spLocks noChangeArrowheads="1"/>
              </p:cNvSpPr>
              <p:nvPr/>
            </p:nvSpPr>
            <p:spPr bwMode="auto">
              <a:xfrm>
                <a:off x="739" y="509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6" name="Rectangle 54"/>
              <p:cNvSpPr>
                <a:spLocks noChangeArrowheads="1"/>
              </p:cNvSpPr>
              <p:nvPr/>
            </p:nvSpPr>
            <p:spPr bwMode="auto">
              <a:xfrm>
                <a:off x="1089" y="455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7" name="Oval 55"/>
              <p:cNvSpPr>
                <a:spLocks noChangeArrowheads="1"/>
              </p:cNvSpPr>
              <p:nvPr/>
            </p:nvSpPr>
            <p:spPr bwMode="auto">
              <a:xfrm>
                <a:off x="1779" y="509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68" name="Rectangle 56"/>
              <p:cNvSpPr>
                <a:spLocks noChangeArrowheads="1"/>
              </p:cNvSpPr>
              <p:nvPr/>
            </p:nvSpPr>
            <p:spPr bwMode="auto">
              <a:xfrm>
                <a:off x="1681" y="4847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69" name="Oval 57"/>
              <p:cNvSpPr>
                <a:spLocks noChangeArrowheads="1"/>
              </p:cNvSpPr>
              <p:nvPr/>
            </p:nvSpPr>
            <p:spPr bwMode="auto">
              <a:xfrm>
                <a:off x="447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0" name="Rectangle 58"/>
              <p:cNvSpPr>
                <a:spLocks noChangeArrowheads="1"/>
              </p:cNvSpPr>
              <p:nvPr/>
            </p:nvSpPr>
            <p:spPr bwMode="auto">
              <a:xfrm>
                <a:off x="895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1" name="Oval 59"/>
              <p:cNvSpPr>
                <a:spLocks noChangeArrowheads="1"/>
              </p:cNvSpPr>
              <p:nvPr/>
            </p:nvSpPr>
            <p:spPr bwMode="auto">
              <a:xfrm>
                <a:off x="887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2" name="Rectangle 60"/>
              <p:cNvSpPr>
                <a:spLocks noChangeArrowheads="1"/>
              </p:cNvSpPr>
              <p:nvPr/>
            </p:nvSpPr>
            <p:spPr bwMode="auto">
              <a:xfrm>
                <a:off x="1113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3" name="Oval 61"/>
              <p:cNvSpPr>
                <a:spLocks noChangeArrowheads="1"/>
              </p:cNvSpPr>
              <p:nvPr/>
            </p:nvSpPr>
            <p:spPr bwMode="auto">
              <a:xfrm>
                <a:off x="1036" y="291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4" name="Rectangle 62"/>
              <p:cNvSpPr>
                <a:spLocks noChangeArrowheads="1"/>
              </p:cNvSpPr>
              <p:nvPr/>
            </p:nvSpPr>
            <p:spPr bwMode="auto">
              <a:xfrm>
                <a:off x="1410" y="278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5" name="Rectangle 63"/>
              <p:cNvSpPr>
                <a:spLocks noChangeArrowheads="1"/>
              </p:cNvSpPr>
              <p:nvPr/>
            </p:nvSpPr>
            <p:spPr bwMode="auto">
              <a:xfrm>
                <a:off x="1184" y="2912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6" name="Line 64"/>
              <p:cNvSpPr>
                <a:spLocks noChangeShapeType="1"/>
              </p:cNvSpPr>
              <p:nvPr/>
            </p:nvSpPr>
            <p:spPr bwMode="auto">
              <a:xfrm>
                <a:off x="1184" y="291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7" name="Line 65"/>
              <p:cNvSpPr>
                <a:spLocks noChangeShapeType="1"/>
              </p:cNvSpPr>
              <p:nvPr/>
            </p:nvSpPr>
            <p:spPr bwMode="auto">
              <a:xfrm flipV="1">
                <a:off x="1184" y="2912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78" name="Rectangle 66"/>
              <p:cNvSpPr>
                <a:spLocks noChangeArrowheads="1"/>
              </p:cNvSpPr>
              <p:nvPr/>
            </p:nvSpPr>
            <p:spPr bwMode="auto">
              <a:xfrm>
                <a:off x="744" y="269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79" name="Oval 67"/>
              <p:cNvSpPr>
                <a:spLocks noChangeArrowheads="1"/>
              </p:cNvSpPr>
              <p:nvPr/>
            </p:nvSpPr>
            <p:spPr bwMode="auto">
              <a:xfrm>
                <a:off x="1333" y="2912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0" name="Rectangle 68"/>
              <p:cNvSpPr>
                <a:spLocks noChangeArrowheads="1"/>
              </p:cNvSpPr>
              <p:nvPr/>
            </p:nvSpPr>
            <p:spPr bwMode="auto">
              <a:xfrm>
                <a:off x="1041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1" name="Oval 69"/>
              <p:cNvSpPr>
                <a:spLocks noChangeArrowheads="1"/>
              </p:cNvSpPr>
              <p:nvPr/>
            </p:nvSpPr>
            <p:spPr bwMode="auto">
              <a:xfrm>
                <a:off x="1482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2" name="Rectangle 70"/>
              <p:cNvSpPr>
                <a:spLocks noChangeArrowheads="1"/>
              </p:cNvSpPr>
              <p:nvPr/>
            </p:nvSpPr>
            <p:spPr bwMode="auto">
              <a:xfrm>
                <a:off x="1333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3" name="Oval 71"/>
              <p:cNvSpPr>
                <a:spLocks noChangeArrowheads="1"/>
              </p:cNvSpPr>
              <p:nvPr/>
            </p:nvSpPr>
            <p:spPr bwMode="auto">
              <a:xfrm>
                <a:off x="1630" y="29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4" name="Rectangle 72"/>
              <p:cNvSpPr>
                <a:spLocks noChangeArrowheads="1"/>
              </p:cNvSpPr>
              <p:nvPr/>
            </p:nvSpPr>
            <p:spPr bwMode="auto">
              <a:xfrm>
                <a:off x="1606" y="2788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5" name="Oval 73"/>
              <p:cNvSpPr>
                <a:spLocks noChangeArrowheads="1"/>
              </p:cNvSpPr>
              <p:nvPr/>
            </p:nvSpPr>
            <p:spPr bwMode="auto">
              <a:xfrm>
                <a:off x="1190" y="3002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6" name="Rectangle 74"/>
              <p:cNvSpPr>
                <a:spLocks noChangeArrowheads="1"/>
              </p:cNvSpPr>
              <p:nvPr/>
            </p:nvSpPr>
            <p:spPr bwMode="auto">
              <a:xfrm>
                <a:off x="447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7" name="Oval 75"/>
              <p:cNvSpPr>
                <a:spLocks noChangeArrowheads="1"/>
              </p:cNvSpPr>
              <p:nvPr/>
            </p:nvSpPr>
            <p:spPr bwMode="auto">
              <a:xfrm>
                <a:off x="1184" y="310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88" name="Rectangle 76"/>
              <p:cNvSpPr>
                <a:spLocks noChangeArrowheads="1"/>
              </p:cNvSpPr>
              <p:nvPr/>
            </p:nvSpPr>
            <p:spPr bwMode="auto">
              <a:xfrm>
                <a:off x="1779" y="270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89" name="Oval 77"/>
              <p:cNvSpPr>
                <a:spLocks noChangeArrowheads="1"/>
              </p:cNvSpPr>
              <p:nvPr/>
            </p:nvSpPr>
            <p:spPr bwMode="auto">
              <a:xfrm>
                <a:off x="739" y="299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90" name="Rectangle 78"/>
              <p:cNvSpPr>
                <a:spLocks noChangeArrowheads="1"/>
              </p:cNvSpPr>
              <p:nvPr/>
            </p:nvSpPr>
            <p:spPr bwMode="auto">
              <a:xfrm>
                <a:off x="1089" y="248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1" name="Oval 79"/>
              <p:cNvSpPr>
                <a:spLocks noChangeArrowheads="1"/>
              </p:cNvSpPr>
              <p:nvPr/>
            </p:nvSpPr>
            <p:spPr bwMode="auto">
              <a:xfrm>
                <a:off x="1773" y="2992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92" name="Rectangle 80"/>
              <p:cNvSpPr>
                <a:spLocks noChangeArrowheads="1"/>
              </p:cNvSpPr>
              <p:nvPr/>
            </p:nvSpPr>
            <p:spPr bwMode="auto">
              <a:xfrm>
                <a:off x="1928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3" name="Oval 81"/>
              <p:cNvSpPr>
                <a:spLocks noChangeArrowheads="1"/>
              </p:cNvSpPr>
              <p:nvPr/>
            </p:nvSpPr>
            <p:spPr bwMode="auto">
              <a:xfrm>
                <a:off x="901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94" name="Rectangle 82"/>
              <p:cNvSpPr>
                <a:spLocks noChangeArrowheads="1"/>
              </p:cNvSpPr>
              <p:nvPr/>
            </p:nvSpPr>
            <p:spPr bwMode="auto">
              <a:xfrm>
                <a:off x="1678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5" name="Oval 83"/>
              <p:cNvSpPr>
                <a:spLocks noChangeArrowheads="1"/>
              </p:cNvSpPr>
              <p:nvPr/>
            </p:nvSpPr>
            <p:spPr bwMode="auto">
              <a:xfrm>
                <a:off x="1670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96" name="Rectangle 84"/>
              <p:cNvSpPr>
                <a:spLocks noChangeArrowheads="1"/>
              </p:cNvSpPr>
              <p:nvPr/>
            </p:nvSpPr>
            <p:spPr bwMode="auto">
              <a:xfrm>
                <a:off x="2055" y="11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7" name="Oval 85"/>
              <p:cNvSpPr>
                <a:spLocks noChangeArrowheads="1"/>
              </p:cNvSpPr>
              <p:nvPr/>
            </p:nvSpPr>
            <p:spPr bwMode="auto">
              <a:xfrm>
                <a:off x="1925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98" name="Rectangle 86"/>
              <p:cNvSpPr>
                <a:spLocks noChangeArrowheads="1"/>
              </p:cNvSpPr>
              <p:nvPr/>
            </p:nvSpPr>
            <p:spPr bwMode="auto">
              <a:xfrm>
                <a:off x="2559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599" name="Rectangle 87"/>
              <p:cNvSpPr>
                <a:spLocks noChangeArrowheads="1"/>
              </p:cNvSpPr>
              <p:nvPr/>
            </p:nvSpPr>
            <p:spPr bwMode="auto">
              <a:xfrm>
                <a:off x="2180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0" name="Line 88"/>
              <p:cNvSpPr>
                <a:spLocks noChangeShapeType="1"/>
              </p:cNvSpPr>
              <p:nvPr/>
            </p:nvSpPr>
            <p:spPr bwMode="auto">
              <a:xfrm>
                <a:off x="2180" y="1381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1" name="Line 89"/>
              <p:cNvSpPr>
                <a:spLocks noChangeShapeType="1"/>
              </p:cNvSpPr>
              <p:nvPr/>
            </p:nvSpPr>
            <p:spPr bwMode="auto">
              <a:xfrm flipV="1">
                <a:off x="2180" y="1381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2" name="Rectangle 90"/>
              <p:cNvSpPr>
                <a:spLocks noChangeArrowheads="1"/>
              </p:cNvSpPr>
              <p:nvPr/>
            </p:nvSpPr>
            <p:spPr bwMode="auto">
              <a:xfrm>
                <a:off x="1413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3" name="Oval 91"/>
              <p:cNvSpPr>
                <a:spLocks noChangeArrowheads="1"/>
              </p:cNvSpPr>
              <p:nvPr/>
            </p:nvSpPr>
            <p:spPr bwMode="auto">
              <a:xfrm>
                <a:off x="2440" y="1381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4" name="Rectangle 92"/>
              <p:cNvSpPr>
                <a:spLocks noChangeArrowheads="1"/>
              </p:cNvSpPr>
              <p:nvPr/>
            </p:nvSpPr>
            <p:spPr bwMode="auto">
              <a:xfrm>
                <a:off x="2182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5" name="Oval 93"/>
              <p:cNvSpPr>
                <a:spLocks noChangeArrowheads="1"/>
              </p:cNvSpPr>
              <p:nvPr/>
            </p:nvSpPr>
            <p:spPr bwMode="auto">
              <a:xfrm>
                <a:off x="2694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6" name="Rectangle 94"/>
              <p:cNvSpPr>
                <a:spLocks noChangeArrowheads="1"/>
              </p:cNvSpPr>
              <p:nvPr/>
            </p:nvSpPr>
            <p:spPr bwMode="auto">
              <a:xfrm>
                <a:off x="2697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7" name="Oval 95"/>
              <p:cNvSpPr>
                <a:spLocks noChangeArrowheads="1"/>
              </p:cNvSpPr>
              <p:nvPr/>
            </p:nvSpPr>
            <p:spPr bwMode="auto">
              <a:xfrm>
                <a:off x="2949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08" name="Rectangle 96"/>
              <p:cNvSpPr>
                <a:spLocks noChangeArrowheads="1"/>
              </p:cNvSpPr>
              <p:nvPr/>
            </p:nvSpPr>
            <p:spPr bwMode="auto">
              <a:xfrm>
                <a:off x="2957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09" name="Oval 97"/>
              <p:cNvSpPr>
                <a:spLocks noChangeArrowheads="1"/>
              </p:cNvSpPr>
              <p:nvPr/>
            </p:nvSpPr>
            <p:spPr bwMode="auto">
              <a:xfrm>
                <a:off x="2180" y="1540"/>
                <a:ext cx="106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0" name="Rectangle 98"/>
              <p:cNvSpPr>
                <a:spLocks noChangeArrowheads="1"/>
              </p:cNvSpPr>
              <p:nvPr/>
            </p:nvSpPr>
            <p:spPr bwMode="auto">
              <a:xfrm>
                <a:off x="903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1" name="Oval 99"/>
              <p:cNvSpPr>
                <a:spLocks noChangeArrowheads="1"/>
              </p:cNvSpPr>
              <p:nvPr/>
            </p:nvSpPr>
            <p:spPr bwMode="auto">
              <a:xfrm>
                <a:off x="2180" y="178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2" name="Rectangle 100"/>
              <p:cNvSpPr>
                <a:spLocks noChangeArrowheads="1"/>
              </p:cNvSpPr>
              <p:nvPr/>
            </p:nvSpPr>
            <p:spPr bwMode="auto">
              <a:xfrm>
                <a:off x="3334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3" name="Oval 101"/>
              <p:cNvSpPr>
                <a:spLocks noChangeArrowheads="1"/>
              </p:cNvSpPr>
              <p:nvPr/>
            </p:nvSpPr>
            <p:spPr bwMode="auto">
              <a:xfrm>
                <a:off x="1442" y="1562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4" name="Rectangle 102"/>
              <p:cNvSpPr>
                <a:spLocks noChangeArrowheads="1"/>
              </p:cNvSpPr>
              <p:nvPr/>
            </p:nvSpPr>
            <p:spPr bwMode="auto">
              <a:xfrm>
                <a:off x="1514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5" name="Oval 103"/>
              <p:cNvSpPr>
                <a:spLocks noChangeArrowheads="1"/>
              </p:cNvSpPr>
              <p:nvPr/>
            </p:nvSpPr>
            <p:spPr bwMode="auto">
              <a:xfrm>
                <a:off x="3204" y="155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16" name="Rectangle 104"/>
              <p:cNvSpPr>
                <a:spLocks noChangeArrowheads="1"/>
              </p:cNvSpPr>
              <p:nvPr/>
            </p:nvSpPr>
            <p:spPr bwMode="auto">
              <a:xfrm>
                <a:off x="2917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7" name="Rectangle 105"/>
              <p:cNvSpPr>
                <a:spLocks noChangeArrowheads="1"/>
              </p:cNvSpPr>
              <p:nvPr/>
            </p:nvSpPr>
            <p:spPr bwMode="auto">
              <a:xfrm>
                <a:off x="1805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8" name="Rectangle 106"/>
              <p:cNvSpPr>
                <a:spLocks noChangeArrowheads="1"/>
              </p:cNvSpPr>
              <p:nvPr/>
            </p:nvSpPr>
            <p:spPr bwMode="auto">
              <a:xfrm>
                <a:off x="1828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19" name="Rectangle 107"/>
              <p:cNvSpPr>
                <a:spLocks noChangeArrowheads="1"/>
              </p:cNvSpPr>
              <p:nvPr/>
            </p:nvSpPr>
            <p:spPr bwMode="auto">
              <a:xfrm>
                <a:off x="1840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0" name="Rectangle 108"/>
              <p:cNvSpPr>
                <a:spLocks noChangeArrowheads="1"/>
              </p:cNvSpPr>
              <p:nvPr/>
            </p:nvSpPr>
            <p:spPr bwMode="auto">
              <a:xfrm>
                <a:off x="811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1" name="Rectangle 109"/>
              <p:cNvSpPr>
                <a:spLocks noChangeArrowheads="1"/>
              </p:cNvSpPr>
              <p:nvPr/>
            </p:nvSpPr>
            <p:spPr bwMode="auto">
              <a:xfrm>
                <a:off x="1651" y="267"/>
                <a:ext cx="435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2" name="Rectangle 110"/>
              <p:cNvSpPr>
                <a:spLocks noChangeArrowheads="1"/>
              </p:cNvSpPr>
              <p:nvPr/>
            </p:nvSpPr>
            <p:spPr bwMode="auto">
              <a:xfrm>
                <a:off x="1954" y="267"/>
                <a:ext cx="1594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28 Jet Reverse Keep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3" name="Rectangle 111"/>
              <p:cNvSpPr>
                <a:spLocks noChangeArrowheads="1"/>
              </p:cNvSpPr>
              <p:nvPr/>
            </p:nvSpPr>
            <p:spPr bwMode="auto">
              <a:xfrm>
                <a:off x="2087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4" name="Rectangle 112"/>
              <p:cNvSpPr>
                <a:spLocks noChangeArrowheads="1"/>
              </p:cNvSpPr>
              <p:nvPr/>
            </p:nvSpPr>
            <p:spPr bwMode="auto">
              <a:xfrm>
                <a:off x="2193" y="2280"/>
                <a:ext cx="8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Gap-Down-Backer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5" name="Rectangle 113"/>
              <p:cNvSpPr>
                <a:spLocks noChangeArrowheads="1"/>
              </p:cNvSpPr>
              <p:nvPr/>
            </p:nvSpPr>
            <p:spPr bwMode="auto">
              <a:xfrm>
                <a:off x="2087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6" name="Rectangle 114"/>
              <p:cNvSpPr>
                <a:spLocks noChangeArrowheads="1"/>
              </p:cNvSpPr>
              <p:nvPr/>
            </p:nvSpPr>
            <p:spPr bwMode="auto">
              <a:xfrm>
                <a:off x="2087" y="2482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7" name="Rectangle 115"/>
              <p:cNvSpPr>
                <a:spLocks noChangeArrowheads="1"/>
              </p:cNvSpPr>
              <p:nvPr/>
            </p:nvSpPr>
            <p:spPr bwMode="auto">
              <a:xfrm>
                <a:off x="2204" y="2482"/>
                <a:ext cx="79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8" name="Rectangle 116"/>
              <p:cNvSpPr>
                <a:spLocks noChangeArrowheads="1"/>
              </p:cNvSpPr>
              <p:nvPr/>
            </p:nvSpPr>
            <p:spPr bwMode="auto">
              <a:xfrm>
                <a:off x="2087" y="268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29" name="Rectangle 117"/>
              <p:cNvSpPr>
                <a:spLocks noChangeArrowheads="1"/>
              </p:cNvSpPr>
              <p:nvPr/>
            </p:nvSpPr>
            <p:spPr bwMode="auto">
              <a:xfrm>
                <a:off x="2215" y="2684"/>
                <a:ext cx="20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:Pull-Log 1st man outside TE. Break contain waggle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30" name="Rectangle 118"/>
              <p:cNvSpPr>
                <a:spLocks noChangeArrowheads="1"/>
              </p:cNvSpPr>
              <p:nvPr/>
            </p:nvSpPr>
            <p:spPr bwMode="auto">
              <a:xfrm>
                <a:off x="2087" y="2784"/>
                <a:ext cx="151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technique. Log till you must Kick out!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31" name="Rectangle 119"/>
              <p:cNvSpPr>
                <a:spLocks noChangeArrowheads="1"/>
              </p:cNvSpPr>
              <p:nvPr/>
            </p:nvSpPr>
            <p:spPr bwMode="auto">
              <a:xfrm>
                <a:off x="2087" y="298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32" name="Rectangle 120"/>
              <p:cNvSpPr>
                <a:spLocks noChangeArrowheads="1"/>
              </p:cNvSpPr>
              <p:nvPr/>
            </p:nvSpPr>
            <p:spPr bwMode="auto">
              <a:xfrm>
                <a:off x="2209" y="2986"/>
                <a:ext cx="7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33" name="Rectangle 121"/>
              <p:cNvSpPr>
                <a:spLocks noChangeArrowheads="1"/>
              </p:cNvSpPr>
              <p:nvPr/>
            </p:nvSpPr>
            <p:spPr bwMode="auto">
              <a:xfrm>
                <a:off x="2087" y="3188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34" name="Rectangle 122"/>
              <p:cNvSpPr>
                <a:spLocks noChangeArrowheads="1"/>
              </p:cNvSpPr>
              <p:nvPr/>
            </p:nvSpPr>
            <p:spPr bwMode="auto">
              <a:xfrm>
                <a:off x="2204" y="3188"/>
                <a:ext cx="189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:Pull-Wall off. Allow FB to pass.Read Block of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35" name="Rectangle 123"/>
              <p:cNvSpPr>
                <a:spLocks noChangeArrowheads="1"/>
              </p:cNvSpPr>
              <p:nvPr/>
            </p:nvSpPr>
            <p:spPr bwMode="auto">
              <a:xfrm>
                <a:off x="2087" y="3289"/>
                <a:ext cx="149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PSG.Break contain waggle technique.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36" name="Rectangle 124"/>
              <p:cNvSpPr>
                <a:spLocks noChangeArrowheads="1"/>
              </p:cNvSpPr>
              <p:nvPr/>
            </p:nvSpPr>
            <p:spPr bwMode="auto">
              <a:xfrm>
                <a:off x="2087" y="349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37" name="Rectangle 125"/>
              <p:cNvSpPr>
                <a:spLocks noChangeArrowheads="1"/>
              </p:cNvSpPr>
              <p:nvPr/>
            </p:nvSpPr>
            <p:spPr bwMode="auto">
              <a:xfrm>
                <a:off x="2193" y="3490"/>
                <a:ext cx="92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:Shutoff. Gap-On-Area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38" name="Rectangle 126"/>
              <p:cNvSpPr>
                <a:spLocks noChangeArrowheads="1"/>
              </p:cNvSpPr>
              <p:nvPr/>
            </p:nvSpPr>
            <p:spPr bwMode="auto">
              <a:xfrm>
                <a:off x="2087" y="3692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39" name="Rectangle 127"/>
              <p:cNvSpPr>
                <a:spLocks noChangeArrowheads="1"/>
              </p:cNvSpPr>
              <p:nvPr/>
            </p:nvSpPr>
            <p:spPr bwMode="auto">
              <a:xfrm>
                <a:off x="2188" y="3692"/>
                <a:ext cx="6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:Crack level 2-3.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40" name="Rectangle 128"/>
              <p:cNvSpPr>
                <a:spLocks noChangeArrowheads="1"/>
              </p:cNvSpPr>
              <p:nvPr/>
            </p:nvSpPr>
            <p:spPr bwMode="auto">
              <a:xfrm>
                <a:off x="2087" y="389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41" name="Rectangle 129"/>
              <p:cNvSpPr>
                <a:spLocks noChangeArrowheads="1"/>
              </p:cNvSpPr>
              <p:nvPr/>
            </p:nvSpPr>
            <p:spPr bwMode="auto">
              <a:xfrm>
                <a:off x="2209" y="3894"/>
                <a:ext cx="192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midline.Fake Jet sweep.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42" name="Rectangle 130"/>
              <p:cNvSpPr>
                <a:spLocks noChangeArrowheads="1"/>
              </p:cNvSpPr>
              <p:nvPr/>
            </p:nvSpPr>
            <p:spPr bwMode="auto">
              <a:xfrm>
                <a:off x="2087" y="3995"/>
                <a:ext cx="218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Snap ball a tad later. Step back @45. Fake Outside HO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43" name="Rectangle 131"/>
              <p:cNvSpPr>
                <a:spLocks noChangeArrowheads="1"/>
              </p:cNvSpPr>
              <p:nvPr/>
            </p:nvSpPr>
            <p:spPr bwMode="auto">
              <a:xfrm>
                <a:off x="2087" y="4095"/>
                <a:ext cx="122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to slot. Keep and follow wing.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44" name="Rectangle 132"/>
              <p:cNvSpPr>
                <a:spLocks noChangeArrowheads="1"/>
              </p:cNvSpPr>
              <p:nvPr/>
            </p:nvSpPr>
            <p:spPr bwMode="auto">
              <a:xfrm>
                <a:off x="2087" y="4297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45" name="Rectangle 133"/>
              <p:cNvSpPr>
                <a:spLocks noChangeArrowheads="1"/>
              </p:cNvSpPr>
              <p:nvPr/>
            </p:nvSpPr>
            <p:spPr bwMode="auto">
              <a:xfrm>
                <a:off x="2215" y="4297"/>
                <a:ext cx="201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Fake Jet sweep.Block 1st outside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46" name="Rectangle 134"/>
              <p:cNvSpPr>
                <a:spLocks noChangeArrowheads="1"/>
              </p:cNvSpPr>
              <p:nvPr/>
            </p:nvSpPr>
            <p:spPr bwMode="auto">
              <a:xfrm>
                <a:off x="2087" y="4499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47" name="Rectangle 135"/>
              <p:cNvSpPr>
                <a:spLocks noChangeArrowheads="1"/>
              </p:cNvSpPr>
              <p:nvPr/>
            </p:nvSpPr>
            <p:spPr bwMode="auto">
              <a:xfrm>
                <a:off x="2204" y="4499"/>
                <a:ext cx="76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Jet Reverse 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48" name="Rectangle 136"/>
              <p:cNvSpPr>
                <a:spLocks noChangeArrowheads="1"/>
              </p:cNvSpPr>
              <p:nvPr/>
            </p:nvSpPr>
            <p:spPr bwMode="auto">
              <a:xfrm>
                <a:off x="2087" y="4701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49" name="Rectangle 137"/>
              <p:cNvSpPr>
                <a:spLocks noChangeArrowheads="1"/>
              </p:cNvSpPr>
              <p:nvPr/>
            </p:nvSpPr>
            <p:spPr bwMode="auto">
              <a:xfrm>
                <a:off x="2193" y="4701"/>
                <a:ext cx="203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inside foot of PST. Block 1st LB playside.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50" name="Rectangle 138"/>
              <p:cNvSpPr>
                <a:spLocks noChangeArrowheads="1"/>
              </p:cNvSpPr>
              <p:nvPr/>
            </p:nvSpPr>
            <p:spPr bwMode="auto">
              <a:xfrm>
                <a:off x="2087" y="4902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8651" name="Line 139"/>
              <p:cNvSpPr>
                <a:spLocks noChangeShapeType="1"/>
              </p:cNvSpPr>
              <p:nvPr/>
            </p:nvSpPr>
            <p:spPr bwMode="auto">
              <a:xfrm flipH="1" flipV="1">
                <a:off x="2798" y="1161"/>
                <a:ext cx="185" cy="21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2" name="Freeform 140"/>
              <p:cNvSpPr>
                <a:spLocks/>
              </p:cNvSpPr>
              <p:nvPr/>
            </p:nvSpPr>
            <p:spPr bwMode="auto">
              <a:xfrm>
                <a:off x="2767" y="1132"/>
                <a:ext cx="59" cy="53"/>
              </a:xfrm>
              <a:custGeom>
                <a:avLst/>
                <a:gdLst>
                  <a:gd name="T0" fmla="*/ 155 w 168"/>
                  <a:gd name="T1" fmla="*/ 0 h 148"/>
                  <a:gd name="T2" fmla="*/ 168 w 168"/>
                  <a:gd name="T3" fmla="*/ 15 h 148"/>
                  <a:gd name="T4" fmla="*/ 13 w 168"/>
                  <a:gd name="T5" fmla="*/ 148 h 148"/>
                  <a:gd name="T6" fmla="*/ 0 w 168"/>
                  <a:gd name="T7" fmla="*/ 13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148">
                    <a:moveTo>
                      <a:pt x="155" y="0"/>
                    </a:moveTo>
                    <a:lnTo>
                      <a:pt x="168" y="15"/>
                    </a:lnTo>
                    <a:lnTo>
                      <a:pt x="13" y="148"/>
                    </a:lnTo>
                    <a:lnTo>
                      <a:pt x="0" y="13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3" name="Line 141"/>
              <p:cNvSpPr>
                <a:spLocks noChangeShapeType="1"/>
              </p:cNvSpPr>
              <p:nvPr/>
            </p:nvSpPr>
            <p:spPr bwMode="auto">
              <a:xfrm>
                <a:off x="2767" y="1180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4" name="Line 142"/>
              <p:cNvSpPr>
                <a:spLocks noChangeShapeType="1"/>
              </p:cNvSpPr>
              <p:nvPr/>
            </p:nvSpPr>
            <p:spPr bwMode="auto">
              <a:xfrm flipH="1" flipV="1">
                <a:off x="520" y="4828"/>
                <a:ext cx="249" cy="19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5" name="Freeform 143"/>
              <p:cNvSpPr>
                <a:spLocks/>
              </p:cNvSpPr>
              <p:nvPr/>
            </p:nvSpPr>
            <p:spPr bwMode="auto">
              <a:xfrm>
                <a:off x="493" y="4795"/>
                <a:ext cx="49" cy="62"/>
              </a:xfrm>
              <a:custGeom>
                <a:avLst/>
                <a:gdLst>
                  <a:gd name="T0" fmla="*/ 125 w 140"/>
                  <a:gd name="T1" fmla="*/ 0 h 175"/>
                  <a:gd name="T2" fmla="*/ 140 w 140"/>
                  <a:gd name="T3" fmla="*/ 12 h 175"/>
                  <a:gd name="T4" fmla="*/ 14 w 140"/>
                  <a:gd name="T5" fmla="*/ 175 h 175"/>
                  <a:gd name="T6" fmla="*/ 0 w 140"/>
                  <a:gd name="T7" fmla="*/ 16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5">
                    <a:moveTo>
                      <a:pt x="125" y="0"/>
                    </a:moveTo>
                    <a:lnTo>
                      <a:pt x="140" y="12"/>
                    </a:lnTo>
                    <a:lnTo>
                      <a:pt x="14" y="175"/>
                    </a:lnTo>
                    <a:lnTo>
                      <a:pt x="0" y="16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6" name="Line 144"/>
              <p:cNvSpPr>
                <a:spLocks noChangeShapeType="1"/>
              </p:cNvSpPr>
              <p:nvPr/>
            </p:nvSpPr>
            <p:spPr bwMode="auto">
              <a:xfrm>
                <a:off x="493" y="4852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7" name="Line 145"/>
              <p:cNvSpPr>
                <a:spLocks noChangeShapeType="1"/>
              </p:cNvSpPr>
              <p:nvPr/>
            </p:nvSpPr>
            <p:spPr bwMode="auto">
              <a:xfrm flipH="1" flipV="1">
                <a:off x="530" y="3819"/>
                <a:ext cx="250" cy="18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8" name="Freeform 146"/>
              <p:cNvSpPr>
                <a:spLocks/>
              </p:cNvSpPr>
              <p:nvPr/>
            </p:nvSpPr>
            <p:spPr bwMode="auto">
              <a:xfrm>
                <a:off x="503" y="3786"/>
                <a:ext cx="49" cy="62"/>
              </a:xfrm>
              <a:custGeom>
                <a:avLst/>
                <a:gdLst>
                  <a:gd name="T0" fmla="*/ 121 w 138"/>
                  <a:gd name="T1" fmla="*/ 0 h 177"/>
                  <a:gd name="T2" fmla="*/ 138 w 138"/>
                  <a:gd name="T3" fmla="*/ 10 h 177"/>
                  <a:gd name="T4" fmla="*/ 17 w 138"/>
                  <a:gd name="T5" fmla="*/ 177 h 177"/>
                  <a:gd name="T6" fmla="*/ 0 w 138"/>
                  <a:gd name="T7" fmla="*/ 16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77">
                    <a:moveTo>
                      <a:pt x="121" y="0"/>
                    </a:moveTo>
                    <a:lnTo>
                      <a:pt x="138" y="10"/>
                    </a:lnTo>
                    <a:lnTo>
                      <a:pt x="17" y="177"/>
                    </a:lnTo>
                    <a:lnTo>
                      <a:pt x="0" y="16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59" name="Line 147"/>
              <p:cNvSpPr>
                <a:spLocks noChangeShapeType="1"/>
              </p:cNvSpPr>
              <p:nvPr/>
            </p:nvSpPr>
            <p:spPr bwMode="auto">
              <a:xfrm>
                <a:off x="503" y="3845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0" name="Line 148"/>
              <p:cNvSpPr>
                <a:spLocks noChangeShapeType="1"/>
              </p:cNvSpPr>
              <p:nvPr/>
            </p:nvSpPr>
            <p:spPr bwMode="auto">
              <a:xfrm flipH="1" flipV="1">
                <a:off x="547" y="2742"/>
                <a:ext cx="249" cy="20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1" name="Freeform 149"/>
              <p:cNvSpPr>
                <a:spLocks/>
              </p:cNvSpPr>
              <p:nvPr/>
            </p:nvSpPr>
            <p:spPr bwMode="auto">
              <a:xfrm>
                <a:off x="519" y="2709"/>
                <a:ext cx="51" cy="61"/>
              </a:xfrm>
              <a:custGeom>
                <a:avLst/>
                <a:gdLst>
                  <a:gd name="T0" fmla="*/ 129 w 144"/>
                  <a:gd name="T1" fmla="*/ 0 h 171"/>
                  <a:gd name="T2" fmla="*/ 144 w 144"/>
                  <a:gd name="T3" fmla="*/ 12 h 171"/>
                  <a:gd name="T4" fmla="*/ 14 w 144"/>
                  <a:gd name="T5" fmla="*/ 171 h 171"/>
                  <a:gd name="T6" fmla="*/ 0 w 144"/>
                  <a:gd name="T7" fmla="*/ 15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29" y="0"/>
                    </a:moveTo>
                    <a:lnTo>
                      <a:pt x="144" y="12"/>
                    </a:lnTo>
                    <a:lnTo>
                      <a:pt x="14" y="171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2" name="Line 150"/>
              <p:cNvSpPr>
                <a:spLocks noChangeShapeType="1"/>
              </p:cNvSpPr>
              <p:nvPr/>
            </p:nvSpPr>
            <p:spPr bwMode="auto">
              <a:xfrm>
                <a:off x="519" y="2765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3" name="Line 151"/>
              <p:cNvSpPr>
                <a:spLocks noChangeShapeType="1"/>
              </p:cNvSpPr>
              <p:nvPr/>
            </p:nvSpPr>
            <p:spPr bwMode="auto">
              <a:xfrm flipV="1">
                <a:off x="679" y="4658"/>
                <a:ext cx="165" cy="2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4" name="Freeform 152"/>
              <p:cNvSpPr>
                <a:spLocks/>
              </p:cNvSpPr>
              <p:nvPr/>
            </p:nvSpPr>
            <p:spPr bwMode="auto">
              <a:xfrm>
                <a:off x="816" y="4630"/>
                <a:ext cx="60" cy="51"/>
              </a:xfrm>
              <a:custGeom>
                <a:avLst/>
                <a:gdLst>
                  <a:gd name="T0" fmla="*/ 171 w 171"/>
                  <a:gd name="T1" fmla="*/ 129 h 144"/>
                  <a:gd name="T2" fmla="*/ 159 w 171"/>
                  <a:gd name="T3" fmla="*/ 144 h 144"/>
                  <a:gd name="T4" fmla="*/ 0 w 171"/>
                  <a:gd name="T5" fmla="*/ 14 h 144"/>
                  <a:gd name="T6" fmla="*/ 13 w 171"/>
                  <a:gd name="T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44">
                    <a:moveTo>
                      <a:pt x="171" y="129"/>
                    </a:moveTo>
                    <a:lnTo>
                      <a:pt x="159" y="144"/>
                    </a:lnTo>
                    <a:lnTo>
                      <a:pt x="0" y="14"/>
                    </a:lnTo>
                    <a:lnTo>
                      <a:pt x="1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5" name="Line 153"/>
              <p:cNvSpPr>
                <a:spLocks noChangeShapeType="1"/>
              </p:cNvSpPr>
              <p:nvPr/>
            </p:nvSpPr>
            <p:spPr bwMode="auto">
              <a:xfrm flipH="1">
                <a:off x="816" y="4630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6" name="Line 154"/>
              <p:cNvSpPr>
                <a:spLocks noChangeShapeType="1"/>
              </p:cNvSpPr>
              <p:nvPr/>
            </p:nvSpPr>
            <p:spPr bwMode="auto">
              <a:xfrm flipV="1">
                <a:off x="494" y="4881"/>
                <a:ext cx="180" cy="10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7" name="Freeform 155"/>
              <p:cNvSpPr>
                <a:spLocks/>
              </p:cNvSpPr>
              <p:nvPr/>
            </p:nvSpPr>
            <p:spPr bwMode="auto">
              <a:xfrm>
                <a:off x="656" y="4846"/>
                <a:ext cx="43" cy="67"/>
              </a:xfrm>
              <a:custGeom>
                <a:avLst/>
                <a:gdLst>
                  <a:gd name="T0" fmla="*/ 121 w 121"/>
                  <a:gd name="T1" fmla="*/ 180 h 190"/>
                  <a:gd name="T2" fmla="*/ 104 w 121"/>
                  <a:gd name="T3" fmla="*/ 190 h 190"/>
                  <a:gd name="T4" fmla="*/ 0 w 121"/>
                  <a:gd name="T5" fmla="*/ 10 h 190"/>
                  <a:gd name="T6" fmla="*/ 16 w 121"/>
                  <a:gd name="T7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90">
                    <a:moveTo>
                      <a:pt x="121" y="180"/>
                    </a:moveTo>
                    <a:lnTo>
                      <a:pt x="104" y="190"/>
                    </a:lnTo>
                    <a:lnTo>
                      <a:pt x="0" y="10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8" name="Line 156"/>
              <p:cNvSpPr>
                <a:spLocks noChangeShapeType="1"/>
              </p:cNvSpPr>
              <p:nvPr/>
            </p:nvSpPr>
            <p:spPr bwMode="auto">
              <a:xfrm flipH="1">
                <a:off x="656" y="4846"/>
                <a:ext cx="5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69" name="Line 157"/>
              <p:cNvSpPr>
                <a:spLocks noChangeShapeType="1"/>
              </p:cNvSpPr>
              <p:nvPr/>
            </p:nvSpPr>
            <p:spPr bwMode="auto">
              <a:xfrm flipV="1">
                <a:off x="684" y="3623"/>
                <a:ext cx="107" cy="21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0" name="Freeform 158"/>
              <p:cNvSpPr>
                <a:spLocks/>
              </p:cNvSpPr>
              <p:nvPr/>
            </p:nvSpPr>
            <p:spPr bwMode="auto">
              <a:xfrm>
                <a:off x="758" y="3601"/>
                <a:ext cx="68" cy="38"/>
              </a:xfrm>
              <a:custGeom>
                <a:avLst/>
                <a:gdLst>
                  <a:gd name="T0" fmla="*/ 192 w 192"/>
                  <a:gd name="T1" fmla="*/ 92 h 109"/>
                  <a:gd name="T2" fmla="*/ 184 w 192"/>
                  <a:gd name="T3" fmla="*/ 109 h 109"/>
                  <a:gd name="T4" fmla="*/ 0 w 192"/>
                  <a:gd name="T5" fmla="*/ 17 h 109"/>
                  <a:gd name="T6" fmla="*/ 8 w 192"/>
                  <a:gd name="T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2" h="109">
                    <a:moveTo>
                      <a:pt x="192" y="92"/>
                    </a:moveTo>
                    <a:lnTo>
                      <a:pt x="184" y="109"/>
                    </a:lnTo>
                    <a:lnTo>
                      <a:pt x="0" y="17"/>
                    </a:lnTo>
                    <a:lnTo>
                      <a:pt x="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1" name="Line 159"/>
              <p:cNvSpPr>
                <a:spLocks noChangeShapeType="1"/>
              </p:cNvSpPr>
              <p:nvPr/>
            </p:nvSpPr>
            <p:spPr bwMode="auto">
              <a:xfrm flipH="1">
                <a:off x="758" y="3601"/>
                <a:ext cx="3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2" name="Line 160"/>
              <p:cNvSpPr>
                <a:spLocks noChangeShapeType="1"/>
              </p:cNvSpPr>
              <p:nvPr/>
            </p:nvSpPr>
            <p:spPr bwMode="auto">
              <a:xfrm flipV="1">
                <a:off x="477" y="3862"/>
                <a:ext cx="192" cy="7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3" name="Freeform 161"/>
              <p:cNvSpPr>
                <a:spLocks/>
              </p:cNvSpPr>
              <p:nvPr/>
            </p:nvSpPr>
            <p:spPr bwMode="auto">
              <a:xfrm>
                <a:off x="655" y="3826"/>
                <a:ext cx="35" cy="70"/>
              </a:xfrm>
              <a:custGeom>
                <a:avLst/>
                <a:gdLst>
                  <a:gd name="T0" fmla="*/ 99 w 99"/>
                  <a:gd name="T1" fmla="*/ 192 h 198"/>
                  <a:gd name="T2" fmla="*/ 80 w 99"/>
                  <a:gd name="T3" fmla="*/ 198 h 198"/>
                  <a:gd name="T4" fmla="*/ 0 w 99"/>
                  <a:gd name="T5" fmla="*/ 6 h 198"/>
                  <a:gd name="T6" fmla="*/ 19 w 99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198">
                    <a:moveTo>
                      <a:pt x="99" y="192"/>
                    </a:moveTo>
                    <a:lnTo>
                      <a:pt x="80" y="198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4" name="Line 162"/>
              <p:cNvSpPr>
                <a:spLocks noChangeShapeType="1"/>
              </p:cNvSpPr>
              <p:nvPr/>
            </p:nvSpPr>
            <p:spPr bwMode="auto">
              <a:xfrm flipH="1">
                <a:off x="655" y="3826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5" name="Line 163"/>
              <p:cNvSpPr>
                <a:spLocks noChangeShapeType="1"/>
              </p:cNvSpPr>
              <p:nvPr/>
            </p:nvSpPr>
            <p:spPr bwMode="auto">
              <a:xfrm flipV="1">
                <a:off x="711" y="2572"/>
                <a:ext cx="159" cy="1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6" name="Freeform 164"/>
              <p:cNvSpPr>
                <a:spLocks/>
              </p:cNvSpPr>
              <p:nvPr/>
            </p:nvSpPr>
            <p:spPr bwMode="auto">
              <a:xfrm>
                <a:off x="844" y="2541"/>
                <a:ext cx="57" cy="57"/>
              </a:xfrm>
              <a:custGeom>
                <a:avLst/>
                <a:gdLst>
                  <a:gd name="T0" fmla="*/ 161 w 161"/>
                  <a:gd name="T1" fmla="*/ 147 h 161"/>
                  <a:gd name="T2" fmla="*/ 147 w 161"/>
                  <a:gd name="T3" fmla="*/ 161 h 161"/>
                  <a:gd name="T4" fmla="*/ 0 w 161"/>
                  <a:gd name="T5" fmla="*/ 15 h 161"/>
                  <a:gd name="T6" fmla="*/ 15 w 161"/>
                  <a:gd name="T7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161">
                    <a:moveTo>
                      <a:pt x="161" y="147"/>
                    </a:moveTo>
                    <a:lnTo>
                      <a:pt x="147" y="161"/>
                    </a:lnTo>
                    <a:lnTo>
                      <a:pt x="0" y="15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7" name="Line 165"/>
              <p:cNvSpPr>
                <a:spLocks noChangeShapeType="1"/>
              </p:cNvSpPr>
              <p:nvPr/>
            </p:nvSpPr>
            <p:spPr bwMode="auto">
              <a:xfrm flipH="1">
                <a:off x="844" y="2541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8" name="Line 166"/>
              <p:cNvSpPr>
                <a:spLocks noChangeShapeType="1"/>
              </p:cNvSpPr>
              <p:nvPr/>
            </p:nvSpPr>
            <p:spPr bwMode="auto">
              <a:xfrm flipV="1">
                <a:off x="477" y="2773"/>
                <a:ext cx="229" cy="14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79" name="Freeform 167"/>
              <p:cNvSpPr>
                <a:spLocks/>
              </p:cNvSpPr>
              <p:nvPr/>
            </p:nvSpPr>
            <p:spPr bwMode="auto">
              <a:xfrm>
                <a:off x="686" y="2738"/>
                <a:ext cx="45" cy="66"/>
              </a:xfrm>
              <a:custGeom>
                <a:avLst/>
                <a:gdLst>
                  <a:gd name="T0" fmla="*/ 126 w 126"/>
                  <a:gd name="T1" fmla="*/ 176 h 186"/>
                  <a:gd name="T2" fmla="*/ 109 w 126"/>
                  <a:gd name="T3" fmla="*/ 186 h 186"/>
                  <a:gd name="T4" fmla="*/ 0 w 126"/>
                  <a:gd name="T5" fmla="*/ 11 h 186"/>
                  <a:gd name="T6" fmla="*/ 17 w 126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6">
                    <a:moveTo>
                      <a:pt x="126" y="176"/>
                    </a:moveTo>
                    <a:lnTo>
                      <a:pt x="109" y="186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0" name="Line 168"/>
              <p:cNvSpPr>
                <a:spLocks noChangeShapeType="1"/>
              </p:cNvSpPr>
              <p:nvPr/>
            </p:nvSpPr>
            <p:spPr bwMode="auto">
              <a:xfrm flipH="1">
                <a:off x="686" y="2738"/>
                <a:ext cx="7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1" name="Line 169"/>
              <p:cNvSpPr>
                <a:spLocks noChangeShapeType="1"/>
              </p:cNvSpPr>
              <p:nvPr/>
            </p:nvSpPr>
            <p:spPr bwMode="auto">
              <a:xfrm flipH="1" flipV="1">
                <a:off x="1040" y="1144"/>
                <a:ext cx="473" cy="33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2" name="Freeform 170"/>
              <p:cNvSpPr>
                <a:spLocks/>
              </p:cNvSpPr>
              <p:nvPr/>
            </p:nvSpPr>
            <p:spPr bwMode="auto">
              <a:xfrm>
                <a:off x="1013" y="1111"/>
                <a:ext cx="48" cy="63"/>
              </a:xfrm>
              <a:custGeom>
                <a:avLst/>
                <a:gdLst>
                  <a:gd name="T0" fmla="*/ 117 w 134"/>
                  <a:gd name="T1" fmla="*/ 0 h 178"/>
                  <a:gd name="T2" fmla="*/ 134 w 134"/>
                  <a:gd name="T3" fmla="*/ 11 h 178"/>
                  <a:gd name="T4" fmla="*/ 17 w 134"/>
                  <a:gd name="T5" fmla="*/ 178 h 178"/>
                  <a:gd name="T6" fmla="*/ 0 w 134"/>
                  <a:gd name="T7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78">
                    <a:moveTo>
                      <a:pt x="117" y="0"/>
                    </a:moveTo>
                    <a:lnTo>
                      <a:pt x="134" y="11"/>
                    </a:lnTo>
                    <a:lnTo>
                      <a:pt x="17" y="178"/>
                    </a:lnTo>
                    <a:lnTo>
                      <a:pt x="0" y="16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3" name="Line 171"/>
              <p:cNvSpPr>
                <a:spLocks noChangeShapeType="1"/>
              </p:cNvSpPr>
              <p:nvPr/>
            </p:nvSpPr>
            <p:spPr bwMode="auto">
              <a:xfrm>
                <a:off x="1013" y="117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4" name="Line 172"/>
              <p:cNvSpPr>
                <a:spLocks noChangeShapeType="1"/>
              </p:cNvSpPr>
              <p:nvPr/>
            </p:nvSpPr>
            <p:spPr bwMode="auto">
              <a:xfrm flipV="1">
                <a:off x="1359" y="794"/>
                <a:ext cx="132" cy="35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5" name="Freeform 173"/>
              <p:cNvSpPr>
                <a:spLocks/>
              </p:cNvSpPr>
              <p:nvPr/>
            </p:nvSpPr>
            <p:spPr bwMode="auto">
              <a:xfrm>
                <a:off x="1457" y="774"/>
                <a:ext cx="71" cy="32"/>
              </a:xfrm>
              <a:custGeom>
                <a:avLst/>
                <a:gdLst>
                  <a:gd name="T0" fmla="*/ 199 w 199"/>
                  <a:gd name="T1" fmla="*/ 71 h 90"/>
                  <a:gd name="T2" fmla="*/ 192 w 199"/>
                  <a:gd name="T3" fmla="*/ 90 h 90"/>
                  <a:gd name="T4" fmla="*/ 0 w 199"/>
                  <a:gd name="T5" fmla="*/ 19 h 90"/>
                  <a:gd name="T6" fmla="*/ 6 w 199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90">
                    <a:moveTo>
                      <a:pt x="199" y="71"/>
                    </a:moveTo>
                    <a:lnTo>
                      <a:pt x="192" y="90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6" name="Line 174"/>
              <p:cNvSpPr>
                <a:spLocks noChangeShapeType="1"/>
              </p:cNvSpPr>
              <p:nvPr/>
            </p:nvSpPr>
            <p:spPr bwMode="auto">
              <a:xfrm flipH="1">
                <a:off x="1457" y="774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7" name="Line 175"/>
              <p:cNvSpPr>
                <a:spLocks noChangeShapeType="1"/>
              </p:cNvSpPr>
              <p:nvPr/>
            </p:nvSpPr>
            <p:spPr bwMode="auto">
              <a:xfrm flipV="1">
                <a:off x="966" y="1166"/>
                <a:ext cx="376" cy="21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8" name="Freeform 176"/>
              <p:cNvSpPr>
                <a:spLocks/>
              </p:cNvSpPr>
              <p:nvPr/>
            </p:nvSpPr>
            <p:spPr bwMode="auto">
              <a:xfrm>
                <a:off x="1325" y="1131"/>
                <a:ext cx="41" cy="66"/>
              </a:xfrm>
              <a:custGeom>
                <a:avLst/>
                <a:gdLst>
                  <a:gd name="T0" fmla="*/ 117 w 117"/>
                  <a:gd name="T1" fmla="*/ 179 h 188"/>
                  <a:gd name="T2" fmla="*/ 100 w 117"/>
                  <a:gd name="T3" fmla="*/ 188 h 188"/>
                  <a:gd name="T4" fmla="*/ 0 w 117"/>
                  <a:gd name="T5" fmla="*/ 8 h 188"/>
                  <a:gd name="T6" fmla="*/ 17 w 117"/>
                  <a:gd name="T7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8">
                    <a:moveTo>
                      <a:pt x="117" y="179"/>
                    </a:moveTo>
                    <a:lnTo>
                      <a:pt x="100" y="188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89" name="Line 177"/>
              <p:cNvSpPr>
                <a:spLocks noChangeShapeType="1"/>
              </p:cNvSpPr>
              <p:nvPr/>
            </p:nvSpPr>
            <p:spPr bwMode="auto">
              <a:xfrm flipH="1">
                <a:off x="1325" y="113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0" name="Freeform 178"/>
              <p:cNvSpPr>
                <a:spLocks/>
              </p:cNvSpPr>
              <p:nvPr/>
            </p:nvSpPr>
            <p:spPr bwMode="auto">
              <a:xfrm>
                <a:off x="772" y="5152"/>
                <a:ext cx="530" cy="48"/>
              </a:xfrm>
              <a:custGeom>
                <a:avLst/>
                <a:gdLst>
                  <a:gd name="T0" fmla="*/ 0 w 1500"/>
                  <a:gd name="T1" fmla="*/ 0 h 136"/>
                  <a:gd name="T2" fmla="*/ 0 w 1500"/>
                  <a:gd name="T3" fmla="*/ 136 h 136"/>
                  <a:gd name="T4" fmla="*/ 1500 w 1500"/>
                  <a:gd name="T5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00" h="136">
                    <a:moveTo>
                      <a:pt x="0" y="0"/>
                    </a:moveTo>
                    <a:lnTo>
                      <a:pt x="0" y="136"/>
                    </a:lnTo>
                    <a:lnTo>
                      <a:pt x="1500" y="13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1" name="Arc 179"/>
              <p:cNvSpPr>
                <a:spLocks/>
              </p:cNvSpPr>
              <p:nvPr/>
            </p:nvSpPr>
            <p:spPr bwMode="auto">
              <a:xfrm>
                <a:off x="1302" y="4807"/>
                <a:ext cx="548" cy="393"/>
              </a:xfrm>
              <a:custGeom>
                <a:avLst/>
                <a:gdLst>
                  <a:gd name="G0" fmla="+- 40 0 0"/>
                  <a:gd name="G1" fmla="+- 0 0 0"/>
                  <a:gd name="G2" fmla="+- 21600 0 0"/>
                  <a:gd name="T0" fmla="*/ 21640 w 21640"/>
                  <a:gd name="T1" fmla="*/ 0 h 21600"/>
                  <a:gd name="T2" fmla="*/ 0 w 21640"/>
                  <a:gd name="T3" fmla="*/ 21600 h 21600"/>
                  <a:gd name="T4" fmla="*/ 40 w 2164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0" h="21600" fill="none" extrusionOk="0">
                    <a:moveTo>
                      <a:pt x="21640" y="0"/>
                    </a:moveTo>
                    <a:cubicBezTo>
                      <a:pt x="21640" y="11929"/>
                      <a:pt x="11969" y="21600"/>
                      <a:pt x="40" y="21600"/>
                    </a:cubicBezTo>
                    <a:cubicBezTo>
                      <a:pt x="26" y="21600"/>
                      <a:pt x="13" y="21599"/>
                      <a:pt x="0" y="21599"/>
                    </a:cubicBezTo>
                  </a:path>
                  <a:path w="21640" h="21600" stroke="0" extrusionOk="0">
                    <a:moveTo>
                      <a:pt x="21640" y="0"/>
                    </a:moveTo>
                    <a:cubicBezTo>
                      <a:pt x="21640" y="11929"/>
                      <a:pt x="11969" y="21600"/>
                      <a:pt x="40" y="21600"/>
                    </a:cubicBezTo>
                    <a:cubicBezTo>
                      <a:pt x="26" y="21600"/>
                      <a:pt x="13" y="21599"/>
                      <a:pt x="0" y="21599"/>
                    </a:cubicBezTo>
                    <a:lnTo>
                      <a:pt x="4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2" name="Freeform 180"/>
              <p:cNvSpPr>
                <a:spLocks/>
              </p:cNvSpPr>
              <p:nvPr/>
            </p:nvSpPr>
            <p:spPr bwMode="auto">
              <a:xfrm>
                <a:off x="1831" y="4807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3" name="Freeform 181"/>
              <p:cNvSpPr>
                <a:spLocks/>
              </p:cNvSpPr>
              <p:nvPr/>
            </p:nvSpPr>
            <p:spPr bwMode="auto">
              <a:xfrm>
                <a:off x="766" y="4106"/>
                <a:ext cx="622" cy="75"/>
              </a:xfrm>
              <a:custGeom>
                <a:avLst/>
                <a:gdLst>
                  <a:gd name="T0" fmla="*/ 0 w 1756"/>
                  <a:gd name="T1" fmla="*/ 0 h 211"/>
                  <a:gd name="T2" fmla="*/ 46 w 1756"/>
                  <a:gd name="T3" fmla="*/ 211 h 211"/>
                  <a:gd name="T4" fmla="*/ 1756 w 1756"/>
                  <a:gd name="T5" fmla="*/ 12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56" h="211">
                    <a:moveTo>
                      <a:pt x="0" y="0"/>
                    </a:moveTo>
                    <a:lnTo>
                      <a:pt x="46" y="211"/>
                    </a:lnTo>
                    <a:lnTo>
                      <a:pt x="1756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4" name="Arc 182"/>
              <p:cNvSpPr>
                <a:spLocks/>
              </p:cNvSpPr>
              <p:nvPr/>
            </p:nvSpPr>
            <p:spPr bwMode="auto">
              <a:xfrm>
                <a:off x="1388" y="3857"/>
                <a:ext cx="547" cy="29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5" name="Freeform 183"/>
              <p:cNvSpPr>
                <a:spLocks/>
              </p:cNvSpPr>
              <p:nvPr/>
            </p:nvSpPr>
            <p:spPr bwMode="auto">
              <a:xfrm>
                <a:off x="1916" y="3857"/>
                <a:ext cx="36" cy="52"/>
              </a:xfrm>
              <a:custGeom>
                <a:avLst/>
                <a:gdLst>
                  <a:gd name="T0" fmla="*/ 18 w 36"/>
                  <a:gd name="T1" fmla="*/ 0 h 52"/>
                  <a:gd name="T2" fmla="*/ 0 w 36"/>
                  <a:gd name="T3" fmla="*/ 52 h 52"/>
                  <a:gd name="T4" fmla="*/ 18 w 36"/>
                  <a:gd name="T5" fmla="*/ 38 h 52"/>
                  <a:gd name="T6" fmla="*/ 36 w 36"/>
                  <a:gd name="T7" fmla="*/ 52 h 52"/>
                  <a:gd name="T8" fmla="*/ 18 w 36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6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6" name="Freeform 184"/>
              <p:cNvSpPr>
                <a:spLocks/>
              </p:cNvSpPr>
              <p:nvPr/>
            </p:nvSpPr>
            <p:spPr bwMode="auto">
              <a:xfrm>
                <a:off x="756" y="3055"/>
                <a:ext cx="621" cy="59"/>
              </a:xfrm>
              <a:custGeom>
                <a:avLst/>
                <a:gdLst>
                  <a:gd name="T0" fmla="*/ 0 w 1755"/>
                  <a:gd name="T1" fmla="*/ 0 h 165"/>
                  <a:gd name="T2" fmla="*/ 14 w 1755"/>
                  <a:gd name="T3" fmla="*/ 165 h 165"/>
                  <a:gd name="T4" fmla="*/ 1755 w 1755"/>
                  <a:gd name="T5" fmla="*/ 15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55" h="165">
                    <a:moveTo>
                      <a:pt x="0" y="0"/>
                    </a:moveTo>
                    <a:lnTo>
                      <a:pt x="14" y="165"/>
                    </a:lnTo>
                    <a:lnTo>
                      <a:pt x="1755" y="15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7" name="Arc 185"/>
              <p:cNvSpPr>
                <a:spLocks/>
              </p:cNvSpPr>
              <p:nvPr/>
            </p:nvSpPr>
            <p:spPr bwMode="auto">
              <a:xfrm>
                <a:off x="1377" y="2466"/>
                <a:ext cx="472" cy="64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8" name="Freeform 186"/>
              <p:cNvSpPr>
                <a:spLocks/>
              </p:cNvSpPr>
              <p:nvPr/>
            </p:nvSpPr>
            <p:spPr bwMode="auto">
              <a:xfrm>
                <a:off x="1831" y="2466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99" name="Arc 187"/>
              <p:cNvSpPr>
                <a:spLocks/>
              </p:cNvSpPr>
              <p:nvPr/>
            </p:nvSpPr>
            <p:spPr bwMode="auto">
              <a:xfrm>
                <a:off x="1032" y="5110"/>
                <a:ext cx="208" cy="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0" name="Arc 188"/>
              <p:cNvSpPr>
                <a:spLocks/>
              </p:cNvSpPr>
              <p:nvPr/>
            </p:nvSpPr>
            <p:spPr bwMode="auto">
              <a:xfrm>
                <a:off x="676" y="5194"/>
                <a:ext cx="357" cy="102"/>
              </a:xfrm>
              <a:custGeom>
                <a:avLst/>
                <a:gdLst>
                  <a:gd name="G0" fmla="+- 61 0 0"/>
                  <a:gd name="G1" fmla="+- 215 0 0"/>
                  <a:gd name="G2" fmla="+- 21600 0 0"/>
                  <a:gd name="T0" fmla="*/ 21660 w 21661"/>
                  <a:gd name="T1" fmla="*/ 0 h 21815"/>
                  <a:gd name="T2" fmla="*/ 0 w 21661"/>
                  <a:gd name="T3" fmla="*/ 21815 h 21815"/>
                  <a:gd name="T4" fmla="*/ 61 w 21661"/>
                  <a:gd name="T5" fmla="*/ 215 h 218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61" h="21815" fill="none" extrusionOk="0">
                    <a:moveTo>
                      <a:pt x="21659" y="0"/>
                    </a:moveTo>
                    <a:cubicBezTo>
                      <a:pt x="21660" y="71"/>
                      <a:pt x="21661" y="143"/>
                      <a:pt x="21661" y="215"/>
                    </a:cubicBezTo>
                    <a:cubicBezTo>
                      <a:pt x="21661" y="12144"/>
                      <a:pt x="11990" y="21815"/>
                      <a:pt x="61" y="21815"/>
                    </a:cubicBezTo>
                    <a:cubicBezTo>
                      <a:pt x="40" y="21815"/>
                      <a:pt x="20" y="21814"/>
                      <a:pt x="0" y="21814"/>
                    </a:cubicBezTo>
                  </a:path>
                  <a:path w="21661" h="21815" stroke="0" extrusionOk="0">
                    <a:moveTo>
                      <a:pt x="21659" y="0"/>
                    </a:moveTo>
                    <a:cubicBezTo>
                      <a:pt x="21660" y="71"/>
                      <a:pt x="21661" y="143"/>
                      <a:pt x="21661" y="215"/>
                    </a:cubicBezTo>
                    <a:cubicBezTo>
                      <a:pt x="21661" y="12144"/>
                      <a:pt x="11990" y="21815"/>
                      <a:pt x="61" y="21815"/>
                    </a:cubicBezTo>
                    <a:cubicBezTo>
                      <a:pt x="40" y="21815"/>
                      <a:pt x="20" y="21814"/>
                      <a:pt x="0" y="21814"/>
                    </a:cubicBezTo>
                    <a:lnTo>
                      <a:pt x="61" y="21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1" name="Arc 189"/>
              <p:cNvSpPr>
                <a:spLocks/>
              </p:cNvSpPr>
              <p:nvPr/>
            </p:nvSpPr>
            <p:spPr bwMode="auto">
              <a:xfrm>
                <a:off x="395" y="5152"/>
                <a:ext cx="281" cy="14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2" name="Freeform 190"/>
              <p:cNvSpPr>
                <a:spLocks/>
              </p:cNvSpPr>
              <p:nvPr/>
            </p:nvSpPr>
            <p:spPr bwMode="auto">
              <a:xfrm>
                <a:off x="377" y="5152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3" name="Arc 191"/>
              <p:cNvSpPr>
                <a:spLocks/>
              </p:cNvSpPr>
              <p:nvPr/>
            </p:nvSpPr>
            <p:spPr bwMode="auto">
              <a:xfrm>
                <a:off x="1064" y="4069"/>
                <a:ext cx="171" cy="9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4" name="Arc 192"/>
              <p:cNvSpPr>
                <a:spLocks/>
              </p:cNvSpPr>
              <p:nvPr/>
            </p:nvSpPr>
            <p:spPr bwMode="auto">
              <a:xfrm>
                <a:off x="777" y="4159"/>
                <a:ext cx="287" cy="80"/>
              </a:xfrm>
              <a:custGeom>
                <a:avLst/>
                <a:gdLst>
                  <a:gd name="G0" fmla="+- 75 0 0"/>
                  <a:gd name="G1" fmla="+- 0 0 0"/>
                  <a:gd name="G2" fmla="+- 21600 0 0"/>
                  <a:gd name="T0" fmla="*/ 21675 w 21675"/>
                  <a:gd name="T1" fmla="*/ 0 h 21600"/>
                  <a:gd name="T2" fmla="*/ 0 w 21675"/>
                  <a:gd name="T3" fmla="*/ 21600 h 21600"/>
                  <a:gd name="T4" fmla="*/ 75 w 21675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75" h="21600" fill="none" extrusionOk="0">
                    <a:moveTo>
                      <a:pt x="21675" y="0"/>
                    </a:moveTo>
                    <a:cubicBezTo>
                      <a:pt x="21675" y="11929"/>
                      <a:pt x="12004" y="21600"/>
                      <a:pt x="75" y="21600"/>
                    </a:cubicBezTo>
                    <a:cubicBezTo>
                      <a:pt x="50" y="21600"/>
                      <a:pt x="25" y="21599"/>
                      <a:pt x="0" y="21599"/>
                    </a:cubicBezTo>
                  </a:path>
                  <a:path w="21675" h="21600" stroke="0" extrusionOk="0">
                    <a:moveTo>
                      <a:pt x="21675" y="0"/>
                    </a:moveTo>
                    <a:cubicBezTo>
                      <a:pt x="21675" y="11929"/>
                      <a:pt x="12004" y="21600"/>
                      <a:pt x="75" y="21600"/>
                    </a:cubicBezTo>
                    <a:cubicBezTo>
                      <a:pt x="50" y="21600"/>
                      <a:pt x="25" y="21599"/>
                      <a:pt x="0" y="21599"/>
                    </a:cubicBezTo>
                    <a:lnTo>
                      <a:pt x="75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5" name="Arc 193"/>
              <p:cNvSpPr>
                <a:spLocks/>
              </p:cNvSpPr>
              <p:nvPr/>
            </p:nvSpPr>
            <p:spPr bwMode="auto">
              <a:xfrm>
                <a:off x="533" y="4133"/>
                <a:ext cx="245" cy="10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11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11" y="21599"/>
                    </a:moveTo>
                    <a:cubicBezTo>
                      <a:pt x="9616" y="21550"/>
                      <a:pt x="0" y="11894"/>
                      <a:pt x="0" y="0"/>
                    </a:cubicBezTo>
                  </a:path>
                  <a:path w="21600" h="21600" stroke="0" extrusionOk="0">
                    <a:moveTo>
                      <a:pt x="21511" y="21599"/>
                    </a:moveTo>
                    <a:cubicBezTo>
                      <a:pt x="9616" y="21550"/>
                      <a:pt x="0" y="11894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6" name="Freeform 194"/>
              <p:cNvSpPr>
                <a:spLocks/>
              </p:cNvSpPr>
              <p:nvPr/>
            </p:nvSpPr>
            <p:spPr bwMode="auto">
              <a:xfrm>
                <a:off x="514" y="4133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7" name="Arc 195"/>
              <p:cNvSpPr>
                <a:spLocks/>
              </p:cNvSpPr>
              <p:nvPr/>
            </p:nvSpPr>
            <p:spPr bwMode="auto">
              <a:xfrm>
                <a:off x="1037" y="3029"/>
                <a:ext cx="202" cy="8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8" name="Arc 196"/>
              <p:cNvSpPr>
                <a:spLocks/>
              </p:cNvSpPr>
              <p:nvPr/>
            </p:nvSpPr>
            <p:spPr bwMode="auto">
              <a:xfrm>
                <a:off x="793" y="3114"/>
                <a:ext cx="244" cy="80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09" name="Arc 197"/>
              <p:cNvSpPr>
                <a:spLocks/>
              </p:cNvSpPr>
              <p:nvPr/>
            </p:nvSpPr>
            <p:spPr bwMode="auto">
              <a:xfrm>
                <a:off x="576" y="3103"/>
                <a:ext cx="217" cy="9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10" name="Freeform 198"/>
              <p:cNvSpPr>
                <a:spLocks/>
              </p:cNvSpPr>
              <p:nvPr/>
            </p:nvSpPr>
            <p:spPr bwMode="auto">
              <a:xfrm>
                <a:off x="557" y="3103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11" name="Freeform 199"/>
              <p:cNvSpPr>
                <a:spLocks/>
              </p:cNvSpPr>
              <p:nvPr/>
            </p:nvSpPr>
            <p:spPr bwMode="auto">
              <a:xfrm>
                <a:off x="777" y="5014"/>
                <a:ext cx="1035" cy="169"/>
              </a:xfrm>
              <a:custGeom>
                <a:avLst/>
                <a:gdLst>
                  <a:gd name="T0" fmla="*/ 2924 w 2924"/>
                  <a:gd name="T1" fmla="*/ 404 h 478"/>
                  <a:gd name="T2" fmla="*/ 2894 w 2924"/>
                  <a:gd name="T3" fmla="*/ 464 h 478"/>
                  <a:gd name="T4" fmla="*/ 2833 w 2924"/>
                  <a:gd name="T5" fmla="*/ 344 h 478"/>
                  <a:gd name="T6" fmla="*/ 2774 w 2924"/>
                  <a:gd name="T7" fmla="*/ 465 h 478"/>
                  <a:gd name="T8" fmla="*/ 2713 w 2924"/>
                  <a:gd name="T9" fmla="*/ 345 h 478"/>
                  <a:gd name="T10" fmla="*/ 2654 w 2924"/>
                  <a:gd name="T11" fmla="*/ 466 h 478"/>
                  <a:gd name="T12" fmla="*/ 2593 w 2924"/>
                  <a:gd name="T13" fmla="*/ 346 h 478"/>
                  <a:gd name="T14" fmla="*/ 2534 w 2924"/>
                  <a:gd name="T15" fmla="*/ 467 h 478"/>
                  <a:gd name="T16" fmla="*/ 2473 w 2924"/>
                  <a:gd name="T17" fmla="*/ 347 h 478"/>
                  <a:gd name="T18" fmla="*/ 2414 w 2924"/>
                  <a:gd name="T19" fmla="*/ 468 h 478"/>
                  <a:gd name="T20" fmla="*/ 2353 w 2924"/>
                  <a:gd name="T21" fmla="*/ 348 h 478"/>
                  <a:gd name="T22" fmla="*/ 2294 w 2924"/>
                  <a:gd name="T23" fmla="*/ 469 h 478"/>
                  <a:gd name="T24" fmla="*/ 2233 w 2924"/>
                  <a:gd name="T25" fmla="*/ 349 h 478"/>
                  <a:gd name="T26" fmla="*/ 2174 w 2924"/>
                  <a:gd name="T27" fmla="*/ 470 h 478"/>
                  <a:gd name="T28" fmla="*/ 2113 w 2924"/>
                  <a:gd name="T29" fmla="*/ 350 h 478"/>
                  <a:gd name="T30" fmla="*/ 2054 w 2924"/>
                  <a:gd name="T31" fmla="*/ 471 h 478"/>
                  <a:gd name="T32" fmla="*/ 1993 w 2924"/>
                  <a:gd name="T33" fmla="*/ 351 h 478"/>
                  <a:gd name="T34" fmla="*/ 1934 w 2924"/>
                  <a:gd name="T35" fmla="*/ 471 h 478"/>
                  <a:gd name="T36" fmla="*/ 1873 w 2924"/>
                  <a:gd name="T37" fmla="*/ 352 h 478"/>
                  <a:gd name="T38" fmla="*/ 1814 w 2924"/>
                  <a:gd name="T39" fmla="*/ 472 h 478"/>
                  <a:gd name="T40" fmla="*/ 1753 w 2924"/>
                  <a:gd name="T41" fmla="*/ 353 h 478"/>
                  <a:gd name="T42" fmla="*/ 1694 w 2924"/>
                  <a:gd name="T43" fmla="*/ 473 h 478"/>
                  <a:gd name="T44" fmla="*/ 1633 w 2924"/>
                  <a:gd name="T45" fmla="*/ 354 h 478"/>
                  <a:gd name="T46" fmla="*/ 1574 w 2924"/>
                  <a:gd name="T47" fmla="*/ 474 h 478"/>
                  <a:gd name="T48" fmla="*/ 1513 w 2924"/>
                  <a:gd name="T49" fmla="*/ 355 h 478"/>
                  <a:gd name="T50" fmla="*/ 1454 w 2924"/>
                  <a:gd name="T51" fmla="*/ 475 h 478"/>
                  <a:gd name="T52" fmla="*/ 1393 w 2924"/>
                  <a:gd name="T53" fmla="*/ 356 h 478"/>
                  <a:gd name="T54" fmla="*/ 1334 w 2924"/>
                  <a:gd name="T55" fmla="*/ 476 h 478"/>
                  <a:gd name="T56" fmla="*/ 1273 w 2924"/>
                  <a:gd name="T57" fmla="*/ 357 h 478"/>
                  <a:gd name="T58" fmla="*/ 1214 w 2924"/>
                  <a:gd name="T59" fmla="*/ 477 h 478"/>
                  <a:gd name="T60" fmla="*/ 1153 w 2924"/>
                  <a:gd name="T61" fmla="*/ 358 h 478"/>
                  <a:gd name="T62" fmla="*/ 1094 w 2924"/>
                  <a:gd name="T63" fmla="*/ 478 h 478"/>
                  <a:gd name="T64" fmla="*/ 1033 w 2924"/>
                  <a:gd name="T65" fmla="*/ 359 h 478"/>
                  <a:gd name="T66" fmla="*/ 1004 w 2924"/>
                  <a:gd name="T67" fmla="*/ 419 h 478"/>
                  <a:gd name="T68" fmla="*/ 945 w 2924"/>
                  <a:gd name="T69" fmla="*/ 420 h 478"/>
                  <a:gd name="T70" fmla="*/ 0 w 2924"/>
                  <a:gd name="T71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24" h="478">
                    <a:moveTo>
                      <a:pt x="2924" y="404"/>
                    </a:moveTo>
                    <a:lnTo>
                      <a:pt x="2894" y="464"/>
                    </a:lnTo>
                    <a:lnTo>
                      <a:pt x="2833" y="344"/>
                    </a:lnTo>
                    <a:lnTo>
                      <a:pt x="2774" y="465"/>
                    </a:lnTo>
                    <a:lnTo>
                      <a:pt x="2713" y="345"/>
                    </a:lnTo>
                    <a:lnTo>
                      <a:pt x="2654" y="466"/>
                    </a:lnTo>
                    <a:lnTo>
                      <a:pt x="2593" y="346"/>
                    </a:lnTo>
                    <a:lnTo>
                      <a:pt x="2534" y="467"/>
                    </a:lnTo>
                    <a:lnTo>
                      <a:pt x="2473" y="347"/>
                    </a:lnTo>
                    <a:lnTo>
                      <a:pt x="2414" y="468"/>
                    </a:lnTo>
                    <a:lnTo>
                      <a:pt x="2353" y="348"/>
                    </a:lnTo>
                    <a:lnTo>
                      <a:pt x="2294" y="469"/>
                    </a:lnTo>
                    <a:lnTo>
                      <a:pt x="2233" y="349"/>
                    </a:lnTo>
                    <a:lnTo>
                      <a:pt x="2174" y="470"/>
                    </a:lnTo>
                    <a:lnTo>
                      <a:pt x="2113" y="350"/>
                    </a:lnTo>
                    <a:lnTo>
                      <a:pt x="2054" y="471"/>
                    </a:lnTo>
                    <a:lnTo>
                      <a:pt x="1993" y="351"/>
                    </a:lnTo>
                    <a:lnTo>
                      <a:pt x="1934" y="471"/>
                    </a:lnTo>
                    <a:lnTo>
                      <a:pt x="1873" y="352"/>
                    </a:lnTo>
                    <a:lnTo>
                      <a:pt x="1814" y="472"/>
                    </a:lnTo>
                    <a:lnTo>
                      <a:pt x="1753" y="353"/>
                    </a:lnTo>
                    <a:lnTo>
                      <a:pt x="1694" y="473"/>
                    </a:lnTo>
                    <a:lnTo>
                      <a:pt x="1633" y="354"/>
                    </a:lnTo>
                    <a:lnTo>
                      <a:pt x="1574" y="474"/>
                    </a:lnTo>
                    <a:lnTo>
                      <a:pt x="1513" y="355"/>
                    </a:lnTo>
                    <a:lnTo>
                      <a:pt x="1454" y="475"/>
                    </a:lnTo>
                    <a:lnTo>
                      <a:pt x="1393" y="356"/>
                    </a:lnTo>
                    <a:lnTo>
                      <a:pt x="1334" y="476"/>
                    </a:lnTo>
                    <a:lnTo>
                      <a:pt x="1273" y="357"/>
                    </a:lnTo>
                    <a:lnTo>
                      <a:pt x="1214" y="477"/>
                    </a:lnTo>
                    <a:lnTo>
                      <a:pt x="1153" y="358"/>
                    </a:lnTo>
                    <a:lnTo>
                      <a:pt x="1094" y="478"/>
                    </a:lnTo>
                    <a:lnTo>
                      <a:pt x="1033" y="359"/>
                    </a:lnTo>
                    <a:lnTo>
                      <a:pt x="1004" y="419"/>
                    </a:lnTo>
                    <a:lnTo>
                      <a:pt x="945" y="42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12" name="Freeform 200"/>
              <p:cNvSpPr>
                <a:spLocks/>
              </p:cNvSpPr>
              <p:nvPr/>
            </p:nvSpPr>
            <p:spPr bwMode="auto">
              <a:xfrm>
                <a:off x="756" y="4978"/>
                <a:ext cx="36" cy="69"/>
              </a:xfrm>
              <a:custGeom>
                <a:avLst/>
                <a:gdLst>
                  <a:gd name="T0" fmla="*/ 83 w 102"/>
                  <a:gd name="T1" fmla="*/ 0 h 196"/>
                  <a:gd name="T2" fmla="*/ 102 w 102"/>
                  <a:gd name="T3" fmla="*/ 8 h 196"/>
                  <a:gd name="T4" fmla="*/ 19 w 102"/>
                  <a:gd name="T5" fmla="*/ 196 h 196"/>
                  <a:gd name="T6" fmla="*/ 0 w 102"/>
                  <a:gd name="T7" fmla="*/ 18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6">
                    <a:moveTo>
                      <a:pt x="83" y="0"/>
                    </a:moveTo>
                    <a:lnTo>
                      <a:pt x="102" y="8"/>
                    </a:lnTo>
                    <a:lnTo>
                      <a:pt x="19" y="196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13" name="Line 201"/>
              <p:cNvSpPr>
                <a:spLocks noChangeShapeType="1"/>
              </p:cNvSpPr>
              <p:nvPr/>
            </p:nvSpPr>
            <p:spPr bwMode="auto">
              <a:xfrm>
                <a:off x="756" y="5044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14" name="Freeform 202"/>
              <p:cNvSpPr>
                <a:spLocks/>
              </p:cNvSpPr>
              <p:nvPr/>
            </p:nvSpPr>
            <p:spPr bwMode="auto">
              <a:xfrm>
                <a:off x="783" y="3995"/>
                <a:ext cx="1013" cy="142"/>
              </a:xfrm>
              <a:custGeom>
                <a:avLst/>
                <a:gdLst>
                  <a:gd name="T0" fmla="*/ 2865 w 2865"/>
                  <a:gd name="T1" fmla="*/ 270 h 402"/>
                  <a:gd name="T2" fmla="*/ 2837 w 2865"/>
                  <a:gd name="T3" fmla="*/ 331 h 402"/>
                  <a:gd name="T4" fmla="*/ 2772 w 2865"/>
                  <a:gd name="T5" fmla="*/ 213 h 402"/>
                  <a:gd name="T6" fmla="*/ 2717 w 2865"/>
                  <a:gd name="T7" fmla="*/ 335 h 402"/>
                  <a:gd name="T8" fmla="*/ 2652 w 2865"/>
                  <a:gd name="T9" fmla="*/ 218 h 402"/>
                  <a:gd name="T10" fmla="*/ 2597 w 2865"/>
                  <a:gd name="T11" fmla="*/ 340 h 402"/>
                  <a:gd name="T12" fmla="*/ 2532 w 2865"/>
                  <a:gd name="T13" fmla="*/ 223 h 402"/>
                  <a:gd name="T14" fmla="*/ 2477 w 2865"/>
                  <a:gd name="T15" fmla="*/ 345 h 402"/>
                  <a:gd name="T16" fmla="*/ 2412 w 2865"/>
                  <a:gd name="T17" fmla="*/ 227 h 402"/>
                  <a:gd name="T18" fmla="*/ 2357 w 2865"/>
                  <a:gd name="T19" fmla="*/ 350 h 402"/>
                  <a:gd name="T20" fmla="*/ 2293 w 2865"/>
                  <a:gd name="T21" fmla="*/ 232 h 402"/>
                  <a:gd name="T22" fmla="*/ 2237 w 2865"/>
                  <a:gd name="T23" fmla="*/ 354 h 402"/>
                  <a:gd name="T24" fmla="*/ 2173 w 2865"/>
                  <a:gd name="T25" fmla="*/ 237 h 402"/>
                  <a:gd name="T26" fmla="*/ 2117 w 2865"/>
                  <a:gd name="T27" fmla="*/ 359 h 402"/>
                  <a:gd name="T28" fmla="*/ 2053 w 2865"/>
                  <a:gd name="T29" fmla="*/ 242 h 402"/>
                  <a:gd name="T30" fmla="*/ 1998 w 2865"/>
                  <a:gd name="T31" fmla="*/ 364 h 402"/>
                  <a:gd name="T32" fmla="*/ 1933 w 2865"/>
                  <a:gd name="T33" fmla="*/ 246 h 402"/>
                  <a:gd name="T34" fmla="*/ 1878 w 2865"/>
                  <a:gd name="T35" fmla="*/ 369 h 402"/>
                  <a:gd name="T36" fmla="*/ 1813 w 2865"/>
                  <a:gd name="T37" fmla="*/ 251 h 402"/>
                  <a:gd name="T38" fmla="*/ 1758 w 2865"/>
                  <a:gd name="T39" fmla="*/ 373 h 402"/>
                  <a:gd name="T40" fmla="*/ 1693 w 2865"/>
                  <a:gd name="T41" fmla="*/ 256 h 402"/>
                  <a:gd name="T42" fmla="*/ 1638 w 2865"/>
                  <a:gd name="T43" fmla="*/ 378 h 402"/>
                  <a:gd name="T44" fmla="*/ 1573 w 2865"/>
                  <a:gd name="T45" fmla="*/ 261 h 402"/>
                  <a:gd name="T46" fmla="*/ 1518 w 2865"/>
                  <a:gd name="T47" fmla="*/ 383 h 402"/>
                  <a:gd name="T48" fmla="*/ 1453 w 2865"/>
                  <a:gd name="T49" fmla="*/ 265 h 402"/>
                  <a:gd name="T50" fmla="*/ 1398 w 2865"/>
                  <a:gd name="T51" fmla="*/ 388 h 402"/>
                  <a:gd name="T52" fmla="*/ 1333 w 2865"/>
                  <a:gd name="T53" fmla="*/ 270 h 402"/>
                  <a:gd name="T54" fmla="*/ 1278 w 2865"/>
                  <a:gd name="T55" fmla="*/ 392 h 402"/>
                  <a:gd name="T56" fmla="*/ 1213 w 2865"/>
                  <a:gd name="T57" fmla="*/ 275 h 402"/>
                  <a:gd name="T58" fmla="*/ 1158 w 2865"/>
                  <a:gd name="T59" fmla="*/ 397 h 402"/>
                  <a:gd name="T60" fmla="*/ 1094 w 2865"/>
                  <a:gd name="T61" fmla="*/ 280 h 402"/>
                  <a:gd name="T62" fmla="*/ 1038 w 2865"/>
                  <a:gd name="T63" fmla="*/ 402 h 402"/>
                  <a:gd name="T64" fmla="*/ 1006 w 2865"/>
                  <a:gd name="T65" fmla="*/ 343 h 402"/>
                  <a:gd name="T66" fmla="*/ 974 w 2865"/>
                  <a:gd name="T67" fmla="*/ 345 h 402"/>
                  <a:gd name="T68" fmla="*/ 0 w 2865"/>
                  <a:gd name="T69" fmla="*/ 0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865" h="402">
                    <a:moveTo>
                      <a:pt x="2865" y="270"/>
                    </a:moveTo>
                    <a:lnTo>
                      <a:pt x="2837" y="331"/>
                    </a:lnTo>
                    <a:lnTo>
                      <a:pt x="2772" y="213"/>
                    </a:lnTo>
                    <a:lnTo>
                      <a:pt x="2717" y="335"/>
                    </a:lnTo>
                    <a:lnTo>
                      <a:pt x="2652" y="218"/>
                    </a:lnTo>
                    <a:lnTo>
                      <a:pt x="2597" y="340"/>
                    </a:lnTo>
                    <a:lnTo>
                      <a:pt x="2532" y="223"/>
                    </a:lnTo>
                    <a:lnTo>
                      <a:pt x="2477" y="345"/>
                    </a:lnTo>
                    <a:lnTo>
                      <a:pt x="2412" y="227"/>
                    </a:lnTo>
                    <a:lnTo>
                      <a:pt x="2357" y="350"/>
                    </a:lnTo>
                    <a:lnTo>
                      <a:pt x="2293" y="232"/>
                    </a:lnTo>
                    <a:lnTo>
                      <a:pt x="2237" y="354"/>
                    </a:lnTo>
                    <a:lnTo>
                      <a:pt x="2173" y="237"/>
                    </a:lnTo>
                    <a:lnTo>
                      <a:pt x="2117" y="359"/>
                    </a:lnTo>
                    <a:lnTo>
                      <a:pt x="2053" y="242"/>
                    </a:lnTo>
                    <a:lnTo>
                      <a:pt x="1998" y="364"/>
                    </a:lnTo>
                    <a:lnTo>
                      <a:pt x="1933" y="246"/>
                    </a:lnTo>
                    <a:lnTo>
                      <a:pt x="1878" y="369"/>
                    </a:lnTo>
                    <a:lnTo>
                      <a:pt x="1813" y="251"/>
                    </a:lnTo>
                    <a:lnTo>
                      <a:pt x="1758" y="373"/>
                    </a:lnTo>
                    <a:lnTo>
                      <a:pt x="1693" y="256"/>
                    </a:lnTo>
                    <a:lnTo>
                      <a:pt x="1638" y="378"/>
                    </a:lnTo>
                    <a:lnTo>
                      <a:pt x="1573" y="261"/>
                    </a:lnTo>
                    <a:lnTo>
                      <a:pt x="1518" y="383"/>
                    </a:lnTo>
                    <a:lnTo>
                      <a:pt x="1453" y="265"/>
                    </a:lnTo>
                    <a:lnTo>
                      <a:pt x="1398" y="388"/>
                    </a:lnTo>
                    <a:lnTo>
                      <a:pt x="1333" y="270"/>
                    </a:lnTo>
                    <a:lnTo>
                      <a:pt x="1278" y="392"/>
                    </a:lnTo>
                    <a:lnTo>
                      <a:pt x="1213" y="275"/>
                    </a:lnTo>
                    <a:lnTo>
                      <a:pt x="1158" y="397"/>
                    </a:lnTo>
                    <a:lnTo>
                      <a:pt x="1094" y="280"/>
                    </a:lnTo>
                    <a:lnTo>
                      <a:pt x="1038" y="402"/>
                    </a:lnTo>
                    <a:lnTo>
                      <a:pt x="1006" y="343"/>
                    </a:lnTo>
                    <a:lnTo>
                      <a:pt x="974" y="34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15" name="Freeform 203"/>
              <p:cNvSpPr>
                <a:spLocks/>
              </p:cNvSpPr>
              <p:nvPr/>
            </p:nvSpPr>
            <p:spPr bwMode="auto">
              <a:xfrm>
                <a:off x="764" y="3958"/>
                <a:ext cx="30" cy="72"/>
              </a:xfrm>
              <a:custGeom>
                <a:avLst/>
                <a:gdLst>
                  <a:gd name="T0" fmla="*/ 67 w 85"/>
                  <a:gd name="T1" fmla="*/ 0 h 203"/>
                  <a:gd name="T2" fmla="*/ 85 w 85"/>
                  <a:gd name="T3" fmla="*/ 6 h 203"/>
                  <a:gd name="T4" fmla="*/ 19 w 85"/>
                  <a:gd name="T5" fmla="*/ 203 h 203"/>
                  <a:gd name="T6" fmla="*/ 0 w 85"/>
                  <a:gd name="T7" fmla="*/ 196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203">
                    <a:moveTo>
                      <a:pt x="67" y="0"/>
                    </a:moveTo>
                    <a:lnTo>
                      <a:pt x="85" y="6"/>
                    </a:lnTo>
                    <a:lnTo>
                      <a:pt x="19" y="203"/>
                    </a:lnTo>
                    <a:lnTo>
                      <a:pt x="0" y="19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16" name="Line 204"/>
              <p:cNvSpPr>
                <a:spLocks noChangeShapeType="1"/>
              </p:cNvSpPr>
              <p:nvPr/>
            </p:nvSpPr>
            <p:spPr bwMode="auto">
              <a:xfrm>
                <a:off x="764" y="4027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815" y="2949"/>
              <a:ext cx="960" cy="137"/>
            </a:xfrm>
            <a:custGeom>
              <a:avLst/>
              <a:gdLst>
                <a:gd name="T0" fmla="*/ 2715 w 2715"/>
                <a:gd name="T1" fmla="*/ 209 h 387"/>
                <a:gd name="T2" fmla="*/ 2688 w 2715"/>
                <a:gd name="T3" fmla="*/ 270 h 387"/>
                <a:gd name="T4" fmla="*/ 2621 w 2715"/>
                <a:gd name="T5" fmla="*/ 154 h 387"/>
                <a:gd name="T6" fmla="*/ 2569 w 2715"/>
                <a:gd name="T7" fmla="*/ 278 h 387"/>
                <a:gd name="T8" fmla="*/ 2501 w 2715"/>
                <a:gd name="T9" fmla="*/ 162 h 387"/>
                <a:gd name="T10" fmla="*/ 2449 w 2715"/>
                <a:gd name="T11" fmla="*/ 286 h 387"/>
                <a:gd name="T12" fmla="*/ 2381 w 2715"/>
                <a:gd name="T13" fmla="*/ 170 h 387"/>
                <a:gd name="T14" fmla="*/ 2329 w 2715"/>
                <a:gd name="T15" fmla="*/ 294 h 387"/>
                <a:gd name="T16" fmla="*/ 2262 w 2715"/>
                <a:gd name="T17" fmla="*/ 178 h 387"/>
                <a:gd name="T18" fmla="*/ 2209 w 2715"/>
                <a:gd name="T19" fmla="*/ 301 h 387"/>
                <a:gd name="T20" fmla="*/ 2142 w 2715"/>
                <a:gd name="T21" fmla="*/ 186 h 387"/>
                <a:gd name="T22" fmla="*/ 2090 w 2715"/>
                <a:gd name="T23" fmla="*/ 309 h 387"/>
                <a:gd name="T24" fmla="*/ 2022 w 2715"/>
                <a:gd name="T25" fmla="*/ 193 h 387"/>
                <a:gd name="T26" fmla="*/ 1970 w 2715"/>
                <a:gd name="T27" fmla="*/ 317 h 387"/>
                <a:gd name="T28" fmla="*/ 1902 w 2715"/>
                <a:gd name="T29" fmla="*/ 201 h 387"/>
                <a:gd name="T30" fmla="*/ 1850 w 2715"/>
                <a:gd name="T31" fmla="*/ 325 h 387"/>
                <a:gd name="T32" fmla="*/ 1783 w 2715"/>
                <a:gd name="T33" fmla="*/ 209 h 387"/>
                <a:gd name="T34" fmla="*/ 1731 w 2715"/>
                <a:gd name="T35" fmla="*/ 333 h 387"/>
                <a:gd name="T36" fmla="*/ 1663 w 2715"/>
                <a:gd name="T37" fmla="*/ 217 h 387"/>
                <a:gd name="T38" fmla="*/ 1611 w 2715"/>
                <a:gd name="T39" fmla="*/ 340 h 387"/>
                <a:gd name="T40" fmla="*/ 1543 w 2715"/>
                <a:gd name="T41" fmla="*/ 225 h 387"/>
                <a:gd name="T42" fmla="*/ 1491 w 2715"/>
                <a:gd name="T43" fmla="*/ 348 h 387"/>
                <a:gd name="T44" fmla="*/ 1423 w 2715"/>
                <a:gd name="T45" fmla="*/ 232 h 387"/>
                <a:gd name="T46" fmla="*/ 1371 w 2715"/>
                <a:gd name="T47" fmla="*/ 356 h 387"/>
                <a:gd name="T48" fmla="*/ 1304 w 2715"/>
                <a:gd name="T49" fmla="*/ 240 h 387"/>
                <a:gd name="T50" fmla="*/ 1252 w 2715"/>
                <a:gd name="T51" fmla="*/ 364 h 387"/>
                <a:gd name="T52" fmla="*/ 1184 w 2715"/>
                <a:gd name="T53" fmla="*/ 248 h 387"/>
                <a:gd name="T54" fmla="*/ 1132 w 2715"/>
                <a:gd name="T55" fmla="*/ 372 h 387"/>
                <a:gd name="T56" fmla="*/ 1064 w 2715"/>
                <a:gd name="T57" fmla="*/ 256 h 387"/>
                <a:gd name="T58" fmla="*/ 1012 w 2715"/>
                <a:gd name="T59" fmla="*/ 379 h 387"/>
                <a:gd name="T60" fmla="*/ 944 w 2715"/>
                <a:gd name="T61" fmla="*/ 264 h 387"/>
                <a:gd name="T62" fmla="*/ 892 w 2715"/>
                <a:gd name="T63" fmla="*/ 387 h 387"/>
                <a:gd name="T64" fmla="*/ 858 w 2715"/>
                <a:gd name="T65" fmla="*/ 329 h 387"/>
                <a:gd name="T66" fmla="*/ 855 w 2715"/>
                <a:gd name="T67" fmla="*/ 330 h 387"/>
                <a:gd name="T68" fmla="*/ 0 w 2715"/>
                <a:gd name="T69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715" h="387">
                  <a:moveTo>
                    <a:pt x="2715" y="209"/>
                  </a:moveTo>
                  <a:lnTo>
                    <a:pt x="2688" y="270"/>
                  </a:lnTo>
                  <a:lnTo>
                    <a:pt x="2621" y="154"/>
                  </a:lnTo>
                  <a:lnTo>
                    <a:pt x="2569" y="278"/>
                  </a:lnTo>
                  <a:lnTo>
                    <a:pt x="2501" y="162"/>
                  </a:lnTo>
                  <a:lnTo>
                    <a:pt x="2449" y="286"/>
                  </a:lnTo>
                  <a:lnTo>
                    <a:pt x="2381" y="170"/>
                  </a:lnTo>
                  <a:lnTo>
                    <a:pt x="2329" y="294"/>
                  </a:lnTo>
                  <a:lnTo>
                    <a:pt x="2262" y="178"/>
                  </a:lnTo>
                  <a:lnTo>
                    <a:pt x="2209" y="301"/>
                  </a:lnTo>
                  <a:lnTo>
                    <a:pt x="2142" y="186"/>
                  </a:lnTo>
                  <a:lnTo>
                    <a:pt x="2090" y="309"/>
                  </a:lnTo>
                  <a:lnTo>
                    <a:pt x="2022" y="193"/>
                  </a:lnTo>
                  <a:lnTo>
                    <a:pt x="1970" y="317"/>
                  </a:lnTo>
                  <a:lnTo>
                    <a:pt x="1902" y="201"/>
                  </a:lnTo>
                  <a:lnTo>
                    <a:pt x="1850" y="325"/>
                  </a:lnTo>
                  <a:lnTo>
                    <a:pt x="1783" y="209"/>
                  </a:lnTo>
                  <a:lnTo>
                    <a:pt x="1731" y="333"/>
                  </a:lnTo>
                  <a:lnTo>
                    <a:pt x="1663" y="217"/>
                  </a:lnTo>
                  <a:lnTo>
                    <a:pt x="1611" y="340"/>
                  </a:lnTo>
                  <a:lnTo>
                    <a:pt x="1543" y="225"/>
                  </a:lnTo>
                  <a:lnTo>
                    <a:pt x="1491" y="348"/>
                  </a:lnTo>
                  <a:lnTo>
                    <a:pt x="1423" y="232"/>
                  </a:lnTo>
                  <a:lnTo>
                    <a:pt x="1371" y="356"/>
                  </a:lnTo>
                  <a:lnTo>
                    <a:pt x="1304" y="240"/>
                  </a:lnTo>
                  <a:lnTo>
                    <a:pt x="1252" y="364"/>
                  </a:lnTo>
                  <a:lnTo>
                    <a:pt x="1184" y="248"/>
                  </a:lnTo>
                  <a:lnTo>
                    <a:pt x="1132" y="372"/>
                  </a:lnTo>
                  <a:lnTo>
                    <a:pt x="1064" y="256"/>
                  </a:lnTo>
                  <a:lnTo>
                    <a:pt x="1012" y="379"/>
                  </a:lnTo>
                  <a:lnTo>
                    <a:pt x="944" y="264"/>
                  </a:lnTo>
                  <a:lnTo>
                    <a:pt x="892" y="387"/>
                  </a:lnTo>
                  <a:lnTo>
                    <a:pt x="858" y="329"/>
                  </a:lnTo>
                  <a:lnTo>
                    <a:pt x="855" y="33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794" y="2913"/>
              <a:ext cx="34" cy="70"/>
            </a:xfrm>
            <a:custGeom>
              <a:avLst/>
              <a:gdLst>
                <a:gd name="T0" fmla="*/ 76 w 94"/>
                <a:gd name="T1" fmla="*/ 0 h 198"/>
                <a:gd name="T2" fmla="*/ 94 w 94"/>
                <a:gd name="T3" fmla="*/ 6 h 198"/>
                <a:gd name="T4" fmla="*/ 19 w 94"/>
                <a:gd name="T5" fmla="*/ 198 h 198"/>
                <a:gd name="T6" fmla="*/ 0 w 94"/>
                <a:gd name="T7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76" y="0"/>
                  </a:moveTo>
                  <a:lnTo>
                    <a:pt x="94" y="6"/>
                  </a:lnTo>
                  <a:lnTo>
                    <a:pt x="19" y="198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>
              <a:off x="794" y="2981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1218" y="4817"/>
              <a:ext cx="403" cy="361"/>
            </a:xfrm>
            <a:custGeom>
              <a:avLst/>
              <a:gdLst>
                <a:gd name="T0" fmla="*/ 0 w 1141"/>
                <a:gd name="T1" fmla="*/ 1020 h 1020"/>
                <a:gd name="T2" fmla="*/ 541 w 1141"/>
                <a:gd name="T3" fmla="*/ 870 h 1020"/>
                <a:gd name="T4" fmla="*/ 1141 w 1141"/>
                <a:gd name="T5" fmla="*/ 122 h 1020"/>
                <a:gd name="T6" fmla="*/ 976 w 1141"/>
                <a:gd name="T7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1" h="1020">
                  <a:moveTo>
                    <a:pt x="0" y="1020"/>
                  </a:moveTo>
                  <a:lnTo>
                    <a:pt x="541" y="870"/>
                  </a:lnTo>
                  <a:lnTo>
                    <a:pt x="1141" y="122"/>
                  </a:lnTo>
                  <a:lnTo>
                    <a:pt x="9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536" y="4784"/>
              <a:ext cx="48" cy="63"/>
            </a:xfrm>
            <a:custGeom>
              <a:avLst/>
              <a:gdLst>
                <a:gd name="T0" fmla="*/ 121 w 138"/>
                <a:gd name="T1" fmla="*/ 0 h 178"/>
                <a:gd name="T2" fmla="*/ 138 w 138"/>
                <a:gd name="T3" fmla="*/ 11 h 178"/>
                <a:gd name="T4" fmla="*/ 16 w 138"/>
                <a:gd name="T5" fmla="*/ 178 h 178"/>
                <a:gd name="T6" fmla="*/ 0 w 138"/>
                <a:gd name="T7" fmla="*/ 16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21" y="0"/>
                  </a:moveTo>
                  <a:lnTo>
                    <a:pt x="138" y="11"/>
                  </a:lnTo>
                  <a:lnTo>
                    <a:pt x="16" y="178"/>
                  </a:lnTo>
                  <a:lnTo>
                    <a:pt x="0" y="16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>
              <a:off x="1536" y="4843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218" y="3777"/>
              <a:ext cx="371" cy="361"/>
            </a:xfrm>
            <a:custGeom>
              <a:avLst/>
              <a:gdLst>
                <a:gd name="T0" fmla="*/ 0 w 1051"/>
                <a:gd name="T1" fmla="*/ 1020 h 1020"/>
                <a:gd name="T2" fmla="*/ 286 w 1051"/>
                <a:gd name="T3" fmla="*/ 886 h 1020"/>
                <a:gd name="T4" fmla="*/ 1051 w 1051"/>
                <a:gd name="T5" fmla="*/ 330 h 1020"/>
                <a:gd name="T6" fmla="*/ 825 w 1051"/>
                <a:gd name="T7" fmla="*/ 0 h 1020"/>
                <a:gd name="T8" fmla="*/ 765 w 1051"/>
                <a:gd name="T9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1" h="1020">
                  <a:moveTo>
                    <a:pt x="0" y="1020"/>
                  </a:moveTo>
                  <a:lnTo>
                    <a:pt x="286" y="886"/>
                  </a:lnTo>
                  <a:lnTo>
                    <a:pt x="1051" y="330"/>
                  </a:lnTo>
                  <a:lnTo>
                    <a:pt x="825" y="0"/>
                  </a:lnTo>
                  <a:lnTo>
                    <a:pt x="7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1482" y="3741"/>
              <a:ext cx="6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>
              <a:off x="1482" y="3813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5"/>
            <p:cNvSpPr>
              <a:spLocks/>
            </p:cNvSpPr>
            <p:nvPr/>
          </p:nvSpPr>
          <p:spPr bwMode="auto">
            <a:xfrm>
              <a:off x="910" y="4934"/>
              <a:ext cx="139" cy="113"/>
            </a:xfrm>
            <a:custGeom>
              <a:avLst/>
              <a:gdLst>
                <a:gd name="G0" fmla="+- 0 0 0"/>
                <a:gd name="G1" fmla="+- 194 0 0"/>
                <a:gd name="G2" fmla="+- 21600 0 0"/>
                <a:gd name="T0" fmla="*/ 21599 w 21600"/>
                <a:gd name="T1" fmla="*/ 0 h 21794"/>
                <a:gd name="T2" fmla="*/ 0 w 21600"/>
                <a:gd name="T3" fmla="*/ 21794 h 21794"/>
                <a:gd name="T4" fmla="*/ 0 w 21600"/>
                <a:gd name="T5" fmla="*/ 194 h 21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94" fill="none" extrusionOk="0">
                  <a:moveTo>
                    <a:pt x="21599" y="-1"/>
                  </a:moveTo>
                  <a:cubicBezTo>
                    <a:pt x="21599" y="64"/>
                    <a:pt x="21600" y="129"/>
                    <a:pt x="21600" y="194"/>
                  </a:cubicBezTo>
                  <a:cubicBezTo>
                    <a:pt x="21600" y="12123"/>
                    <a:pt x="11929" y="21793"/>
                    <a:pt x="0" y="21794"/>
                  </a:cubicBezTo>
                </a:path>
                <a:path w="21600" h="21794" stroke="0" extrusionOk="0">
                  <a:moveTo>
                    <a:pt x="21599" y="-1"/>
                  </a:moveTo>
                  <a:cubicBezTo>
                    <a:pt x="21599" y="64"/>
                    <a:pt x="21600" y="129"/>
                    <a:pt x="21600" y="194"/>
                  </a:cubicBezTo>
                  <a:cubicBezTo>
                    <a:pt x="21600" y="12123"/>
                    <a:pt x="11929" y="21793"/>
                    <a:pt x="0" y="21794"/>
                  </a:cubicBezTo>
                  <a:lnTo>
                    <a:pt x="0" y="19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012" y="4928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>
              <a:off x="1012" y="492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915" y="3899"/>
              <a:ext cx="108" cy="117"/>
            </a:xfrm>
            <a:custGeom>
              <a:avLst/>
              <a:gdLst>
                <a:gd name="G0" fmla="+- 203 0 0"/>
                <a:gd name="G1" fmla="+- 0 0 0"/>
                <a:gd name="G2" fmla="+- 21600 0 0"/>
                <a:gd name="T0" fmla="*/ 21803 w 21803"/>
                <a:gd name="T1" fmla="*/ 0 h 21600"/>
                <a:gd name="T2" fmla="*/ 0 w 21803"/>
                <a:gd name="T3" fmla="*/ 21599 h 21600"/>
                <a:gd name="T4" fmla="*/ 203 w 2180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3" h="21600" fill="none" extrusionOk="0">
                  <a:moveTo>
                    <a:pt x="21803" y="0"/>
                  </a:moveTo>
                  <a:cubicBezTo>
                    <a:pt x="21803" y="11929"/>
                    <a:pt x="12132" y="21600"/>
                    <a:pt x="203" y="21600"/>
                  </a:cubicBezTo>
                  <a:cubicBezTo>
                    <a:pt x="135" y="21600"/>
                    <a:pt x="67" y="21599"/>
                    <a:pt x="-1" y="21599"/>
                  </a:cubicBezTo>
                </a:path>
                <a:path w="21803" h="21600" stroke="0" extrusionOk="0">
                  <a:moveTo>
                    <a:pt x="21803" y="0"/>
                  </a:moveTo>
                  <a:cubicBezTo>
                    <a:pt x="21803" y="11929"/>
                    <a:pt x="12132" y="21600"/>
                    <a:pt x="203" y="21600"/>
                  </a:cubicBezTo>
                  <a:cubicBezTo>
                    <a:pt x="135" y="21600"/>
                    <a:pt x="67" y="21599"/>
                    <a:pt x="-1" y="21599"/>
                  </a:cubicBezTo>
                  <a:lnTo>
                    <a:pt x="20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985" y="3892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>
              <a:off x="985" y="389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1"/>
            <p:cNvSpPr>
              <a:spLocks/>
            </p:cNvSpPr>
            <p:nvPr/>
          </p:nvSpPr>
          <p:spPr bwMode="auto">
            <a:xfrm>
              <a:off x="915" y="2864"/>
              <a:ext cx="108" cy="107"/>
            </a:xfrm>
            <a:custGeom>
              <a:avLst/>
              <a:gdLst>
                <a:gd name="G0" fmla="+- 204 0 0"/>
                <a:gd name="G1" fmla="+- 206 0 0"/>
                <a:gd name="G2" fmla="+- 21600 0 0"/>
                <a:gd name="T0" fmla="*/ 21803 w 21804"/>
                <a:gd name="T1" fmla="*/ 0 h 21806"/>
                <a:gd name="T2" fmla="*/ 0 w 21804"/>
                <a:gd name="T3" fmla="*/ 21805 h 21806"/>
                <a:gd name="T4" fmla="*/ 204 w 21804"/>
                <a:gd name="T5" fmla="*/ 206 h 21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4" h="21806" fill="none" extrusionOk="0">
                  <a:moveTo>
                    <a:pt x="21803" y="-1"/>
                  </a:moveTo>
                  <a:cubicBezTo>
                    <a:pt x="21803" y="68"/>
                    <a:pt x="21804" y="137"/>
                    <a:pt x="21804" y="206"/>
                  </a:cubicBezTo>
                  <a:cubicBezTo>
                    <a:pt x="21804" y="12135"/>
                    <a:pt x="12133" y="21806"/>
                    <a:pt x="204" y="21806"/>
                  </a:cubicBezTo>
                  <a:cubicBezTo>
                    <a:pt x="135" y="21806"/>
                    <a:pt x="67" y="21805"/>
                    <a:pt x="-1" y="21805"/>
                  </a:cubicBezTo>
                </a:path>
                <a:path w="21804" h="21806" stroke="0" extrusionOk="0">
                  <a:moveTo>
                    <a:pt x="21803" y="-1"/>
                  </a:moveTo>
                  <a:cubicBezTo>
                    <a:pt x="21803" y="68"/>
                    <a:pt x="21804" y="137"/>
                    <a:pt x="21804" y="206"/>
                  </a:cubicBezTo>
                  <a:cubicBezTo>
                    <a:pt x="21804" y="12135"/>
                    <a:pt x="12133" y="21806"/>
                    <a:pt x="204" y="21806"/>
                  </a:cubicBezTo>
                  <a:cubicBezTo>
                    <a:pt x="135" y="21806"/>
                    <a:pt x="67" y="21805"/>
                    <a:pt x="-1" y="21805"/>
                  </a:cubicBezTo>
                  <a:lnTo>
                    <a:pt x="204" y="20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985" y="2858"/>
              <a:ext cx="73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985" y="285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1069" y="5051"/>
              <a:ext cx="313" cy="42"/>
            </a:xfrm>
            <a:custGeom>
              <a:avLst/>
              <a:gdLst>
                <a:gd name="T0" fmla="*/ 0 w 886"/>
                <a:gd name="T1" fmla="*/ 0 h 119"/>
                <a:gd name="T2" fmla="*/ 136 w 886"/>
                <a:gd name="T3" fmla="*/ 119 h 119"/>
                <a:gd name="T4" fmla="*/ 886 w 886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6" h="119">
                  <a:moveTo>
                    <a:pt x="0" y="0"/>
                  </a:moveTo>
                  <a:lnTo>
                    <a:pt x="136" y="119"/>
                  </a:lnTo>
                  <a:lnTo>
                    <a:pt x="886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Arc 225"/>
            <p:cNvSpPr>
              <a:spLocks/>
            </p:cNvSpPr>
            <p:nvPr/>
          </p:nvSpPr>
          <p:spPr bwMode="auto">
            <a:xfrm>
              <a:off x="1382" y="4903"/>
              <a:ext cx="558" cy="191"/>
            </a:xfrm>
            <a:custGeom>
              <a:avLst/>
              <a:gdLst>
                <a:gd name="G0" fmla="+- 39 0 0"/>
                <a:gd name="G1" fmla="+- 0 0 0"/>
                <a:gd name="G2" fmla="+- 21600 0 0"/>
                <a:gd name="T0" fmla="*/ 21639 w 21639"/>
                <a:gd name="T1" fmla="*/ 0 h 21600"/>
                <a:gd name="T2" fmla="*/ 0 w 21639"/>
                <a:gd name="T3" fmla="*/ 21600 h 21600"/>
                <a:gd name="T4" fmla="*/ 39 w 2163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9" h="21600" fill="none" extrusionOk="0">
                  <a:moveTo>
                    <a:pt x="21639" y="0"/>
                  </a:moveTo>
                  <a:cubicBezTo>
                    <a:pt x="21639" y="11929"/>
                    <a:pt x="11968" y="21600"/>
                    <a:pt x="39" y="21600"/>
                  </a:cubicBezTo>
                  <a:cubicBezTo>
                    <a:pt x="26" y="21600"/>
                    <a:pt x="13" y="21599"/>
                    <a:pt x="0" y="21599"/>
                  </a:cubicBezTo>
                </a:path>
                <a:path w="21639" h="21600" stroke="0" extrusionOk="0">
                  <a:moveTo>
                    <a:pt x="21639" y="0"/>
                  </a:moveTo>
                  <a:cubicBezTo>
                    <a:pt x="21639" y="11929"/>
                    <a:pt x="11968" y="21600"/>
                    <a:pt x="39" y="21600"/>
                  </a:cubicBezTo>
                  <a:cubicBezTo>
                    <a:pt x="26" y="21600"/>
                    <a:pt x="13" y="21599"/>
                    <a:pt x="0" y="21599"/>
                  </a:cubicBezTo>
                  <a:lnTo>
                    <a:pt x="3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903" y="489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1903" y="489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1064" y="4011"/>
              <a:ext cx="541" cy="53"/>
            </a:xfrm>
            <a:custGeom>
              <a:avLst/>
              <a:gdLst>
                <a:gd name="T0" fmla="*/ 0 w 1530"/>
                <a:gd name="T1" fmla="*/ 0 h 151"/>
                <a:gd name="T2" fmla="*/ 180 w 1530"/>
                <a:gd name="T3" fmla="*/ 151 h 151"/>
                <a:gd name="T4" fmla="*/ 1530 w 1530"/>
                <a:gd name="T5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30" h="151">
                  <a:moveTo>
                    <a:pt x="0" y="0"/>
                  </a:moveTo>
                  <a:lnTo>
                    <a:pt x="180" y="151"/>
                  </a:lnTo>
                  <a:lnTo>
                    <a:pt x="1530" y="15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29"/>
            <p:cNvSpPr>
              <a:spLocks/>
            </p:cNvSpPr>
            <p:nvPr/>
          </p:nvSpPr>
          <p:spPr bwMode="auto">
            <a:xfrm>
              <a:off x="1605" y="3809"/>
              <a:ext cx="250" cy="25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819" y="380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1819" y="380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2" name="Freeform 232"/>
            <p:cNvSpPr>
              <a:spLocks/>
            </p:cNvSpPr>
            <p:nvPr/>
          </p:nvSpPr>
          <p:spPr bwMode="auto">
            <a:xfrm>
              <a:off x="1371" y="5046"/>
              <a:ext cx="155" cy="42"/>
            </a:xfrm>
            <a:custGeom>
              <a:avLst/>
              <a:gdLst>
                <a:gd name="T0" fmla="*/ 0 w 436"/>
                <a:gd name="T1" fmla="*/ 0 h 119"/>
                <a:gd name="T2" fmla="*/ 181 w 436"/>
                <a:gd name="T3" fmla="*/ 119 h 119"/>
                <a:gd name="T4" fmla="*/ 436 w 436"/>
                <a:gd name="T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6" h="119">
                  <a:moveTo>
                    <a:pt x="0" y="0"/>
                  </a:moveTo>
                  <a:lnTo>
                    <a:pt x="181" y="119"/>
                  </a:lnTo>
                  <a:lnTo>
                    <a:pt x="436" y="11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3" name="Arc 233"/>
            <p:cNvSpPr>
              <a:spLocks/>
            </p:cNvSpPr>
            <p:nvPr/>
          </p:nvSpPr>
          <p:spPr bwMode="auto">
            <a:xfrm>
              <a:off x="1526" y="4903"/>
              <a:ext cx="233" cy="1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5" name="Freeform 234"/>
            <p:cNvSpPr>
              <a:spLocks/>
            </p:cNvSpPr>
            <p:nvPr/>
          </p:nvSpPr>
          <p:spPr bwMode="auto">
            <a:xfrm>
              <a:off x="1722" y="489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6" name="Line 235"/>
            <p:cNvSpPr>
              <a:spLocks noChangeShapeType="1"/>
            </p:cNvSpPr>
            <p:nvPr/>
          </p:nvSpPr>
          <p:spPr bwMode="auto">
            <a:xfrm>
              <a:off x="1722" y="489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7" name="Freeform 236"/>
            <p:cNvSpPr>
              <a:spLocks/>
            </p:cNvSpPr>
            <p:nvPr/>
          </p:nvSpPr>
          <p:spPr bwMode="auto">
            <a:xfrm>
              <a:off x="1371" y="4011"/>
              <a:ext cx="149" cy="48"/>
            </a:xfrm>
            <a:custGeom>
              <a:avLst/>
              <a:gdLst>
                <a:gd name="T0" fmla="*/ 0 w 420"/>
                <a:gd name="T1" fmla="*/ 0 h 136"/>
                <a:gd name="T2" fmla="*/ 181 w 420"/>
                <a:gd name="T3" fmla="*/ 136 h 136"/>
                <a:gd name="T4" fmla="*/ 420 w 420"/>
                <a:gd name="T5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0" h="136">
                  <a:moveTo>
                    <a:pt x="0" y="0"/>
                  </a:moveTo>
                  <a:lnTo>
                    <a:pt x="181" y="136"/>
                  </a:lnTo>
                  <a:lnTo>
                    <a:pt x="420" y="13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8" name="Arc 237"/>
            <p:cNvSpPr>
              <a:spLocks/>
            </p:cNvSpPr>
            <p:nvPr/>
          </p:nvSpPr>
          <p:spPr bwMode="auto">
            <a:xfrm>
              <a:off x="1520" y="3835"/>
              <a:ext cx="202" cy="225"/>
            </a:xfrm>
            <a:custGeom>
              <a:avLst/>
              <a:gdLst>
                <a:gd name="G0" fmla="+- 0 0 0"/>
                <a:gd name="G1" fmla="+- 97 0 0"/>
                <a:gd name="G2" fmla="+- 21600 0 0"/>
                <a:gd name="T0" fmla="*/ 21600 w 21600"/>
                <a:gd name="T1" fmla="*/ 0 h 21697"/>
                <a:gd name="T2" fmla="*/ 0 w 21600"/>
                <a:gd name="T3" fmla="*/ 21697 h 21697"/>
                <a:gd name="T4" fmla="*/ 0 w 21600"/>
                <a:gd name="T5" fmla="*/ 97 h 21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7" fill="none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7"/>
                  </a:cubicBezTo>
                  <a:cubicBezTo>
                    <a:pt x="21600" y="12026"/>
                    <a:pt x="11929" y="21696"/>
                    <a:pt x="0" y="21697"/>
                  </a:cubicBezTo>
                </a:path>
                <a:path w="21600" h="21697" stroke="0" extrusionOk="0">
                  <a:moveTo>
                    <a:pt x="21599" y="0"/>
                  </a:moveTo>
                  <a:cubicBezTo>
                    <a:pt x="21599" y="32"/>
                    <a:pt x="21600" y="64"/>
                    <a:pt x="21600" y="97"/>
                  </a:cubicBezTo>
                  <a:cubicBezTo>
                    <a:pt x="21600" y="12026"/>
                    <a:pt x="11929" y="21696"/>
                    <a:pt x="0" y="21697"/>
                  </a:cubicBezTo>
                  <a:lnTo>
                    <a:pt x="0" y="9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39" name="Arc 238"/>
            <p:cNvSpPr>
              <a:spLocks/>
            </p:cNvSpPr>
            <p:nvPr/>
          </p:nvSpPr>
          <p:spPr bwMode="auto">
            <a:xfrm>
              <a:off x="1710" y="3835"/>
              <a:ext cx="12" cy="1"/>
            </a:xfrm>
            <a:custGeom>
              <a:avLst/>
              <a:gdLst>
                <a:gd name="G0" fmla="+- 9805 0 0"/>
                <a:gd name="G1" fmla="+- 21600 0 0"/>
                <a:gd name="G2" fmla="+- 21600 0 0"/>
                <a:gd name="T0" fmla="*/ 0 w 9805"/>
                <a:gd name="T1" fmla="*/ 2354 h 21600"/>
                <a:gd name="T2" fmla="*/ 9805 w 9805"/>
                <a:gd name="T3" fmla="*/ 0 h 21600"/>
                <a:gd name="T4" fmla="*/ 9805 w 980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805" h="21600" fill="none" extrusionOk="0">
                  <a:moveTo>
                    <a:pt x="-1" y="2353"/>
                  </a:moveTo>
                  <a:cubicBezTo>
                    <a:pt x="3036" y="806"/>
                    <a:pt x="6396" y="0"/>
                    <a:pt x="9804" y="0"/>
                  </a:cubicBezTo>
                </a:path>
                <a:path w="9805" h="21600" stroke="0" extrusionOk="0">
                  <a:moveTo>
                    <a:pt x="-1" y="2353"/>
                  </a:moveTo>
                  <a:cubicBezTo>
                    <a:pt x="3036" y="806"/>
                    <a:pt x="6396" y="0"/>
                    <a:pt x="9804" y="0"/>
                  </a:cubicBezTo>
                  <a:lnTo>
                    <a:pt x="9805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0" name="Freeform 239"/>
            <p:cNvSpPr>
              <a:spLocks/>
            </p:cNvSpPr>
            <p:nvPr/>
          </p:nvSpPr>
          <p:spPr bwMode="auto">
            <a:xfrm>
              <a:off x="1688" y="3799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1" name="Line 240"/>
            <p:cNvSpPr>
              <a:spLocks noChangeShapeType="1"/>
            </p:cNvSpPr>
            <p:nvPr/>
          </p:nvSpPr>
          <p:spPr bwMode="auto">
            <a:xfrm>
              <a:off x="1688" y="387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2" name="Line 241"/>
            <p:cNvSpPr>
              <a:spLocks noChangeShapeType="1"/>
            </p:cNvSpPr>
            <p:nvPr/>
          </p:nvSpPr>
          <p:spPr bwMode="auto">
            <a:xfrm flipH="1" flipV="1">
              <a:off x="1302" y="4839"/>
              <a:ext cx="213" cy="1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3" name="Freeform 242"/>
            <p:cNvSpPr>
              <a:spLocks/>
            </p:cNvSpPr>
            <p:nvPr/>
          </p:nvSpPr>
          <p:spPr bwMode="auto">
            <a:xfrm>
              <a:off x="1277" y="4805"/>
              <a:ext cx="46" cy="64"/>
            </a:xfrm>
            <a:custGeom>
              <a:avLst/>
              <a:gdLst>
                <a:gd name="T0" fmla="*/ 113 w 130"/>
                <a:gd name="T1" fmla="*/ 0 h 182"/>
                <a:gd name="T2" fmla="*/ 130 w 130"/>
                <a:gd name="T3" fmla="*/ 10 h 182"/>
                <a:gd name="T4" fmla="*/ 17 w 130"/>
                <a:gd name="T5" fmla="*/ 182 h 182"/>
                <a:gd name="T6" fmla="*/ 0 w 130"/>
                <a:gd name="T7" fmla="*/ 17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13" y="0"/>
                  </a:moveTo>
                  <a:lnTo>
                    <a:pt x="130" y="10"/>
                  </a:lnTo>
                  <a:lnTo>
                    <a:pt x="17" y="182"/>
                  </a:lnTo>
                  <a:lnTo>
                    <a:pt x="0" y="17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4" name="Line 243"/>
            <p:cNvSpPr>
              <a:spLocks noChangeShapeType="1"/>
            </p:cNvSpPr>
            <p:nvPr/>
          </p:nvSpPr>
          <p:spPr bwMode="auto">
            <a:xfrm>
              <a:off x="1277" y="486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5" name="Line 244"/>
            <p:cNvSpPr>
              <a:spLocks noChangeShapeType="1"/>
            </p:cNvSpPr>
            <p:nvPr/>
          </p:nvSpPr>
          <p:spPr bwMode="auto">
            <a:xfrm flipV="1">
              <a:off x="1218" y="4939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6" name="Freeform 245"/>
            <p:cNvSpPr>
              <a:spLocks/>
            </p:cNvSpPr>
            <p:nvPr/>
          </p:nvSpPr>
          <p:spPr bwMode="auto">
            <a:xfrm>
              <a:off x="1181" y="4933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7" name="Line 246"/>
            <p:cNvSpPr>
              <a:spLocks noChangeShapeType="1"/>
            </p:cNvSpPr>
            <p:nvPr/>
          </p:nvSpPr>
          <p:spPr bwMode="auto">
            <a:xfrm>
              <a:off x="1181" y="493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8" name="Line 247"/>
            <p:cNvSpPr>
              <a:spLocks noChangeShapeType="1"/>
            </p:cNvSpPr>
            <p:nvPr/>
          </p:nvSpPr>
          <p:spPr bwMode="auto">
            <a:xfrm flipH="1" flipV="1">
              <a:off x="1541" y="4918"/>
              <a:ext cx="117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49" name="Freeform 248"/>
            <p:cNvSpPr>
              <a:spLocks/>
            </p:cNvSpPr>
            <p:nvPr/>
          </p:nvSpPr>
          <p:spPr bwMode="auto">
            <a:xfrm>
              <a:off x="1519" y="4882"/>
              <a:ext cx="39" cy="69"/>
            </a:xfrm>
            <a:custGeom>
              <a:avLst/>
              <a:gdLst>
                <a:gd name="T0" fmla="*/ 92 w 108"/>
                <a:gd name="T1" fmla="*/ 0 h 193"/>
                <a:gd name="T2" fmla="*/ 108 w 108"/>
                <a:gd name="T3" fmla="*/ 9 h 193"/>
                <a:gd name="T4" fmla="*/ 16 w 108"/>
                <a:gd name="T5" fmla="*/ 193 h 193"/>
                <a:gd name="T6" fmla="*/ 0 w 108"/>
                <a:gd name="T7" fmla="*/ 18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8" h="193">
                  <a:moveTo>
                    <a:pt x="92" y="0"/>
                  </a:moveTo>
                  <a:lnTo>
                    <a:pt x="108" y="9"/>
                  </a:lnTo>
                  <a:lnTo>
                    <a:pt x="16" y="193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0" name="Line 249"/>
            <p:cNvSpPr>
              <a:spLocks noChangeShapeType="1"/>
            </p:cNvSpPr>
            <p:nvPr/>
          </p:nvSpPr>
          <p:spPr bwMode="auto">
            <a:xfrm>
              <a:off x="1519" y="4947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1" name="Line 250"/>
            <p:cNvSpPr>
              <a:spLocks noChangeShapeType="1"/>
            </p:cNvSpPr>
            <p:nvPr/>
          </p:nvSpPr>
          <p:spPr bwMode="auto">
            <a:xfrm flipV="1">
              <a:off x="1223" y="3894"/>
              <a:ext cx="0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2" name="Freeform 251"/>
            <p:cNvSpPr>
              <a:spLocks/>
            </p:cNvSpPr>
            <p:nvPr/>
          </p:nvSpPr>
          <p:spPr bwMode="auto">
            <a:xfrm>
              <a:off x="1186" y="388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3" name="Line 252"/>
            <p:cNvSpPr>
              <a:spLocks noChangeShapeType="1"/>
            </p:cNvSpPr>
            <p:nvPr/>
          </p:nvSpPr>
          <p:spPr bwMode="auto">
            <a:xfrm>
              <a:off x="1186" y="38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4" name="Freeform 253"/>
            <p:cNvSpPr>
              <a:spLocks/>
            </p:cNvSpPr>
            <p:nvPr/>
          </p:nvSpPr>
          <p:spPr bwMode="auto">
            <a:xfrm>
              <a:off x="1244" y="3798"/>
              <a:ext cx="249" cy="154"/>
            </a:xfrm>
            <a:custGeom>
              <a:avLst/>
              <a:gdLst>
                <a:gd name="T0" fmla="*/ 704 w 704"/>
                <a:gd name="T1" fmla="*/ 435 h 435"/>
                <a:gd name="T2" fmla="*/ 360 w 704"/>
                <a:gd name="T3" fmla="*/ 105 h 435"/>
                <a:gd name="T4" fmla="*/ 0 w 704"/>
                <a:gd name="T5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4" h="435">
                  <a:moveTo>
                    <a:pt x="704" y="435"/>
                  </a:moveTo>
                  <a:lnTo>
                    <a:pt x="36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5" name="Freeform 254"/>
            <p:cNvSpPr>
              <a:spLocks/>
            </p:cNvSpPr>
            <p:nvPr/>
          </p:nvSpPr>
          <p:spPr bwMode="auto">
            <a:xfrm>
              <a:off x="1228" y="3761"/>
              <a:ext cx="26" cy="73"/>
            </a:xfrm>
            <a:custGeom>
              <a:avLst/>
              <a:gdLst>
                <a:gd name="T0" fmla="*/ 55 w 73"/>
                <a:gd name="T1" fmla="*/ 0 h 205"/>
                <a:gd name="T2" fmla="*/ 73 w 73"/>
                <a:gd name="T3" fmla="*/ 4 h 205"/>
                <a:gd name="T4" fmla="*/ 19 w 73"/>
                <a:gd name="T5" fmla="*/ 205 h 205"/>
                <a:gd name="T6" fmla="*/ 0 w 73"/>
                <a:gd name="T7" fmla="*/ 20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05">
                  <a:moveTo>
                    <a:pt x="55" y="0"/>
                  </a:moveTo>
                  <a:lnTo>
                    <a:pt x="73" y="4"/>
                  </a:lnTo>
                  <a:lnTo>
                    <a:pt x="19" y="205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6" name="Line 255"/>
            <p:cNvSpPr>
              <a:spLocks noChangeShapeType="1"/>
            </p:cNvSpPr>
            <p:nvPr/>
          </p:nvSpPr>
          <p:spPr bwMode="auto">
            <a:xfrm>
              <a:off x="1228" y="3832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7" name="Line 256"/>
            <p:cNvSpPr>
              <a:spLocks noChangeShapeType="1"/>
            </p:cNvSpPr>
            <p:nvPr/>
          </p:nvSpPr>
          <p:spPr bwMode="auto">
            <a:xfrm flipH="1" flipV="1">
              <a:off x="1526" y="3899"/>
              <a:ext cx="127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8" name="Freeform 257"/>
            <p:cNvSpPr>
              <a:spLocks/>
            </p:cNvSpPr>
            <p:nvPr/>
          </p:nvSpPr>
          <p:spPr bwMode="auto">
            <a:xfrm>
              <a:off x="1507" y="3863"/>
              <a:ext cx="31" cy="70"/>
            </a:xfrm>
            <a:custGeom>
              <a:avLst/>
              <a:gdLst>
                <a:gd name="T0" fmla="*/ 71 w 90"/>
                <a:gd name="T1" fmla="*/ 0 h 199"/>
                <a:gd name="T2" fmla="*/ 90 w 90"/>
                <a:gd name="T3" fmla="*/ 6 h 199"/>
                <a:gd name="T4" fmla="*/ 19 w 90"/>
                <a:gd name="T5" fmla="*/ 199 h 199"/>
                <a:gd name="T6" fmla="*/ 0 w 90"/>
                <a:gd name="T7" fmla="*/ 19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9">
                  <a:moveTo>
                    <a:pt x="71" y="0"/>
                  </a:moveTo>
                  <a:lnTo>
                    <a:pt x="90" y="6"/>
                  </a:lnTo>
                  <a:lnTo>
                    <a:pt x="19" y="199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59" name="Line 258"/>
            <p:cNvSpPr>
              <a:spLocks noChangeShapeType="1"/>
            </p:cNvSpPr>
            <p:nvPr/>
          </p:nvSpPr>
          <p:spPr bwMode="auto">
            <a:xfrm>
              <a:off x="1507" y="3931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0" name="Freeform 259"/>
            <p:cNvSpPr>
              <a:spLocks/>
            </p:cNvSpPr>
            <p:nvPr/>
          </p:nvSpPr>
          <p:spPr bwMode="auto">
            <a:xfrm>
              <a:off x="1059" y="2965"/>
              <a:ext cx="461" cy="53"/>
            </a:xfrm>
            <a:custGeom>
              <a:avLst/>
              <a:gdLst>
                <a:gd name="T0" fmla="*/ 0 w 1304"/>
                <a:gd name="T1" fmla="*/ 0 h 150"/>
                <a:gd name="T2" fmla="*/ 135 w 1304"/>
                <a:gd name="T3" fmla="*/ 136 h 150"/>
                <a:gd name="T4" fmla="*/ 1304 w 1304"/>
                <a:gd name="T5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4" h="150">
                  <a:moveTo>
                    <a:pt x="0" y="0"/>
                  </a:moveTo>
                  <a:lnTo>
                    <a:pt x="135" y="136"/>
                  </a:lnTo>
                  <a:lnTo>
                    <a:pt x="1304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1" name="Arc 260"/>
            <p:cNvSpPr>
              <a:spLocks/>
            </p:cNvSpPr>
            <p:nvPr/>
          </p:nvSpPr>
          <p:spPr bwMode="auto">
            <a:xfrm>
              <a:off x="1520" y="2742"/>
              <a:ext cx="186" cy="276"/>
            </a:xfrm>
            <a:custGeom>
              <a:avLst/>
              <a:gdLst>
                <a:gd name="G0" fmla="+- 0 0 0"/>
                <a:gd name="G1" fmla="+- 78 0 0"/>
                <a:gd name="G2" fmla="+- 21600 0 0"/>
                <a:gd name="T0" fmla="*/ 21600 w 21600"/>
                <a:gd name="T1" fmla="*/ 0 h 21678"/>
                <a:gd name="T2" fmla="*/ 0 w 21600"/>
                <a:gd name="T3" fmla="*/ 21678 h 21678"/>
                <a:gd name="T4" fmla="*/ 0 w 21600"/>
                <a:gd name="T5" fmla="*/ 78 h 21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8" fill="none" extrusionOk="0">
                  <a:moveTo>
                    <a:pt x="21599" y="0"/>
                  </a:moveTo>
                  <a:cubicBezTo>
                    <a:pt x="21599" y="26"/>
                    <a:pt x="21600" y="52"/>
                    <a:pt x="21600" y="78"/>
                  </a:cubicBezTo>
                  <a:cubicBezTo>
                    <a:pt x="21600" y="12007"/>
                    <a:pt x="11929" y="21677"/>
                    <a:pt x="0" y="21678"/>
                  </a:cubicBezTo>
                </a:path>
                <a:path w="21600" h="21678" stroke="0" extrusionOk="0">
                  <a:moveTo>
                    <a:pt x="21599" y="0"/>
                  </a:moveTo>
                  <a:cubicBezTo>
                    <a:pt x="21599" y="26"/>
                    <a:pt x="21600" y="52"/>
                    <a:pt x="21600" y="78"/>
                  </a:cubicBezTo>
                  <a:cubicBezTo>
                    <a:pt x="21600" y="12007"/>
                    <a:pt x="11929" y="21677"/>
                    <a:pt x="0" y="21678"/>
                  </a:cubicBezTo>
                  <a:lnTo>
                    <a:pt x="0" y="7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2" name="Freeform 261"/>
            <p:cNvSpPr>
              <a:spLocks/>
            </p:cNvSpPr>
            <p:nvPr/>
          </p:nvSpPr>
          <p:spPr bwMode="auto">
            <a:xfrm>
              <a:off x="1670" y="2736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3" name="Line 262"/>
            <p:cNvSpPr>
              <a:spLocks noChangeShapeType="1"/>
            </p:cNvSpPr>
            <p:nvPr/>
          </p:nvSpPr>
          <p:spPr bwMode="auto">
            <a:xfrm>
              <a:off x="1670" y="273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4" name="Freeform 263"/>
            <p:cNvSpPr>
              <a:spLocks/>
            </p:cNvSpPr>
            <p:nvPr/>
          </p:nvSpPr>
          <p:spPr bwMode="auto">
            <a:xfrm>
              <a:off x="1371" y="2843"/>
              <a:ext cx="446" cy="180"/>
            </a:xfrm>
            <a:custGeom>
              <a:avLst/>
              <a:gdLst>
                <a:gd name="T0" fmla="*/ 0 w 1260"/>
                <a:gd name="T1" fmla="*/ 345 h 510"/>
                <a:gd name="T2" fmla="*/ 240 w 1260"/>
                <a:gd name="T3" fmla="*/ 510 h 510"/>
                <a:gd name="T4" fmla="*/ 1260 w 1260"/>
                <a:gd name="T5" fmla="*/ 0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0" h="510">
                  <a:moveTo>
                    <a:pt x="0" y="345"/>
                  </a:moveTo>
                  <a:lnTo>
                    <a:pt x="240" y="510"/>
                  </a:lnTo>
                  <a:lnTo>
                    <a:pt x="12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5" name="Freeform 264"/>
            <p:cNvSpPr>
              <a:spLocks/>
            </p:cNvSpPr>
            <p:nvPr/>
          </p:nvSpPr>
          <p:spPr bwMode="auto">
            <a:xfrm>
              <a:off x="1801" y="2807"/>
              <a:ext cx="39" cy="68"/>
            </a:xfrm>
            <a:custGeom>
              <a:avLst/>
              <a:gdLst>
                <a:gd name="T0" fmla="*/ 109 w 109"/>
                <a:gd name="T1" fmla="*/ 184 h 192"/>
                <a:gd name="T2" fmla="*/ 92 w 109"/>
                <a:gd name="T3" fmla="*/ 192 h 192"/>
                <a:gd name="T4" fmla="*/ 0 w 109"/>
                <a:gd name="T5" fmla="*/ 8 h 192"/>
                <a:gd name="T6" fmla="*/ 17 w 109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2">
                  <a:moveTo>
                    <a:pt x="109" y="184"/>
                  </a:moveTo>
                  <a:lnTo>
                    <a:pt x="92" y="192"/>
                  </a:lnTo>
                  <a:lnTo>
                    <a:pt x="0" y="8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6" name="Line 265"/>
            <p:cNvSpPr>
              <a:spLocks noChangeShapeType="1"/>
            </p:cNvSpPr>
            <p:nvPr/>
          </p:nvSpPr>
          <p:spPr bwMode="auto">
            <a:xfrm flipH="1">
              <a:off x="1801" y="2807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7" name="Freeform 266"/>
            <p:cNvSpPr>
              <a:spLocks/>
            </p:cNvSpPr>
            <p:nvPr/>
          </p:nvSpPr>
          <p:spPr bwMode="auto">
            <a:xfrm>
              <a:off x="1149" y="2859"/>
              <a:ext cx="85" cy="42"/>
            </a:xfrm>
            <a:custGeom>
              <a:avLst/>
              <a:gdLst>
                <a:gd name="T0" fmla="*/ 240 w 240"/>
                <a:gd name="T1" fmla="*/ 119 h 119"/>
                <a:gd name="T2" fmla="*/ 135 w 240"/>
                <a:gd name="T3" fmla="*/ 15 h 119"/>
                <a:gd name="T4" fmla="*/ 0 w 240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19">
                  <a:moveTo>
                    <a:pt x="240" y="119"/>
                  </a:moveTo>
                  <a:lnTo>
                    <a:pt x="135" y="1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8" name="Freeform 267"/>
            <p:cNvSpPr>
              <a:spLocks/>
            </p:cNvSpPr>
            <p:nvPr/>
          </p:nvSpPr>
          <p:spPr bwMode="auto">
            <a:xfrm>
              <a:off x="1138" y="2822"/>
              <a:ext cx="14" cy="73"/>
            </a:xfrm>
            <a:custGeom>
              <a:avLst/>
              <a:gdLst>
                <a:gd name="T0" fmla="*/ 21 w 40"/>
                <a:gd name="T1" fmla="*/ 0 h 206"/>
                <a:gd name="T2" fmla="*/ 40 w 40"/>
                <a:gd name="T3" fmla="*/ 2 h 206"/>
                <a:gd name="T4" fmla="*/ 19 w 40"/>
                <a:gd name="T5" fmla="*/ 206 h 206"/>
                <a:gd name="T6" fmla="*/ 0 w 40"/>
                <a:gd name="T7" fmla="*/ 20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206">
                  <a:moveTo>
                    <a:pt x="21" y="0"/>
                  </a:moveTo>
                  <a:lnTo>
                    <a:pt x="40" y="2"/>
                  </a:lnTo>
                  <a:lnTo>
                    <a:pt x="19" y="206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69" name="Line 268"/>
            <p:cNvSpPr>
              <a:spLocks noChangeShapeType="1"/>
            </p:cNvSpPr>
            <p:nvPr/>
          </p:nvSpPr>
          <p:spPr bwMode="auto">
            <a:xfrm>
              <a:off x="1138" y="2895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0" name="Freeform 269"/>
            <p:cNvSpPr>
              <a:spLocks/>
            </p:cNvSpPr>
            <p:nvPr/>
          </p:nvSpPr>
          <p:spPr bwMode="auto">
            <a:xfrm>
              <a:off x="1223" y="2716"/>
              <a:ext cx="324" cy="392"/>
            </a:xfrm>
            <a:custGeom>
              <a:avLst/>
              <a:gdLst>
                <a:gd name="T0" fmla="*/ 0 w 915"/>
                <a:gd name="T1" fmla="*/ 1109 h 1109"/>
                <a:gd name="T2" fmla="*/ 735 w 915"/>
                <a:gd name="T3" fmla="*/ 765 h 1109"/>
                <a:gd name="T4" fmla="*/ 915 w 915"/>
                <a:gd name="T5" fmla="*/ 60 h 1109"/>
                <a:gd name="T6" fmla="*/ 781 w 915"/>
                <a:gd name="T7" fmla="*/ 0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5" h="1109">
                  <a:moveTo>
                    <a:pt x="0" y="1109"/>
                  </a:moveTo>
                  <a:lnTo>
                    <a:pt x="735" y="765"/>
                  </a:lnTo>
                  <a:lnTo>
                    <a:pt x="915" y="60"/>
                  </a:lnTo>
                  <a:lnTo>
                    <a:pt x="78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1" name="Freeform 270"/>
            <p:cNvSpPr>
              <a:spLocks/>
            </p:cNvSpPr>
            <p:nvPr/>
          </p:nvSpPr>
          <p:spPr bwMode="auto">
            <a:xfrm>
              <a:off x="1478" y="2679"/>
              <a:ext cx="36" cy="70"/>
            </a:xfrm>
            <a:custGeom>
              <a:avLst/>
              <a:gdLst>
                <a:gd name="T0" fmla="*/ 83 w 102"/>
                <a:gd name="T1" fmla="*/ 0 h 197"/>
                <a:gd name="T2" fmla="*/ 102 w 102"/>
                <a:gd name="T3" fmla="*/ 9 h 197"/>
                <a:gd name="T4" fmla="*/ 18 w 102"/>
                <a:gd name="T5" fmla="*/ 197 h 197"/>
                <a:gd name="T6" fmla="*/ 0 w 102"/>
                <a:gd name="T7" fmla="*/ 18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97">
                  <a:moveTo>
                    <a:pt x="83" y="0"/>
                  </a:moveTo>
                  <a:lnTo>
                    <a:pt x="102" y="9"/>
                  </a:lnTo>
                  <a:lnTo>
                    <a:pt x="18" y="197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2" name="Line 271"/>
            <p:cNvSpPr>
              <a:spLocks noChangeShapeType="1"/>
            </p:cNvSpPr>
            <p:nvPr/>
          </p:nvSpPr>
          <p:spPr bwMode="auto">
            <a:xfrm>
              <a:off x="1478" y="274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3" name="Line 272"/>
            <p:cNvSpPr>
              <a:spLocks noChangeShapeType="1"/>
            </p:cNvSpPr>
            <p:nvPr/>
          </p:nvSpPr>
          <p:spPr bwMode="auto">
            <a:xfrm flipH="1" flipV="1">
              <a:off x="1441" y="2859"/>
              <a:ext cx="58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4" name="Freeform 273"/>
            <p:cNvSpPr>
              <a:spLocks/>
            </p:cNvSpPr>
            <p:nvPr/>
          </p:nvSpPr>
          <p:spPr bwMode="auto">
            <a:xfrm>
              <a:off x="1414" y="2826"/>
              <a:ext cx="48" cy="63"/>
            </a:xfrm>
            <a:custGeom>
              <a:avLst/>
              <a:gdLst>
                <a:gd name="T0" fmla="*/ 121 w 138"/>
                <a:gd name="T1" fmla="*/ 0 h 178"/>
                <a:gd name="T2" fmla="*/ 138 w 138"/>
                <a:gd name="T3" fmla="*/ 10 h 178"/>
                <a:gd name="T4" fmla="*/ 16 w 138"/>
                <a:gd name="T5" fmla="*/ 178 h 178"/>
                <a:gd name="T6" fmla="*/ 0 w 138"/>
                <a:gd name="T7" fmla="*/ 16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21" y="0"/>
                  </a:moveTo>
                  <a:lnTo>
                    <a:pt x="138" y="10"/>
                  </a:lnTo>
                  <a:lnTo>
                    <a:pt x="16" y="178"/>
                  </a:lnTo>
                  <a:lnTo>
                    <a:pt x="0" y="16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5" name="Line 274"/>
            <p:cNvSpPr>
              <a:spLocks noChangeShapeType="1"/>
            </p:cNvSpPr>
            <p:nvPr/>
          </p:nvSpPr>
          <p:spPr bwMode="auto">
            <a:xfrm>
              <a:off x="1414" y="2885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6" name="Line 275"/>
            <p:cNvSpPr>
              <a:spLocks noChangeShapeType="1"/>
            </p:cNvSpPr>
            <p:nvPr/>
          </p:nvSpPr>
          <p:spPr bwMode="auto">
            <a:xfrm flipH="1" flipV="1">
              <a:off x="1632" y="2854"/>
              <a:ext cx="16" cy="5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7" name="Freeform 276"/>
            <p:cNvSpPr>
              <a:spLocks/>
            </p:cNvSpPr>
            <p:nvPr/>
          </p:nvSpPr>
          <p:spPr bwMode="auto">
            <a:xfrm>
              <a:off x="1595" y="2837"/>
              <a:ext cx="72" cy="27"/>
            </a:xfrm>
            <a:custGeom>
              <a:avLst/>
              <a:gdLst>
                <a:gd name="T0" fmla="*/ 196 w 201"/>
                <a:gd name="T1" fmla="*/ 0 h 78"/>
                <a:gd name="T2" fmla="*/ 201 w 201"/>
                <a:gd name="T3" fmla="*/ 19 h 78"/>
                <a:gd name="T4" fmla="*/ 4 w 201"/>
                <a:gd name="T5" fmla="*/ 78 h 78"/>
                <a:gd name="T6" fmla="*/ 0 w 201"/>
                <a:gd name="T7" fmla="*/ 5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78">
                  <a:moveTo>
                    <a:pt x="196" y="0"/>
                  </a:moveTo>
                  <a:lnTo>
                    <a:pt x="201" y="19"/>
                  </a:lnTo>
                  <a:lnTo>
                    <a:pt x="4" y="78"/>
                  </a:lnTo>
                  <a:lnTo>
                    <a:pt x="0" y="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8" name="Line 277"/>
            <p:cNvSpPr>
              <a:spLocks noChangeShapeType="1"/>
            </p:cNvSpPr>
            <p:nvPr/>
          </p:nvSpPr>
          <p:spPr bwMode="auto">
            <a:xfrm>
              <a:off x="1595" y="2858"/>
              <a:ext cx="2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79" name="Line 278"/>
            <p:cNvSpPr>
              <a:spLocks noChangeShapeType="1"/>
            </p:cNvSpPr>
            <p:nvPr/>
          </p:nvSpPr>
          <p:spPr bwMode="auto">
            <a:xfrm flipH="1" flipV="1">
              <a:off x="2454" y="1096"/>
              <a:ext cx="320" cy="6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0" name="Freeform 279"/>
            <p:cNvSpPr>
              <a:spLocks/>
            </p:cNvSpPr>
            <p:nvPr/>
          </p:nvSpPr>
          <p:spPr bwMode="auto">
            <a:xfrm>
              <a:off x="2441" y="1059"/>
              <a:ext cx="20" cy="73"/>
            </a:xfrm>
            <a:custGeom>
              <a:avLst/>
              <a:gdLst>
                <a:gd name="T0" fmla="*/ 37 w 56"/>
                <a:gd name="T1" fmla="*/ 0 h 207"/>
                <a:gd name="T2" fmla="*/ 56 w 56"/>
                <a:gd name="T3" fmla="*/ 2 h 207"/>
                <a:gd name="T4" fmla="*/ 19 w 56"/>
                <a:gd name="T5" fmla="*/ 207 h 207"/>
                <a:gd name="T6" fmla="*/ 0 w 56"/>
                <a:gd name="T7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07">
                  <a:moveTo>
                    <a:pt x="37" y="0"/>
                  </a:moveTo>
                  <a:lnTo>
                    <a:pt x="56" y="2"/>
                  </a:lnTo>
                  <a:lnTo>
                    <a:pt x="19" y="207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1" name="Line 280"/>
            <p:cNvSpPr>
              <a:spLocks noChangeShapeType="1"/>
            </p:cNvSpPr>
            <p:nvPr/>
          </p:nvSpPr>
          <p:spPr bwMode="auto">
            <a:xfrm>
              <a:off x="2441" y="1132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2" name="Line 281"/>
            <p:cNvSpPr>
              <a:spLocks noChangeShapeType="1"/>
            </p:cNvSpPr>
            <p:nvPr/>
          </p:nvSpPr>
          <p:spPr bwMode="auto">
            <a:xfrm flipH="1" flipV="1">
              <a:off x="2639" y="1276"/>
              <a:ext cx="110" cy="10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3" name="Freeform 282"/>
            <p:cNvSpPr>
              <a:spLocks/>
            </p:cNvSpPr>
            <p:nvPr/>
          </p:nvSpPr>
          <p:spPr bwMode="auto">
            <a:xfrm>
              <a:off x="2608" y="1245"/>
              <a:ext cx="56" cy="58"/>
            </a:xfrm>
            <a:custGeom>
              <a:avLst/>
              <a:gdLst>
                <a:gd name="T0" fmla="*/ 142 w 157"/>
                <a:gd name="T1" fmla="*/ 0 h 163"/>
                <a:gd name="T2" fmla="*/ 157 w 157"/>
                <a:gd name="T3" fmla="*/ 12 h 163"/>
                <a:gd name="T4" fmla="*/ 15 w 157"/>
                <a:gd name="T5" fmla="*/ 163 h 163"/>
                <a:gd name="T6" fmla="*/ 0 w 157"/>
                <a:gd name="T7" fmla="*/ 15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42" y="0"/>
                  </a:moveTo>
                  <a:lnTo>
                    <a:pt x="157" y="12"/>
                  </a:lnTo>
                  <a:lnTo>
                    <a:pt x="15" y="163"/>
                  </a:lnTo>
                  <a:lnTo>
                    <a:pt x="0" y="15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4" name="Line 283"/>
            <p:cNvSpPr>
              <a:spLocks noChangeShapeType="1"/>
            </p:cNvSpPr>
            <p:nvPr/>
          </p:nvSpPr>
          <p:spPr bwMode="auto">
            <a:xfrm>
              <a:off x="2608" y="1298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5" name="Freeform 284"/>
            <p:cNvSpPr>
              <a:spLocks/>
            </p:cNvSpPr>
            <p:nvPr/>
          </p:nvSpPr>
          <p:spPr bwMode="auto">
            <a:xfrm>
              <a:off x="2144" y="1251"/>
              <a:ext cx="160" cy="135"/>
            </a:xfrm>
            <a:custGeom>
              <a:avLst/>
              <a:gdLst>
                <a:gd name="T0" fmla="*/ 382 w 451"/>
                <a:gd name="T1" fmla="*/ 381 h 381"/>
                <a:gd name="T2" fmla="*/ 451 w 451"/>
                <a:gd name="T3" fmla="*/ 170 h 381"/>
                <a:gd name="T4" fmla="*/ 0 w 451"/>
                <a:gd name="T5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1" h="381">
                  <a:moveTo>
                    <a:pt x="382" y="381"/>
                  </a:moveTo>
                  <a:lnTo>
                    <a:pt x="451" y="17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6" name="Freeform 285"/>
            <p:cNvSpPr>
              <a:spLocks/>
            </p:cNvSpPr>
            <p:nvPr/>
          </p:nvSpPr>
          <p:spPr bwMode="auto">
            <a:xfrm>
              <a:off x="2125" y="1215"/>
              <a:ext cx="32" cy="71"/>
            </a:xfrm>
            <a:custGeom>
              <a:avLst/>
              <a:gdLst>
                <a:gd name="T0" fmla="*/ 71 w 90"/>
                <a:gd name="T1" fmla="*/ 0 h 199"/>
                <a:gd name="T2" fmla="*/ 90 w 90"/>
                <a:gd name="T3" fmla="*/ 6 h 199"/>
                <a:gd name="T4" fmla="*/ 19 w 90"/>
                <a:gd name="T5" fmla="*/ 199 h 199"/>
                <a:gd name="T6" fmla="*/ 0 w 90"/>
                <a:gd name="T7" fmla="*/ 19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99">
                  <a:moveTo>
                    <a:pt x="71" y="0"/>
                  </a:moveTo>
                  <a:lnTo>
                    <a:pt x="90" y="6"/>
                  </a:lnTo>
                  <a:lnTo>
                    <a:pt x="19" y="199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7" name="Line 286"/>
            <p:cNvSpPr>
              <a:spLocks noChangeShapeType="1"/>
            </p:cNvSpPr>
            <p:nvPr/>
          </p:nvSpPr>
          <p:spPr bwMode="auto">
            <a:xfrm>
              <a:off x="2125" y="1283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8" name="Arc 287"/>
            <p:cNvSpPr>
              <a:spLocks/>
            </p:cNvSpPr>
            <p:nvPr/>
          </p:nvSpPr>
          <p:spPr bwMode="auto">
            <a:xfrm>
              <a:off x="1739" y="1276"/>
              <a:ext cx="156" cy="105"/>
            </a:xfrm>
            <a:custGeom>
              <a:avLst/>
              <a:gdLst>
                <a:gd name="G0" fmla="+- 140 0 0"/>
                <a:gd name="G1" fmla="+- 0 0 0"/>
                <a:gd name="G2" fmla="+- 21600 0 0"/>
                <a:gd name="T0" fmla="*/ 21740 w 21740"/>
                <a:gd name="T1" fmla="*/ 0 h 21600"/>
                <a:gd name="T2" fmla="*/ 0 w 21740"/>
                <a:gd name="T3" fmla="*/ 21600 h 21600"/>
                <a:gd name="T4" fmla="*/ 140 w 2174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40" h="21600" fill="none" extrusionOk="0">
                  <a:moveTo>
                    <a:pt x="21740" y="0"/>
                  </a:moveTo>
                  <a:cubicBezTo>
                    <a:pt x="21740" y="11929"/>
                    <a:pt x="12069" y="21600"/>
                    <a:pt x="140" y="21600"/>
                  </a:cubicBezTo>
                  <a:cubicBezTo>
                    <a:pt x="93" y="21600"/>
                    <a:pt x="46" y="21599"/>
                    <a:pt x="0" y="21599"/>
                  </a:cubicBezTo>
                </a:path>
                <a:path w="21740" h="21600" stroke="0" extrusionOk="0">
                  <a:moveTo>
                    <a:pt x="21740" y="0"/>
                  </a:moveTo>
                  <a:cubicBezTo>
                    <a:pt x="21740" y="11929"/>
                    <a:pt x="12069" y="21600"/>
                    <a:pt x="140" y="21600"/>
                  </a:cubicBezTo>
                  <a:cubicBezTo>
                    <a:pt x="93" y="21600"/>
                    <a:pt x="46" y="21599"/>
                    <a:pt x="0" y="21599"/>
                  </a:cubicBezTo>
                  <a:lnTo>
                    <a:pt x="14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89" name="Arc 288"/>
            <p:cNvSpPr>
              <a:spLocks/>
            </p:cNvSpPr>
            <p:nvPr/>
          </p:nvSpPr>
          <p:spPr bwMode="auto">
            <a:xfrm>
              <a:off x="1794" y="1221"/>
              <a:ext cx="100" cy="55"/>
            </a:xfrm>
            <a:custGeom>
              <a:avLst/>
              <a:gdLst>
                <a:gd name="G0" fmla="+- 215 0 0"/>
                <a:gd name="G1" fmla="+- 21600 0 0"/>
                <a:gd name="G2" fmla="+- 21600 0 0"/>
                <a:gd name="T0" fmla="*/ 0 w 21815"/>
                <a:gd name="T1" fmla="*/ 1 h 21600"/>
                <a:gd name="T2" fmla="*/ 21815 w 21815"/>
                <a:gd name="T3" fmla="*/ 21600 h 21600"/>
                <a:gd name="T4" fmla="*/ 215 w 2181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5" h="21600" fill="none" extrusionOk="0">
                  <a:moveTo>
                    <a:pt x="0" y="1"/>
                  </a:moveTo>
                  <a:cubicBezTo>
                    <a:pt x="71" y="0"/>
                    <a:pt x="143" y="-1"/>
                    <a:pt x="215" y="0"/>
                  </a:cubicBezTo>
                  <a:cubicBezTo>
                    <a:pt x="12144" y="0"/>
                    <a:pt x="21815" y="9670"/>
                    <a:pt x="21815" y="21600"/>
                  </a:cubicBezTo>
                </a:path>
                <a:path w="21815" h="21600" stroke="0" extrusionOk="0">
                  <a:moveTo>
                    <a:pt x="0" y="1"/>
                  </a:moveTo>
                  <a:cubicBezTo>
                    <a:pt x="71" y="0"/>
                    <a:pt x="143" y="-1"/>
                    <a:pt x="215" y="0"/>
                  </a:cubicBezTo>
                  <a:cubicBezTo>
                    <a:pt x="12144" y="0"/>
                    <a:pt x="21815" y="9670"/>
                    <a:pt x="21815" y="21600"/>
                  </a:cubicBezTo>
                  <a:lnTo>
                    <a:pt x="215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0" name="Freeform 289"/>
            <p:cNvSpPr>
              <a:spLocks/>
            </p:cNvSpPr>
            <p:nvPr/>
          </p:nvSpPr>
          <p:spPr bwMode="auto">
            <a:xfrm>
              <a:off x="1771" y="1186"/>
              <a:ext cx="41" cy="67"/>
            </a:xfrm>
            <a:custGeom>
              <a:avLst/>
              <a:gdLst>
                <a:gd name="T0" fmla="*/ 101 w 117"/>
                <a:gd name="T1" fmla="*/ 0 h 189"/>
                <a:gd name="T2" fmla="*/ 117 w 117"/>
                <a:gd name="T3" fmla="*/ 9 h 189"/>
                <a:gd name="T4" fmla="*/ 17 w 117"/>
                <a:gd name="T5" fmla="*/ 189 h 189"/>
                <a:gd name="T6" fmla="*/ 0 w 117"/>
                <a:gd name="T7" fmla="*/ 18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89">
                  <a:moveTo>
                    <a:pt x="101" y="0"/>
                  </a:moveTo>
                  <a:lnTo>
                    <a:pt x="117" y="9"/>
                  </a:lnTo>
                  <a:lnTo>
                    <a:pt x="17" y="189"/>
                  </a:lnTo>
                  <a:lnTo>
                    <a:pt x="0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1" name="Line 290"/>
            <p:cNvSpPr>
              <a:spLocks noChangeShapeType="1"/>
            </p:cNvSpPr>
            <p:nvPr/>
          </p:nvSpPr>
          <p:spPr bwMode="auto">
            <a:xfrm>
              <a:off x="1771" y="125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2" name="Arc 291"/>
            <p:cNvSpPr>
              <a:spLocks/>
            </p:cNvSpPr>
            <p:nvPr/>
          </p:nvSpPr>
          <p:spPr bwMode="auto">
            <a:xfrm>
              <a:off x="2504" y="1481"/>
              <a:ext cx="45" cy="4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3" name="Arc 292"/>
            <p:cNvSpPr>
              <a:spLocks/>
            </p:cNvSpPr>
            <p:nvPr/>
          </p:nvSpPr>
          <p:spPr bwMode="auto">
            <a:xfrm>
              <a:off x="2549" y="1361"/>
              <a:ext cx="576" cy="160"/>
            </a:xfrm>
            <a:custGeom>
              <a:avLst/>
              <a:gdLst>
                <a:gd name="G0" fmla="+- 38 0 0"/>
                <a:gd name="G1" fmla="+- 0 0 0"/>
                <a:gd name="G2" fmla="+- 21600 0 0"/>
                <a:gd name="T0" fmla="*/ 21638 w 21638"/>
                <a:gd name="T1" fmla="*/ 0 h 21600"/>
                <a:gd name="T2" fmla="*/ 0 w 21638"/>
                <a:gd name="T3" fmla="*/ 21600 h 21600"/>
                <a:gd name="T4" fmla="*/ 38 w 2163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38" h="21600" fill="none" extrusionOk="0">
                  <a:moveTo>
                    <a:pt x="21638" y="0"/>
                  </a:moveTo>
                  <a:cubicBezTo>
                    <a:pt x="21638" y="11929"/>
                    <a:pt x="11967" y="21600"/>
                    <a:pt x="38" y="21600"/>
                  </a:cubicBezTo>
                  <a:cubicBezTo>
                    <a:pt x="25" y="21600"/>
                    <a:pt x="12" y="21599"/>
                    <a:pt x="0" y="21599"/>
                  </a:cubicBezTo>
                </a:path>
                <a:path w="21638" h="21600" stroke="0" extrusionOk="0">
                  <a:moveTo>
                    <a:pt x="21638" y="0"/>
                  </a:moveTo>
                  <a:cubicBezTo>
                    <a:pt x="21638" y="11929"/>
                    <a:pt x="11967" y="21600"/>
                    <a:pt x="38" y="21600"/>
                  </a:cubicBezTo>
                  <a:cubicBezTo>
                    <a:pt x="25" y="21600"/>
                    <a:pt x="12" y="21599"/>
                    <a:pt x="0" y="21599"/>
                  </a:cubicBezTo>
                  <a:lnTo>
                    <a:pt x="3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4" name="Arc 293"/>
            <p:cNvSpPr>
              <a:spLocks/>
            </p:cNvSpPr>
            <p:nvPr/>
          </p:nvSpPr>
          <p:spPr bwMode="auto">
            <a:xfrm>
              <a:off x="3124" y="1246"/>
              <a:ext cx="24" cy="116"/>
            </a:xfrm>
            <a:custGeom>
              <a:avLst/>
              <a:gdLst>
                <a:gd name="G0" fmla="+- 0 0 0"/>
                <a:gd name="G1" fmla="+- 189 0 0"/>
                <a:gd name="G2" fmla="+- 21600 0 0"/>
                <a:gd name="T0" fmla="*/ 21599 w 21600"/>
                <a:gd name="T1" fmla="*/ 0 h 21789"/>
                <a:gd name="T2" fmla="*/ 0 w 21600"/>
                <a:gd name="T3" fmla="*/ 21789 h 21789"/>
                <a:gd name="T4" fmla="*/ 0 w 21600"/>
                <a:gd name="T5" fmla="*/ 189 h 21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9" fill="none" extrusionOk="0">
                  <a:moveTo>
                    <a:pt x="21599" y="-1"/>
                  </a:moveTo>
                  <a:cubicBezTo>
                    <a:pt x="21599" y="62"/>
                    <a:pt x="21600" y="125"/>
                    <a:pt x="21600" y="189"/>
                  </a:cubicBezTo>
                  <a:cubicBezTo>
                    <a:pt x="21600" y="12118"/>
                    <a:pt x="11929" y="21788"/>
                    <a:pt x="0" y="21789"/>
                  </a:cubicBezTo>
                </a:path>
                <a:path w="21600" h="21789" stroke="0" extrusionOk="0">
                  <a:moveTo>
                    <a:pt x="21599" y="-1"/>
                  </a:moveTo>
                  <a:cubicBezTo>
                    <a:pt x="21599" y="62"/>
                    <a:pt x="21600" y="125"/>
                    <a:pt x="21600" y="189"/>
                  </a:cubicBezTo>
                  <a:cubicBezTo>
                    <a:pt x="21600" y="12118"/>
                    <a:pt x="11929" y="21788"/>
                    <a:pt x="0" y="21789"/>
                  </a:cubicBezTo>
                  <a:lnTo>
                    <a:pt x="0" y="18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5" name="Arc 294"/>
            <p:cNvSpPr>
              <a:spLocks/>
            </p:cNvSpPr>
            <p:nvPr/>
          </p:nvSpPr>
          <p:spPr bwMode="auto">
            <a:xfrm>
              <a:off x="3079" y="1226"/>
              <a:ext cx="70" cy="2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6" name="Freeform 295"/>
            <p:cNvSpPr>
              <a:spLocks/>
            </p:cNvSpPr>
            <p:nvPr/>
          </p:nvSpPr>
          <p:spPr bwMode="auto">
            <a:xfrm>
              <a:off x="3062" y="1189"/>
              <a:ext cx="27" cy="73"/>
            </a:xfrm>
            <a:custGeom>
              <a:avLst/>
              <a:gdLst>
                <a:gd name="T0" fmla="*/ 55 w 74"/>
                <a:gd name="T1" fmla="*/ 0 h 205"/>
                <a:gd name="T2" fmla="*/ 74 w 74"/>
                <a:gd name="T3" fmla="*/ 4 h 205"/>
                <a:gd name="T4" fmla="*/ 19 w 74"/>
                <a:gd name="T5" fmla="*/ 205 h 205"/>
                <a:gd name="T6" fmla="*/ 0 w 74"/>
                <a:gd name="T7" fmla="*/ 20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205">
                  <a:moveTo>
                    <a:pt x="55" y="0"/>
                  </a:moveTo>
                  <a:lnTo>
                    <a:pt x="74" y="4"/>
                  </a:lnTo>
                  <a:lnTo>
                    <a:pt x="19" y="205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7" name="Line 296"/>
            <p:cNvSpPr>
              <a:spLocks noChangeShapeType="1"/>
            </p:cNvSpPr>
            <p:nvPr/>
          </p:nvSpPr>
          <p:spPr bwMode="auto">
            <a:xfrm>
              <a:off x="3062" y="1260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8" name="Arc 297"/>
            <p:cNvSpPr>
              <a:spLocks/>
            </p:cNvSpPr>
            <p:nvPr/>
          </p:nvSpPr>
          <p:spPr bwMode="auto">
            <a:xfrm>
              <a:off x="2015" y="1476"/>
              <a:ext cx="45" cy="4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99" name="Arc 298"/>
            <p:cNvSpPr>
              <a:spLocks/>
            </p:cNvSpPr>
            <p:nvPr/>
          </p:nvSpPr>
          <p:spPr bwMode="auto">
            <a:xfrm>
              <a:off x="2059" y="1521"/>
              <a:ext cx="915" cy="1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0" name="Arc 299"/>
            <p:cNvSpPr>
              <a:spLocks/>
            </p:cNvSpPr>
            <p:nvPr/>
          </p:nvSpPr>
          <p:spPr bwMode="auto">
            <a:xfrm>
              <a:off x="2974" y="1141"/>
              <a:ext cx="325" cy="391"/>
            </a:xfrm>
            <a:custGeom>
              <a:avLst/>
              <a:gdLst>
                <a:gd name="G0" fmla="+- 0 0 0"/>
                <a:gd name="G1" fmla="+- 56 0 0"/>
                <a:gd name="G2" fmla="+- 21600 0 0"/>
                <a:gd name="T0" fmla="*/ 21600 w 21600"/>
                <a:gd name="T1" fmla="*/ 0 h 21656"/>
                <a:gd name="T2" fmla="*/ 0 w 21600"/>
                <a:gd name="T3" fmla="*/ 21656 h 21656"/>
                <a:gd name="T4" fmla="*/ 0 w 21600"/>
                <a:gd name="T5" fmla="*/ 56 h 21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56" fill="none" extrusionOk="0">
                  <a:moveTo>
                    <a:pt x="21599" y="0"/>
                  </a:moveTo>
                  <a:cubicBezTo>
                    <a:pt x="21599" y="18"/>
                    <a:pt x="21600" y="37"/>
                    <a:pt x="21600" y="56"/>
                  </a:cubicBezTo>
                  <a:cubicBezTo>
                    <a:pt x="21600" y="11985"/>
                    <a:pt x="11929" y="21655"/>
                    <a:pt x="0" y="21656"/>
                  </a:cubicBezTo>
                </a:path>
                <a:path w="21600" h="21656" stroke="0" extrusionOk="0">
                  <a:moveTo>
                    <a:pt x="21599" y="0"/>
                  </a:moveTo>
                  <a:cubicBezTo>
                    <a:pt x="21599" y="18"/>
                    <a:pt x="21600" y="37"/>
                    <a:pt x="21600" y="56"/>
                  </a:cubicBezTo>
                  <a:cubicBezTo>
                    <a:pt x="21600" y="11985"/>
                    <a:pt x="11929" y="21655"/>
                    <a:pt x="0" y="21656"/>
                  </a:cubicBezTo>
                  <a:lnTo>
                    <a:pt x="0" y="5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1" name="Freeform 300"/>
            <p:cNvSpPr>
              <a:spLocks/>
            </p:cNvSpPr>
            <p:nvPr/>
          </p:nvSpPr>
          <p:spPr bwMode="auto">
            <a:xfrm>
              <a:off x="3262" y="1135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2" name="Line 301"/>
            <p:cNvSpPr>
              <a:spLocks noChangeShapeType="1"/>
            </p:cNvSpPr>
            <p:nvPr/>
          </p:nvSpPr>
          <p:spPr bwMode="auto">
            <a:xfrm>
              <a:off x="3262" y="113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3" name="Freeform 302"/>
            <p:cNvSpPr>
              <a:spLocks/>
            </p:cNvSpPr>
            <p:nvPr/>
          </p:nvSpPr>
          <p:spPr bwMode="auto">
            <a:xfrm>
              <a:off x="1515" y="1471"/>
              <a:ext cx="1733" cy="220"/>
            </a:xfrm>
            <a:custGeom>
              <a:avLst/>
              <a:gdLst>
                <a:gd name="T0" fmla="*/ 4899 w 4899"/>
                <a:gd name="T1" fmla="*/ 564 h 623"/>
                <a:gd name="T2" fmla="*/ 4868 w 4899"/>
                <a:gd name="T3" fmla="*/ 623 h 623"/>
                <a:gd name="T4" fmla="*/ 4809 w 4899"/>
                <a:gd name="T5" fmla="*/ 503 h 623"/>
                <a:gd name="T6" fmla="*/ 4748 w 4899"/>
                <a:gd name="T7" fmla="*/ 623 h 623"/>
                <a:gd name="T8" fmla="*/ 4689 w 4899"/>
                <a:gd name="T9" fmla="*/ 503 h 623"/>
                <a:gd name="T10" fmla="*/ 4628 w 4899"/>
                <a:gd name="T11" fmla="*/ 622 h 623"/>
                <a:gd name="T12" fmla="*/ 4569 w 4899"/>
                <a:gd name="T13" fmla="*/ 502 h 623"/>
                <a:gd name="T14" fmla="*/ 4508 w 4899"/>
                <a:gd name="T15" fmla="*/ 622 h 623"/>
                <a:gd name="T16" fmla="*/ 4449 w 4899"/>
                <a:gd name="T17" fmla="*/ 501 h 623"/>
                <a:gd name="T18" fmla="*/ 4388 w 4899"/>
                <a:gd name="T19" fmla="*/ 621 h 623"/>
                <a:gd name="T20" fmla="*/ 4329 w 4899"/>
                <a:gd name="T21" fmla="*/ 501 h 623"/>
                <a:gd name="T22" fmla="*/ 4268 w 4899"/>
                <a:gd name="T23" fmla="*/ 621 h 623"/>
                <a:gd name="T24" fmla="*/ 4209 w 4899"/>
                <a:gd name="T25" fmla="*/ 500 h 623"/>
                <a:gd name="T26" fmla="*/ 4148 w 4899"/>
                <a:gd name="T27" fmla="*/ 620 h 623"/>
                <a:gd name="T28" fmla="*/ 4089 w 4899"/>
                <a:gd name="T29" fmla="*/ 500 h 623"/>
                <a:gd name="T30" fmla="*/ 4028 w 4899"/>
                <a:gd name="T31" fmla="*/ 619 h 623"/>
                <a:gd name="T32" fmla="*/ 3969 w 4899"/>
                <a:gd name="T33" fmla="*/ 499 h 623"/>
                <a:gd name="T34" fmla="*/ 3908 w 4899"/>
                <a:gd name="T35" fmla="*/ 619 h 623"/>
                <a:gd name="T36" fmla="*/ 3849 w 4899"/>
                <a:gd name="T37" fmla="*/ 499 h 623"/>
                <a:gd name="T38" fmla="*/ 3788 w 4899"/>
                <a:gd name="T39" fmla="*/ 618 h 623"/>
                <a:gd name="T40" fmla="*/ 3729 w 4899"/>
                <a:gd name="T41" fmla="*/ 498 h 623"/>
                <a:gd name="T42" fmla="*/ 3668 w 4899"/>
                <a:gd name="T43" fmla="*/ 618 h 623"/>
                <a:gd name="T44" fmla="*/ 3609 w 4899"/>
                <a:gd name="T45" fmla="*/ 497 h 623"/>
                <a:gd name="T46" fmla="*/ 3548 w 4899"/>
                <a:gd name="T47" fmla="*/ 617 h 623"/>
                <a:gd name="T48" fmla="*/ 3489 w 4899"/>
                <a:gd name="T49" fmla="*/ 497 h 623"/>
                <a:gd name="T50" fmla="*/ 3428 w 4899"/>
                <a:gd name="T51" fmla="*/ 617 h 623"/>
                <a:gd name="T52" fmla="*/ 3369 w 4899"/>
                <a:gd name="T53" fmla="*/ 496 h 623"/>
                <a:gd name="T54" fmla="*/ 3308 w 4899"/>
                <a:gd name="T55" fmla="*/ 616 h 623"/>
                <a:gd name="T56" fmla="*/ 3249 w 4899"/>
                <a:gd name="T57" fmla="*/ 496 h 623"/>
                <a:gd name="T58" fmla="*/ 3188 w 4899"/>
                <a:gd name="T59" fmla="*/ 616 h 623"/>
                <a:gd name="T60" fmla="*/ 3129 w 4899"/>
                <a:gd name="T61" fmla="*/ 495 h 623"/>
                <a:gd name="T62" fmla="*/ 3068 w 4899"/>
                <a:gd name="T63" fmla="*/ 615 h 623"/>
                <a:gd name="T64" fmla="*/ 3009 w 4899"/>
                <a:gd name="T65" fmla="*/ 495 h 623"/>
                <a:gd name="T66" fmla="*/ 2948 w 4899"/>
                <a:gd name="T67" fmla="*/ 614 h 623"/>
                <a:gd name="T68" fmla="*/ 2889 w 4899"/>
                <a:gd name="T69" fmla="*/ 494 h 623"/>
                <a:gd name="T70" fmla="*/ 2828 w 4899"/>
                <a:gd name="T71" fmla="*/ 614 h 623"/>
                <a:gd name="T72" fmla="*/ 2769 w 4899"/>
                <a:gd name="T73" fmla="*/ 494 h 623"/>
                <a:gd name="T74" fmla="*/ 2708 w 4899"/>
                <a:gd name="T75" fmla="*/ 613 h 623"/>
                <a:gd name="T76" fmla="*/ 2649 w 4899"/>
                <a:gd name="T77" fmla="*/ 493 h 623"/>
                <a:gd name="T78" fmla="*/ 2588 w 4899"/>
                <a:gd name="T79" fmla="*/ 613 h 623"/>
                <a:gd name="T80" fmla="*/ 2529 w 4899"/>
                <a:gd name="T81" fmla="*/ 492 h 623"/>
                <a:gd name="T82" fmla="*/ 2468 w 4899"/>
                <a:gd name="T83" fmla="*/ 612 h 623"/>
                <a:gd name="T84" fmla="*/ 2409 w 4899"/>
                <a:gd name="T85" fmla="*/ 492 h 623"/>
                <a:gd name="T86" fmla="*/ 2348 w 4899"/>
                <a:gd name="T87" fmla="*/ 612 h 623"/>
                <a:gd name="T88" fmla="*/ 2289 w 4899"/>
                <a:gd name="T89" fmla="*/ 491 h 623"/>
                <a:gd name="T90" fmla="*/ 2228 w 4899"/>
                <a:gd name="T91" fmla="*/ 611 h 623"/>
                <a:gd name="T92" fmla="*/ 2169 w 4899"/>
                <a:gd name="T93" fmla="*/ 491 h 623"/>
                <a:gd name="T94" fmla="*/ 2108 w 4899"/>
                <a:gd name="T95" fmla="*/ 611 h 623"/>
                <a:gd name="T96" fmla="*/ 2049 w 4899"/>
                <a:gd name="T97" fmla="*/ 490 h 623"/>
                <a:gd name="T98" fmla="*/ 1988 w 4899"/>
                <a:gd name="T99" fmla="*/ 610 h 623"/>
                <a:gd name="T100" fmla="*/ 1929 w 4899"/>
                <a:gd name="T101" fmla="*/ 490 h 623"/>
                <a:gd name="T102" fmla="*/ 1899 w 4899"/>
                <a:gd name="T103" fmla="*/ 550 h 623"/>
                <a:gd name="T104" fmla="*/ 1892 w 4899"/>
                <a:gd name="T105" fmla="*/ 550 h 623"/>
                <a:gd name="T106" fmla="*/ 0 w 4899"/>
                <a:gd name="T107" fmla="*/ 0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99" h="623">
                  <a:moveTo>
                    <a:pt x="4899" y="564"/>
                  </a:moveTo>
                  <a:lnTo>
                    <a:pt x="4868" y="623"/>
                  </a:lnTo>
                  <a:lnTo>
                    <a:pt x="4809" y="503"/>
                  </a:lnTo>
                  <a:lnTo>
                    <a:pt x="4748" y="623"/>
                  </a:lnTo>
                  <a:lnTo>
                    <a:pt x="4689" y="503"/>
                  </a:lnTo>
                  <a:lnTo>
                    <a:pt x="4628" y="622"/>
                  </a:lnTo>
                  <a:lnTo>
                    <a:pt x="4569" y="502"/>
                  </a:lnTo>
                  <a:lnTo>
                    <a:pt x="4508" y="622"/>
                  </a:lnTo>
                  <a:lnTo>
                    <a:pt x="4449" y="501"/>
                  </a:lnTo>
                  <a:lnTo>
                    <a:pt x="4388" y="621"/>
                  </a:lnTo>
                  <a:lnTo>
                    <a:pt x="4329" y="501"/>
                  </a:lnTo>
                  <a:lnTo>
                    <a:pt x="4268" y="621"/>
                  </a:lnTo>
                  <a:lnTo>
                    <a:pt x="4209" y="500"/>
                  </a:lnTo>
                  <a:lnTo>
                    <a:pt x="4148" y="620"/>
                  </a:lnTo>
                  <a:lnTo>
                    <a:pt x="4089" y="500"/>
                  </a:lnTo>
                  <a:lnTo>
                    <a:pt x="4028" y="619"/>
                  </a:lnTo>
                  <a:lnTo>
                    <a:pt x="3969" y="499"/>
                  </a:lnTo>
                  <a:lnTo>
                    <a:pt x="3908" y="619"/>
                  </a:lnTo>
                  <a:lnTo>
                    <a:pt x="3849" y="499"/>
                  </a:lnTo>
                  <a:lnTo>
                    <a:pt x="3788" y="618"/>
                  </a:lnTo>
                  <a:lnTo>
                    <a:pt x="3729" y="498"/>
                  </a:lnTo>
                  <a:lnTo>
                    <a:pt x="3668" y="618"/>
                  </a:lnTo>
                  <a:lnTo>
                    <a:pt x="3609" y="497"/>
                  </a:lnTo>
                  <a:lnTo>
                    <a:pt x="3548" y="617"/>
                  </a:lnTo>
                  <a:lnTo>
                    <a:pt x="3489" y="497"/>
                  </a:lnTo>
                  <a:lnTo>
                    <a:pt x="3428" y="617"/>
                  </a:lnTo>
                  <a:lnTo>
                    <a:pt x="3369" y="496"/>
                  </a:lnTo>
                  <a:lnTo>
                    <a:pt x="3308" y="616"/>
                  </a:lnTo>
                  <a:lnTo>
                    <a:pt x="3249" y="496"/>
                  </a:lnTo>
                  <a:lnTo>
                    <a:pt x="3188" y="616"/>
                  </a:lnTo>
                  <a:lnTo>
                    <a:pt x="3129" y="495"/>
                  </a:lnTo>
                  <a:lnTo>
                    <a:pt x="3068" y="615"/>
                  </a:lnTo>
                  <a:lnTo>
                    <a:pt x="3009" y="495"/>
                  </a:lnTo>
                  <a:lnTo>
                    <a:pt x="2948" y="614"/>
                  </a:lnTo>
                  <a:lnTo>
                    <a:pt x="2889" y="494"/>
                  </a:lnTo>
                  <a:lnTo>
                    <a:pt x="2828" y="614"/>
                  </a:lnTo>
                  <a:lnTo>
                    <a:pt x="2769" y="494"/>
                  </a:lnTo>
                  <a:lnTo>
                    <a:pt x="2708" y="613"/>
                  </a:lnTo>
                  <a:lnTo>
                    <a:pt x="2649" y="493"/>
                  </a:lnTo>
                  <a:lnTo>
                    <a:pt x="2588" y="613"/>
                  </a:lnTo>
                  <a:lnTo>
                    <a:pt x="2529" y="492"/>
                  </a:lnTo>
                  <a:lnTo>
                    <a:pt x="2468" y="612"/>
                  </a:lnTo>
                  <a:lnTo>
                    <a:pt x="2409" y="492"/>
                  </a:lnTo>
                  <a:lnTo>
                    <a:pt x="2348" y="612"/>
                  </a:lnTo>
                  <a:lnTo>
                    <a:pt x="2289" y="491"/>
                  </a:lnTo>
                  <a:lnTo>
                    <a:pt x="2228" y="611"/>
                  </a:lnTo>
                  <a:lnTo>
                    <a:pt x="2169" y="491"/>
                  </a:lnTo>
                  <a:lnTo>
                    <a:pt x="2108" y="611"/>
                  </a:lnTo>
                  <a:lnTo>
                    <a:pt x="2049" y="490"/>
                  </a:lnTo>
                  <a:lnTo>
                    <a:pt x="1988" y="610"/>
                  </a:lnTo>
                  <a:lnTo>
                    <a:pt x="1929" y="490"/>
                  </a:lnTo>
                  <a:lnTo>
                    <a:pt x="1899" y="550"/>
                  </a:lnTo>
                  <a:lnTo>
                    <a:pt x="1892" y="5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4" name="Freeform 303"/>
            <p:cNvSpPr>
              <a:spLocks/>
            </p:cNvSpPr>
            <p:nvPr/>
          </p:nvSpPr>
          <p:spPr bwMode="auto">
            <a:xfrm>
              <a:off x="1498" y="1434"/>
              <a:ext cx="26" cy="72"/>
            </a:xfrm>
            <a:custGeom>
              <a:avLst/>
              <a:gdLst>
                <a:gd name="T0" fmla="*/ 54 w 73"/>
                <a:gd name="T1" fmla="*/ 0 h 204"/>
                <a:gd name="T2" fmla="*/ 73 w 73"/>
                <a:gd name="T3" fmla="*/ 4 h 204"/>
                <a:gd name="T4" fmla="*/ 19 w 73"/>
                <a:gd name="T5" fmla="*/ 204 h 204"/>
                <a:gd name="T6" fmla="*/ 0 w 73"/>
                <a:gd name="T7" fmla="*/ 20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04">
                  <a:moveTo>
                    <a:pt x="54" y="0"/>
                  </a:moveTo>
                  <a:lnTo>
                    <a:pt x="73" y="4"/>
                  </a:lnTo>
                  <a:lnTo>
                    <a:pt x="19" y="204"/>
                  </a:lnTo>
                  <a:lnTo>
                    <a:pt x="0" y="20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5" name="Line 304"/>
            <p:cNvSpPr>
              <a:spLocks noChangeShapeType="1"/>
            </p:cNvSpPr>
            <p:nvPr/>
          </p:nvSpPr>
          <p:spPr bwMode="auto">
            <a:xfrm>
              <a:off x="1498" y="1505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6" name="Freeform 305"/>
            <p:cNvSpPr>
              <a:spLocks/>
            </p:cNvSpPr>
            <p:nvPr/>
          </p:nvSpPr>
          <p:spPr bwMode="auto">
            <a:xfrm>
              <a:off x="2269" y="1206"/>
              <a:ext cx="470" cy="604"/>
            </a:xfrm>
            <a:custGeom>
              <a:avLst/>
              <a:gdLst>
                <a:gd name="T0" fmla="*/ 0 w 1327"/>
                <a:gd name="T1" fmla="*/ 1707 h 1707"/>
                <a:gd name="T2" fmla="*/ 1327 w 1327"/>
                <a:gd name="T3" fmla="*/ 380 h 1707"/>
                <a:gd name="T4" fmla="*/ 1314 w 1327"/>
                <a:gd name="T5" fmla="*/ 0 h 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7" h="1707">
                  <a:moveTo>
                    <a:pt x="0" y="1707"/>
                  </a:moveTo>
                  <a:lnTo>
                    <a:pt x="1327" y="380"/>
                  </a:lnTo>
                  <a:lnTo>
                    <a:pt x="13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7" name="Freeform 306"/>
            <p:cNvSpPr>
              <a:spLocks/>
            </p:cNvSpPr>
            <p:nvPr/>
          </p:nvSpPr>
          <p:spPr bwMode="auto">
            <a:xfrm>
              <a:off x="2698" y="1199"/>
              <a:ext cx="72" cy="8"/>
            </a:xfrm>
            <a:custGeom>
              <a:avLst/>
              <a:gdLst>
                <a:gd name="T0" fmla="*/ 205 w 205"/>
                <a:gd name="T1" fmla="*/ 0 h 23"/>
                <a:gd name="T2" fmla="*/ 205 w 205"/>
                <a:gd name="T3" fmla="*/ 19 h 23"/>
                <a:gd name="T4" fmla="*/ 0 w 205"/>
                <a:gd name="T5" fmla="*/ 23 h 23"/>
                <a:gd name="T6" fmla="*/ 0 w 20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3">
                  <a:moveTo>
                    <a:pt x="205" y="0"/>
                  </a:moveTo>
                  <a:lnTo>
                    <a:pt x="205" y="19"/>
                  </a:lnTo>
                  <a:lnTo>
                    <a:pt x="0" y="23"/>
                  </a:lnTo>
                  <a:lnTo>
                    <a:pt x="0" y="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8" name="Line 307"/>
            <p:cNvSpPr>
              <a:spLocks noChangeShapeType="1"/>
            </p:cNvSpPr>
            <p:nvPr/>
          </p:nvSpPr>
          <p:spPr bwMode="auto">
            <a:xfrm>
              <a:off x="2698" y="120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09" name="Arc 308"/>
            <p:cNvSpPr>
              <a:spLocks/>
            </p:cNvSpPr>
            <p:nvPr/>
          </p:nvSpPr>
          <p:spPr bwMode="auto">
            <a:xfrm>
              <a:off x="2099" y="1596"/>
              <a:ext cx="181" cy="11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10" name="Arc 309"/>
            <p:cNvSpPr>
              <a:spLocks/>
            </p:cNvSpPr>
            <p:nvPr/>
          </p:nvSpPr>
          <p:spPr bwMode="auto">
            <a:xfrm>
              <a:off x="1410" y="1706"/>
              <a:ext cx="690" cy="25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11" name="Arc 310"/>
            <p:cNvSpPr>
              <a:spLocks/>
            </p:cNvSpPr>
            <p:nvPr/>
          </p:nvSpPr>
          <p:spPr bwMode="auto">
            <a:xfrm>
              <a:off x="1140" y="1731"/>
              <a:ext cx="270" cy="22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12" name="Freeform 311"/>
            <p:cNvSpPr>
              <a:spLocks/>
            </p:cNvSpPr>
            <p:nvPr/>
          </p:nvSpPr>
          <p:spPr bwMode="auto">
            <a:xfrm>
              <a:off x="1121" y="1731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13" name="Freeform 312"/>
            <p:cNvSpPr>
              <a:spLocks/>
            </p:cNvSpPr>
            <p:nvPr/>
          </p:nvSpPr>
          <p:spPr bwMode="auto">
            <a:xfrm>
              <a:off x="1495" y="1661"/>
              <a:ext cx="530" cy="80"/>
            </a:xfrm>
            <a:custGeom>
              <a:avLst/>
              <a:gdLst>
                <a:gd name="T0" fmla="*/ 0 w 1498"/>
                <a:gd name="T1" fmla="*/ 0 h 226"/>
                <a:gd name="T2" fmla="*/ 0 w 1498"/>
                <a:gd name="T3" fmla="*/ 226 h 226"/>
                <a:gd name="T4" fmla="*/ 1496 w 1498"/>
                <a:gd name="T5" fmla="*/ 226 h 226"/>
                <a:gd name="T6" fmla="*/ 1498 w 1498"/>
                <a:gd name="T7" fmla="*/ 22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8" h="226">
                  <a:moveTo>
                    <a:pt x="0" y="0"/>
                  </a:moveTo>
                  <a:lnTo>
                    <a:pt x="0" y="226"/>
                  </a:lnTo>
                  <a:lnTo>
                    <a:pt x="1496" y="226"/>
                  </a:lnTo>
                  <a:lnTo>
                    <a:pt x="1498" y="22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14" name="Arc 313"/>
            <p:cNvSpPr>
              <a:spLocks/>
            </p:cNvSpPr>
            <p:nvPr/>
          </p:nvSpPr>
          <p:spPr bwMode="auto">
            <a:xfrm>
              <a:off x="2004" y="1731"/>
              <a:ext cx="921" cy="11"/>
            </a:xfrm>
            <a:custGeom>
              <a:avLst/>
              <a:gdLst>
                <a:gd name="G0" fmla="+- 25 0 0"/>
                <a:gd name="G1" fmla="+- 0 0 0"/>
                <a:gd name="G2" fmla="+- 21600 0 0"/>
                <a:gd name="T0" fmla="*/ 21625 w 21625"/>
                <a:gd name="T1" fmla="*/ 0 h 21600"/>
                <a:gd name="T2" fmla="*/ 0 w 21625"/>
                <a:gd name="T3" fmla="*/ 21600 h 21600"/>
                <a:gd name="T4" fmla="*/ 25 w 2162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5" h="21600" fill="none" extrusionOk="0">
                  <a:moveTo>
                    <a:pt x="21625" y="0"/>
                  </a:moveTo>
                  <a:cubicBezTo>
                    <a:pt x="21625" y="11929"/>
                    <a:pt x="11954" y="21600"/>
                    <a:pt x="25" y="21600"/>
                  </a:cubicBezTo>
                  <a:cubicBezTo>
                    <a:pt x="16" y="21600"/>
                    <a:pt x="8" y="21599"/>
                    <a:pt x="0" y="21599"/>
                  </a:cubicBezTo>
                </a:path>
                <a:path w="21625" h="21600" stroke="0" extrusionOk="0">
                  <a:moveTo>
                    <a:pt x="21625" y="0"/>
                  </a:moveTo>
                  <a:cubicBezTo>
                    <a:pt x="21625" y="11929"/>
                    <a:pt x="11954" y="21600"/>
                    <a:pt x="25" y="21600"/>
                  </a:cubicBezTo>
                  <a:cubicBezTo>
                    <a:pt x="16" y="21600"/>
                    <a:pt x="8" y="21599"/>
                    <a:pt x="0" y="21599"/>
                  </a:cubicBezTo>
                  <a:lnTo>
                    <a:pt x="2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15" name="Arc 314"/>
            <p:cNvSpPr>
              <a:spLocks/>
            </p:cNvSpPr>
            <p:nvPr/>
          </p:nvSpPr>
          <p:spPr bwMode="auto">
            <a:xfrm>
              <a:off x="2924" y="1147"/>
              <a:ext cx="650" cy="585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16" name="Freeform 315"/>
            <p:cNvSpPr>
              <a:spLocks/>
            </p:cNvSpPr>
            <p:nvPr/>
          </p:nvSpPr>
          <p:spPr bwMode="auto">
            <a:xfrm>
              <a:off x="3555" y="1147"/>
              <a:ext cx="37" cy="51"/>
            </a:xfrm>
            <a:custGeom>
              <a:avLst/>
              <a:gdLst>
                <a:gd name="T0" fmla="*/ 19 w 37"/>
                <a:gd name="T1" fmla="*/ 0 h 51"/>
                <a:gd name="T2" fmla="*/ 0 w 37"/>
                <a:gd name="T3" fmla="*/ 51 h 51"/>
                <a:gd name="T4" fmla="*/ 19 w 37"/>
                <a:gd name="T5" fmla="*/ 38 h 51"/>
                <a:gd name="T6" fmla="*/ 37 w 37"/>
                <a:gd name="T7" fmla="*/ 51 h 51"/>
                <a:gd name="T8" fmla="*/ 19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9" y="0"/>
                  </a:moveTo>
                  <a:lnTo>
                    <a:pt x="0" y="51"/>
                  </a:lnTo>
                  <a:lnTo>
                    <a:pt x="19" y="38"/>
                  </a:lnTo>
                  <a:lnTo>
                    <a:pt x="37" y="51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648200" y="80772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381000"/>
            <a:ext cx="6376987" cy="8413750"/>
            <a:chOff x="295" y="240"/>
            <a:chExt cx="4017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5" y="240"/>
              <a:ext cx="3785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22" y="267"/>
              <a:ext cx="3990" cy="5092"/>
              <a:chOff x="322" y="267"/>
              <a:chExt cx="3990" cy="5092"/>
            </a:xfrm>
          </p:grpSpPr>
          <p:sp>
            <p:nvSpPr>
              <p:cNvPr id="16424" name="Rectangle 5"/>
              <p:cNvSpPr>
                <a:spLocks noChangeArrowheads="1"/>
              </p:cNvSpPr>
              <p:nvPr/>
            </p:nvSpPr>
            <p:spPr bwMode="auto">
              <a:xfrm>
                <a:off x="322" y="4334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5" name="Rectangle 6"/>
              <p:cNvSpPr>
                <a:spLocks noChangeArrowheads="1"/>
              </p:cNvSpPr>
              <p:nvPr/>
            </p:nvSpPr>
            <p:spPr bwMode="auto">
              <a:xfrm>
                <a:off x="322" y="2263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6" name="Rectangle 7"/>
              <p:cNvSpPr>
                <a:spLocks noChangeArrowheads="1"/>
              </p:cNvSpPr>
              <p:nvPr/>
            </p:nvSpPr>
            <p:spPr bwMode="auto">
              <a:xfrm>
                <a:off x="322" y="3299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7" name="Rectangle 8"/>
              <p:cNvSpPr>
                <a:spLocks noChangeArrowheads="1"/>
              </p:cNvSpPr>
              <p:nvPr/>
            </p:nvSpPr>
            <p:spPr bwMode="auto">
              <a:xfrm>
                <a:off x="727" y="414"/>
                <a:ext cx="3050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8" name="Oval 9"/>
              <p:cNvSpPr>
                <a:spLocks noChangeArrowheads="1"/>
              </p:cNvSpPr>
              <p:nvPr/>
            </p:nvSpPr>
            <p:spPr bwMode="auto">
              <a:xfrm>
                <a:off x="927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29" name="Rectangle 10"/>
              <p:cNvSpPr>
                <a:spLocks noChangeArrowheads="1"/>
              </p:cNvSpPr>
              <p:nvPr/>
            </p:nvSpPr>
            <p:spPr bwMode="auto">
              <a:xfrm>
                <a:off x="1705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30" name="Oval 11"/>
              <p:cNvSpPr>
                <a:spLocks noChangeArrowheads="1"/>
              </p:cNvSpPr>
              <p:nvPr/>
            </p:nvSpPr>
            <p:spPr bwMode="auto">
              <a:xfrm>
                <a:off x="1697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1" name="Rectangle 12"/>
              <p:cNvSpPr>
                <a:spLocks noChangeArrowheads="1"/>
              </p:cNvSpPr>
              <p:nvPr/>
            </p:nvSpPr>
            <p:spPr bwMode="auto">
              <a:xfrm>
                <a:off x="2082" y="11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32" name="Oval 13"/>
              <p:cNvSpPr>
                <a:spLocks noChangeArrowheads="1"/>
              </p:cNvSpPr>
              <p:nvPr/>
            </p:nvSpPr>
            <p:spPr bwMode="auto">
              <a:xfrm>
                <a:off x="1951" y="1381"/>
                <a:ext cx="107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3" name="Rectangle 14"/>
              <p:cNvSpPr>
                <a:spLocks noChangeArrowheads="1"/>
              </p:cNvSpPr>
              <p:nvPr/>
            </p:nvSpPr>
            <p:spPr bwMode="auto">
              <a:xfrm>
                <a:off x="2586" y="1166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34" name="Rectangle 15"/>
              <p:cNvSpPr>
                <a:spLocks noChangeArrowheads="1"/>
              </p:cNvSpPr>
              <p:nvPr/>
            </p:nvSpPr>
            <p:spPr bwMode="auto">
              <a:xfrm>
                <a:off x="2206" y="1381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5" name="Line 16"/>
              <p:cNvSpPr>
                <a:spLocks noChangeShapeType="1"/>
              </p:cNvSpPr>
              <p:nvPr/>
            </p:nvSpPr>
            <p:spPr bwMode="auto">
              <a:xfrm>
                <a:off x="2206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6" name="Line 17"/>
              <p:cNvSpPr>
                <a:spLocks noChangeShapeType="1"/>
              </p:cNvSpPr>
              <p:nvPr/>
            </p:nvSpPr>
            <p:spPr bwMode="auto">
              <a:xfrm flipV="1">
                <a:off x="2206" y="1381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7" name="Rectangle 18"/>
              <p:cNvSpPr>
                <a:spLocks noChangeArrowheads="1"/>
              </p:cNvSpPr>
              <p:nvPr/>
            </p:nvSpPr>
            <p:spPr bwMode="auto">
              <a:xfrm>
                <a:off x="1439" y="1039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38" name="Oval 19"/>
              <p:cNvSpPr>
                <a:spLocks noChangeArrowheads="1"/>
              </p:cNvSpPr>
              <p:nvPr/>
            </p:nvSpPr>
            <p:spPr bwMode="auto">
              <a:xfrm>
                <a:off x="2466" y="138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39" name="Rectangle 20"/>
              <p:cNvSpPr>
                <a:spLocks noChangeArrowheads="1"/>
              </p:cNvSpPr>
              <p:nvPr/>
            </p:nvSpPr>
            <p:spPr bwMode="auto">
              <a:xfrm>
                <a:off x="2209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0" name="Oval 21"/>
              <p:cNvSpPr>
                <a:spLocks noChangeArrowheads="1"/>
              </p:cNvSpPr>
              <p:nvPr/>
            </p:nvSpPr>
            <p:spPr bwMode="auto">
              <a:xfrm>
                <a:off x="2721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1" name="Rectangle 22"/>
              <p:cNvSpPr>
                <a:spLocks noChangeArrowheads="1"/>
              </p:cNvSpPr>
              <p:nvPr/>
            </p:nvSpPr>
            <p:spPr bwMode="auto">
              <a:xfrm>
                <a:off x="2724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2" name="Oval 23"/>
              <p:cNvSpPr>
                <a:spLocks noChangeArrowheads="1"/>
              </p:cNvSpPr>
              <p:nvPr/>
            </p:nvSpPr>
            <p:spPr bwMode="auto">
              <a:xfrm>
                <a:off x="2976" y="138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3" name="Rectangle 24"/>
              <p:cNvSpPr>
                <a:spLocks noChangeArrowheads="1"/>
              </p:cNvSpPr>
              <p:nvPr/>
            </p:nvSpPr>
            <p:spPr bwMode="auto">
              <a:xfrm>
                <a:off x="2984" y="1166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4" name="Oval 25"/>
              <p:cNvSpPr>
                <a:spLocks noChangeArrowheads="1"/>
              </p:cNvSpPr>
              <p:nvPr/>
            </p:nvSpPr>
            <p:spPr bwMode="auto">
              <a:xfrm>
                <a:off x="2206" y="1540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5" name="Rectangle 26"/>
              <p:cNvSpPr>
                <a:spLocks noChangeArrowheads="1"/>
              </p:cNvSpPr>
              <p:nvPr/>
            </p:nvSpPr>
            <p:spPr bwMode="auto">
              <a:xfrm>
                <a:off x="930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6" name="Oval 27"/>
              <p:cNvSpPr>
                <a:spLocks noChangeArrowheads="1"/>
              </p:cNvSpPr>
              <p:nvPr/>
            </p:nvSpPr>
            <p:spPr bwMode="auto">
              <a:xfrm>
                <a:off x="2206" y="1806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7" name="Rectangle 28"/>
              <p:cNvSpPr>
                <a:spLocks noChangeArrowheads="1"/>
              </p:cNvSpPr>
              <p:nvPr/>
            </p:nvSpPr>
            <p:spPr bwMode="auto">
              <a:xfrm>
                <a:off x="3361" y="101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48" name="Oval 29"/>
              <p:cNvSpPr>
                <a:spLocks noChangeArrowheads="1"/>
              </p:cNvSpPr>
              <p:nvPr/>
            </p:nvSpPr>
            <p:spPr bwMode="auto">
              <a:xfrm>
                <a:off x="1468" y="1567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49" name="Rectangle 30"/>
              <p:cNvSpPr>
                <a:spLocks noChangeArrowheads="1"/>
              </p:cNvSpPr>
              <p:nvPr/>
            </p:nvSpPr>
            <p:spPr bwMode="auto">
              <a:xfrm>
                <a:off x="1540" y="630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0" name="Oval 31"/>
              <p:cNvSpPr>
                <a:spLocks noChangeArrowheads="1"/>
              </p:cNvSpPr>
              <p:nvPr/>
            </p:nvSpPr>
            <p:spPr bwMode="auto">
              <a:xfrm>
                <a:off x="3231" y="1609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1" name="Rectangle 32"/>
              <p:cNvSpPr>
                <a:spLocks noChangeArrowheads="1"/>
              </p:cNvSpPr>
              <p:nvPr/>
            </p:nvSpPr>
            <p:spPr bwMode="auto">
              <a:xfrm>
                <a:off x="2944" y="630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2" name="Oval 33"/>
              <p:cNvSpPr>
                <a:spLocks noChangeArrowheads="1"/>
              </p:cNvSpPr>
              <p:nvPr/>
            </p:nvSpPr>
            <p:spPr bwMode="auto">
              <a:xfrm>
                <a:off x="398" y="28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3" name="Rectangle 34"/>
              <p:cNvSpPr>
                <a:spLocks noChangeArrowheads="1"/>
              </p:cNvSpPr>
              <p:nvPr/>
            </p:nvSpPr>
            <p:spPr bwMode="auto">
              <a:xfrm>
                <a:off x="847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4" name="Oval 35"/>
              <p:cNvSpPr>
                <a:spLocks noChangeArrowheads="1"/>
              </p:cNvSpPr>
              <p:nvPr/>
            </p:nvSpPr>
            <p:spPr bwMode="auto">
              <a:xfrm>
                <a:off x="839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5" name="Rectangle 36"/>
              <p:cNvSpPr>
                <a:spLocks noChangeArrowheads="1"/>
              </p:cNvSpPr>
              <p:nvPr/>
            </p:nvSpPr>
            <p:spPr bwMode="auto">
              <a:xfrm>
                <a:off x="1070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6" name="Oval 37"/>
              <p:cNvSpPr>
                <a:spLocks noChangeArrowheads="1"/>
              </p:cNvSpPr>
              <p:nvPr/>
            </p:nvSpPr>
            <p:spPr bwMode="auto">
              <a:xfrm>
                <a:off x="988" y="283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7" name="Rectangle 38"/>
              <p:cNvSpPr>
                <a:spLocks noChangeArrowheads="1"/>
              </p:cNvSpPr>
              <p:nvPr/>
            </p:nvSpPr>
            <p:spPr bwMode="auto">
              <a:xfrm>
                <a:off x="1362" y="271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58" name="Rectangle 39"/>
              <p:cNvSpPr>
                <a:spLocks noChangeArrowheads="1"/>
              </p:cNvSpPr>
              <p:nvPr/>
            </p:nvSpPr>
            <p:spPr bwMode="auto">
              <a:xfrm>
                <a:off x="1136" y="2838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59" name="Line 40"/>
              <p:cNvSpPr>
                <a:spLocks noChangeShapeType="1"/>
              </p:cNvSpPr>
              <p:nvPr/>
            </p:nvSpPr>
            <p:spPr bwMode="auto">
              <a:xfrm>
                <a:off x="1136" y="283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0" name="Line 41"/>
              <p:cNvSpPr>
                <a:spLocks noChangeShapeType="1"/>
              </p:cNvSpPr>
              <p:nvPr/>
            </p:nvSpPr>
            <p:spPr bwMode="auto">
              <a:xfrm flipV="1">
                <a:off x="1136" y="283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1" name="Rectangle 42"/>
              <p:cNvSpPr>
                <a:spLocks noChangeArrowheads="1"/>
              </p:cNvSpPr>
              <p:nvPr/>
            </p:nvSpPr>
            <p:spPr bwMode="auto">
              <a:xfrm>
                <a:off x="691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2" name="Oval 43"/>
              <p:cNvSpPr>
                <a:spLocks noChangeArrowheads="1"/>
              </p:cNvSpPr>
              <p:nvPr/>
            </p:nvSpPr>
            <p:spPr bwMode="auto">
              <a:xfrm>
                <a:off x="1285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3" name="Rectangle 44"/>
              <p:cNvSpPr>
                <a:spLocks noChangeArrowheads="1"/>
              </p:cNvSpPr>
              <p:nvPr/>
            </p:nvSpPr>
            <p:spPr bwMode="auto">
              <a:xfrm>
                <a:off x="993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4" name="Oval 45"/>
              <p:cNvSpPr>
                <a:spLocks noChangeArrowheads="1"/>
              </p:cNvSpPr>
              <p:nvPr/>
            </p:nvSpPr>
            <p:spPr bwMode="auto">
              <a:xfrm>
                <a:off x="1434" y="283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5" name="Rectangle 46"/>
              <p:cNvSpPr>
                <a:spLocks noChangeArrowheads="1"/>
              </p:cNvSpPr>
              <p:nvPr/>
            </p:nvSpPr>
            <p:spPr bwMode="auto">
              <a:xfrm>
                <a:off x="1285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6" name="Oval 47"/>
              <p:cNvSpPr>
                <a:spLocks noChangeArrowheads="1"/>
              </p:cNvSpPr>
              <p:nvPr/>
            </p:nvSpPr>
            <p:spPr bwMode="auto">
              <a:xfrm>
                <a:off x="1582" y="283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7" name="Rectangle 48"/>
              <p:cNvSpPr>
                <a:spLocks noChangeArrowheads="1"/>
              </p:cNvSpPr>
              <p:nvPr/>
            </p:nvSpPr>
            <p:spPr bwMode="auto">
              <a:xfrm>
                <a:off x="1553" y="2713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68" name="Oval 49"/>
              <p:cNvSpPr>
                <a:spLocks noChangeArrowheads="1"/>
              </p:cNvSpPr>
              <p:nvPr/>
            </p:nvSpPr>
            <p:spPr bwMode="auto">
              <a:xfrm>
                <a:off x="1136" y="292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69" name="Rectangle 50"/>
              <p:cNvSpPr>
                <a:spLocks noChangeArrowheads="1"/>
              </p:cNvSpPr>
              <p:nvPr/>
            </p:nvSpPr>
            <p:spPr bwMode="auto">
              <a:xfrm>
                <a:off x="399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0" name="Oval 51"/>
              <p:cNvSpPr>
                <a:spLocks noChangeArrowheads="1"/>
              </p:cNvSpPr>
              <p:nvPr/>
            </p:nvSpPr>
            <p:spPr bwMode="auto">
              <a:xfrm>
                <a:off x="1131" y="3061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1" name="Rectangle 52"/>
              <p:cNvSpPr>
                <a:spLocks noChangeArrowheads="1"/>
              </p:cNvSpPr>
              <p:nvPr/>
            </p:nvSpPr>
            <p:spPr bwMode="auto">
              <a:xfrm>
                <a:off x="1731" y="26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2" name="Oval 53"/>
              <p:cNvSpPr>
                <a:spLocks noChangeArrowheads="1"/>
              </p:cNvSpPr>
              <p:nvPr/>
            </p:nvSpPr>
            <p:spPr bwMode="auto">
              <a:xfrm>
                <a:off x="690" y="298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3" name="Rectangle 54"/>
              <p:cNvSpPr>
                <a:spLocks noChangeArrowheads="1"/>
              </p:cNvSpPr>
              <p:nvPr/>
            </p:nvSpPr>
            <p:spPr bwMode="auto">
              <a:xfrm>
                <a:off x="1046" y="240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4" name="Oval 55"/>
              <p:cNvSpPr>
                <a:spLocks noChangeArrowheads="1"/>
              </p:cNvSpPr>
              <p:nvPr/>
            </p:nvSpPr>
            <p:spPr bwMode="auto">
              <a:xfrm>
                <a:off x="1726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5" name="Rectangle 56"/>
              <p:cNvSpPr>
                <a:spLocks noChangeArrowheads="1"/>
              </p:cNvSpPr>
              <p:nvPr/>
            </p:nvSpPr>
            <p:spPr bwMode="auto">
              <a:xfrm>
                <a:off x="1880" y="25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6" name="Oval 57"/>
              <p:cNvSpPr>
                <a:spLocks noChangeArrowheads="1"/>
              </p:cNvSpPr>
              <p:nvPr/>
            </p:nvSpPr>
            <p:spPr bwMode="auto">
              <a:xfrm>
                <a:off x="398" y="49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7" name="Rectangle 58"/>
              <p:cNvSpPr>
                <a:spLocks noChangeArrowheads="1"/>
              </p:cNvSpPr>
              <p:nvPr/>
            </p:nvSpPr>
            <p:spPr bwMode="auto">
              <a:xfrm>
                <a:off x="847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78" name="Oval 59"/>
              <p:cNvSpPr>
                <a:spLocks noChangeArrowheads="1"/>
              </p:cNvSpPr>
              <p:nvPr/>
            </p:nvSpPr>
            <p:spPr bwMode="auto">
              <a:xfrm>
                <a:off x="839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79" name="Rectangle 60"/>
              <p:cNvSpPr>
                <a:spLocks noChangeArrowheads="1"/>
              </p:cNvSpPr>
              <p:nvPr/>
            </p:nvSpPr>
            <p:spPr bwMode="auto">
              <a:xfrm>
                <a:off x="1137" y="4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0" name="Oval 61"/>
              <p:cNvSpPr>
                <a:spLocks noChangeArrowheads="1"/>
              </p:cNvSpPr>
              <p:nvPr/>
            </p:nvSpPr>
            <p:spPr bwMode="auto">
              <a:xfrm>
                <a:off x="988" y="490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1" name="Rectangle 62"/>
              <p:cNvSpPr>
                <a:spLocks noChangeArrowheads="1"/>
              </p:cNvSpPr>
              <p:nvPr/>
            </p:nvSpPr>
            <p:spPr bwMode="auto">
              <a:xfrm>
                <a:off x="1436" y="4783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2" name="Rectangle 63"/>
              <p:cNvSpPr>
                <a:spLocks noChangeArrowheads="1"/>
              </p:cNvSpPr>
              <p:nvPr/>
            </p:nvSpPr>
            <p:spPr bwMode="auto">
              <a:xfrm>
                <a:off x="1136" y="4908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3" name="Line 64"/>
              <p:cNvSpPr>
                <a:spLocks noChangeShapeType="1"/>
              </p:cNvSpPr>
              <p:nvPr/>
            </p:nvSpPr>
            <p:spPr bwMode="auto">
              <a:xfrm>
                <a:off x="1136" y="490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4" name="Line 65"/>
              <p:cNvSpPr>
                <a:spLocks noChangeShapeType="1"/>
              </p:cNvSpPr>
              <p:nvPr/>
            </p:nvSpPr>
            <p:spPr bwMode="auto">
              <a:xfrm flipV="1">
                <a:off x="1136" y="490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5" name="Rectangle 66"/>
              <p:cNvSpPr>
                <a:spLocks noChangeArrowheads="1"/>
              </p:cNvSpPr>
              <p:nvPr/>
            </p:nvSpPr>
            <p:spPr bwMode="auto">
              <a:xfrm>
                <a:off x="672" y="471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6" name="Oval 67"/>
              <p:cNvSpPr>
                <a:spLocks noChangeArrowheads="1"/>
              </p:cNvSpPr>
              <p:nvPr/>
            </p:nvSpPr>
            <p:spPr bwMode="auto">
              <a:xfrm>
                <a:off x="1285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7" name="Rectangle 68"/>
              <p:cNvSpPr>
                <a:spLocks noChangeArrowheads="1"/>
              </p:cNvSpPr>
              <p:nvPr/>
            </p:nvSpPr>
            <p:spPr bwMode="auto">
              <a:xfrm>
                <a:off x="845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88" name="Oval 69"/>
              <p:cNvSpPr>
                <a:spLocks noChangeArrowheads="1"/>
              </p:cNvSpPr>
              <p:nvPr/>
            </p:nvSpPr>
            <p:spPr bwMode="auto">
              <a:xfrm>
                <a:off x="1434" y="49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89" name="Rectangle 70"/>
              <p:cNvSpPr>
                <a:spLocks noChangeArrowheads="1"/>
              </p:cNvSpPr>
              <p:nvPr/>
            </p:nvSpPr>
            <p:spPr bwMode="auto">
              <a:xfrm>
                <a:off x="1137" y="469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0" name="Oval 71"/>
              <p:cNvSpPr>
                <a:spLocks noChangeArrowheads="1"/>
              </p:cNvSpPr>
              <p:nvPr/>
            </p:nvSpPr>
            <p:spPr bwMode="auto">
              <a:xfrm>
                <a:off x="1582" y="49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1" name="Rectangle 72"/>
              <p:cNvSpPr>
                <a:spLocks noChangeArrowheads="1"/>
              </p:cNvSpPr>
              <p:nvPr/>
            </p:nvSpPr>
            <p:spPr bwMode="auto">
              <a:xfrm>
                <a:off x="1434" y="471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2" name="Oval 73"/>
              <p:cNvSpPr>
                <a:spLocks noChangeArrowheads="1"/>
              </p:cNvSpPr>
              <p:nvPr/>
            </p:nvSpPr>
            <p:spPr bwMode="auto">
              <a:xfrm>
                <a:off x="1136" y="499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3" name="Rectangle 74"/>
              <p:cNvSpPr>
                <a:spLocks noChangeArrowheads="1"/>
              </p:cNvSpPr>
              <p:nvPr/>
            </p:nvSpPr>
            <p:spPr bwMode="auto">
              <a:xfrm>
                <a:off x="399" y="46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4" name="Oval 75"/>
              <p:cNvSpPr>
                <a:spLocks noChangeArrowheads="1"/>
              </p:cNvSpPr>
              <p:nvPr/>
            </p:nvSpPr>
            <p:spPr bwMode="auto">
              <a:xfrm>
                <a:off x="1131" y="5157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5" name="Rectangle 76"/>
              <p:cNvSpPr>
                <a:spLocks noChangeArrowheads="1"/>
              </p:cNvSpPr>
              <p:nvPr/>
            </p:nvSpPr>
            <p:spPr bwMode="auto">
              <a:xfrm>
                <a:off x="1806" y="46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6" name="Oval 77"/>
              <p:cNvSpPr>
                <a:spLocks noChangeArrowheads="1"/>
              </p:cNvSpPr>
              <p:nvPr/>
            </p:nvSpPr>
            <p:spPr bwMode="auto">
              <a:xfrm>
                <a:off x="690" y="504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7" name="Rectangle 78"/>
              <p:cNvSpPr>
                <a:spLocks noChangeArrowheads="1"/>
              </p:cNvSpPr>
              <p:nvPr/>
            </p:nvSpPr>
            <p:spPr bwMode="auto">
              <a:xfrm>
                <a:off x="1046" y="4475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498" name="Oval 79"/>
              <p:cNvSpPr>
                <a:spLocks noChangeArrowheads="1"/>
              </p:cNvSpPr>
              <p:nvPr/>
            </p:nvSpPr>
            <p:spPr bwMode="auto">
              <a:xfrm>
                <a:off x="1726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99" name="Rectangle 80"/>
              <p:cNvSpPr>
                <a:spLocks noChangeArrowheads="1"/>
              </p:cNvSpPr>
              <p:nvPr/>
            </p:nvSpPr>
            <p:spPr bwMode="auto">
              <a:xfrm>
                <a:off x="1633" y="477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0" name="Oval 81"/>
              <p:cNvSpPr>
                <a:spLocks noChangeArrowheads="1"/>
              </p:cNvSpPr>
              <p:nvPr/>
            </p:nvSpPr>
            <p:spPr bwMode="auto">
              <a:xfrm>
                <a:off x="398" y="38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1" name="Rectangle 82"/>
              <p:cNvSpPr>
                <a:spLocks noChangeArrowheads="1"/>
              </p:cNvSpPr>
              <p:nvPr/>
            </p:nvSpPr>
            <p:spPr bwMode="auto">
              <a:xfrm>
                <a:off x="847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2" name="Oval 83"/>
              <p:cNvSpPr>
                <a:spLocks noChangeArrowheads="1"/>
              </p:cNvSpPr>
              <p:nvPr/>
            </p:nvSpPr>
            <p:spPr bwMode="auto">
              <a:xfrm>
                <a:off x="839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3" name="Rectangle 84"/>
              <p:cNvSpPr>
                <a:spLocks noChangeArrowheads="1"/>
              </p:cNvSpPr>
              <p:nvPr/>
            </p:nvSpPr>
            <p:spPr bwMode="auto">
              <a:xfrm>
                <a:off x="1137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4" name="Oval 85"/>
              <p:cNvSpPr>
                <a:spLocks noChangeArrowheads="1"/>
              </p:cNvSpPr>
              <p:nvPr/>
            </p:nvSpPr>
            <p:spPr bwMode="auto">
              <a:xfrm>
                <a:off x="988" y="3873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5" name="Rectangle 86"/>
              <p:cNvSpPr>
                <a:spLocks noChangeArrowheads="1"/>
              </p:cNvSpPr>
              <p:nvPr/>
            </p:nvSpPr>
            <p:spPr bwMode="auto">
              <a:xfrm>
                <a:off x="1436" y="3748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06" name="Rectangle 87"/>
              <p:cNvSpPr>
                <a:spLocks noChangeArrowheads="1"/>
              </p:cNvSpPr>
              <p:nvPr/>
            </p:nvSpPr>
            <p:spPr bwMode="auto">
              <a:xfrm>
                <a:off x="1136" y="3873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7" name="Line 88"/>
              <p:cNvSpPr>
                <a:spLocks noChangeShapeType="1"/>
              </p:cNvSpPr>
              <p:nvPr/>
            </p:nvSpPr>
            <p:spPr bwMode="auto">
              <a:xfrm>
                <a:off x="1136" y="3873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8" name="Line 89"/>
              <p:cNvSpPr>
                <a:spLocks noChangeShapeType="1"/>
              </p:cNvSpPr>
              <p:nvPr/>
            </p:nvSpPr>
            <p:spPr bwMode="auto">
              <a:xfrm flipV="1">
                <a:off x="1136" y="3873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09" name="Rectangle 90"/>
              <p:cNvSpPr>
                <a:spLocks noChangeArrowheads="1"/>
              </p:cNvSpPr>
              <p:nvPr/>
            </p:nvSpPr>
            <p:spPr bwMode="auto">
              <a:xfrm>
                <a:off x="696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0" name="Oval 91"/>
              <p:cNvSpPr>
                <a:spLocks noChangeArrowheads="1"/>
              </p:cNvSpPr>
              <p:nvPr/>
            </p:nvSpPr>
            <p:spPr bwMode="auto">
              <a:xfrm>
                <a:off x="1285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1" name="Rectangle 92"/>
              <p:cNvSpPr>
                <a:spLocks noChangeArrowheads="1"/>
              </p:cNvSpPr>
              <p:nvPr/>
            </p:nvSpPr>
            <p:spPr bwMode="auto">
              <a:xfrm>
                <a:off x="993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2" name="Oval 93"/>
              <p:cNvSpPr>
                <a:spLocks noChangeArrowheads="1"/>
              </p:cNvSpPr>
              <p:nvPr/>
            </p:nvSpPr>
            <p:spPr bwMode="auto">
              <a:xfrm>
                <a:off x="1434" y="387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3" name="Rectangle 94"/>
              <p:cNvSpPr>
                <a:spLocks noChangeArrowheads="1"/>
              </p:cNvSpPr>
              <p:nvPr/>
            </p:nvSpPr>
            <p:spPr bwMode="auto">
              <a:xfrm>
                <a:off x="1285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4" name="Oval 95"/>
              <p:cNvSpPr>
                <a:spLocks noChangeArrowheads="1"/>
              </p:cNvSpPr>
              <p:nvPr/>
            </p:nvSpPr>
            <p:spPr bwMode="auto">
              <a:xfrm>
                <a:off x="1582" y="387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5" name="Rectangle 96"/>
              <p:cNvSpPr>
                <a:spLocks noChangeArrowheads="1"/>
              </p:cNvSpPr>
              <p:nvPr/>
            </p:nvSpPr>
            <p:spPr bwMode="auto">
              <a:xfrm>
                <a:off x="1583" y="374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6" name="Oval 97"/>
              <p:cNvSpPr>
                <a:spLocks noChangeArrowheads="1"/>
              </p:cNvSpPr>
              <p:nvPr/>
            </p:nvSpPr>
            <p:spPr bwMode="auto">
              <a:xfrm>
                <a:off x="1136" y="396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7" name="Rectangle 98"/>
              <p:cNvSpPr>
                <a:spLocks noChangeArrowheads="1"/>
              </p:cNvSpPr>
              <p:nvPr/>
            </p:nvSpPr>
            <p:spPr bwMode="auto">
              <a:xfrm>
                <a:off x="399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18" name="Oval 99"/>
              <p:cNvSpPr>
                <a:spLocks noChangeArrowheads="1"/>
              </p:cNvSpPr>
              <p:nvPr/>
            </p:nvSpPr>
            <p:spPr bwMode="auto">
              <a:xfrm>
                <a:off x="1136" y="4112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19" name="Rectangle 100"/>
              <p:cNvSpPr>
                <a:spLocks noChangeArrowheads="1"/>
              </p:cNvSpPr>
              <p:nvPr/>
            </p:nvSpPr>
            <p:spPr bwMode="auto">
              <a:xfrm>
                <a:off x="1806" y="366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0" name="Oval 101"/>
              <p:cNvSpPr>
                <a:spLocks noChangeArrowheads="1"/>
              </p:cNvSpPr>
              <p:nvPr/>
            </p:nvSpPr>
            <p:spPr bwMode="auto">
              <a:xfrm>
                <a:off x="696" y="40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1" name="Rectangle 102"/>
              <p:cNvSpPr>
                <a:spLocks noChangeArrowheads="1"/>
              </p:cNvSpPr>
              <p:nvPr/>
            </p:nvSpPr>
            <p:spPr bwMode="auto">
              <a:xfrm>
                <a:off x="749" y="3440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2" name="Oval 103"/>
              <p:cNvSpPr>
                <a:spLocks noChangeArrowheads="1"/>
              </p:cNvSpPr>
              <p:nvPr/>
            </p:nvSpPr>
            <p:spPr bwMode="auto">
              <a:xfrm>
                <a:off x="1726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23" name="Rectangle 104"/>
              <p:cNvSpPr>
                <a:spLocks noChangeArrowheads="1"/>
              </p:cNvSpPr>
              <p:nvPr/>
            </p:nvSpPr>
            <p:spPr bwMode="auto">
              <a:xfrm>
                <a:off x="1559" y="3440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4" name="Rectangle 105"/>
              <p:cNvSpPr>
                <a:spLocks noChangeArrowheads="1"/>
              </p:cNvSpPr>
              <p:nvPr/>
            </p:nvSpPr>
            <p:spPr bwMode="auto">
              <a:xfrm>
                <a:off x="1831" y="3131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5" name="Rectangle 106"/>
              <p:cNvSpPr>
                <a:spLocks noChangeArrowheads="1"/>
              </p:cNvSpPr>
              <p:nvPr/>
            </p:nvSpPr>
            <p:spPr bwMode="auto">
              <a:xfrm>
                <a:off x="1854" y="524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6" name="Rectangle 107"/>
              <p:cNvSpPr>
                <a:spLocks noChangeArrowheads="1"/>
              </p:cNvSpPr>
              <p:nvPr/>
            </p:nvSpPr>
            <p:spPr bwMode="auto">
              <a:xfrm>
                <a:off x="1866" y="4204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7" name="Rectangle 108"/>
              <p:cNvSpPr>
                <a:spLocks noChangeArrowheads="1"/>
              </p:cNvSpPr>
              <p:nvPr/>
            </p:nvSpPr>
            <p:spPr bwMode="auto">
              <a:xfrm>
                <a:off x="837" y="194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8" name="Rectangle 109"/>
              <p:cNvSpPr>
                <a:spLocks noChangeArrowheads="1"/>
              </p:cNvSpPr>
              <p:nvPr/>
            </p:nvSpPr>
            <p:spPr bwMode="auto">
              <a:xfrm>
                <a:off x="2114" y="2280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29" name="Rectangle 110"/>
              <p:cNvSpPr>
                <a:spLocks noChangeArrowheads="1"/>
              </p:cNvSpPr>
              <p:nvPr/>
            </p:nvSpPr>
            <p:spPr bwMode="auto">
              <a:xfrm>
                <a:off x="2220" y="2280"/>
                <a:ext cx="51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:On-Backer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0" name="Rectangle 111"/>
              <p:cNvSpPr>
                <a:spLocks noChangeArrowheads="1"/>
              </p:cNvSpPr>
              <p:nvPr/>
            </p:nvSpPr>
            <p:spPr bwMode="auto">
              <a:xfrm>
                <a:off x="2114" y="2381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1" name="Rectangle 112"/>
              <p:cNvSpPr>
                <a:spLocks noChangeArrowheads="1"/>
              </p:cNvSpPr>
              <p:nvPr/>
            </p:nvSpPr>
            <p:spPr bwMode="auto">
              <a:xfrm>
                <a:off x="2114" y="2482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2" name="Rectangle 113"/>
              <p:cNvSpPr>
                <a:spLocks noChangeArrowheads="1"/>
              </p:cNvSpPr>
              <p:nvPr/>
            </p:nvSpPr>
            <p:spPr bwMode="auto">
              <a:xfrm>
                <a:off x="2231" y="2482"/>
                <a:ext cx="20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:Trap:1st Backer from C. On: Zone. Gut:Jack Henry.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3" name="Rectangle 114"/>
              <p:cNvSpPr>
                <a:spLocks noChangeArrowheads="1"/>
              </p:cNvSpPr>
              <p:nvPr/>
            </p:nvSpPr>
            <p:spPr bwMode="auto">
              <a:xfrm>
                <a:off x="2114" y="268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4" name="Rectangle 115"/>
              <p:cNvSpPr>
                <a:spLocks noChangeArrowheads="1"/>
              </p:cNvSpPr>
              <p:nvPr/>
            </p:nvSpPr>
            <p:spPr bwMode="auto">
              <a:xfrm>
                <a:off x="2241" y="2684"/>
                <a:ext cx="12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:Lead-Backer. Influence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5" name="Rectangle 116"/>
              <p:cNvSpPr>
                <a:spLocks noChangeArrowheads="1"/>
              </p:cNvSpPr>
              <p:nvPr/>
            </p:nvSpPr>
            <p:spPr bwMode="auto">
              <a:xfrm>
                <a:off x="2114" y="2885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6" name="Rectangle 117"/>
              <p:cNvSpPr>
                <a:spLocks noChangeArrowheads="1"/>
              </p:cNvSpPr>
              <p:nvPr/>
            </p:nvSpPr>
            <p:spPr bwMode="auto">
              <a:xfrm>
                <a:off x="2236" y="2885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7" name="Rectangle 118"/>
              <p:cNvSpPr>
                <a:spLocks noChangeArrowheads="1"/>
              </p:cNvSpPr>
              <p:nvPr/>
            </p:nvSpPr>
            <p:spPr bwMode="auto">
              <a:xfrm>
                <a:off x="2114" y="3087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8" name="Rectangle 119"/>
              <p:cNvSpPr>
                <a:spLocks noChangeArrowheads="1"/>
              </p:cNvSpPr>
              <p:nvPr/>
            </p:nvSpPr>
            <p:spPr bwMode="auto">
              <a:xfrm>
                <a:off x="2231" y="3087"/>
                <a:ext cx="8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Trap or Gut up.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39" name="Rectangle 120"/>
              <p:cNvSpPr>
                <a:spLocks noChangeArrowheads="1"/>
              </p:cNvSpPr>
              <p:nvPr/>
            </p:nvSpPr>
            <p:spPr bwMode="auto">
              <a:xfrm>
                <a:off x="2114" y="3289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0" name="Rectangle 121"/>
              <p:cNvSpPr>
                <a:spLocks noChangeArrowheads="1"/>
              </p:cNvSpPr>
              <p:nvPr/>
            </p:nvSpPr>
            <p:spPr bwMode="auto">
              <a:xfrm>
                <a:off x="2220" y="3289"/>
                <a:ext cx="3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1" name="Rectangle 122"/>
              <p:cNvSpPr>
                <a:spLocks noChangeArrowheads="1"/>
              </p:cNvSpPr>
              <p:nvPr/>
            </p:nvSpPr>
            <p:spPr bwMode="auto">
              <a:xfrm>
                <a:off x="2114" y="3490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2" name="Rectangle 123"/>
              <p:cNvSpPr>
                <a:spLocks noChangeArrowheads="1"/>
              </p:cNvSpPr>
              <p:nvPr/>
            </p:nvSpPr>
            <p:spPr bwMode="auto">
              <a:xfrm>
                <a:off x="2215" y="3490"/>
                <a:ext cx="125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3" name="Rectangle 124"/>
              <p:cNvSpPr>
                <a:spLocks noChangeArrowheads="1"/>
              </p:cNvSpPr>
              <p:nvPr/>
            </p:nvSpPr>
            <p:spPr bwMode="auto">
              <a:xfrm>
                <a:off x="2114" y="36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4" name="Rectangle 125"/>
              <p:cNvSpPr>
                <a:spLocks noChangeArrowheads="1"/>
              </p:cNvSpPr>
              <p:nvPr/>
            </p:nvSpPr>
            <p:spPr bwMode="auto">
              <a:xfrm>
                <a:off x="2236" y="3692"/>
                <a:ext cx="207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 Hand to FB on 2nd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5" name="Rectangle 126"/>
              <p:cNvSpPr>
                <a:spLocks noChangeArrowheads="1"/>
              </p:cNvSpPr>
              <p:nvPr/>
            </p:nvSpPr>
            <p:spPr bwMode="auto">
              <a:xfrm>
                <a:off x="2114" y="3793"/>
                <a:ext cx="170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step.Turn your back to LOS. 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6" name="Rectangle 127"/>
              <p:cNvSpPr>
                <a:spLocks noChangeArrowheads="1"/>
              </p:cNvSpPr>
              <p:nvPr/>
            </p:nvSpPr>
            <p:spPr bwMode="auto">
              <a:xfrm>
                <a:off x="2114" y="399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7" name="Rectangle 128"/>
              <p:cNvSpPr>
                <a:spLocks noChangeArrowheads="1"/>
              </p:cNvSpPr>
              <p:nvPr/>
            </p:nvSpPr>
            <p:spPr bwMode="auto">
              <a:xfrm>
                <a:off x="2231" y="3995"/>
                <a:ext cx="11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Fake Jet 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8" name="Rectangle 129"/>
              <p:cNvSpPr>
                <a:spLocks noChangeArrowheads="1"/>
              </p:cNvSpPr>
              <p:nvPr/>
            </p:nvSpPr>
            <p:spPr bwMode="auto">
              <a:xfrm>
                <a:off x="2114" y="4196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49" name="Rectangle 130"/>
              <p:cNvSpPr>
                <a:spLocks noChangeArrowheads="1"/>
              </p:cNvSpPr>
              <p:nvPr/>
            </p:nvSpPr>
            <p:spPr bwMode="auto">
              <a:xfrm>
                <a:off x="2241" y="4196"/>
                <a:ext cx="20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:Influence doen on 1st inside. Block safety @cutoff.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0" name="Rectangle 131"/>
              <p:cNvSpPr>
                <a:spLocks noChangeArrowheads="1"/>
              </p:cNvSpPr>
              <p:nvPr/>
            </p:nvSpPr>
            <p:spPr bwMode="auto">
              <a:xfrm>
                <a:off x="2114" y="439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1" name="Rectangle 132"/>
              <p:cNvSpPr>
                <a:spLocks noChangeArrowheads="1"/>
              </p:cNvSpPr>
              <p:nvPr/>
            </p:nvSpPr>
            <p:spPr bwMode="auto">
              <a:xfrm>
                <a:off x="2220" y="4398"/>
                <a:ext cx="20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Dive for left foot of C. Run trap right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2" name="Rectangle 133"/>
              <p:cNvSpPr>
                <a:spLocks noChangeArrowheads="1"/>
              </p:cNvSpPr>
              <p:nvPr/>
            </p:nvSpPr>
            <p:spPr bwMode="auto">
              <a:xfrm>
                <a:off x="2114" y="4499"/>
                <a:ext cx="3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course.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3" name="Rectangle 134"/>
              <p:cNvSpPr>
                <a:spLocks noChangeArrowheads="1"/>
              </p:cNvSpPr>
              <p:nvPr/>
            </p:nvSpPr>
            <p:spPr bwMode="auto">
              <a:xfrm>
                <a:off x="2114" y="4701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4" name="Rectangle 135"/>
              <p:cNvSpPr>
                <a:spLocks noChangeArrowheads="1"/>
              </p:cNvSpPr>
              <p:nvPr/>
            </p:nvSpPr>
            <p:spPr bwMode="auto">
              <a:xfrm>
                <a:off x="1678" y="267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5" name="Rectangle 136"/>
              <p:cNvSpPr>
                <a:spLocks noChangeArrowheads="1"/>
              </p:cNvSpPr>
              <p:nvPr/>
            </p:nvSpPr>
            <p:spPr bwMode="auto">
              <a:xfrm>
                <a:off x="1948" y="267"/>
                <a:ext cx="1082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30 Jet  Trap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6556" name="Freeform 137"/>
              <p:cNvSpPr>
                <a:spLocks/>
              </p:cNvSpPr>
              <p:nvPr/>
            </p:nvSpPr>
            <p:spPr bwMode="auto">
              <a:xfrm>
                <a:off x="2184" y="1261"/>
                <a:ext cx="74" cy="117"/>
              </a:xfrm>
              <a:custGeom>
                <a:avLst/>
                <a:gdLst>
                  <a:gd name="T0" fmla="*/ 209 w 209"/>
                  <a:gd name="T1" fmla="*/ 330 h 330"/>
                  <a:gd name="T2" fmla="*/ 209 w 209"/>
                  <a:gd name="T3" fmla="*/ 104 h 330"/>
                  <a:gd name="T4" fmla="*/ 0 w 209"/>
                  <a:gd name="T5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330">
                    <a:moveTo>
                      <a:pt x="209" y="330"/>
                    </a:moveTo>
                    <a:lnTo>
                      <a:pt x="209" y="10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57" name="Freeform 138"/>
              <p:cNvSpPr>
                <a:spLocks/>
              </p:cNvSpPr>
              <p:nvPr/>
            </p:nvSpPr>
            <p:spPr bwMode="auto">
              <a:xfrm>
                <a:off x="2162" y="1225"/>
                <a:ext cx="38" cy="69"/>
              </a:xfrm>
              <a:custGeom>
                <a:avLst/>
                <a:gdLst>
                  <a:gd name="T0" fmla="*/ 92 w 108"/>
                  <a:gd name="T1" fmla="*/ 0 h 193"/>
                  <a:gd name="T2" fmla="*/ 108 w 108"/>
                  <a:gd name="T3" fmla="*/ 9 h 193"/>
                  <a:gd name="T4" fmla="*/ 16 w 108"/>
                  <a:gd name="T5" fmla="*/ 193 h 193"/>
                  <a:gd name="T6" fmla="*/ 0 w 108"/>
                  <a:gd name="T7" fmla="*/ 18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193">
                    <a:moveTo>
                      <a:pt x="92" y="0"/>
                    </a:moveTo>
                    <a:lnTo>
                      <a:pt x="108" y="9"/>
                    </a:lnTo>
                    <a:lnTo>
                      <a:pt x="16" y="193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58" name="Line 139"/>
              <p:cNvSpPr>
                <a:spLocks noChangeShapeType="1"/>
              </p:cNvSpPr>
              <p:nvPr/>
            </p:nvSpPr>
            <p:spPr bwMode="auto">
              <a:xfrm>
                <a:off x="2162" y="129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59" name="Arc 140"/>
              <p:cNvSpPr>
                <a:spLocks/>
              </p:cNvSpPr>
              <p:nvPr/>
            </p:nvSpPr>
            <p:spPr bwMode="auto">
              <a:xfrm>
                <a:off x="2221" y="1622"/>
                <a:ext cx="91" cy="5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359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359" y="21598"/>
                    </a:moveTo>
                    <a:cubicBezTo>
                      <a:pt x="9524" y="21466"/>
                      <a:pt x="0" y="11835"/>
                      <a:pt x="0" y="0"/>
                    </a:cubicBezTo>
                  </a:path>
                  <a:path w="21600" h="21599" stroke="0" extrusionOk="0">
                    <a:moveTo>
                      <a:pt x="21359" y="21598"/>
                    </a:moveTo>
                    <a:cubicBezTo>
                      <a:pt x="9524" y="21466"/>
                      <a:pt x="0" y="1183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0" name="Arc 141"/>
              <p:cNvSpPr>
                <a:spLocks/>
              </p:cNvSpPr>
              <p:nvPr/>
            </p:nvSpPr>
            <p:spPr bwMode="auto">
              <a:xfrm>
                <a:off x="1700" y="1680"/>
                <a:ext cx="611" cy="308"/>
              </a:xfrm>
              <a:custGeom>
                <a:avLst/>
                <a:gdLst>
                  <a:gd name="G0" fmla="+- 0 0 0"/>
                  <a:gd name="G1" fmla="+- 70 0 0"/>
                  <a:gd name="G2" fmla="+- 21600 0 0"/>
                  <a:gd name="T0" fmla="*/ 21600 w 21600"/>
                  <a:gd name="T1" fmla="*/ 0 h 21670"/>
                  <a:gd name="T2" fmla="*/ 0 w 21600"/>
                  <a:gd name="T3" fmla="*/ 21670 h 21670"/>
                  <a:gd name="T4" fmla="*/ 0 w 21600"/>
                  <a:gd name="T5" fmla="*/ 70 h 216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70" fill="none" extrusionOk="0">
                    <a:moveTo>
                      <a:pt x="21599" y="0"/>
                    </a:moveTo>
                    <a:cubicBezTo>
                      <a:pt x="21599" y="23"/>
                      <a:pt x="21600" y="46"/>
                      <a:pt x="21600" y="70"/>
                    </a:cubicBezTo>
                    <a:cubicBezTo>
                      <a:pt x="21600" y="11999"/>
                      <a:pt x="11929" y="21669"/>
                      <a:pt x="0" y="21670"/>
                    </a:cubicBezTo>
                  </a:path>
                  <a:path w="21600" h="21670" stroke="0" extrusionOk="0">
                    <a:moveTo>
                      <a:pt x="21599" y="0"/>
                    </a:moveTo>
                    <a:cubicBezTo>
                      <a:pt x="21599" y="23"/>
                      <a:pt x="21600" y="46"/>
                      <a:pt x="21600" y="70"/>
                    </a:cubicBezTo>
                    <a:cubicBezTo>
                      <a:pt x="21600" y="11999"/>
                      <a:pt x="11929" y="21669"/>
                      <a:pt x="0" y="21670"/>
                    </a:cubicBezTo>
                    <a:lnTo>
                      <a:pt x="0" y="7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1" name="Freeform 142"/>
              <p:cNvSpPr>
                <a:spLocks/>
              </p:cNvSpPr>
              <p:nvPr/>
            </p:nvSpPr>
            <p:spPr bwMode="auto">
              <a:xfrm>
                <a:off x="1700" y="1970"/>
                <a:ext cx="52" cy="36"/>
              </a:xfrm>
              <a:custGeom>
                <a:avLst/>
                <a:gdLst>
                  <a:gd name="T0" fmla="*/ 0 w 52"/>
                  <a:gd name="T1" fmla="*/ 18 h 36"/>
                  <a:gd name="T2" fmla="*/ 52 w 52"/>
                  <a:gd name="T3" fmla="*/ 36 h 36"/>
                  <a:gd name="T4" fmla="*/ 39 w 52"/>
                  <a:gd name="T5" fmla="*/ 18 h 36"/>
                  <a:gd name="T6" fmla="*/ 52 w 52"/>
                  <a:gd name="T7" fmla="*/ 0 h 36"/>
                  <a:gd name="T8" fmla="*/ 0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0" y="18"/>
                    </a:moveTo>
                    <a:lnTo>
                      <a:pt x="52" y="36"/>
                    </a:lnTo>
                    <a:lnTo>
                      <a:pt x="39" y="18"/>
                    </a:lnTo>
                    <a:lnTo>
                      <a:pt x="52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2" name="Freeform 143"/>
              <p:cNvSpPr>
                <a:spLocks/>
              </p:cNvSpPr>
              <p:nvPr/>
            </p:nvSpPr>
            <p:spPr bwMode="auto">
              <a:xfrm>
                <a:off x="1541" y="1659"/>
                <a:ext cx="733" cy="58"/>
              </a:xfrm>
              <a:custGeom>
                <a:avLst/>
                <a:gdLst>
                  <a:gd name="T0" fmla="*/ 0 w 2071"/>
                  <a:gd name="T1" fmla="*/ 60 h 164"/>
                  <a:gd name="T2" fmla="*/ 31 w 2071"/>
                  <a:gd name="T3" fmla="*/ 0 h 164"/>
                  <a:gd name="T4" fmla="*/ 88 w 2071"/>
                  <a:gd name="T5" fmla="*/ 121 h 164"/>
                  <a:gd name="T6" fmla="*/ 151 w 2071"/>
                  <a:gd name="T7" fmla="*/ 3 h 164"/>
                  <a:gd name="T8" fmla="*/ 208 w 2071"/>
                  <a:gd name="T9" fmla="*/ 124 h 164"/>
                  <a:gd name="T10" fmla="*/ 271 w 2071"/>
                  <a:gd name="T11" fmla="*/ 6 h 164"/>
                  <a:gd name="T12" fmla="*/ 328 w 2071"/>
                  <a:gd name="T13" fmla="*/ 127 h 164"/>
                  <a:gd name="T14" fmla="*/ 391 w 2071"/>
                  <a:gd name="T15" fmla="*/ 8 h 164"/>
                  <a:gd name="T16" fmla="*/ 448 w 2071"/>
                  <a:gd name="T17" fmla="*/ 129 h 164"/>
                  <a:gd name="T18" fmla="*/ 511 w 2071"/>
                  <a:gd name="T19" fmla="*/ 11 h 164"/>
                  <a:gd name="T20" fmla="*/ 568 w 2071"/>
                  <a:gd name="T21" fmla="*/ 132 h 164"/>
                  <a:gd name="T22" fmla="*/ 631 w 2071"/>
                  <a:gd name="T23" fmla="*/ 14 h 164"/>
                  <a:gd name="T24" fmla="*/ 688 w 2071"/>
                  <a:gd name="T25" fmla="*/ 135 h 164"/>
                  <a:gd name="T26" fmla="*/ 751 w 2071"/>
                  <a:gd name="T27" fmla="*/ 16 h 164"/>
                  <a:gd name="T28" fmla="*/ 808 w 2071"/>
                  <a:gd name="T29" fmla="*/ 137 h 164"/>
                  <a:gd name="T30" fmla="*/ 871 w 2071"/>
                  <a:gd name="T31" fmla="*/ 19 h 164"/>
                  <a:gd name="T32" fmla="*/ 928 w 2071"/>
                  <a:gd name="T33" fmla="*/ 140 h 164"/>
                  <a:gd name="T34" fmla="*/ 991 w 2071"/>
                  <a:gd name="T35" fmla="*/ 21 h 164"/>
                  <a:gd name="T36" fmla="*/ 1048 w 2071"/>
                  <a:gd name="T37" fmla="*/ 143 h 164"/>
                  <a:gd name="T38" fmla="*/ 1111 w 2071"/>
                  <a:gd name="T39" fmla="*/ 24 h 164"/>
                  <a:gd name="T40" fmla="*/ 1168 w 2071"/>
                  <a:gd name="T41" fmla="*/ 145 h 164"/>
                  <a:gd name="T42" fmla="*/ 1230 w 2071"/>
                  <a:gd name="T43" fmla="*/ 27 h 164"/>
                  <a:gd name="T44" fmla="*/ 1288 w 2071"/>
                  <a:gd name="T45" fmla="*/ 148 h 164"/>
                  <a:gd name="T46" fmla="*/ 1350 w 2071"/>
                  <a:gd name="T47" fmla="*/ 29 h 164"/>
                  <a:gd name="T48" fmla="*/ 1408 w 2071"/>
                  <a:gd name="T49" fmla="*/ 151 h 164"/>
                  <a:gd name="T50" fmla="*/ 1470 w 2071"/>
                  <a:gd name="T51" fmla="*/ 32 h 164"/>
                  <a:gd name="T52" fmla="*/ 1528 w 2071"/>
                  <a:gd name="T53" fmla="*/ 153 h 164"/>
                  <a:gd name="T54" fmla="*/ 1590 w 2071"/>
                  <a:gd name="T55" fmla="*/ 35 h 164"/>
                  <a:gd name="T56" fmla="*/ 1648 w 2071"/>
                  <a:gd name="T57" fmla="*/ 156 h 164"/>
                  <a:gd name="T58" fmla="*/ 1710 w 2071"/>
                  <a:gd name="T59" fmla="*/ 37 h 164"/>
                  <a:gd name="T60" fmla="*/ 1768 w 2071"/>
                  <a:gd name="T61" fmla="*/ 159 h 164"/>
                  <a:gd name="T62" fmla="*/ 1830 w 2071"/>
                  <a:gd name="T63" fmla="*/ 40 h 164"/>
                  <a:gd name="T64" fmla="*/ 1888 w 2071"/>
                  <a:gd name="T65" fmla="*/ 161 h 164"/>
                  <a:gd name="T66" fmla="*/ 1950 w 2071"/>
                  <a:gd name="T67" fmla="*/ 43 h 164"/>
                  <a:gd name="T68" fmla="*/ 2008 w 2071"/>
                  <a:gd name="T69" fmla="*/ 164 h 164"/>
                  <a:gd name="T70" fmla="*/ 2039 w 2071"/>
                  <a:gd name="T71" fmla="*/ 105 h 164"/>
                  <a:gd name="T72" fmla="*/ 2071 w 2071"/>
                  <a:gd name="T73" fmla="*/ 106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71" h="164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1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6"/>
                    </a:lnTo>
                    <a:lnTo>
                      <a:pt x="328" y="127"/>
                    </a:lnTo>
                    <a:lnTo>
                      <a:pt x="391" y="8"/>
                    </a:lnTo>
                    <a:lnTo>
                      <a:pt x="448" y="129"/>
                    </a:lnTo>
                    <a:lnTo>
                      <a:pt x="511" y="11"/>
                    </a:lnTo>
                    <a:lnTo>
                      <a:pt x="568" y="132"/>
                    </a:lnTo>
                    <a:lnTo>
                      <a:pt x="631" y="14"/>
                    </a:lnTo>
                    <a:lnTo>
                      <a:pt x="688" y="135"/>
                    </a:lnTo>
                    <a:lnTo>
                      <a:pt x="751" y="16"/>
                    </a:lnTo>
                    <a:lnTo>
                      <a:pt x="808" y="137"/>
                    </a:lnTo>
                    <a:lnTo>
                      <a:pt x="871" y="19"/>
                    </a:lnTo>
                    <a:lnTo>
                      <a:pt x="928" y="140"/>
                    </a:lnTo>
                    <a:lnTo>
                      <a:pt x="991" y="21"/>
                    </a:lnTo>
                    <a:lnTo>
                      <a:pt x="1048" y="143"/>
                    </a:lnTo>
                    <a:lnTo>
                      <a:pt x="1111" y="24"/>
                    </a:lnTo>
                    <a:lnTo>
                      <a:pt x="1168" y="145"/>
                    </a:lnTo>
                    <a:lnTo>
                      <a:pt x="1230" y="27"/>
                    </a:lnTo>
                    <a:lnTo>
                      <a:pt x="1288" y="148"/>
                    </a:lnTo>
                    <a:lnTo>
                      <a:pt x="1350" y="29"/>
                    </a:lnTo>
                    <a:lnTo>
                      <a:pt x="1408" y="151"/>
                    </a:lnTo>
                    <a:lnTo>
                      <a:pt x="1470" y="32"/>
                    </a:lnTo>
                    <a:lnTo>
                      <a:pt x="1528" y="153"/>
                    </a:lnTo>
                    <a:lnTo>
                      <a:pt x="1590" y="35"/>
                    </a:lnTo>
                    <a:lnTo>
                      <a:pt x="1648" y="156"/>
                    </a:lnTo>
                    <a:lnTo>
                      <a:pt x="1710" y="37"/>
                    </a:lnTo>
                    <a:lnTo>
                      <a:pt x="1768" y="159"/>
                    </a:lnTo>
                    <a:lnTo>
                      <a:pt x="1830" y="40"/>
                    </a:lnTo>
                    <a:lnTo>
                      <a:pt x="1888" y="161"/>
                    </a:lnTo>
                    <a:lnTo>
                      <a:pt x="1950" y="43"/>
                    </a:lnTo>
                    <a:lnTo>
                      <a:pt x="2008" y="164"/>
                    </a:lnTo>
                    <a:lnTo>
                      <a:pt x="2039" y="105"/>
                    </a:lnTo>
                    <a:lnTo>
                      <a:pt x="2071" y="10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3" name="Arc 144"/>
              <p:cNvSpPr>
                <a:spLocks/>
              </p:cNvSpPr>
              <p:nvPr/>
            </p:nvSpPr>
            <p:spPr bwMode="auto">
              <a:xfrm>
                <a:off x="2274" y="1320"/>
                <a:ext cx="1179" cy="378"/>
              </a:xfrm>
              <a:custGeom>
                <a:avLst/>
                <a:gdLst>
                  <a:gd name="G0" fmla="+- 18 0 0"/>
                  <a:gd name="G1" fmla="+- 0 0 0"/>
                  <a:gd name="G2" fmla="+- 21600 0 0"/>
                  <a:gd name="T0" fmla="*/ 21618 w 21618"/>
                  <a:gd name="T1" fmla="*/ 0 h 21600"/>
                  <a:gd name="T2" fmla="*/ 0 w 21618"/>
                  <a:gd name="T3" fmla="*/ 21600 h 21600"/>
                  <a:gd name="T4" fmla="*/ 18 w 2161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18" h="21600" fill="none" extrusionOk="0">
                    <a:moveTo>
                      <a:pt x="21618" y="0"/>
                    </a:moveTo>
                    <a:cubicBezTo>
                      <a:pt x="21618" y="11929"/>
                      <a:pt x="11947" y="21600"/>
                      <a:pt x="18" y="21600"/>
                    </a:cubicBezTo>
                    <a:cubicBezTo>
                      <a:pt x="12" y="21600"/>
                      <a:pt x="6" y="21599"/>
                      <a:pt x="0" y="21599"/>
                    </a:cubicBezTo>
                  </a:path>
                  <a:path w="21618" h="21600" stroke="0" extrusionOk="0">
                    <a:moveTo>
                      <a:pt x="21618" y="0"/>
                    </a:moveTo>
                    <a:cubicBezTo>
                      <a:pt x="21618" y="11929"/>
                      <a:pt x="11947" y="21600"/>
                      <a:pt x="18" y="21600"/>
                    </a:cubicBezTo>
                    <a:cubicBezTo>
                      <a:pt x="12" y="21600"/>
                      <a:pt x="6" y="21599"/>
                      <a:pt x="0" y="21599"/>
                    </a:cubicBezTo>
                    <a:lnTo>
                      <a:pt x="18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4" name="Freeform 145"/>
              <p:cNvSpPr>
                <a:spLocks/>
              </p:cNvSpPr>
              <p:nvPr/>
            </p:nvSpPr>
            <p:spPr bwMode="auto">
              <a:xfrm>
                <a:off x="3434" y="1320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5" name="Freeform 146"/>
              <p:cNvSpPr>
                <a:spLocks/>
              </p:cNvSpPr>
              <p:nvPr/>
            </p:nvSpPr>
            <p:spPr bwMode="auto">
              <a:xfrm>
                <a:off x="3023" y="799"/>
                <a:ext cx="276" cy="812"/>
              </a:xfrm>
              <a:custGeom>
                <a:avLst/>
                <a:gdLst>
                  <a:gd name="T0" fmla="*/ 780 w 780"/>
                  <a:gd name="T1" fmla="*/ 2295 h 2295"/>
                  <a:gd name="T2" fmla="*/ 224 w 780"/>
                  <a:gd name="T3" fmla="*/ 1275 h 2295"/>
                  <a:gd name="T4" fmla="*/ 0 w 780"/>
                  <a:gd name="T5" fmla="*/ 0 h 2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0" h="2295">
                    <a:moveTo>
                      <a:pt x="780" y="2295"/>
                    </a:moveTo>
                    <a:lnTo>
                      <a:pt x="224" y="127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6" name="Freeform 147"/>
              <p:cNvSpPr>
                <a:spLocks/>
              </p:cNvSpPr>
              <p:nvPr/>
            </p:nvSpPr>
            <p:spPr bwMode="auto">
              <a:xfrm>
                <a:off x="2986" y="787"/>
                <a:ext cx="73" cy="18"/>
              </a:xfrm>
              <a:custGeom>
                <a:avLst/>
                <a:gdLst>
                  <a:gd name="T0" fmla="*/ 205 w 207"/>
                  <a:gd name="T1" fmla="*/ 0 h 52"/>
                  <a:gd name="T2" fmla="*/ 207 w 207"/>
                  <a:gd name="T3" fmla="*/ 19 h 52"/>
                  <a:gd name="T4" fmla="*/ 2 w 207"/>
                  <a:gd name="T5" fmla="*/ 52 h 52"/>
                  <a:gd name="T6" fmla="*/ 0 w 207"/>
                  <a:gd name="T7" fmla="*/ 3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52">
                    <a:moveTo>
                      <a:pt x="205" y="0"/>
                    </a:moveTo>
                    <a:lnTo>
                      <a:pt x="207" y="19"/>
                    </a:lnTo>
                    <a:lnTo>
                      <a:pt x="2" y="52"/>
                    </a:lnTo>
                    <a:lnTo>
                      <a:pt x="0" y="3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7" name="Line 148"/>
              <p:cNvSpPr>
                <a:spLocks noChangeShapeType="1"/>
              </p:cNvSpPr>
              <p:nvPr/>
            </p:nvSpPr>
            <p:spPr bwMode="auto">
              <a:xfrm>
                <a:off x="2986" y="799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8" name="Freeform 149"/>
              <p:cNvSpPr>
                <a:spLocks/>
              </p:cNvSpPr>
              <p:nvPr/>
            </p:nvSpPr>
            <p:spPr bwMode="auto">
              <a:xfrm>
                <a:off x="2163" y="985"/>
                <a:ext cx="451" cy="828"/>
              </a:xfrm>
              <a:custGeom>
                <a:avLst/>
                <a:gdLst>
                  <a:gd name="T0" fmla="*/ 209 w 1275"/>
                  <a:gd name="T1" fmla="*/ 2339 h 2339"/>
                  <a:gd name="T2" fmla="*/ 0 w 1275"/>
                  <a:gd name="T3" fmla="*/ 1469 h 2339"/>
                  <a:gd name="T4" fmla="*/ 1275 w 1275"/>
                  <a:gd name="T5" fmla="*/ 0 h 2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5" h="2339">
                    <a:moveTo>
                      <a:pt x="209" y="2339"/>
                    </a:moveTo>
                    <a:lnTo>
                      <a:pt x="0" y="1469"/>
                    </a:lnTo>
                    <a:lnTo>
                      <a:pt x="12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69" name="Freeform 150"/>
              <p:cNvSpPr>
                <a:spLocks/>
              </p:cNvSpPr>
              <p:nvPr/>
            </p:nvSpPr>
            <p:spPr bwMode="auto">
              <a:xfrm>
                <a:off x="2566" y="985"/>
                <a:ext cx="48" cy="52"/>
              </a:xfrm>
              <a:custGeom>
                <a:avLst/>
                <a:gdLst>
                  <a:gd name="T0" fmla="*/ 48 w 48"/>
                  <a:gd name="T1" fmla="*/ 0 h 52"/>
                  <a:gd name="T2" fmla="*/ 0 w 48"/>
                  <a:gd name="T3" fmla="*/ 27 h 52"/>
                  <a:gd name="T4" fmla="*/ 23 w 48"/>
                  <a:gd name="T5" fmla="*/ 29 h 52"/>
                  <a:gd name="T6" fmla="*/ 29 w 48"/>
                  <a:gd name="T7" fmla="*/ 52 h 52"/>
                  <a:gd name="T8" fmla="*/ 48 w 4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2">
                    <a:moveTo>
                      <a:pt x="48" y="0"/>
                    </a:moveTo>
                    <a:lnTo>
                      <a:pt x="0" y="27"/>
                    </a:lnTo>
                    <a:lnTo>
                      <a:pt x="23" y="29"/>
                    </a:lnTo>
                    <a:lnTo>
                      <a:pt x="29" y="5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0" name="Arc 151"/>
              <p:cNvSpPr>
                <a:spLocks/>
              </p:cNvSpPr>
              <p:nvPr/>
            </p:nvSpPr>
            <p:spPr bwMode="auto">
              <a:xfrm>
                <a:off x="1780" y="1271"/>
                <a:ext cx="117" cy="117"/>
              </a:xfrm>
              <a:custGeom>
                <a:avLst/>
                <a:gdLst>
                  <a:gd name="G0" fmla="+- 0 0 0"/>
                  <a:gd name="G1" fmla="+- 185 0 0"/>
                  <a:gd name="G2" fmla="+- 21600 0 0"/>
                  <a:gd name="T0" fmla="*/ 21599 w 21600"/>
                  <a:gd name="T1" fmla="*/ 0 h 21785"/>
                  <a:gd name="T2" fmla="*/ 0 w 21600"/>
                  <a:gd name="T3" fmla="*/ 21785 h 21785"/>
                  <a:gd name="T4" fmla="*/ 0 w 21600"/>
                  <a:gd name="T5" fmla="*/ 185 h 2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5" fill="none" extrusionOk="0">
                    <a:moveTo>
                      <a:pt x="21599" y="-1"/>
                    </a:moveTo>
                    <a:cubicBezTo>
                      <a:pt x="21599" y="61"/>
                      <a:pt x="21600" y="123"/>
                      <a:pt x="21600" y="185"/>
                    </a:cubicBezTo>
                    <a:cubicBezTo>
                      <a:pt x="21600" y="12114"/>
                      <a:pt x="11929" y="21784"/>
                      <a:pt x="0" y="21785"/>
                    </a:cubicBezTo>
                  </a:path>
                  <a:path w="21600" h="21785" stroke="0" extrusionOk="0">
                    <a:moveTo>
                      <a:pt x="21599" y="-1"/>
                    </a:moveTo>
                    <a:cubicBezTo>
                      <a:pt x="21599" y="61"/>
                      <a:pt x="21600" y="123"/>
                      <a:pt x="21600" y="185"/>
                    </a:cubicBezTo>
                    <a:cubicBezTo>
                      <a:pt x="21600" y="12114"/>
                      <a:pt x="11929" y="21784"/>
                      <a:pt x="0" y="21785"/>
                    </a:cubicBezTo>
                    <a:lnTo>
                      <a:pt x="0" y="18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1" name="Arc 152"/>
              <p:cNvSpPr>
                <a:spLocks/>
              </p:cNvSpPr>
              <p:nvPr/>
            </p:nvSpPr>
            <p:spPr bwMode="auto">
              <a:xfrm>
                <a:off x="1839" y="1224"/>
                <a:ext cx="58" cy="4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95"/>
                  <a:gd name="T1" fmla="*/ 0 h 21600"/>
                  <a:gd name="T2" fmla="*/ 21595 w 21595"/>
                  <a:gd name="T3" fmla="*/ 21141 h 21600"/>
                  <a:gd name="T4" fmla="*/ 0 w 2159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5" h="21600" fill="none" extrusionOk="0">
                    <a:moveTo>
                      <a:pt x="-1" y="0"/>
                    </a:moveTo>
                    <a:cubicBezTo>
                      <a:pt x="11750" y="0"/>
                      <a:pt x="21345" y="9393"/>
                      <a:pt x="21595" y="21140"/>
                    </a:cubicBezTo>
                  </a:path>
                  <a:path w="21595" h="21600" stroke="0" extrusionOk="0">
                    <a:moveTo>
                      <a:pt x="-1" y="0"/>
                    </a:moveTo>
                    <a:cubicBezTo>
                      <a:pt x="11750" y="0"/>
                      <a:pt x="21345" y="9393"/>
                      <a:pt x="21595" y="2114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2" name="Freeform 153"/>
              <p:cNvSpPr>
                <a:spLocks/>
              </p:cNvSpPr>
              <p:nvPr/>
            </p:nvSpPr>
            <p:spPr bwMode="auto">
              <a:xfrm>
                <a:off x="1811" y="1191"/>
                <a:ext cx="51" cy="61"/>
              </a:xfrm>
              <a:custGeom>
                <a:avLst/>
                <a:gdLst>
                  <a:gd name="T0" fmla="*/ 129 w 144"/>
                  <a:gd name="T1" fmla="*/ 0 h 171"/>
                  <a:gd name="T2" fmla="*/ 144 w 144"/>
                  <a:gd name="T3" fmla="*/ 13 h 171"/>
                  <a:gd name="T4" fmla="*/ 14 w 144"/>
                  <a:gd name="T5" fmla="*/ 171 h 171"/>
                  <a:gd name="T6" fmla="*/ 0 w 144"/>
                  <a:gd name="T7" fmla="*/ 15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29" y="0"/>
                    </a:moveTo>
                    <a:lnTo>
                      <a:pt x="144" y="13"/>
                    </a:lnTo>
                    <a:lnTo>
                      <a:pt x="14" y="171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3" name="Line 154"/>
              <p:cNvSpPr>
                <a:spLocks noChangeShapeType="1"/>
              </p:cNvSpPr>
              <p:nvPr/>
            </p:nvSpPr>
            <p:spPr bwMode="auto">
              <a:xfrm>
                <a:off x="1811" y="1248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4" name="Freeform 155"/>
              <p:cNvSpPr>
                <a:spLocks/>
              </p:cNvSpPr>
              <p:nvPr/>
            </p:nvSpPr>
            <p:spPr bwMode="auto">
              <a:xfrm>
                <a:off x="978" y="730"/>
                <a:ext cx="1015" cy="653"/>
              </a:xfrm>
              <a:custGeom>
                <a:avLst/>
                <a:gdLst>
                  <a:gd name="T0" fmla="*/ 0 w 2865"/>
                  <a:gd name="T1" fmla="*/ 1845 h 1845"/>
                  <a:gd name="T2" fmla="*/ 2865 w 2865"/>
                  <a:gd name="T3" fmla="*/ 107 h 1845"/>
                  <a:gd name="T4" fmla="*/ 2865 w 2865"/>
                  <a:gd name="T5" fmla="*/ 15 h 1845"/>
                  <a:gd name="T6" fmla="*/ 2775 w 2865"/>
                  <a:gd name="T7" fmla="*/ 0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5" h="1845">
                    <a:moveTo>
                      <a:pt x="0" y="1845"/>
                    </a:moveTo>
                    <a:lnTo>
                      <a:pt x="2865" y="107"/>
                    </a:lnTo>
                    <a:lnTo>
                      <a:pt x="2865" y="15"/>
                    </a:lnTo>
                    <a:lnTo>
                      <a:pt x="27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5" name="Freeform 156"/>
              <p:cNvSpPr>
                <a:spLocks/>
              </p:cNvSpPr>
              <p:nvPr/>
            </p:nvSpPr>
            <p:spPr bwMode="auto">
              <a:xfrm>
                <a:off x="1948" y="693"/>
                <a:ext cx="19" cy="73"/>
              </a:xfrm>
              <a:custGeom>
                <a:avLst/>
                <a:gdLst>
                  <a:gd name="T0" fmla="*/ 33 w 52"/>
                  <a:gd name="T1" fmla="*/ 0 h 207"/>
                  <a:gd name="T2" fmla="*/ 52 w 52"/>
                  <a:gd name="T3" fmla="*/ 3 h 207"/>
                  <a:gd name="T4" fmla="*/ 18 w 52"/>
                  <a:gd name="T5" fmla="*/ 207 h 207"/>
                  <a:gd name="T6" fmla="*/ 0 w 52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207">
                    <a:moveTo>
                      <a:pt x="33" y="0"/>
                    </a:moveTo>
                    <a:lnTo>
                      <a:pt x="52" y="3"/>
                    </a:lnTo>
                    <a:lnTo>
                      <a:pt x="18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6" name="Line 157"/>
              <p:cNvSpPr>
                <a:spLocks noChangeShapeType="1"/>
              </p:cNvSpPr>
              <p:nvPr/>
            </p:nvSpPr>
            <p:spPr bwMode="auto">
              <a:xfrm>
                <a:off x="1948" y="765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7" name="Freeform 158"/>
              <p:cNvSpPr>
                <a:spLocks/>
              </p:cNvSpPr>
              <p:nvPr/>
            </p:nvSpPr>
            <p:spPr bwMode="auto">
              <a:xfrm>
                <a:off x="2041" y="1271"/>
                <a:ext cx="520" cy="245"/>
              </a:xfrm>
              <a:custGeom>
                <a:avLst/>
                <a:gdLst>
                  <a:gd name="T0" fmla="*/ 0 w 1469"/>
                  <a:gd name="T1" fmla="*/ 600 h 690"/>
                  <a:gd name="T2" fmla="*/ 119 w 1469"/>
                  <a:gd name="T3" fmla="*/ 690 h 690"/>
                  <a:gd name="T4" fmla="*/ 1469 w 1469"/>
                  <a:gd name="T5" fmla="*/ 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69" h="690">
                    <a:moveTo>
                      <a:pt x="0" y="600"/>
                    </a:moveTo>
                    <a:lnTo>
                      <a:pt x="119" y="690"/>
                    </a:lnTo>
                    <a:lnTo>
                      <a:pt x="146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8" name="Freeform 159"/>
              <p:cNvSpPr>
                <a:spLocks/>
              </p:cNvSpPr>
              <p:nvPr/>
            </p:nvSpPr>
            <p:spPr bwMode="auto">
              <a:xfrm>
                <a:off x="2544" y="1236"/>
                <a:ext cx="39" cy="68"/>
              </a:xfrm>
              <a:custGeom>
                <a:avLst/>
                <a:gdLst>
                  <a:gd name="T0" fmla="*/ 109 w 109"/>
                  <a:gd name="T1" fmla="*/ 184 h 193"/>
                  <a:gd name="T2" fmla="*/ 92 w 109"/>
                  <a:gd name="T3" fmla="*/ 193 h 193"/>
                  <a:gd name="T4" fmla="*/ 0 w 109"/>
                  <a:gd name="T5" fmla="*/ 9 h 193"/>
                  <a:gd name="T6" fmla="*/ 17 w 109"/>
                  <a:gd name="T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3">
                    <a:moveTo>
                      <a:pt x="109" y="184"/>
                    </a:moveTo>
                    <a:lnTo>
                      <a:pt x="92" y="193"/>
                    </a:lnTo>
                    <a:lnTo>
                      <a:pt x="0" y="9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79" name="Line 160"/>
              <p:cNvSpPr>
                <a:spLocks noChangeShapeType="1"/>
              </p:cNvSpPr>
              <p:nvPr/>
            </p:nvSpPr>
            <p:spPr bwMode="auto">
              <a:xfrm flipH="1">
                <a:off x="2544" y="1236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0" name="Arc 161"/>
              <p:cNvSpPr>
                <a:spLocks/>
              </p:cNvSpPr>
              <p:nvPr/>
            </p:nvSpPr>
            <p:spPr bwMode="auto">
              <a:xfrm>
                <a:off x="2858" y="1155"/>
                <a:ext cx="159" cy="32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1" name="Freeform 162"/>
              <p:cNvSpPr>
                <a:spLocks/>
              </p:cNvSpPr>
              <p:nvPr/>
            </p:nvSpPr>
            <p:spPr bwMode="auto">
              <a:xfrm>
                <a:off x="2822" y="1148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2" name="Line 163"/>
              <p:cNvSpPr>
                <a:spLocks noChangeShapeType="1"/>
              </p:cNvSpPr>
              <p:nvPr/>
            </p:nvSpPr>
            <p:spPr bwMode="auto">
              <a:xfrm>
                <a:off x="2822" y="1148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3" name="Freeform 164"/>
              <p:cNvSpPr>
                <a:spLocks/>
              </p:cNvSpPr>
              <p:nvPr/>
            </p:nvSpPr>
            <p:spPr bwMode="auto">
              <a:xfrm>
                <a:off x="2694" y="1144"/>
                <a:ext cx="74" cy="234"/>
              </a:xfrm>
              <a:custGeom>
                <a:avLst/>
                <a:gdLst>
                  <a:gd name="T0" fmla="*/ 209 w 209"/>
                  <a:gd name="T1" fmla="*/ 661 h 661"/>
                  <a:gd name="T2" fmla="*/ 0 w 209"/>
                  <a:gd name="T3" fmla="*/ 466 h 661"/>
                  <a:gd name="T4" fmla="*/ 0 w 209"/>
                  <a:gd name="T5" fmla="*/ 0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661">
                    <a:moveTo>
                      <a:pt x="209" y="661"/>
                    </a:moveTo>
                    <a:lnTo>
                      <a:pt x="0" y="46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4" name="Freeform 165"/>
              <p:cNvSpPr>
                <a:spLocks/>
              </p:cNvSpPr>
              <p:nvPr/>
            </p:nvSpPr>
            <p:spPr bwMode="auto">
              <a:xfrm>
                <a:off x="2658" y="1138"/>
                <a:ext cx="72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5" name="Line 166"/>
              <p:cNvSpPr>
                <a:spLocks noChangeShapeType="1"/>
              </p:cNvSpPr>
              <p:nvPr/>
            </p:nvSpPr>
            <p:spPr bwMode="auto">
              <a:xfrm>
                <a:off x="2658" y="1138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6" name="Line 167"/>
              <p:cNvSpPr>
                <a:spLocks noChangeShapeType="1"/>
              </p:cNvSpPr>
              <p:nvPr/>
            </p:nvSpPr>
            <p:spPr bwMode="auto">
              <a:xfrm flipH="1" flipV="1">
                <a:off x="2295" y="1149"/>
                <a:ext cx="202" cy="22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7" name="Freeform 168"/>
              <p:cNvSpPr>
                <a:spLocks/>
              </p:cNvSpPr>
              <p:nvPr/>
            </p:nvSpPr>
            <p:spPr bwMode="auto">
              <a:xfrm>
                <a:off x="2263" y="1120"/>
                <a:ext cx="59" cy="54"/>
              </a:xfrm>
              <a:custGeom>
                <a:avLst/>
                <a:gdLst>
                  <a:gd name="T0" fmla="*/ 155 w 167"/>
                  <a:gd name="T1" fmla="*/ 0 h 153"/>
                  <a:gd name="T2" fmla="*/ 167 w 167"/>
                  <a:gd name="T3" fmla="*/ 15 h 153"/>
                  <a:gd name="T4" fmla="*/ 12 w 167"/>
                  <a:gd name="T5" fmla="*/ 153 h 153"/>
                  <a:gd name="T6" fmla="*/ 0 w 167"/>
                  <a:gd name="T7" fmla="*/ 138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153">
                    <a:moveTo>
                      <a:pt x="155" y="0"/>
                    </a:moveTo>
                    <a:lnTo>
                      <a:pt x="167" y="15"/>
                    </a:lnTo>
                    <a:lnTo>
                      <a:pt x="12" y="153"/>
                    </a:lnTo>
                    <a:lnTo>
                      <a:pt x="0" y="13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8" name="Line 169"/>
              <p:cNvSpPr>
                <a:spLocks noChangeShapeType="1"/>
              </p:cNvSpPr>
              <p:nvPr/>
            </p:nvSpPr>
            <p:spPr bwMode="auto">
              <a:xfrm>
                <a:off x="2263" y="1168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89" name="Freeform 170"/>
              <p:cNvSpPr>
                <a:spLocks/>
              </p:cNvSpPr>
              <p:nvPr/>
            </p:nvSpPr>
            <p:spPr bwMode="auto">
              <a:xfrm>
                <a:off x="1437" y="2684"/>
                <a:ext cx="42" cy="143"/>
              </a:xfrm>
              <a:custGeom>
                <a:avLst/>
                <a:gdLst>
                  <a:gd name="T0" fmla="*/ 120 w 120"/>
                  <a:gd name="T1" fmla="*/ 405 h 405"/>
                  <a:gd name="T2" fmla="*/ 0 w 120"/>
                  <a:gd name="T3" fmla="*/ 301 h 405"/>
                  <a:gd name="T4" fmla="*/ 0 w 120"/>
                  <a:gd name="T5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0" h="405">
                    <a:moveTo>
                      <a:pt x="120" y="405"/>
                    </a:moveTo>
                    <a:lnTo>
                      <a:pt x="0" y="30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0" name="Freeform 171"/>
              <p:cNvSpPr>
                <a:spLocks/>
              </p:cNvSpPr>
              <p:nvPr/>
            </p:nvSpPr>
            <p:spPr bwMode="auto">
              <a:xfrm>
                <a:off x="1401" y="2677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1" name="Line 172"/>
              <p:cNvSpPr>
                <a:spLocks noChangeShapeType="1"/>
              </p:cNvSpPr>
              <p:nvPr/>
            </p:nvSpPr>
            <p:spPr bwMode="auto">
              <a:xfrm>
                <a:off x="1401" y="267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2" name="Freeform 173"/>
              <p:cNvSpPr>
                <a:spLocks/>
              </p:cNvSpPr>
              <p:nvPr/>
            </p:nvSpPr>
            <p:spPr bwMode="auto">
              <a:xfrm>
                <a:off x="1251" y="2711"/>
                <a:ext cx="58" cy="133"/>
              </a:xfrm>
              <a:custGeom>
                <a:avLst/>
                <a:gdLst>
                  <a:gd name="T0" fmla="*/ 165 w 165"/>
                  <a:gd name="T1" fmla="*/ 376 h 376"/>
                  <a:gd name="T2" fmla="*/ 0 w 165"/>
                  <a:gd name="T3" fmla="*/ 255 h 376"/>
                  <a:gd name="T4" fmla="*/ 0 w 165"/>
                  <a:gd name="T5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5" h="376">
                    <a:moveTo>
                      <a:pt x="165" y="376"/>
                    </a:moveTo>
                    <a:lnTo>
                      <a:pt x="0" y="25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3" name="Freeform 174"/>
              <p:cNvSpPr>
                <a:spLocks/>
              </p:cNvSpPr>
              <p:nvPr/>
            </p:nvSpPr>
            <p:spPr bwMode="auto">
              <a:xfrm>
                <a:off x="1214" y="2704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4" name="Line 175"/>
              <p:cNvSpPr>
                <a:spLocks noChangeShapeType="1"/>
              </p:cNvSpPr>
              <p:nvPr/>
            </p:nvSpPr>
            <p:spPr bwMode="auto">
              <a:xfrm>
                <a:off x="1214" y="270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5" name="Line 176"/>
              <p:cNvSpPr>
                <a:spLocks noChangeShapeType="1"/>
              </p:cNvSpPr>
              <p:nvPr/>
            </p:nvSpPr>
            <p:spPr bwMode="auto">
              <a:xfrm flipH="1" flipV="1">
                <a:off x="1129" y="2795"/>
                <a:ext cx="42" cy="3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6" name="Freeform 177"/>
              <p:cNvSpPr>
                <a:spLocks/>
              </p:cNvSpPr>
              <p:nvPr/>
            </p:nvSpPr>
            <p:spPr bwMode="auto">
              <a:xfrm>
                <a:off x="1100" y="2764"/>
                <a:ext cx="52" cy="59"/>
              </a:xfrm>
              <a:custGeom>
                <a:avLst/>
                <a:gdLst>
                  <a:gd name="T0" fmla="*/ 134 w 149"/>
                  <a:gd name="T1" fmla="*/ 0 h 168"/>
                  <a:gd name="T2" fmla="*/ 149 w 149"/>
                  <a:gd name="T3" fmla="*/ 13 h 168"/>
                  <a:gd name="T4" fmla="*/ 15 w 149"/>
                  <a:gd name="T5" fmla="*/ 168 h 168"/>
                  <a:gd name="T6" fmla="*/ 0 w 149"/>
                  <a:gd name="T7" fmla="*/ 155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168">
                    <a:moveTo>
                      <a:pt x="134" y="0"/>
                    </a:moveTo>
                    <a:lnTo>
                      <a:pt x="149" y="13"/>
                    </a:lnTo>
                    <a:lnTo>
                      <a:pt x="15" y="168"/>
                    </a:lnTo>
                    <a:lnTo>
                      <a:pt x="0" y="15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7" name="Line 178"/>
              <p:cNvSpPr>
                <a:spLocks noChangeShapeType="1"/>
              </p:cNvSpPr>
              <p:nvPr/>
            </p:nvSpPr>
            <p:spPr bwMode="auto">
              <a:xfrm>
                <a:off x="1100" y="2818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8" name="Freeform 179"/>
              <p:cNvSpPr>
                <a:spLocks/>
              </p:cNvSpPr>
              <p:nvPr/>
            </p:nvSpPr>
            <p:spPr bwMode="auto">
              <a:xfrm>
                <a:off x="1038" y="2795"/>
                <a:ext cx="329" cy="144"/>
              </a:xfrm>
              <a:custGeom>
                <a:avLst/>
                <a:gdLst>
                  <a:gd name="T0" fmla="*/ 0 w 930"/>
                  <a:gd name="T1" fmla="*/ 285 h 406"/>
                  <a:gd name="T2" fmla="*/ 165 w 930"/>
                  <a:gd name="T3" fmla="*/ 406 h 406"/>
                  <a:gd name="T4" fmla="*/ 930 w 930"/>
                  <a:gd name="T5" fmla="*/ 0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0" h="406">
                    <a:moveTo>
                      <a:pt x="0" y="285"/>
                    </a:moveTo>
                    <a:lnTo>
                      <a:pt x="165" y="406"/>
                    </a:lnTo>
                    <a:lnTo>
                      <a:pt x="93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99" name="Freeform 180"/>
              <p:cNvSpPr>
                <a:spLocks/>
              </p:cNvSpPr>
              <p:nvPr/>
            </p:nvSpPr>
            <p:spPr bwMode="auto">
              <a:xfrm>
                <a:off x="1350" y="2760"/>
                <a:ext cx="40" cy="68"/>
              </a:xfrm>
              <a:custGeom>
                <a:avLst/>
                <a:gdLst>
                  <a:gd name="T0" fmla="*/ 113 w 113"/>
                  <a:gd name="T1" fmla="*/ 184 h 192"/>
                  <a:gd name="T2" fmla="*/ 96 w 113"/>
                  <a:gd name="T3" fmla="*/ 192 h 192"/>
                  <a:gd name="T4" fmla="*/ 0 w 113"/>
                  <a:gd name="T5" fmla="*/ 8 h 192"/>
                  <a:gd name="T6" fmla="*/ 17 w 113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3" h="192">
                    <a:moveTo>
                      <a:pt x="113" y="184"/>
                    </a:moveTo>
                    <a:lnTo>
                      <a:pt x="96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0" name="Line 181"/>
              <p:cNvSpPr>
                <a:spLocks noChangeShapeType="1"/>
              </p:cNvSpPr>
              <p:nvPr/>
            </p:nvSpPr>
            <p:spPr bwMode="auto">
              <a:xfrm flipH="1">
                <a:off x="1350" y="2760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1" name="Freeform 182"/>
              <p:cNvSpPr>
                <a:spLocks/>
              </p:cNvSpPr>
              <p:nvPr/>
            </p:nvSpPr>
            <p:spPr bwMode="auto">
              <a:xfrm>
                <a:off x="1357" y="2504"/>
                <a:ext cx="425" cy="377"/>
              </a:xfrm>
              <a:custGeom>
                <a:avLst/>
                <a:gdLst>
                  <a:gd name="T0" fmla="*/ 1199 w 1199"/>
                  <a:gd name="T1" fmla="*/ 1066 h 1066"/>
                  <a:gd name="T2" fmla="*/ 840 w 1199"/>
                  <a:gd name="T3" fmla="*/ 585 h 1066"/>
                  <a:gd name="T4" fmla="*/ 0 w 1199"/>
                  <a:gd name="T5" fmla="*/ 0 h 10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99" h="1066">
                    <a:moveTo>
                      <a:pt x="1199" y="1066"/>
                    </a:moveTo>
                    <a:lnTo>
                      <a:pt x="840" y="58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2" name="Freeform 183"/>
              <p:cNvSpPr>
                <a:spLocks/>
              </p:cNvSpPr>
              <p:nvPr/>
            </p:nvSpPr>
            <p:spPr bwMode="auto">
              <a:xfrm>
                <a:off x="1330" y="2470"/>
                <a:ext cx="48" cy="64"/>
              </a:xfrm>
              <a:custGeom>
                <a:avLst/>
                <a:gdLst>
                  <a:gd name="T0" fmla="*/ 117 w 134"/>
                  <a:gd name="T1" fmla="*/ 0 h 181"/>
                  <a:gd name="T2" fmla="*/ 134 w 134"/>
                  <a:gd name="T3" fmla="*/ 10 h 181"/>
                  <a:gd name="T4" fmla="*/ 17 w 134"/>
                  <a:gd name="T5" fmla="*/ 181 h 181"/>
                  <a:gd name="T6" fmla="*/ 0 w 134"/>
                  <a:gd name="T7" fmla="*/ 17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81">
                    <a:moveTo>
                      <a:pt x="117" y="0"/>
                    </a:moveTo>
                    <a:lnTo>
                      <a:pt x="134" y="10"/>
                    </a:lnTo>
                    <a:lnTo>
                      <a:pt x="17" y="181"/>
                    </a:lnTo>
                    <a:lnTo>
                      <a:pt x="0" y="1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3" name="Line 184"/>
              <p:cNvSpPr>
                <a:spLocks noChangeShapeType="1"/>
              </p:cNvSpPr>
              <p:nvPr/>
            </p:nvSpPr>
            <p:spPr bwMode="auto">
              <a:xfrm>
                <a:off x="1330" y="253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4" name="Freeform 185"/>
              <p:cNvSpPr>
                <a:spLocks/>
              </p:cNvSpPr>
              <p:nvPr/>
            </p:nvSpPr>
            <p:spPr bwMode="auto">
              <a:xfrm>
                <a:off x="438" y="2525"/>
                <a:ext cx="622" cy="302"/>
              </a:xfrm>
              <a:custGeom>
                <a:avLst/>
                <a:gdLst>
                  <a:gd name="T0" fmla="*/ 0 w 1755"/>
                  <a:gd name="T1" fmla="*/ 855 h 855"/>
                  <a:gd name="T2" fmla="*/ 1755 w 1755"/>
                  <a:gd name="T3" fmla="*/ 122 h 855"/>
                  <a:gd name="T4" fmla="*/ 1755 w 1755"/>
                  <a:gd name="T5" fmla="*/ 15 h 855"/>
                  <a:gd name="T6" fmla="*/ 1576 w 1755"/>
                  <a:gd name="T7" fmla="*/ 0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5" h="855">
                    <a:moveTo>
                      <a:pt x="0" y="855"/>
                    </a:moveTo>
                    <a:lnTo>
                      <a:pt x="1755" y="122"/>
                    </a:lnTo>
                    <a:lnTo>
                      <a:pt x="1755" y="15"/>
                    </a:lnTo>
                    <a:lnTo>
                      <a:pt x="157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5" name="Freeform 186"/>
              <p:cNvSpPr>
                <a:spLocks/>
              </p:cNvSpPr>
              <p:nvPr/>
            </p:nvSpPr>
            <p:spPr bwMode="auto">
              <a:xfrm>
                <a:off x="987" y="2489"/>
                <a:ext cx="12" cy="72"/>
              </a:xfrm>
              <a:custGeom>
                <a:avLst/>
                <a:gdLst>
                  <a:gd name="T0" fmla="*/ 16 w 35"/>
                  <a:gd name="T1" fmla="*/ 0 h 205"/>
                  <a:gd name="T2" fmla="*/ 35 w 35"/>
                  <a:gd name="T3" fmla="*/ 0 h 205"/>
                  <a:gd name="T4" fmla="*/ 18 w 35"/>
                  <a:gd name="T5" fmla="*/ 205 h 205"/>
                  <a:gd name="T6" fmla="*/ 0 w 35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05">
                    <a:moveTo>
                      <a:pt x="16" y="0"/>
                    </a:moveTo>
                    <a:lnTo>
                      <a:pt x="35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6" name="Line 187"/>
              <p:cNvSpPr>
                <a:spLocks noChangeShapeType="1"/>
              </p:cNvSpPr>
              <p:nvPr/>
            </p:nvSpPr>
            <p:spPr bwMode="auto">
              <a:xfrm>
                <a:off x="987" y="2561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7" name="Freeform 188"/>
              <p:cNvSpPr>
                <a:spLocks/>
              </p:cNvSpPr>
              <p:nvPr/>
            </p:nvSpPr>
            <p:spPr bwMode="auto">
              <a:xfrm>
                <a:off x="449" y="3554"/>
                <a:ext cx="642" cy="314"/>
              </a:xfrm>
              <a:custGeom>
                <a:avLst/>
                <a:gdLst>
                  <a:gd name="T0" fmla="*/ 0 w 1814"/>
                  <a:gd name="T1" fmla="*/ 886 h 886"/>
                  <a:gd name="T2" fmla="*/ 1814 w 1814"/>
                  <a:gd name="T3" fmla="*/ 90 h 886"/>
                  <a:gd name="T4" fmla="*/ 1814 w 1814"/>
                  <a:gd name="T5" fmla="*/ 16 h 886"/>
                  <a:gd name="T6" fmla="*/ 1620 w 1814"/>
                  <a:gd name="T7" fmla="*/ 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4" h="886">
                    <a:moveTo>
                      <a:pt x="0" y="886"/>
                    </a:moveTo>
                    <a:lnTo>
                      <a:pt x="1814" y="90"/>
                    </a:lnTo>
                    <a:lnTo>
                      <a:pt x="1814" y="16"/>
                    </a:lnTo>
                    <a:lnTo>
                      <a:pt x="16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8" name="Freeform 189"/>
              <p:cNvSpPr>
                <a:spLocks/>
              </p:cNvSpPr>
              <p:nvPr/>
            </p:nvSpPr>
            <p:spPr bwMode="auto">
              <a:xfrm>
                <a:off x="1013" y="3518"/>
                <a:ext cx="13" cy="73"/>
              </a:xfrm>
              <a:custGeom>
                <a:avLst/>
                <a:gdLst>
                  <a:gd name="T0" fmla="*/ 17 w 35"/>
                  <a:gd name="T1" fmla="*/ 0 h 205"/>
                  <a:gd name="T2" fmla="*/ 35 w 35"/>
                  <a:gd name="T3" fmla="*/ 0 h 205"/>
                  <a:gd name="T4" fmla="*/ 19 w 35"/>
                  <a:gd name="T5" fmla="*/ 205 h 205"/>
                  <a:gd name="T6" fmla="*/ 0 w 35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05">
                    <a:moveTo>
                      <a:pt x="17" y="0"/>
                    </a:moveTo>
                    <a:lnTo>
                      <a:pt x="35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09" name="Line 190"/>
              <p:cNvSpPr>
                <a:spLocks noChangeShapeType="1"/>
              </p:cNvSpPr>
              <p:nvPr/>
            </p:nvSpPr>
            <p:spPr bwMode="auto">
              <a:xfrm>
                <a:off x="1013" y="3591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0" name="Freeform 191"/>
              <p:cNvSpPr>
                <a:spLocks/>
              </p:cNvSpPr>
              <p:nvPr/>
            </p:nvSpPr>
            <p:spPr bwMode="auto">
              <a:xfrm>
                <a:off x="1496" y="3523"/>
                <a:ext cx="296" cy="392"/>
              </a:xfrm>
              <a:custGeom>
                <a:avLst/>
                <a:gdLst>
                  <a:gd name="T0" fmla="*/ 838 w 838"/>
                  <a:gd name="T1" fmla="*/ 1110 h 1110"/>
                  <a:gd name="T2" fmla="*/ 524 w 838"/>
                  <a:gd name="T3" fmla="*/ 825 h 1110"/>
                  <a:gd name="T4" fmla="*/ 0 w 838"/>
                  <a:gd name="T5" fmla="*/ 121 h 1110"/>
                  <a:gd name="T6" fmla="*/ 43 w 838"/>
                  <a:gd name="T7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8" h="1110">
                    <a:moveTo>
                      <a:pt x="838" y="1110"/>
                    </a:moveTo>
                    <a:lnTo>
                      <a:pt x="524" y="825"/>
                    </a:lnTo>
                    <a:lnTo>
                      <a:pt x="0" y="121"/>
                    </a:lnTo>
                    <a:lnTo>
                      <a:pt x="43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1" name="Freeform 192"/>
              <p:cNvSpPr>
                <a:spLocks/>
              </p:cNvSpPr>
              <p:nvPr/>
            </p:nvSpPr>
            <p:spPr bwMode="auto">
              <a:xfrm>
                <a:off x="1476" y="3503"/>
                <a:ext cx="72" cy="32"/>
              </a:xfrm>
              <a:custGeom>
                <a:avLst/>
                <a:gdLst>
                  <a:gd name="T0" fmla="*/ 203 w 203"/>
                  <a:gd name="T1" fmla="*/ 71 h 90"/>
                  <a:gd name="T2" fmla="*/ 197 w 203"/>
                  <a:gd name="T3" fmla="*/ 90 h 90"/>
                  <a:gd name="T4" fmla="*/ 0 w 203"/>
                  <a:gd name="T5" fmla="*/ 19 h 90"/>
                  <a:gd name="T6" fmla="*/ 6 w 203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90">
                    <a:moveTo>
                      <a:pt x="203" y="71"/>
                    </a:moveTo>
                    <a:lnTo>
                      <a:pt x="197" y="90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2" name="Line 193"/>
              <p:cNvSpPr>
                <a:spLocks noChangeShapeType="1"/>
              </p:cNvSpPr>
              <p:nvPr/>
            </p:nvSpPr>
            <p:spPr bwMode="auto">
              <a:xfrm flipH="1">
                <a:off x="1476" y="3503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3" name="Line 194"/>
              <p:cNvSpPr>
                <a:spLocks noChangeShapeType="1"/>
              </p:cNvSpPr>
              <p:nvPr/>
            </p:nvSpPr>
            <p:spPr bwMode="auto">
              <a:xfrm flipV="1">
                <a:off x="1182" y="3841"/>
                <a:ext cx="0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4" name="Freeform 195"/>
              <p:cNvSpPr>
                <a:spLocks/>
              </p:cNvSpPr>
              <p:nvPr/>
            </p:nvSpPr>
            <p:spPr bwMode="auto">
              <a:xfrm>
                <a:off x="1146" y="3835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5" name="Line 196"/>
              <p:cNvSpPr>
                <a:spLocks noChangeShapeType="1"/>
              </p:cNvSpPr>
              <p:nvPr/>
            </p:nvSpPr>
            <p:spPr bwMode="auto">
              <a:xfrm>
                <a:off x="1146" y="383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6" name="Line 197"/>
              <p:cNvSpPr>
                <a:spLocks noChangeShapeType="1"/>
              </p:cNvSpPr>
              <p:nvPr/>
            </p:nvSpPr>
            <p:spPr bwMode="auto">
              <a:xfrm flipH="1" flipV="1">
                <a:off x="1235" y="3814"/>
                <a:ext cx="85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7" name="Freeform 198"/>
              <p:cNvSpPr>
                <a:spLocks/>
              </p:cNvSpPr>
              <p:nvPr/>
            </p:nvSpPr>
            <p:spPr bwMode="auto">
              <a:xfrm>
                <a:off x="1207" y="3781"/>
                <a:ext cx="49" cy="63"/>
              </a:xfrm>
              <a:custGeom>
                <a:avLst/>
                <a:gdLst>
                  <a:gd name="T0" fmla="*/ 122 w 138"/>
                  <a:gd name="T1" fmla="*/ 0 h 178"/>
                  <a:gd name="T2" fmla="*/ 138 w 138"/>
                  <a:gd name="T3" fmla="*/ 11 h 178"/>
                  <a:gd name="T4" fmla="*/ 17 w 138"/>
                  <a:gd name="T5" fmla="*/ 178 h 178"/>
                  <a:gd name="T6" fmla="*/ 0 w 138"/>
                  <a:gd name="T7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78">
                    <a:moveTo>
                      <a:pt x="122" y="0"/>
                    </a:moveTo>
                    <a:lnTo>
                      <a:pt x="138" y="11"/>
                    </a:lnTo>
                    <a:lnTo>
                      <a:pt x="17" y="178"/>
                    </a:lnTo>
                    <a:lnTo>
                      <a:pt x="0" y="16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8" name="Line 199"/>
              <p:cNvSpPr>
                <a:spLocks noChangeShapeType="1"/>
              </p:cNvSpPr>
              <p:nvPr/>
            </p:nvSpPr>
            <p:spPr bwMode="auto">
              <a:xfrm>
                <a:off x="1207" y="3840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19" name="Line 200"/>
              <p:cNvSpPr>
                <a:spLocks noChangeShapeType="1"/>
              </p:cNvSpPr>
              <p:nvPr/>
            </p:nvSpPr>
            <p:spPr bwMode="auto">
              <a:xfrm flipH="1" flipV="1">
                <a:off x="1133" y="3746"/>
                <a:ext cx="86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0" name="Freeform 201"/>
              <p:cNvSpPr>
                <a:spLocks/>
              </p:cNvSpPr>
              <p:nvPr/>
            </p:nvSpPr>
            <p:spPr bwMode="auto">
              <a:xfrm>
                <a:off x="1113" y="3710"/>
                <a:ext cx="35" cy="69"/>
              </a:xfrm>
              <a:custGeom>
                <a:avLst/>
                <a:gdLst>
                  <a:gd name="T0" fmla="*/ 79 w 98"/>
                  <a:gd name="T1" fmla="*/ 0 h 194"/>
                  <a:gd name="T2" fmla="*/ 98 w 98"/>
                  <a:gd name="T3" fmla="*/ 6 h 194"/>
                  <a:gd name="T4" fmla="*/ 19 w 98"/>
                  <a:gd name="T5" fmla="*/ 194 h 194"/>
                  <a:gd name="T6" fmla="*/ 0 w 98"/>
                  <a:gd name="T7" fmla="*/ 188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8" h="194">
                    <a:moveTo>
                      <a:pt x="79" y="0"/>
                    </a:moveTo>
                    <a:lnTo>
                      <a:pt x="98" y="6"/>
                    </a:lnTo>
                    <a:lnTo>
                      <a:pt x="19" y="194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1" name="Line 202"/>
              <p:cNvSpPr>
                <a:spLocks noChangeShapeType="1"/>
              </p:cNvSpPr>
              <p:nvPr/>
            </p:nvSpPr>
            <p:spPr bwMode="auto">
              <a:xfrm>
                <a:off x="1113" y="3777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2" name="Freeform 203"/>
              <p:cNvSpPr>
                <a:spLocks/>
              </p:cNvSpPr>
              <p:nvPr/>
            </p:nvSpPr>
            <p:spPr bwMode="auto">
              <a:xfrm>
                <a:off x="1357" y="3751"/>
                <a:ext cx="101" cy="132"/>
              </a:xfrm>
              <a:custGeom>
                <a:avLst/>
                <a:gdLst>
                  <a:gd name="T0" fmla="*/ 284 w 284"/>
                  <a:gd name="T1" fmla="*/ 374 h 374"/>
                  <a:gd name="T2" fmla="*/ 165 w 284"/>
                  <a:gd name="T3" fmla="*/ 344 h 374"/>
                  <a:gd name="T4" fmla="*/ 0 w 284"/>
                  <a:gd name="T5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4" h="374">
                    <a:moveTo>
                      <a:pt x="284" y="374"/>
                    </a:moveTo>
                    <a:lnTo>
                      <a:pt x="165" y="34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23" name="Freeform 204"/>
              <p:cNvSpPr>
                <a:spLocks/>
              </p:cNvSpPr>
              <p:nvPr/>
            </p:nvSpPr>
            <p:spPr bwMode="auto">
              <a:xfrm>
                <a:off x="1321" y="3729"/>
                <a:ext cx="69" cy="37"/>
              </a:xfrm>
              <a:custGeom>
                <a:avLst/>
                <a:gdLst>
                  <a:gd name="T0" fmla="*/ 188 w 197"/>
                  <a:gd name="T1" fmla="*/ 0 h 106"/>
                  <a:gd name="T2" fmla="*/ 197 w 197"/>
                  <a:gd name="T3" fmla="*/ 19 h 106"/>
                  <a:gd name="T4" fmla="*/ 9 w 197"/>
                  <a:gd name="T5" fmla="*/ 106 h 106"/>
                  <a:gd name="T6" fmla="*/ 0 w 197"/>
                  <a:gd name="T7" fmla="*/ 8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7" h="106">
                    <a:moveTo>
                      <a:pt x="188" y="0"/>
                    </a:moveTo>
                    <a:lnTo>
                      <a:pt x="197" y="19"/>
                    </a:lnTo>
                    <a:lnTo>
                      <a:pt x="9" y="106"/>
                    </a:lnTo>
                    <a:lnTo>
                      <a:pt x="0" y="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1321" y="3760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033" y="3831"/>
              <a:ext cx="419" cy="137"/>
            </a:xfrm>
            <a:custGeom>
              <a:avLst/>
              <a:gdLst>
                <a:gd name="T0" fmla="*/ 0 w 1185"/>
                <a:gd name="T1" fmla="*/ 314 h 389"/>
                <a:gd name="T2" fmla="*/ 90 w 1185"/>
                <a:gd name="T3" fmla="*/ 389 h 389"/>
                <a:gd name="T4" fmla="*/ 1185 w 1185"/>
                <a:gd name="T5" fmla="*/ 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85" h="389">
                  <a:moveTo>
                    <a:pt x="0" y="314"/>
                  </a:moveTo>
                  <a:lnTo>
                    <a:pt x="90" y="389"/>
                  </a:lnTo>
                  <a:lnTo>
                    <a:pt x="118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441" y="3794"/>
              <a:ext cx="30" cy="72"/>
            </a:xfrm>
            <a:custGeom>
              <a:avLst/>
              <a:gdLst>
                <a:gd name="T0" fmla="*/ 86 w 86"/>
                <a:gd name="T1" fmla="*/ 196 h 203"/>
                <a:gd name="T2" fmla="*/ 67 w 86"/>
                <a:gd name="T3" fmla="*/ 203 h 203"/>
                <a:gd name="T4" fmla="*/ 0 w 86"/>
                <a:gd name="T5" fmla="*/ 6 h 203"/>
                <a:gd name="T6" fmla="*/ 19 w 86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6" h="203">
                  <a:moveTo>
                    <a:pt x="86" y="196"/>
                  </a:moveTo>
                  <a:lnTo>
                    <a:pt x="67" y="203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 flipH="1">
              <a:off x="1441" y="3794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V="1">
              <a:off x="1177" y="4865"/>
              <a:ext cx="5" cy="4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146" y="4855"/>
              <a:ext cx="73" cy="14"/>
            </a:xfrm>
            <a:custGeom>
              <a:avLst/>
              <a:gdLst>
                <a:gd name="T0" fmla="*/ 207 w 207"/>
                <a:gd name="T1" fmla="*/ 21 h 40"/>
                <a:gd name="T2" fmla="*/ 205 w 207"/>
                <a:gd name="T3" fmla="*/ 40 h 40"/>
                <a:gd name="T4" fmla="*/ 0 w 207"/>
                <a:gd name="T5" fmla="*/ 19 h 40"/>
                <a:gd name="T6" fmla="*/ 2 w 20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0">
                  <a:moveTo>
                    <a:pt x="207" y="21"/>
                  </a:moveTo>
                  <a:lnTo>
                    <a:pt x="205" y="40"/>
                  </a:lnTo>
                  <a:lnTo>
                    <a:pt x="0" y="19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 flipH="1">
              <a:off x="1146" y="485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H="1" flipV="1">
              <a:off x="1209" y="4834"/>
              <a:ext cx="116" cy="7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183" y="4799"/>
              <a:ext cx="45" cy="66"/>
            </a:xfrm>
            <a:custGeom>
              <a:avLst/>
              <a:gdLst>
                <a:gd name="T0" fmla="*/ 108 w 125"/>
                <a:gd name="T1" fmla="*/ 0 h 186"/>
                <a:gd name="T2" fmla="*/ 125 w 125"/>
                <a:gd name="T3" fmla="*/ 11 h 186"/>
                <a:gd name="T4" fmla="*/ 16 w 125"/>
                <a:gd name="T5" fmla="*/ 186 h 186"/>
                <a:gd name="T6" fmla="*/ 0 w 125"/>
                <a:gd name="T7" fmla="*/ 17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08" y="0"/>
                  </a:moveTo>
                  <a:lnTo>
                    <a:pt x="125" y="11"/>
                  </a:lnTo>
                  <a:lnTo>
                    <a:pt x="16" y="186"/>
                  </a:lnTo>
                  <a:lnTo>
                    <a:pt x="0" y="17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>
              <a:off x="1183" y="4861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 flipH="1" flipV="1">
              <a:off x="1251" y="4749"/>
              <a:ext cx="223" cy="1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223" y="4715"/>
              <a:ext cx="49" cy="63"/>
            </a:xfrm>
            <a:custGeom>
              <a:avLst/>
              <a:gdLst>
                <a:gd name="T0" fmla="*/ 122 w 138"/>
                <a:gd name="T1" fmla="*/ 0 h 178"/>
                <a:gd name="T2" fmla="*/ 138 w 138"/>
                <a:gd name="T3" fmla="*/ 10 h 178"/>
                <a:gd name="T4" fmla="*/ 17 w 138"/>
                <a:gd name="T5" fmla="*/ 178 h 178"/>
                <a:gd name="T6" fmla="*/ 0 w 138"/>
                <a:gd name="T7" fmla="*/ 16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8" h="178">
                  <a:moveTo>
                    <a:pt x="122" y="0"/>
                  </a:moveTo>
                  <a:lnTo>
                    <a:pt x="138" y="10"/>
                  </a:lnTo>
                  <a:lnTo>
                    <a:pt x="17" y="178"/>
                  </a:lnTo>
                  <a:lnTo>
                    <a:pt x="0" y="16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223" y="477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1521" y="4797"/>
              <a:ext cx="91" cy="127"/>
            </a:xfrm>
            <a:custGeom>
              <a:avLst/>
              <a:gdLst>
                <a:gd name="T0" fmla="*/ 255 w 255"/>
                <a:gd name="T1" fmla="*/ 359 h 359"/>
                <a:gd name="T2" fmla="*/ 0 w 255"/>
                <a:gd name="T3" fmla="*/ 209 h 359"/>
                <a:gd name="T4" fmla="*/ 16 w 255"/>
                <a:gd name="T5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359">
                  <a:moveTo>
                    <a:pt x="255" y="359"/>
                  </a:moveTo>
                  <a:lnTo>
                    <a:pt x="0" y="209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491" y="4788"/>
              <a:ext cx="73" cy="11"/>
            </a:xfrm>
            <a:custGeom>
              <a:avLst/>
              <a:gdLst>
                <a:gd name="T0" fmla="*/ 205 w 205"/>
                <a:gd name="T1" fmla="*/ 12 h 31"/>
                <a:gd name="T2" fmla="*/ 205 w 205"/>
                <a:gd name="T3" fmla="*/ 31 h 31"/>
                <a:gd name="T4" fmla="*/ 0 w 205"/>
                <a:gd name="T5" fmla="*/ 19 h 31"/>
                <a:gd name="T6" fmla="*/ 0 w 205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31">
                  <a:moveTo>
                    <a:pt x="205" y="12"/>
                  </a:moveTo>
                  <a:lnTo>
                    <a:pt x="205" y="31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1491" y="478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1431" y="4563"/>
              <a:ext cx="356" cy="398"/>
            </a:xfrm>
            <a:custGeom>
              <a:avLst/>
              <a:gdLst>
                <a:gd name="T0" fmla="*/ 1005 w 1005"/>
                <a:gd name="T1" fmla="*/ 1125 h 1125"/>
                <a:gd name="T2" fmla="*/ 405 w 1005"/>
                <a:gd name="T3" fmla="*/ 241 h 1125"/>
                <a:gd name="T4" fmla="*/ 0 w 1005"/>
                <a:gd name="T5" fmla="*/ 0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5" h="1125">
                  <a:moveTo>
                    <a:pt x="1005" y="1125"/>
                  </a:moveTo>
                  <a:lnTo>
                    <a:pt x="405" y="24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407" y="4527"/>
              <a:ext cx="43" cy="68"/>
            </a:xfrm>
            <a:custGeom>
              <a:avLst/>
              <a:gdLst>
                <a:gd name="T0" fmla="*/ 104 w 121"/>
                <a:gd name="T1" fmla="*/ 0 h 190"/>
                <a:gd name="T2" fmla="*/ 121 w 121"/>
                <a:gd name="T3" fmla="*/ 11 h 190"/>
                <a:gd name="T4" fmla="*/ 16 w 121"/>
                <a:gd name="T5" fmla="*/ 190 h 190"/>
                <a:gd name="T6" fmla="*/ 0 w 121"/>
                <a:gd name="T7" fmla="*/ 18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90">
                  <a:moveTo>
                    <a:pt x="104" y="0"/>
                  </a:moveTo>
                  <a:lnTo>
                    <a:pt x="121" y="11"/>
                  </a:lnTo>
                  <a:lnTo>
                    <a:pt x="16" y="190"/>
                  </a:lnTo>
                  <a:lnTo>
                    <a:pt x="0" y="18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1407" y="459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433" y="4573"/>
              <a:ext cx="468" cy="330"/>
            </a:xfrm>
            <a:custGeom>
              <a:avLst/>
              <a:gdLst>
                <a:gd name="T0" fmla="*/ 0 w 1321"/>
                <a:gd name="T1" fmla="*/ 930 h 930"/>
                <a:gd name="T2" fmla="*/ 1321 w 1321"/>
                <a:gd name="T3" fmla="*/ 90 h 930"/>
                <a:gd name="T4" fmla="*/ 1321 w 1321"/>
                <a:gd name="T5" fmla="*/ 16 h 930"/>
                <a:gd name="T6" fmla="*/ 1200 w 1321"/>
                <a:gd name="T7" fmla="*/ 0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1" h="930">
                  <a:moveTo>
                    <a:pt x="0" y="930"/>
                  </a:moveTo>
                  <a:lnTo>
                    <a:pt x="1321" y="90"/>
                  </a:lnTo>
                  <a:lnTo>
                    <a:pt x="1321" y="16"/>
                  </a:lnTo>
                  <a:lnTo>
                    <a:pt x="120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847" y="4536"/>
              <a:ext cx="15" cy="74"/>
            </a:xfrm>
            <a:custGeom>
              <a:avLst/>
              <a:gdLst>
                <a:gd name="T0" fmla="*/ 25 w 43"/>
                <a:gd name="T1" fmla="*/ 0 h 207"/>
                <a:gd name="T2" fmla="*/ 43 w 43"/>
                <a:gd name="T3" fmla="*/ 2 h 207"/>
                <a:gd name="T4" fmla="*/ 18 w 43"/>
                <a:gd name="T5" fmla="*/ 207 h 207"/>
                <a:gd name="T6" fmla="*/ 0 w 43"/>
                <a:gd name="T7" fmla="*/ 20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207">
                  <a:moveTo>
                    <a:pt x="25" y="0"/>
                  </a:moveTo>
                  <a:lnTo>
                    <a:pt x="43" y="2"/>
                  </a:lnTo>
                  <a:lnTo>
                    <a:pt x="18" y="207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847" y="4609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28"/>
            <p:cNvSpPr>
              <a:spLocks/>
            </p:cNvSpPr>
            <p:nvPr/>
          </p:nvSpPr>
          <p:spPr bwMode="auto">
            <a:xfrm>
              <a:off x="1490" y="2769"/>
              <a:ext cx="143" cy="13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453" y="276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453" y="276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4" name="Arc 231"/>
            <p:cNvSpPr>
              <a:spLocks/>
            </p:cNvSpPr>
            <p:nvPr/>
          </p:nvSpPr>
          <p:spPr bwMode="auto">
            <a:xfrm>
              <a:off x="1532" y="3810"/>
              <a:ext cx="85" cy="13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5" name="Freeform 232"/>
            <p:cNvSpPr>
              <a:spLocks/>
            </p:cNvSpPr>
            <p:nvPr/>
          </p:nvSpPr>
          <p:spPr bwMode="auto">
            <a:xfrm>
              <a:off x="1496" y="3803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7" name="Line 233"/>
            <p:cNvSpPr>
              <a:spLocks noChangeShapeType="1"/>
            </p:cNvSpPr>
            <p:nvPr/>
          </p:nvSpPr>
          <p:spPr bwMode="auto">
            <a:xfrm>
              <a:off x="1496" y="380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8" name="Arc 234"/>
            <p:cNvSpPr>
              <a:spLocks/>
            </p:cNvSpPr>
            <p:nvPr/>
          </p:nvSpPr>
          <p:spPr bwMode="auto">
            <a:xfrm>
              <a:off x="879" y="4839"/>
              <a:ext cx="127" cy="13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9" name="Freeform 235"/>
            <p:cNvSpPr>
              <a:spLocks/>
            </p:cNvSpPr>
            <p:nvPr/>
          </p:nvSpPr>
          <p:spPr bwMode="auto">
            <a:xfrm>
              <a:off x="970" y="4832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0" name="Line 236"/>
            <p:cNvSpPr>
              <a:spLocks noChangeShapeType="1"/>
            </p:cNvSpPr>
            <p:nvPr/>
          </p:nvSpPr>
          <p:spPr bwMode="auto">
            <a:xfrm>
              <a:off x="970" y="48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1" name="Arc 237"/>
            <p:cNvSpPr>
              <a:spLocks/>
            </p:cNvSpPr>
            <p:nvPr/>
          </p:nvSpPr>
          <p:spPr bwMode="auto">
            <a:xfrm>
              <a:off x="874" y="3825"/>
              <a:ext cx="164" cy="1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2" name="Freeform 238"/>
            <p:cNvSpPr>
              <a:spLocks/>
            </p:cNvSpPr>
            <p:nvPr/>
          </p:nvSpPr>
          <p:spPr bwMode="auto">
            <a:xfrm>
              <a:off x="1002" y="381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3" name="Line 239"/>
            <p:cNvSpPr>
              <a:spLocks noChangeShapeType="1"/>
            </p:cNvSpPr>
            <p:nvPr/>
          </p:nvSpPr>
          <p:spPr bwMode="auto">
            <a:xfrm>
              <a:off x="1002" y="381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4" name="Arc 240"/>
            <p:cNvSpPr>
              <a:spLocks/>
            </p:cNvSpPr>
            <p:nvPr/>
          </p:nvSpPr>
          <p:spPr bwMode="auto">
            <a:xfrm>
              <a:off x="890" y="2790"/>
              <a:ext cx="154" cy="107"/>
            </a:xfrm>
            <a:custGeom>
              <a:avLst/>
              <a:gdLst>
                <a:gd name="G0" fmla="+- 0 0 0"/>
                <a:gd name="G1" fmla="+- 205 0 0"/>
                <a:gd name="G2" fmla="+- 21600 0 0"/>
                <a:gd name="T0" fmla="*/ 21599 w 21600"/>
                <a:gd name="T1" fmla="*/ 0 h 21805"/>
                <a:gd name="T2" fmla="*/ 0 w 21600"/>
                <a:gd name="T3" fmla="*/ 21805 h 21805"/>
                <a:gd name="T4" fmla="*/ 0 w 21600"/>
                <a:gd name="T5" fmla="*/ 205 h 21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05" fill="none" extrusionOk="0">
                  <a:moveTo>
                    <a:pt x="21599" y="-1"/>
                  </a:moveTo>
                  <a:cubicBezTo>
                    <a:pt x="21599" y="68"/>
                    <a:pt x="21600" y="136"/>
                    <a:pt x="21600" y="205"/>
                  </a:cubicBezTo>
                  <a:cubicBezTo>
                    <a:pt x="21600" y="12134"/>
                    <a:pt x="11929" y="21804"/>
                    <a:pt x="0" y="21805"/>
                  </a:cubicBezTo>
                </a:path>
                <a:path w="21600" h="21805" stroke="0" extrusionOk="0">
                  <a:moveTo>
                    <a:pt x="21599" y="-1"/>
                  </a:moveTo>
                  <a:cubicBezTo>
                    <a:pt x="21599" y="68"/>
                    <a:pt x="21600" y="136"/>
                    <a:pt x="21600" y="205"/>
                  </a:cubicBezTo>
                  <a:cubicBezTo>
                    <a:pt x="21600" y="12134"/>
                    <a:pt x="11929" y="21804"/>
                    <a:pt x="0" y="21805"/>
                  </a:cubicBezTo>
                  <a:lnTo>
                    <a:pt x="0" y="20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5" name="Freeform 241"/>
            <p:cNvSpPr>
              <a:spLocks/>
            </p:cNvSpPr>
            <p:nvPr/>
          </p:nvSpPr>
          <p:spPr bwMode="auto">
            <a:xfrm>
              <a:off x="1007" y="278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6" name="Line 242"/>
            <p:cNvSpPr>
              <a:spLocks noChangeShapeType="1"/>
            </p:cNvSpPr>
            <p:nvPr/>
          </p:nvSpPr>
          <p:spPr bwMode="auto">
            <a:xfrm>
              <a:off x="1007" y="278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7" name="Freeform 243"/>
            <p:cNvSpPr>
              <a:spLocks/>
            </p:cNvSpPr>
            <p:nvPr/>
          </p:nvSpPr>
          <p:spPr bwMode="auto">
            <a:xfrm>
              <a:off x="1028" y="4860"/>
              <a:ext cx="403" cy="154"/>
            </a:xfrm>
            <a:custGeom>
              <a:avLst/>
              <a:gdLst>
                <a:gd name="T0" fmla="*/ 0 w 1139"/>
                <a:gd name="T1" fmla="*/ 315 h 434"/>
                <a:gd name="T2" fmla="*/ 104 w 1139"/>
                <a:gd name="T3" fmla="*/ 434 h 434"/>
                <a:gd name="T4" fmla="*/ 1139 w 1139"/>
                <a:gd name="T5" fmla="*/ 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39" h="434">
                  <a:moveTo>
                    <a:pt x="0" y="315"/>
                  </a:moveTo>
                  <a:lnTo>
                    <a:pt x="104" y="434"/>
                  </a:lnTo>
                  <a:lnTo>
                    <a:pt x="113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8" name="Freeform 244"/>
            <p:cNvSpPr>
              <a:spLocks/>
            </p:cNvSpPr>
            <p:nvPr/>
          </p:nvSpPr>
          <p:spPr bwMode="auto">
            <a:xfrm>
              <a:off x="1417" y="4824"/>
              <a:ext cx="35" cy="70"/>
            </a:xfrm>
            <a:custGeom>
              <a:avLst/>
              <a:gdLst>
                <a:gd name="T0" fmla="*/ 98 w 98"/>
                <a:gd name="T1" fmla="*/ 192 h 199"/>
                <a:gd name="T2" fmla="*/ 79 w 98"/>
                <a:gd name="T3" fmla="*/ 199 h 199"/>
                <a:gd name="T4" fmla="*/ 0 w 98"/>
                <a:gd name="T5" fmla="*/ 6 h 199"/>
                <a:gd name="T6" fmla="*/ 19 w 98"/>
                <a:gd name="T7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99">
                  <a:moveTo>
                    <a:pt x="98" y="192"/>
                  </a:moveTo>
                  <a:lnTo>
                    <a:pt x="79" y="199"/>
                  </a:lnTo>
                  <a:lnTo>
                    <a:pt x="0" y="6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9" name="Line 245"/>
            <p:cNvSpPr>
              <a:spLocks noChangeShapeType="1"/>
            </p:cNvSpPr>
            <p:nvPr/>
          </p:nvSpPr>
          <p:spPr bwMode="auto">
            <a:xfrm flipH="1">
              <a:off x="1417" y="4824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0" name="Freeform 246"/>
            <p:cNvSpPr>
              <a:spLocks/>
            </p:cNvSpPr>
            <p:nvPr/>
          </p:nvSpPr>
          <p:spPr bwMode="auto">
            <a:xfrm>
              <a:off x="752" y="3018"/>
              <a:ext cx="493" cy="43"/>
            </a:xfrm>
            <a:custGeom>
              <a:avLst/>
              <a:gdLst>
                <a:gd name="T0" fmla="*/ 0 w 1394"/>
                <a:gd name="T1" fmla="*/ 60 h 120"/>
                <a:gd name="T2" fmla="*/ 30 w 1394"/>
                <a:gd name="T3" fmla="*/ 0 h 120"/>
                <a:gd name="T4" fmla="*/ 90 w 1394"/>
                <a:gd name="T5" fmla="*/ 120 h 120"/>
                <a:gd name="T6" fmla="*/ 150 w 1394"/>
                <a:gd name="T7" fmla="*/ 0 h 120"/>
                <a:gd name="T8" fmla="*/ 210 w 1394"/>
                <a:gd name="T9" fmla="*/ 120 h 120"/>
                <a:gd name="T10" fmla="*/ 270 w 1394"/>
                <a:gd name="T11" fmla="*/ 0 h 120"/>
                <a:gd name="T12" fmla="*/ 330 w 1394"/>
                <a:gd name="T13" fmla="*/ 120 h 120"/>
                <a:gd name="T14" fmla="*/ 390 w 1394"/>
                <a:gd name="T15" fmla="*/ 0 h 120"/>
                <a:gd name="T16" fmla="*/ 450 w 1394"/>
                <a:gd name="T17" fmla="*/ 120 h 120"/>
                <a:gd name="T18" fmla="*/ 510 w 1394"/>
                <a:gd name="T19" fmla="*/ 0 h 120"/>
                <a:gd name="T20" fmla="*/ 570 w 1394"/>
                <a:gd name="T21" fmla="*/ 120 h 120"/>
                <a:gd name="T22" fmla="*/ 630 w 1394"/>
                <a:gd name="T23" fmla="*/ 0 h 120"/>
                <a:gd name="T24" fmla="*/ 690 w 1394"/>
                <a:gd name="T25" fmla="*/ 120 h 120"/>
                <a:gd name="T26" fmla="*/ 750 w 1394"/>
                <a:gd name="T27" fmla="*/ 0 h 120"/>
                <a:gd name="T28" fmla="*/ 810 w 1394"/>
                <a:gd name="T29" fmla="*/ 120 h 120"/>
                <a:gd name="T30" fmla="*/ 870 w 1394"/>
                <a:gd name="T31" fmla="*/ 0 h 120"/>
                <a:gd name="T32" fmla="*/ 930 w 1394"/>
                <a:gd name="T33" fmla="*/ 120 h 120"/>
                <a:gd name="T34" fmla="*/ 990 w 1394"/>
                <a:gd name="T35" fmla="*/ 0 h 120"/>
                <a:gd name="T36" fmla="*/ 1050 w 1394"/>
                <a:gd name="T37" fmla="*/ 120 h 120"/>
                <a:gd name="T38" fmla="*/ 1110 w 1394"/>
                <a:gd name="T39" fmla="*/ 0 h 120"/>
                <a:gd name="T40" fmla="*/ 1170 w 1394"/>
                <a:gd name="T41" fmla="*/ 120 h 120"/>
                <a:gd name="T42" fmla="*/ 1230 w 1394"/>
                <a:gd name="T43" fmla="*/ 0 h 120"/>
                <a:gd name="T44" fmla="*/ 1290 w 1394"/>
                <a:gd name="T45" fmla="*/ 120 h 120"/>
                <a:gd name="T46" fmla="*/ 1350 w 1394"/>
                <a:gd name="T47" fmla="*/ 0 h 120"/>
                <a:gd name="T48" fmla="*/ 1380 w 1394"/>
                <a:gd name="T49" fmla="*/ 60 h 120"/>
                <a:gd name="T50" fmla="*/ 1394 w 1394"/>
                <a:gd name="T51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4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380" y="60"/>
                  </a:lnTo>
                  <a:lnTo>
                    <a:pt x="1394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1" name="Arc 247"/>
            <p:cNvSpPr>
              <a:spLocks/>
            </p:cNvSpPr>
            <p:nvPr/>
          </p:nvSpPr>
          <p:spPr bwMode="auto">
            <a:xfrm>
              <a:off x="1245" y="2864"/>
              <a:ext cx="750" cy="176"/>
            </a:xfrm>
            <a:custGeom>
              <a:avLst/>
              <a:gdLst>
                <a:gd name="G0" fmla="+- 29 0 0"/>
                <a:gd name="G1" fmla="+- 123 0 0"/>
                <a:gd name="G2" fmla="+- 21600 0 0"/>
                <a:gd name="T0" fmla="*/ 21629 w 21629"/>
                <a:gd name="T1" fmla="*/ 0 h 21723"/>
                <a:gd name="T2" fmla="*/ 0 w 21629"/>
                <a:gd name="T3" fmla="*/ 21723 h 21723"/>
                <a:gd name="T4" fmla="*/ 29 w 21629"/>
                <a:gd name="T5" fmla="*/ 123 h 2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9" h="21723" fill="none" extrusionOk="0">
                  <a:moveTo>
                    <a:pt x="21628" y="0"/>
                  </a:moveTo>
                  <a:cubicBezTo>
                    <a:pt x="21628" y="41"/>
                    <a:pt x="21629" y="82"/>
                    <a:pt x="21629" y="123"/>
                  </a:cubicBezTo>
                  <a:cubicBezTo>
                    <a:pt x="21629" y="12052"/>
                    <a:pt x="11958" y="21723"/>
                    <a:pt x="29" y="21723"/>
                  </a:cubicBezTo>
                  <a:cubicBezTo>
                    <a:pt x="19" y="21723"/>
                    <a:pt x="9" y="21722"/>
                    <a:pt x="0" y="21722"/>
                  </a:cubicBezTo>
                </a:path>
                <a:path w="21629" h="21723" stroke="0" extrusionOk="0">
                  <a:moveTo>
                    <a:pt x="21628" y="0"/>
                  </a:moveTo>
                  <a:cubicBezTo>
                    <a:pt x="21628" y="41"/>
                    <a:pt x="21629" y="82"/>
                    <a:pt x="21629" y="123"/>
                  </a:cubicBezTo>
                  <a:cubicBezTo>
                    <a:pt x="21629" y="12052"/>
                    <a:pt x="11958" y="21723"/>
                    <a:pt x="29" y="21723"/>
                  </a:cubicBezTo>
                  <a:cubicBezTo>
                    <a:pt x="19" y="21723"/>
                    <a:pt x="9" y="21722"/>
                    <a:pt x="0" y="21722"/>
                  </a:cubicBezTo>
                  <a:lnTo>
                    <a:pt x="29" y="12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2" name="Freeform 248"/>
            <p:cNvSpPr>
              <a:spLocks/>
            </p:cNvSpPr>
            <p:nvPr/>
          </p:nvSpPr>
          <p:spPr bwMode="auto">
            <a:xfrm>
              <a:off x="1976" y="2864"/>
              <a:ext cx="36" cy="52"/>
            </a:xfrm>
            <a:custGeom>
              <a:avLst/>
              <a:gdLst>
                <a:gd name="T0" fmla="*/ 18 w 36"/>
                <a:gd name="T1" fmla="*/ 0 h 52"/>
                <a:gd name="T2" fmla="*/ 0 w 36"/>
                <a:gd name="T3" fmla="*/ 52 h 52"/>
                <a:gd name="T4" fmla="*/ 18 w 36"/>
                <a:gd name="T5" fmla="*/ 39 h 52"/>
                <a:gd name="T6" fmla="*/ 36 w 36"/>
                <a:gd name="T7" fmla="*/ 52 h 52"/>
                <a:gd name="T8" fmla="*/ 18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6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3" name="Freeform 249"/>
            <p:cNvSpPr>
              <a:spLocks/>
            </p:cNvSpPr>
            <p:nvPr/>
          </p:nvSpPr>
          <p:spPr bwMode="auto">
            <a:xfrm>
              <a:off x="752" y="4048"/>
              <a:ext cx="515" cy="48"/>
            </a:xfrm>
            <a:custGeom>
              <a:avLst/>
              <a:gdLst>
                <a:gd name="T0" fmla="*/ 0 w 1455"/>
                <a:gd name="T1" fmla="*/ 60 h 134"/>
                <a:gd name="T2" fmla="*/ 30 w 1455"/>
                <a:gd name="T3" fmla="*/ 0 h 134"/>
                <a:gd name="T4" fmla="*/ 89 w 1455"/>
                <a:gd name="T5" fmla="*/ 120 h 134"/>
                <a:gd name="T6" fmla="*/ 150 w 1455"/>
                <a:gd name="T7" fmla="*/ 1 h 134"/>
                <a:gd name="T8" fmla="*/ 209 w 1455"/>
                <a:gd name="T9" fmla="*/ 122 h 134"/>
                <a:gd name="T10" fmla="*/ 270 w 1455"/>
                <a:gd name="T11" fmla="*/ 2 h 134"/>
                <a:gd name="T12" fmla="*/ 329 w 1455"/>
                <a:gd name="T13" fmla="*/ 123 h 134"/>
                <a:gd name="T14" fmla="*/ 390 w 1455"/>
                <a:gd name="T15" fmla="*/ 4 h 134"/>
                <a:gd name="T16" fmla="*/ 449 w 1455"/>
                <a:gd name="T17" fmla="*/ 124 h 134"/>
                <a:gd name="T18" fmla="*/ 510 w 1455"/>
                <a:gd name="T19" fmla="*/ 5 h 134"/>
                <a:gd name="T20" fmla="*/ 569 w 1455"/>
                <a:gd name="T21" fmla="*/ 125 h 134"/>
                <a:gd name="T22" fmla="*/ 630 w 1455"/>
                <a:gd name="T23" fmla="*/ 6 h 134"/>
                <a:gd name="T24" fmla="*/ 689 w 1455"/>
                <a:gd name="T25" fmla="*/ 127 h 134"/>
                <a:gd name="T26" fmla="*/ 750 w 1455"/>
                <a:gd name="T27" fmla="*/ 7 h 134"/>
                <a:gd name="T28" fmla="*/ 809 w 1455"/>
                <a:gd name="T29" fmla="*/ 128 h 134"/>
                <a:gd name="T30" fmla="*/ 870 w 1455"/>
                <a:gd name="T31" fmla="*/ 8 h 134"/>
                <a:gd name="T32" fmla="*/ 929 w 1455"/>
                <a:gd name="T33" fmla="*/ 129 h 134"/>
                <a:gd name="T34" fmla="*/ 990 w 1455"/>
                <a:gd name="T35" fmla="*/ 10 h 134"/>
                <a:gd name="T36" fmla="*/ 1049 w 1455"/>
                <a:gd name="T37" fmla="*/ 130 h 134"/>
                <a:gd name="T38" fmla="*/ 1110 w 1455"/>
                <a:gd name="T39" fmla="*/ 11 h 134"/>
                <a:gd name="T40" fmla="*/ 1169 w 1455"/>
                <a:gd name="T41" fmla="*/ 132 h 134"/>
                <a:gd name="T42" fmla="*/ 1230 w 1455"/>
                <a:gd name="T43" fmla="*/ 12 h 134"/>
                <a:gd name="T44" fmla="*/ 1289 w 1455"/>
                <a:gd name="T45" fmla="*/ 133 h 134"/>
                <a:gd name="T46" fmla="*/ 1350 w 1455"/>
                <a:gd name="T47" fmla="*/ 13 h 134"/>
                <a:gd name="T48" fmla="*/ 1409 w 1455"/>
                <a:gd name="T49" fmla="*/ 134 h 134"/>
                <a:gd name="T50" fmla="*/ 1439 w 1455"/>
                <a:gd name="T51" fmla="*/ 74 h 134"/>
                <a:gd name="T52" fmla="*/ 1455 w 1455"/>
                <a:gd name="T53" fmla="*/ 7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55" h="134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1"/>
                  </a:lnTo>
                  <a:lnTo>
                    <a:pt x="209" y="122"/>
                  </a:lnTo>
                  <a:lnTo>
                    <a:pt x="270" y="2"/>
                  </a:lnTo>
                  <a:lnTo>
                    <a:pt x="329" y="123"/>
                  </a:lnTo>
                  <a:lnTo>
                    <a:pt x="390" y="4"/>
                  </a:lnTo>
                  <a:lnTo>
                    <a:pt x="449" y="124"/>
                  </a:lnTo>
                  <a:lnTo>
                    <a:pt x="510" y="5"/>
                  </a:lnTo>
                  <a:lnTo>
                    <a:pt x="569" y="125"/>
                  </a:lnTo>
                  <a:lnTo>
                    <a:pt x="630" y="6"/>
                  </a:lnTo>
                  <a:lnTo>
                    <a:pt x="689" y="127"/>
                  </a:lnTo>
                  <a:lnTo>
                    <a:pt x="750" y="7"/>
                  </a:lnTo>
                  <a:lnTo>
                    <a:pt x="809" y="128"/>
                  </a:lnTo>
                  <a:lnTo>
                    <a:pt x="870" y="8"/>
                  </a:lnTo>
                  <a:lnTo>
                    <a:pt x="929" y="129"/>
                  </a:lnTo>
                  <a:lnTo>
                    <a:pt x="990" y="10"/>
                  </a:lnTo>
                  <a:lnTo>
                    <a:pt x="1049" y="130"/>
                  </a:lnTo>
                  <a:lnTo>
                    <a:pt x="1110" y="11"/>
                  </a:lnTo>
                  <a:lnTo>
                    <a:pt x="1169" y="132"/>
                  </a:lnTo>
                  <a:lnTo>
                    <a:pt x="1230" y="12"/>
                  </a:lnTo>
                  <a:lnTo>
                    <a:pt x="1289" y="133"/>
                  </a:lnTo>
                  <a:lnTo>
                    <a:pt x="1350" y="13"/>
                  </a:lnTo>
                  <a:lnTo>
                    <a:pt x="1409" y="134"/>
                  </a:lnTo>
                  <a:lnTo>
                    <a:pt x="1439" y="74"/>
                  </a:lnTo>
                  <a:lnTo>
                    <a:pt x="1455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4" name="Arc 250"/>
            <p:cNvSpPr>
              <a:spLocks/>
            </p:cNvSpPr>
            <p:nvPr/>
          </p:nvSpPr>
          <p:spPr bwMode="auto">
            <a:xfrm>
              <a:off x="1267" y="3921"/>
              <a:ext cx="706" cy="15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5" name="Freeform 251"/>
            <p:cNvSpPr>
              <a:spLocks/>
            </p:cNvSpPr>
            <p:nvPr/>
          </p:nvSpPr>
          <p:spPr bwMode="auto">
            <a:xfrm>
              <a:off x="1954" y="3921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6" name="Freeform 252"/>
            <p:cNvSpPr>
              <a:spLocks/>
            </p:cNvSpPr>
            <p:nvPr/>
          </p:nvSpPr>
          <p:spPr bwMode="auto">
            <a:xfrm>
              <a:off x="736" y="5088"/>
              <a:ext cx="526" cy="43"/>
            </a:xfrm>
            <a:custGeom>
              <a:avLst/>
              <a:gdLst>
                <a:gd name="T0" fmla="*/ 0 w 1486"/>
                <a:gd name="T1" fmla="*/ 60 h 120"/>
                <a:gd name="T2" fmla="*/ 30 w 1486"/>
                <a:gd name="T3" fmla="*/ 0 h 120"/>
                <a:gd name="T4" fmla="*/ 90 w 1486"/>
                <a:gd name="T5" fmla="*/ 120 h 120"/>
                <a:gd name="T6" fmla="*/ 150 w 1486"/>
                <a:gd name="T7" fmla="*/ 0 h 120"/>
                <a:gd name="T8" fmla="*/ 210 w 1486"/>
                <a:gd name="T9" fmla="*/ 120 h 120"/>
                <a:gd name="T10" fmla="*/ 270 w 1486"/>
                <a:gd name="T11" fmla="*/ 0 h 120"/>
                <a:gd name="T12" fmla="*/ 330 w 1486"/>
                <a:gd name="T13" fmla="*/ 120 h 120"/>
                <a:gd name="T14" fmla="*/ 390 w 1486"/>
                <a:gd name="T15" fmla="*/ 0 h 120"/>
                <a:gd name="T16" fmla="*/ 450 w 1486"/>
                <a:gd name="T17" fmla="*/ 120 h 120"/>
                <a:gd name="T18" fmla="*/ 510 w 1486"/>
                <a:gd name="T19" fmla="*/ 0 h 120"/>
                <a:gd name="T20" fmla="*/ 570 w 1486"/>
                <a:gd name="T21" fmla="*/ 120 h 120"/>
                <a:gd name="T22" fmla="*/ 630 w 1486"/>
                <a:gd name="T23" fmla="*/ 0 h 120"/>
                <a:gd name="T24" fmla="*/ 690 w 1486"/>
                <a:gd name="T25" fmla="*/ 120 h 120"/>
                <a:gd name="T26" fmla="*/ 750 w 1486"/>
                <a:gd name="T27" fmla="*/ 0 h 120"/>
                <a:gd name="T28" fmla="*/ 810 w 1486"/>
                <a:gd name="T29" fmla="*/ 120 h 120"/>
                <a:gd name="T30" fmla="*/ 870 w 1486"/>
                <a:gd name="T31" fmla="*/ 0 h 120"/>
                <a:gd name="T32" fmla="*/ 930 w 1486"/>
                <a:gd name="T33" fmla="*/ 120 h 120"/>
                <a:gd name="T34" fmla="*/ 990 w 1486"/>
                <a:gd name="T35" fmla="*/ 0 h 120"/>
                <a:gd name="T36" fmla="*/ 1050 w 1486"/>
                <a:gd name="T37" fmla="*/ 120 h 120"/>
                <a:gd name="T38" fmla="*/ 1110 w 1486"/>
                <a:gd name="T39" fmla="*/ 0 h 120"/>
                <a:gd name="T40" fmla="*/ 1170 w 1486"/>
                <a:gd name="T41" fmla="*/ 120 h 120"/>
                <a:gd name="T42" fmla="*/ 1230 w 1486"/>
                <a:gd name="T43" fmla="*/ 0 h 120"/>
                <a:gd name="T44" fmla="*/ 1290 w 1486"/>
                <a:gd name="T45" fmla="*/ 120 h 120"/>
                <a:gd name="T46" fmla="*/ 1350 w 1486"/>
                <a:gd name="T47" fmla="*/ 0 h 120"/>
                <a:gd name="T48" fmla="*/ 1410 w 1486"/>
                <a:gd name="T49" fmla="*/ 120 h 120"/>
                <a:gd name="T50" fmla="*/ 1440 w 1486"/>
                <a:gd name="T51" fmla="*/ 60 h 120"/>
                <a:gd name="T52" fmla="*/ 1486 w 1486"/>
                <a:gd name="T5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86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40" y="60"/>
                  </a:lnTo>
                  <a:lnTo>
                    <a:pt x="1486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7" name="Arc 253"/>
            <p:cNvSpPr>
              <a:spLocks/>
            </p:cNvSpPr>
            <p:nvPr/>
          </p:nvSpPr>
          <p:spPr bwMode="auto">
            <a:xfrm>
              <a:off x="1262" y="4908"/>
              <a:ext cx="722" cy="202"/>
            </a:xfrm>
            <a:custGeom>
              <a:avLst/>
              <a:gdLst>
                <a:gd name="G0" fmla="+- 0 0 0"/>
                <a:gd name="G1" fmla="+- 107 0 0"/>
                <a:gd name="G2" fmla="+- 21600 0 0"/>
                <a:gd name="T0" fmla="*/ 21600 w 21600"/>
                <a:gd name="T1" fmla="*/ 0 h 21707"/>
                <a:gd name="T2" fmla="*/ 0 w 21600"/>
                <a:gd name="T3" fmla="*/ 21707 h 21707"/>
                <a:gd name="T4" fmla="*/ 0 w 21600"/>
                <a:gd name="T5" fmla="*/ 107 h 21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07" fill="none" extrusionOk="0">
                  <a:moveTo>
                    <a:pt x="21599" y="0"/>
                  </a:moveTo>
                  <a:cubicBezTo>
                    <a:pt x="21599" y="35"/>
                    <a:pt x="21600" y="71"/>
                    <a:pt x="21600" y="107"/>
                  </a:cubicBezTo>
                  <a:cubicBezTo>
                    <a:pt x="21600" y="12036"/>
                    <a:pt x="11929" y="21706"/>
                    <a:pt x="0" y="21707"/>
                  </a:cubicBezTo>
                </a:path>
                <a:path w="21600" h="21707" stroke="0" extrusionOk="0">
                  <a:moveTo>
                    <a:pt x="21599" y="0"/>
                  </a:moveTo>
                  <a:cubicBezTo>
                    <a:pt x="21599" y="35"/>
                    <a:pt x="21600" y="71"/>
                    <a:pt x="21600" y="107"/>
                  </a:cubicBezTo>
                  <a:cubicBezTo>
                    <a:pt x="21600" y="12036"/>
                    <a:pt x="11929" y="21706"/>
                    <a:pt x="0" y="21707"/>
                  </a:cubicBezTo>
                  <a:lnTo>
                    <a:pt x="0" y="10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8" name="Freeform 254"/>
            <p:cNvSpPr>
              <a:spLocks/>
            </p:cNvSpPr>
            <p:nvPr/>
          </p:nvSpPr>
          <p:spPr bwMode="auto">
            <a:xfrm>
              <a:off x="1965" y="4908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9" name="Arc 255"/>
            <p:cNvSpPr>
              <a:spLocks/>
            </p:cNvSpPr>
            <p:nvPr/>
          </p:nvSpPr>
          <p:spPr bwMode="auto">
            <a:xfrm>
              <a:off x="1155" y="2960"/>
              <a:ext cx="91" cy="48"/>
            </a:xfrm>
            <a:custGeom>
              <a:avLst/>
              <a:gdLst>
                <a:gd name="G0" fmla="+- 21600 0 0"/>
                <a:gd name="G1" fmla="+- 452 0 0"/>
                <a:gd name="G2" fmla="+- 21600 0 0"/>
                <a:gd name="T0" fmla="*/ 21359 w 21600"/>
                <a:gd name="T1" fmla="*/ 22051 h 22051"/>
                <a:gd name="T2" fmla="*/ 5 w 21600"/>
                <a:gd name="T3" fmla="*/ 0 h 22051"/>
                <a:gd name="T4" fmla="*/ 21600 w 21600"/>
                <a:gd name="T5" fmla="*/ 452 h 22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2051" fill="none" extrusionOk="0">
                  <a:moveTo>
                    <a:pt x="21359" y="22050"/>
                  </a:moveTo>
                  <a:cubicBezTo>
                    <a:pt x="9524" y="21918"/>
                    <a:pt x="0" y="12287"/>
                    <a:pt x="0" y="452"/>
                  </a:cubicBezTo>
                  <a:cubicBezTo>
                    <a:pt x="-1" y="301"/>
                    <a:pt x="1" y="150"/>
                    <a:pt x="4" y="-1"/>
                  </a:cubicBezTo>
                </a:path>
                <a:path w="21600" h="22051" stroke="0" extrusionOk="0">
                  <a:moveTo>
                    <a:pt x="21359" y="22050"/>
                  </a:moveTo>
                  <a:cubicBezTo>
                    <a:pt x="9524" y="21918"/>
                    <a:pt x="0" y="12287"/>
                    <a:pt x="0" y="452"/>
                  </a:cubicBezTo>
                  <a:cubicBezTo>
                    <a:pt x="-1" y="301"/>
                    <a:pt x="1" y="150"/>
                    <a:pt x="4" y="-1"/>
                  </a:cubicBezTo>
                  <a:lnTo>
                    <a:pt x="21600" y="452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0" name="Arc 256"/>
            <p:cNvSpPr>
              <a:spLocks/>
            </p:cNvSpPr>
            <p:nvPr/>
          </p:nvSpPr>
          <p:spPr bwMode="auto">
            <a:xfrm>
              <a:off x="948" y="3008"/>
              <a:ext cx="297" cy="1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1" name="Freeform 257"/>
            <p:cNvSpPr>
              <a:spLocks/>
            </p:cNvSpPr>
            <p:nvPr/>
          </p:nvSpPr>
          <p:spPr bwMode="auto">
            <a:xfrm>
              <a:off x="948" y="3116"/>
              <a:ext cx="52" cy="38"/>
            </a:xfrm>
            <a:custGeom>
              <a:avLst/>
              <a:gdLst>
                <a:gd name="T0" fmla="*/ 0 w 52"/>
                <a:gd name="T1" fmla="*/ 19 h 38"/>
                <a:gd name="T2" fmla="*/ 52 w 52"/>
                <a:gd name="T3" fmla="*/ 38 h 38"/>
                <a:gd name="T4" fmla="*/ 39 w 52"/>
                <a:gd name="T5" fmla="*/ 19 h 38"/>
                <a:gd name="T6" fmla="*/ 52 w 52"/>
                <a:gd name="T7" fmla="*/ 0 h 38"/>
                <a:gd name="T8" fmla="*/ 0 w 52"/>
                <a:gd name="T9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8">
                  <a:moveTo>
                    <a:pt x="0" y="19"/>
                  </a:moveTo>
                  <a:lnTo>
                    <a:pt x="52" y="38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2" name="Arc 258"/>
            <p:cNvSpPr>
              <a:spLocks/>
            </p:cNvSpPr>
            <p:nvPr/>
          </p:nvSpPr>
          <p:spPr bwMode="auto">
            <a:xfrm>
              <a:off x="1150" y="4017"/>
              <a:ext cx="96" cy="4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371 w 21600"/>
                <a:gd name="T1" fmla="*/ 21599 h 21599"/>
                <a:gd name="T2" fmla="*/ 0 w 21600"/>
                <a:gd name="T3" fmla="*/ 0 h 21599"/>
                <a:gd name="T4" fmla="*/ 21600 w 21600"/>
                <a:gd name="T5" fmla="*/ 0 h 21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599" fill="none" extrusionOk="0">
                  <a:moveTo>
                    <a:pt x="21371" y="21598"/>
                  </a:moveTo>
                  <a:cubicBezTo>
                    <a:pt x="9531" y="21473"/>
                    <a:pt x="0" y="11840"/>
                    <a:pt x="0" y="0"/>
                  </a:cubicBezTo>
                </a:path>
                <a:path w="21600" h="21599" stroke="0" extrusionOk="0">
                  <a:moveTo>
                    <a:pt x="21371" y="21598"/>
                  </a:moveTo>
                  <a:cubicBezTo>
                    <a:pt x="9531" y="21473"/>
                    <a:pt x="0" y="11840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3" name="Arc 259"/>
            <p:cNvSpPr>
              <a:spLocks/>
            </p:cNvSpPr>
            <p:nvPr/>
          </p:nvSpPr>
          <p:spPr bwMode="auto">
            <a:xfrm>
              <a:off x="932" y="4064"/>
              <a:ext cx="313" cy="122"/>
            </a:xfrm>
            <a:custGeom>
              <a:avLst/>
              <a:gdLst>
                <a:gd name="G0" fmla="+- 69 0 0"/>
                <a:gd name="G1" fmla="+- 0 0 0"/>
                <a:gd name="G2" fmla="+- 21600 0 0"/>
                <a:gd name="T0" fmla="*/ 21669 w 21669"/>
                <a:gd name="T1" fmla="*/ 0 h 21600"/>
                <a:gd name="T2" fmla="*/ 0 w 21669"/>
                <a:gd name="T3" fmla="*/ 21600 h 21600"/>
                <a:gd name="T4" fmla="*/ 69 w 2166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9" h="21600" fill="none" extrusionOk="0">
                  <a:moveTo>
                    <a:pt x="21669" y="0"/>
                  </a:moveTo>
                  <a:cubicBezTo>
                    <a:pt x="21669" y="11929"/>
                    <a:pt x="11998" y="21600"/>
                    <a:pt x="69" y="21600"/>
                  </a:cubicBezTo>
                  <a:cubicBezTo>
                    <a:pt x="46" y="21600"/>
                    <a:pt x="23" y="21599"/>
                    <a:pt x="0" y="21599"/>
                  </a:cubicBezTo>
                </a:path>
                <a:path w="21669" h="21600" stroke="0" extrusionOk="0">
                  <a:moveTo>
                    <a:pt x="21669" y="0"/>
                  </a:moveTo>
                  <a:cubicBezTo>
                    <a:pt x="21669" y="11929"/>
                    <a:pt x="11998" y="21600"/>
                    <a:pt x="69" y="21600"/>
                  </a:cubicBezTo>
                  <a:cubicBezTo>
                    <a:pt x="46" y="21600"/>
                    <a:pt x="23" y="21599"/>
                    <a:pt x="0" y="21599"/>
                  </a:cubicBezTo>
                  <a:lnTo>
                    <a:pt x="6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4" name="Freeform 260"/>
            <p:cNvSpPr>
              <a:spLocks/>
            </p:cNvSpPr>
            <p:nvPr/>
          </p:nvSpPr>
          <p:spPr bwMode="auto">
            <a:xfrm>
              <a:off x="932" y="4167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9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5" name="Arc 261"/>
            <p:cNvSpPr>
              <a:spLocks/>
            </p:cNvSpPr>
            <p:nvPr/>
          </p:nvSpPr>
          <p:spPr bwMode="auto">
            <a:xfrm>
              <a:off x="1150" y="5030"/>
              <a:ext cx="85" cy="64"/>
            </a:xfrm>
            <a:custGeom>
              <a:avLst/>
              <a:gdLst>
                <a:gd name="G0" fmla="+- 21600 0 0"/>
                <a:gd name="G1" fmla="+- 340 0 0"/>
                <a:gd name="G2" fmla="+- 21600 0 0"/>
                <a:gd name="T0" fmla="*/ 21600 w 21600"/>
                <a:gd name="T1" fmla="*/ 21940 h 21940"/>
                <a:gd name="T2" fmla="*/ 3 w 21600"/>
                <a:gd name="T3" fmla="*/ 0 h 21940"/>
                <a:gd name="T4" fmla="*/ 21600 w 21600"/>
                <a:gd name="T5" fmla="*/ 340 h 2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40" fill="none" extrusionOk="0">
                  <a:moveTo>
                    <a:pt x="21600" y="21940"/>
                  </a:moveTo>
                  <a:cubicBezTo>
                    <a:pt x="9670" y="21940"/>
                    <a:pt x="0" y="12269"/>
                    <a:pt x="0" y="340"/>
                  </a:cubicBezTo>
                  <a:cubicBezTo>
                    <a:pt x="-1" y="226"/>
                    <a:pt x="0" y="113"/>
                    <a:pt x="2" y="-1"/>
                  </a:cubicBezTo>
                </a:path>
                <a:path w="21600" h="21940" stroke="0" extrusionOk="0">
                  <a:moveTo>
                    <a:pt x="21600" y="21940"/>
                  </a:moveTo>
                  <a:cubicBezTo>
                    <a:pt x="9670" y="21940"/>
                    <a:pt x="0" y="12269"/>
                    <a:pt x="0" y="340"/>
                  </a:cubicBezTo>
                  <a:cubicBezTo>
                    <a:pt x="-1" y="226"/>
                    <a:pt x="0" y="113"/>
                    <a:pt x="2" y="-1"/>
                  </a:cubicBezTo>
                  <a:lnTo>
                    <a:pt x="21600" y="34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6" name="Arc 262"/>
            <p:cNvSpPr>
              <a:spLocks/>
            </p:cNvSpPr>
            <p:nvPr/>
          </p:nvSpPr>
          <p:spPr bwMode="auto">
            <a:xfrm>
              <a:off x="921" y="5094"/>
              <a:ext cx="315" cy="122"/>
            </a:xfrm>
            <a:custGeom>
              <a:avLst/>
              <a:gdLst>
                <a:gd name="G0" fmla="+- 69 0 0"/>
                <a:gd name="G1" fmla="+- 0 0 0"/>
                <a:gd name="G2" fmla="+- 21600 0 0"/>
                <a:gd name="T0" fmla="*/ 21669 w 21669"/>
                <a:gd name="T1" fmla="*/ 0 h 21600"/>
                <a:gd name="T2" fmla="*/ 0 w 21669"/>
                <a:gd name="T3" fmla="*/ 21600 h 21600"/>
                <a:gd name="T4" fmla="*/ 69 w 21669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69" h="21600" fill="none" extrusionOk="0">
                  <a:moveTo>
                    <a:pt x="21669" y="0"/>
                  </a:moveTo>
                  <a:cubicBezTo>
                    <a:pt x="21669" y="11929"/>
                    <a:pt x="11998" y="21600"/>
                    <a:pt x="69" y="21600"/>
                  </a:cubicBezTo>
                  <a:cubicBezTo>
                    <a:pt x="46" y="21600"/>
                    <a:pt x="23" y="21599"/>
                    <a:pt x="0" y="21599"/>
                  </a:cubicBezTo>
                </a:path>
                <a:path w="21669" h="21600" stroke="0" extrusionOk="0">
                  <a:moveTo>
                    <a:pt x="21669" y="0"/>
                  </a:moveTo>
                  <a:cubicBezTo>
                    <a:pt x="21669" y="11929"/>
                    <a:pt x="11998" y="21600"/>
                    <a:pt x="69" y="21600"/>
                  </a:cubicBezTo>
                  <a:cubicBezTo>
                    <a:pt x="46" y="21600"/>
                    <a:pt x="23" y="21599"/>
                    <a:pt x="0" y="21599"/>
                  </a:cubicBezTo>
                  <a:lnTo>
                    <a:pt x="69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7" name="Freeform 263"/>
            <p:cNvSpPr>
              <a:spLocks/>
            </p:cNvSpPr>
            <p:nvPr/>
          </p:nvSpPr>
          <p:spPr bwMode="auto">
            <a:xfrm>
              <a:off x="921" y="5198"/>
              <a:ext cx="52" cy="36"/>
            </a:xfrm>
            <a:custGeom>
              <a:avLst/>
              <a:gdLst>
                <a:gd name="T0" fmla="*/ 0 w 52"/>
                <a:gd name="T1" fmla="*/ 18 h 36"/>
                <a:gd name="T2" fmla="*/ 52 w 52"/>
                <a:gd name="T3" fmla="*/ 36 h 36"/>
                <a:gd name="T4" fmla="*/ 39 w 52"/>
                <a:gd name="T5" fmla="*/ 18 h 36"/>
                <a:gd name="T6" fmla="*/ 52 w 52"/>
                <a:gd name="T7" fmla="*/ 0 h 36"/>
                <a:gd name="T8" fmla="*/ 0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0" y="18"/>
                  </a:moveTo>
                  <a:lnTo>
                    <a:pt x="52" y="36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8" name="Freeform 264"/>
            <p:cNvSpPr>
              <a:spLocks/>
            </p:cNvSpPr>
            <p:nvPr/>
          </p:nvSpPr>
          <p:spPr bwMode="auto">
            <a:xfrm>
              <a:off x="1140" y="2419"/>
              <a:ext cx="297" cy="647"/>
            </a:xfrm>
            <a:custGeom>
              <a:avLst/>
              <a:gdLst>
                <a:gd name="T0" fmla="*/ 119 w 840"/>
                <a:gd name="T1" fmla="*/ 1829 h 1829"/>
                <a:gd name="T2" fmla="*/ 0 w 840"/>
                <a:gd name="T3" fmla="*/ 1455 h 1829"/>
                <a:gd name="T4" fmla="*/ 840 w 840"/>
                <a:gd name="T5" fmla="*/ 0 h 1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1829">
                  <a:moveTo>
                    <a:pt x="119" y="1829"/>
                  </a:moveTo>
                  <a:lnTo>
                    <a:pt x="0" y="1455"/>
                  </a:lnTo>
                  <a:lnTo>
                    <a:pt x="84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9" name="Freeform 265"/>
            <p:cNvSpPr>
              <a:spLocks/>
            </p:cNvSpPr>
            <p:nvPr/>
          </p:nvSpPr>
          <p:spPr bwMode="auto">
            <a:xfrm>
              <a:off x="1395" y="2419"/>
              <a:ext cx="42" cy="54"/>
            </a:xfrm>
            <a:custGeom>
              <a:avLst/>
              <a:gdLst>
                <a:gd name="T0" fmla="*/ 42 w 42"/>
                <a:gd name="T1" fmla="*/ 0 h 54"/>
                <a:gd name="T2" fmla="*/ 0 w 42"/>
                <a:gd name="T3" fmla="*/ 36 h 54"/>
                <a:gd name="T4" fmla="*/ 23 w 42"/>
                <a:gd name="T5" fmla="*/ 34 h 54"/>
                <a:gd name="T6" fmla="*/ 32 w 42"/>
                <a:gd name="T7" fmla="*/ 54 h 54"/>
                <a:gd name="T8" fmla="*/ 42 w 4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4">
                  <a:moveTo>
                    <a:pt x="42" y="0"/>
                  </a:moveTo>
                  <a:lnTo>
                    <a:pt x="0" y="36"/>
                  </a:lnTo>
                  <a:lnTo>
                    <a:pt x="23" y="34"/>
                  </a:lnTo>
                  <a:lnTo>
                    <a:pt x="32" y="5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0" name="Freeform 266"/>
            <p:cNvSpPr>
              <a:spLocks/>
            </p:cNvSpPr>
            <p:nvPr/>
          </p:nvSpPr>
          <p:spPr bwMode="auto">
            <a:xfrm>
              <a:off x="1145" y="3449"/>
              <a:ext cx="271" cy="658"/>
            </a:xfrm>
            <a:custGeom>
              <a:avLst/>
              <a:gdLst>
                <a:gd name="T0" fmla="*/ 90 w 765"/>
                <a:gd name="T1" fmla="*/ 1860 h 1860"/>
                <a:gd name="T2" fmla="*/ 0 w 765"/>
                <a:gd name="T3" fmla="*/ 1394 h 1860"/>
                <a:gd name="T4" fmla="*/ 765 w 765"/>
                <a:gd name="T5" fmla="*/ 0 h 1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65" h="1860">
                  <a:moveTo>
                    <a:pt x="90" y="1860"/>
                  </a:moveTo>
                  <a:lnTo>
                    <a:pt x="0" y="1394"/>
                  </a:lnTo>
                  <a:lnTo>
                    <a:pt x="7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1" name="Freeform 267"/>
            <p:cNvSpPr>
              <a:spLocks/>
            </p:cNvSpPr>
            <p:nvPr/>
          </p:nvSpPr>
          <p:spPr bwMode="auto">
            <a:xfrm>
              <a:off x="1374" y="3449"/>
              <a:ext cx="42" cy="54"/>
            </a:xfrm>
            <a:custGeom>
              <a:avLst/>
              <a:gdLst>
                <a:gd name="T0" fmla="*/ 42 w 42"/>
                <a:gd name="T1" fmla="*/ 0 h 54"/>
                <a:gd name="T2" fmla="*/ 0 w 42"/>
                <a:gd name="T3" fmla="*/ 36 h 54"/>
                <a:gd name="T4" fmla="*/ 23 w 42"/>
                <a:gd name="T5" fmla="*/ 34 h 54"/>
                <a:gd name="T6" fmla="*/ 33 w 42"/>
                <a:gd name="T7" fmla="*/ 54 h 54"/>
                <a:gd name="T8" fmla="*/ 42 w 4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4">
                  <a:moveTo>
                    <a:pt x="42" y="0"/>
                  </a:moveTo>
                  <a:lnTo>
                    <a:pt x="0" y="36"/>
                  </a:lnTo>
                  <a:lnTo>
                    <a:pt x="23" y="34"/>
                  </a:lnTo>
                  <a:lnTo>
                    <a:pt x="33" y="5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2" name="Freeform 268"/>
            <p:cNvSpPr>
              <a:spLocks/>
            </p:cNvSpPr>
            <p:nvPr/>
          </p:nvSpPr>
          <p:spPr bwMode="auto">
            <a:xfrm>
              <a:off x="1102" y="4420"/>
              <a:ext cx="473" cy="748"/>
            </a:xfrm>
            <a:custGeom>
              <a:avLst/>
              <a:gdLst>
                <a:gd name="T0" fmla="*/ 165 w 1335"/>
                <a:gd name="T1" fmla="*/ 2115 h 2115"/>
                <a:gd name="T2" fmla="*/ 0 w 1335"/>
                <a:gd name="T3" fmla="*/ 1726 h 2115"/>
                <a:gd name="T4" fmla="*/ 1335 w 1335"/>
                <a:gd name="T5" fmla="*/ 0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5" h="2115">
                  <a:moveTo>
                    <a:pt x="165" y="2115"/>
                  </a:moveTo>
                  <a:lnTo>
                    <a:pt x="0" y="1726"/>
                  </a:lnTo>
                  <a:lnTo>
                    <a:pt x="13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3" name="Freeform 269"/>
            <p:cNvSpPr>
              <a:spLocks/>
            </p:cNvSpPr>
            <p:nvPr/>
          </p:nvSpPr>
          <p:spPr bwMode="auto">
            <a:xfrm>
              <a:off x="1528" y="4420"/>
              <a:ext cx="47" cy="52"/>
            </a:xfrm>
            <a:custGeom>
              <a:avLst/>
              <a:gdLst>
                <a:gd name="T0" fmla="*/ 47 w 47"/>
                <a:gd name="T1" fmla="*/ 0 h 52"/>
                <a:gd name="T2" fmla="*/ 0 w 47"/>
                <a:gd name="T3" fmla="*/ 29 h 52"/>
                <a:gd name="T4" fmla="*/ 23 w 47"/>
                <a:gd name="T5" fmla="*/ 30 h 52"/>
                <a:gd name="T6" fmla="*/ 30 w 47"/>
                <a:gd name="T7" fmla="*/ 52 h 52"/>
                <a:gd name="T8" fmla="*/ 47 w 4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47" y="0"/>
                  </a:moveTo>
                  <a:lnTo>
                    <a:pt x="0" y="29"/>
                  </a:lnTo>
                  <a:lnTo>
                    <a:pt x="23" y="30"/>
                  </a:lnTo>
                  <a:lnTo>
                    <a:pt x="30" y="5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648200" y="80772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457200"/>
            <a:ext cx="6465888" cy="8413750"/>
            <a:chOff x="300" y="288"/>
            <a:chExt cx="4073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0" y="288"/>
              <a:ext cx="3828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27" y="315"/>
              <a:ext cx="4046" cy="5092"/>
              <a:chOff x="327" y="315"/>
              <a:chExt cx="4046" cy="5092"/>
            </a:xfrm>
          </p:grpSpPr>
          <p:sp>
            <p:nvSpPr>
              <p:cNvPr id="15403" name="Rectangle 5"/>
              <p:cNvSpPr>
                <a:spLocks noChangeArrowheads="1"/>
              </p:cNvSpPr>
              <p:nvPr/>
            </p:nvSpPr>
            <p:spPr bwMode="auto">
              <a:xfrm>
                <a:off x="327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4" name="Rectangle 6"/>
              <p:cNvSpPr>
                <a:spLocks noChangeArrowheads="1"/>
              </p:cNvSpPr>
              <p:nvPr/>
            </p:nvSpPr>
            <p:spPr bwMode="auto">
              <a:xfrm>
                <a:off x="327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5" name="Rectangle 7"/>
              <p:cNvSpPr>
                <a:spLocks noChangeArrowheads="1"/>
              </p:cNvSpPr>
              <p:nvPr/>
            </p:nvSpPr>
            <p:spPr bwMode="auto">
              <a:xfrm>
                <a:off x="327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6" name="Rectangle 8"/>
              <p:cNvSpPr>
                <a:spLocks noChangeArrowheads="1"/>
              </p:cNvSpPr>
              <p:nvPr/>
            </p:nvSpPr>
            <p:spPr bwMode="auto">
              <a:xfrm>
                <a:off x="732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7" name="Oval 9"/>
              <p:cNvSpPr>
                <a:spLocks noChangeArrowheads="1"/>
              </p:cNvSpPr>
              <p:nvPr/>
            </p:nvSpPr>
            <p:spPr bwMode="auto">
              <a:xfrm>
                <a:off x="932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08" name="Rectangle 10"/>
              <p:cNvSpPr>
                <a:spLocks noChangeArrowheads="1"/>
              </p:cNvSpPr>
              <p:nvPr/>
            </p:nvSpPr>
            <p:spPr bwMode="auto">
              <a:xfrm>
                <a:off x="1709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09" name="Oval 11"/>
              <p:cNvSpPr>
                <a:spLocks noChangeArrowheads="1"/>
              </p:cNvSpPr>
              <p:nvPr/>
            </p:nvSpPr>
            <p:spPr bwMode="auto">
              <a:xfrm>
                <a:off x="170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0" name="Rectangle 12"/>
              <p:cNvSpPr>
                <a:spLocks noChangeArrowheads="1"/>
              </p:cNvSpPr>
              <p:nvPr/>
            </p:nvSpPr>
            <p:spPr bwMode="auto">
              <a:xfrm>
                <a:off x="2086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1" name="Oval 13"/>
              <p:cNvSpPr>
                <a:spLocks noChangeArrowheads="1"/>
              </p:cNvSpPr>
              <p:nvPr/>
            </p:nvSpPr>
            <p:spPr bwMode="auto">
              <a:xfrm>
                <a:off x="1956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2" name="Rectangle 14"/>
              <p:cNvSpPr>
                <a:spLocks noChangeArrowheads="1"/>
              </p:cNvSpPr>
              <p:nvPr/>
            </p:nvSpPr>
            <p:spPr bwMode="auto">
              <a:xfrm>
                <a:off x="2516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3" name="Rectangle 15"/>
              <p:cNvSpPr>
                <a:spLocks noChangeArrowheads="1"/>
              </p:cNvSpPr>
              <p:nvPr/>
            </p:nvSpPr>
            <p:spPr bwMode="auto">
              <a:xfrm>
                <a:off x="2211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4" name="Line 16"/>
              <p:cNvSpPr>
                <a:spLocks noChangeShapeType="1"/>
              </p:cNvSpPr>
              <p:nvPr/>
            </p:nvSpPr>
            <p:spPr bwMode="auto">
              <a:xfrm>
                <a:off x="2211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5" name="Line 17"/>
              <p:cNvSpPr>
                <a:spLocks noChangeShapeType="1"/>
              </p:cNvSpPr>
              <p:nvPr/>
            </p:nvSpPr>
            <p:spPr bwMode="auto">
              <a:xfrm flipV="1">
                <a:off x="2211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6" name="Rectangle 18"/>
              <p:cNvSpPr>
                <a:spLocks noChangeArrowheads="1"/>
              </p:cNvSpPr>
              <p:nvPr/>
            </p:nvSpPr>
            <p:spPr bwMode="auto">
              <a:xfrm>
                <a:off x="1444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7" name="Oval 19"/>
              <p:cNvSpPr>
                <a:spLocks noChangeArrowheads="1"/>
              </p:cNvSpPr>
              <p:nvPr/>
            </p:nvSpPr>
            <p:spPr bwMode="auto">
              <a:xfrm>
                <a:off x="2471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18" name="Rectangle 20"/>
              <p:cNvSpPr>
                <a:spLocks noChangeArrowheads="1"/>
              </p:cNvSpPr>
              <p:nvPr/>
            </p:nvSpPr>
            <p:spPr bwMode="auto">
              <a:xfrm>
                <a:off x="221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19" name="Oval 21"/>
              <p:cNvSpPr>
                <a:spLocks noChangeArrowheads="1"/>
              </p:cNvSpPr>
              <p:nvPr/>
            </p:nvSpPr>
            <p:spPr bwMode="auto">
              <a:xfrm>
                <a:off x="2726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0" name="Rectangle 22"/>
              <p:cNvSpPr>
                <a:spLocks noChangeArrowheads="1"/>
              </p:cNvSpPr>
              <p:nvPr/>
            </p:nvSpPr>
            <p:spPr bwMode="auto">
              <a:xfrm>
                <a:off x="272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1" name="Oval 23"/>
              <p:cNvSpPr>
                <a:spLocks noChangeArrowheads="1"/>
              </p:cNvSpPr>
              <p:nvPr/>
            </p:nvSpPr>
            <p:spPr bwMode="auto">
              <a:xfrm>
                <a:off x="298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2" name="Rectangle 24"/>
              <p:cNvSpPr>
                <a:spLocks noChangeArrowheads="1"/>
              </p:cNvSpPr>
              <p:nvPr/>
            </p:nvSpPr>
            <p:spPr bwMode="auto">
              <a:xfrm>
                <a:off x="2989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3" name="Oval 25"/>
              <p:cNvSpPr>
                <a:spLocks noChangeArrowheads="1"/>
              </p:cNvSpPr>
              <p:nvPr/>
            </p:nvSpPr>
            <p:spPr bwMode="auto">
              <a:xfrm>
                <a:off x="2211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4" name="Rectangle 26"/>
              <p:cNvSpPr>
                <a:spLocks noChangeArrowheads="1"/>
              </p:cNvSpPr>
              <p:nvPr/>
            </p:nvSpPr>
            <p:spPr bwMode="auto">
              <a:xfrm>
                <a:off x="93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5" name="Oval 27"/>
              <p:cNvSpPr>
                <a:spLocks noChangeArrowheads="1"/>
              </p:cNvSpPr>
              <p:nvPr/>
            </p:nvSpPr>
            <p:spPr bwMode="auto">
              <a:xfrm>
                <a:off x="2211" y="1854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6" name="Rectangle 28"/>
              <p:cNvSpPr>
                <a:spLocks noChangeArrowheads="1"/>
              </p:cNvSpPr>
              <p:nvPr/>
            </p:nvSpPr>
            <p:spPr bwMode="auto">
              <a:xfrm>
                <a:off x="3366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7" name="Oval 29"/>
              <p:cNvSpPr>
                <a:spLocks noChangeArrowheads="1"/>
              </p:cNvSpPr>
              <p:nvPr/>
            </p:nvSpPr>
            <p:spPr bwMode="auto">
              <a:xfrm>
                <a:off x="1473" y="161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28" name="Rectangle 30"/>
              <p:cNvSpPr>
                <a:spLocks noChangeArrowheads="1"/>
              </p:cNvSpPr>
              <p:nvPr/>
            </p:nvSpPr>
            <p:spPr bwMode="auto">
              <a:xfrm>
                <a:off x="1545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29" name="Oval 31"/>
              <p:cNvSpPr>
                <a:spLocks noChangeArrowheads="1"/>
              </p:cNvSpPr>
              <p:nvPr/>
            </p:nvSpPr>
            <p:spPr bwMode="auto">
              <a:xfrm>
                <a:off x="3235" y="1657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0" name="Rectangle 32"/>
              <p:cNvSpPr>
                <a:spLocks noChangeArrowheads="1"/>
              </p:cNvSpPr>
              <p:nvPr/>
            </p:nvSpPr>
            <p:spPr bwMode="auto">
              <a:xfrm>
                <a:off x="2949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1" name="Oval 33"/>
              <p:cNvSpPr>
                <a:spLocks noChangeArrowheads="1"/>
              </p:cNvSpPr>
              <p:nvPr/>
            </p:nvSpPr>
            <p:spPr bwMode="auto">
              <a:xfrm>
                <a:off x="403" y="28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2" name="Rectangle 34"/>
              <p:cNvSpPr>
                <a:spLocks noChangeArrowheads="1"/>
              </p:cNvSpPr>
              <p:nvPr/>
            </p:nvSpPr>
            <p:spPr bwMode="auto">
              <a:xfrm>
                <a:off x="852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3" name="Oval 35"/>
              <p:cNvSpPr>
                <a:spLocks noChangeArrowheads="1"/>
              </p:cNvSpPr>
              <p:nvPr/>
            </p:nvSpPr>
            <p:spPr bwMode="auto">
              <a:xfrm>
                <a:off x="844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4" name="Rectangle 36"/>
              <p:cNvSpPr>
                <a:spLocks noChangeArrowheads="1"/>
              </p:cNvSpPr>
              <p:nvPr/>
            </p:nvSpPr>
            <p:spPr bwMode="auto">
              <a:xfrm>
                <a:off x="1075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5" name="Oval 37"/>
              <p:cNvSpPr>
                <a:spLocks noChangeArrowheads="1"/>
              </p:cNvSpPr>
              <p:nvPr/>
            </p:nvSpPr>
            <p:spPr bwMode="auto">
              <a:xfrm>
                <a:off x="993" y="2886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6" name="Rectangle 38"/>
              <p:cNvSpPr>
                <a:spLocks noChangeArrowheads="1"/>
              </p:cNvSpPr>
              <p:nvPr/>
            </p:nvSpPr>
            <p:spPr bwMode="auto">
              <a:xfrm>
                <a:off x="1367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37" name="Rectangle 39"/>
              <p:cNvSpPr>
                <a:spLocks noChangeArrowheads="1"/>
              </p:cNvSpPr>
              <p:nvPr/>
            </p:nvSpPr>
            <p:spPr bwMode="auto">
              <a:xfrm>
                <a:off x="1141" y="288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8" name="Line 40"/>
              <p:cNvSpPr>
                <a:spLocks noChangeShapeType="1"/>
              </p:cNvSpPr>
              <p:nvPr/>
            </p:nvSpPr>
            <p:spPr bwMode="auto">
              <a:xfrm>
                <a:off x="1141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39" name="Line 41"/>
              <p:cNvSpPr>
                <a:spLocks noChangeShapeType="1"/>
              </p:cNvSpPr>
              <p:nvPr/>
            </p:nvSpPr>
            <p:spPr bwMode="auto">
              <a:xfrm flipV="1">
                <a:off x="1141" y="288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0" name="Rectangle 42"/>
              <p:cNvSpPr>
                <a:spLocks noChangeArrowheads="1"/>
              </p:cNvSpPr>
              <p:nvPr/>
            </p:nvSpPr>
            <p:spPr bwMode="auto">
              <a:xfrm>
                <a:off x="701" y="276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1" name="Oval 43"/>
              <p:cNvSpPr>
                <a:spLocks noChangeArrowheads="1"/>
              </p:cNvSpPr>
              <p:nvPr/>
            </p:nvSpPr>
            <p:spPr bwMode="auto">
              <a:xfrm>
                <a:off x="1290" y="2886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2" name="Rectangle 44"/>
              <p:cNvSpPr>
                <a:spLocks noChangeArrowheads="1"/>
              </p:cNvSpPr>
              <p:nvPr/>
            </p:nvSpPr>
            <p:spPr bwMode="auto">
              <a:xfrm>
                <a:off x="998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3" name="Oval 45"/>
              <p:cNvSpPr>
                <a:spLocks noChangeArrowheads="1"/>
              </p:cNvSpPr>
              <p:nvPr/>
            </p:nvSpPr>
            <p:spPr bwMode="auto">
              <a:xfrm>
                <a:off x="1438" y="28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4" name="Rectangle 46"/>
              <p:cNvSpPr>
                <a:spLocks noChangeArrowheads="1"/>
              </p:cNvSpPr>
              <p:nvPr/>
            </p:nvSpPr>
            <p:spPr bwMode="auto">
              <a:xfrm>
                <a:off x="1290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5" name="Oval 47"/>
              <p:cNvSpPr>
                <a:spLocks noChangeArrowheads="1"/>
              </p:cNvSpPr>
              <p:nvPr/>
            </p:nvSpPr>
            <p:spPr bwMode="auto">
              <a:xfrm>
                <a:off x="1587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6" name="Rectangle 48"/>
              <p:cNvSpPr>
                <a:spLocks noChangeArrowheads="1"/>
              </p:cNvSpPr>
              <p:nvPr/>
            </p:nvSpPr>
            <p:spPr bwMode="auto">
              <a:xfrm>
                <a:off x="1590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7" name="Oval 49"/>
              <p:cNvSpPr>
                <a:spLocks noChangeArrowheads="1"/>
              </p:cNvSpPr>
              <p:nvPr/>
            </p:nvSpPr>
            <p:spPr bwMode="auto">
              <a:xfrm>
                <a:off x="1141" y="297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48" name="Rectangle 50"/>
              <p:cNvSpPr>
                <a:spLocks noChangeArrowheads="1"/>
              </p:cNvSpPr>
              <p:nvPr/>
            </p:nvSpPr>
            <p:spPr bwMode="auto">
              <a:xfrm>
                <a:off x="404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49" name="Oval 51"/>
              <p:cNvSpPr>
                <a:spLocks noChangeArrowheads="1"/>
              </p:cNvSpPr>
              <p:nvPr/>
            </p:nvSpPr>
            <p:spPr bwMode="auto">
              <a:xfrm>
                <a:off x="1141" y="3125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0" name="Rectangle 52"/>
              <p:cNvSpPr>
                <a:spLocks noChangeArrowheads="1"/>
              </p:cNvSpPr>
              <p:nvPr/>
            </p:nvSpPr>
            <p:spPr bwMode="auto">
              <a:xfrm>
                <a:off x="1736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1" name="Oval 53"/>
              <p:cNvSpPr>
                <a:spLocks noChangeArrowheads="1"/>
              </p:cNvSpPr>
              <p:nvPr/>
            </p:nvSpPr>
            <p:spPr bwMode="auto">
              <a:xfrm>
                <a:off x="701" y="301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2" name="Rectangle 54"/>
              <p:cNvSpPr>
                <a:spLocks noChangeArrowheads="1"/>
              </p:cNvSpPr>
              <p:nvPr/>
            </p:nvSpPr>
            <p:spPr bwMode="auto">
              <a:xfrm>
                <a:off x="1051" y="245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3" name="Oval 55"/>
              <p:cNvSpPr>
                <a:spLocks noChangeArrowheads="1"/>
              </p:cNvSpPr>
              <p:nvPr/>
            </p:nvSpPr>
            <p:spPr bwMode="auto">
              <a:xfrm>
                <a:off x="1730" y="293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4" name="Rectangle 56"/>
              <p:cNvSpPr>
                <a:spLocks noChangeArrowheads="1"/>
              </p:cNvSpPr>
              <p:nvPr/>
            </p:nvSpPr>
            <p:spPr bwMode="auto">
              <a:xfrm>
                <a:off x="1885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5" name="Oval 57"/>
              <p:cNvSpPr>
                <a:spLocks noChangeArrowheads="1"/>
              </p:cNvSpPr>
              <p:nvPr/>
            </p:nvSpPr>
            <p:spPr bwMode="auto">
              <a:xfrm>
                <a:off x="403" y="495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6" name="Rectangle 58"/>
              <p:cNvSpPr>
                <a:spLocks noChangeArrowheads="1"/>
              </p:cNvSpPr>
              <p:nvPr/>
            </p:nvSpPr>
            <p:spPr bwMode="auto">
              <a:xfrm>
                <a:off x="852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7" name="Oval 59"/>
              <p:cNvSpPr>
                <a:spLocks noChangeArrowheads="1"/>
              </p:cNvSpPr>
              <p:nvPr/>
            </p:nvSpPr>
            <p:spPr bwMode="auto">
              <a:xfrm>
                <a:off x="844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58" name="Rectangle 60"/>
              <p:cNvSpPr>
                <a:spLocks noChangeArrowheads="1"/>
              </p:cNvSpPr>
              <p:nvPr/>
            </p:nvSpPr>
            <p:spPr bwMode="auto">
              <a:xfrm>
                <a:off x="1141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59" name="Oval 61"/>
              <p:cNvSpPr>
                <a:spLocks noChangeArrowheads="1"/>
              </p:cNvSpPr>
              <p:nvPr/>
            </p:nvSpPr>
            <p:spPr bwMode="auto">
              <a:xfrm>
                <a:off x="993" y="4956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0" name="Rectangle 62"/>
              <p:cNvSpPr>
                <a:spLocks noChangeArrowheads="1"/>
              </p:cNvSpPr>
              <p:nvPr/>
            </p:nvSpPr>
            <p:spPr bwMode="auto">
              <a:xfrm>
                <a:off x="1441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1" name="Rectangle 63"/>
              <p:cNvSpPr>
                <a:spLocks noChangeArrowheads="1"/>
              </p:cNvSpPr>
              <p:nvPr/>
            </p:nvSpPr>
            <p:spPr bwMode="auto">
              <a:xfrm>
                <a:off x="1141" y="4956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2" name="Line 64"/>
              <p:cNvSpPr>
                <a:spLocks noChangeShapeType="1"/>
              </p:cNvSpPr>
              <p:nvPr/>
            </p:nvSpPr>
            <p:spPr bwMode="auto">
              <a:xfrm>
                <a:off x="1141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3" name="Line 65"/>
              <p:cNvSpPr>
                <a:spLocks noChangeShapeType="1"/>
              </p:cNvSpPr>
              <p:nvPr/>
            </p:nvSpPr>
            <p:spPr bwMode="auto">
              <a:xfrm flipV="1">
                <a:off x="1141" y="4956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4" name="Rectangle 66"/>
              <p:cNvSpPr>
                <a:spLocks noChangeArrowheads="1"/>
              </p:cNvSpPr>
              <p:nvPr/>
            </p:nvSpPr>
            <p:spPr bwMode="auto">
              <a:xfrm>
                <a:off x="677" y="4762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5" name="Oval 67"/>
              <p:cNvSpPr>
                <a:spLocks noChangeArrowheads="1"/>
              </p:cNvSpPr>
              <p:nvPr/>
            </p:nvSpPr>
            <p:spPr bwMode="auto">
              <a:xfrm>
                <a:off x="1290" y="4956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6" name="Rectangle 68"/>
              <p:cNvSpPr>
                <a:spLocks noChangeArrowheads="1"/>
              </p:cNvSpPr>
              <p:nvPr/>
            </p:nvSpPr>
            <p:spPr bwMode="auto">
              <a:xfrm>
                <a:off x="850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7" name="Oval 69"/>
              <p:cNvSpPr>
                <a:spLocks noChangeArrowheads="1"/>
              </p:cNvSpPr>
              <p:nvPr/>
            </p:nvSpPr>
            <p:spPr bwMode="auto">
              <a:xfrm>
                <a:off x="1438" y="4956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68" name="Rectangle 70"/>
              <p:cNvSpPr>
                <a:spLocks noChangeArrowheads="1"/>
              </p:cNvSpPr>
              <p:nvPr/>
            </p:nvSpPr>
            <p:spPr bwMode="auto">
              <a:xfrm>
                <a:off x="1141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69" name="Oval 71"/>
              <p:cNvSpPr>
                <a:spLocks noChangeArrowheads="1"/>
              </p:cNvSpPr>
              <p:nvPr/>
            </p:nvSpPr>
            <p:spPr bwMode="auto">
              <a:xfrm>
                <a:off x="1587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0" name="Rectangle 72"/>
              <p:cNvSpPr>
                <a:spLocks noChangeArrowheads="1"/>
              </p:cNvSpPr>
              <p:nvPr/>
            </p:nvSpPr>
            <p:spPr bwMode="auto">
              <a:xfrm>
                <a:off x="1439" y="476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1" name="Oval 73"/>
              <p:cNvSpPr>
                <a:spLocks noChangeArrowheads="1"/>
              </p:cNvSpPr>
              <p:nvPr/>
            </p:nvSpPr>
            <p:spPr bwMode="auto">
              <a:xfrm>
                <a:off x="1141" y="504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2" name="Rectangle 74"/>
              <p:cNvSpPr>
                <a:spLocks noChangeArrowheads="1"/>
              </p:cNvSpPr>
              <p:nvPr/>
            </p:nvSpPr>
            <p:spPr bwMode="auto">
              <a:xfrm>
                <a:off x="404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3" name="Oval 75"/>
              <p:cNvSpPr>
                <a:spLocks noChangeArrowheads="1"/>
              </p:cNvSpPr>
              <p:nvPr/>
            </p:nvSpPr>
            <p:spPr bwMode="auto">
              <a:xfrm>
                <a:off x="1141" y="5200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4" name="Rectangle 76"/>
              <p:cNvSpPr>
                <a:spLocks noChangeArrowheads="1"/>
              </p:cNvSpPr>
              <p:nvPr/>
            </p:nvSpPr>
            <p:spPr bwMode="auto">
              <a:xfrm>
                <a:off x="1810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5" name="Oval 77"/>
              <p:cNvSpPr>
                <a:spLocks noChangeArrowheads="1"/>
              </p:cNvSpPr>
              <p:nvPr/>
            </p:nvSpPr>
            <p:spPr bwMode="auto">
              <a:xfrm>
                <a:off x="695" y="5067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6" name="Rectangle 78"/>
              <p:cNvSpPr>
                <a:spLocks noChangeArrowheads="1"/>
              </p:cNvSpPr>
              <p:nvPr/>
            </p:nvSpPr>
            <p:spPr bwMode="auto">
              <a:xfrm>
                <a:off x="1051" y="452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7" name="Oval 79"/>
              <p:cNvSpPr>
                <a:spLocks noChangeArrowheads="1"/>
              </p:cNvSpPr>
              <p:nvPr/>
            </p:nvSpPr>
            <p:spPr bwMode="auto">
              <a:xfrm>
                <a:off x="1730" y="5004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78" name="Rectangle 80"/>
              <p:cNvSpPr>
                <a:spLocks noChangeArrowheads="1"/>
              </p:cNvSpPr>
              <p:nvPr/>
            </p:nvSpPr>
            <p:spPr bwMode="auto">
              <a:xfrm>
                <a:off x="1638" y="482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79" name="Oval 81"/>
              <p:cNvSpPr>
                <a:spLocks noChangeArrowheads="1"/>
              </p:cNvSpPr>
              <p:nvPr/>
            </p:nvSpPr>
            <p:spPr bwMode="auto">
              <a:xfrm>
                <a:off x="403" y="392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0" name="Rectangle 82"/>
              <p:cNvSpPr>
                <a:spLocks noChangeArrowheads="1"/>
              </p:cNvSpPr>
              <p:nvPr/>
            </p:nvSpPr>
            <p:spPr bwMode="auto">
              <a:xfrm>
                <a:off x="852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1" name="Oval 83"/>
              <p:cNvSpPr>
                <a:spLocks noChangeArrowheads="1"/>
              </p:cNvSpPr>
              <p:nvPr/>
            </p:nvSpPr>
            <p:spPr bwMode="auto">
              <a:xfrm>
                <a:off x="844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2" name="Rectangle 84"/>
              <p:cNvSpPr>
                <a:spLocks noChangeArrowheads="1"/>
              </p:cNvSpPr>
              <p:nvPr/>
            </p:nvSpPr>
            <p:spPr bwMode="auto">
              <a:xfrm>
                <a:off x="1141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3" name="Oval 85"/>
              <p:cNvSpPr>
                <a:spLocks noChangeArrowheads="1"/>
              </p:cNvSpPr>
              <p:nvPr/>
            </p:nvSpPr>
            <p:spPr bwMode="auto">
              <a:xfrm>
                <a:off x="993" y="3921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4" name="Rectangle 86"/>
              <p:cNvSpPr>
                <a:spLocks noChangeArrowheads="1"/>
              </p:cNvSpPr>
              <p:nvPr/>
            </p:nvSpPr>
            <p:spPr bwMode="auto">
              <a:xfrm>
                <a:off x="1441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5" name="Rectangle 87"/>
              <p:cNvSpPr>
                <a:spLocks noChangeArrowheads="1"/>
              </p:cNvSpPr>
              <p:nvPr/>
            </p:nvSpPr>
            <p:spPr bwMode="auto">
              <a:xfrm>
                <a:off x="1141" y="3921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6" name="Line 88"/>
              <p:cNvSpPr>
                <a:spLocks noChangeShapeType="1"/>
              </p:cNvSpPr>
              <p:nvPr/>
            </p:nvSpPr>
            <p:spPr bwMode="auto">
              <a:xfrm>
                <a:off x="1141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7" name="Line 89"/>
              <p:cNvSpPr>
                <a:spLocks noChangeShapeType="1"/>
              </p:cNvSpPr>
              <p:nvPr/>
            </p:nvSpPr>
            <p:spPr bwMode="auto">
              <a:xfrm flipV="1">
                <a:off x="1141" y="3921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88" name="Rectangle 90"/>
              <p:cNvSpPr>
                <a:spLocks noChangeArrowheads="1"/>
              </p:cNvSpPr>
              <p:nvPr/>
            </p:nvSpPr>
            <p:spPr bwMode="auto">
              <a:xfrm>
                <a:off x="701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89" name="Oval 91"/>
              <p:cNvSpPr>
                <a:spLocks noChangeArrowheads="1"/>
              </p:cNvSpPr>
              <p:nvPr/>
            </p:nvSpPr>
            <p:spPr bwMode="auto">
              <a:xfrm>
                <a:off x="1290" y="3921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0" name="Rectangle 92"/>
              <p:cNvSpPr>
                <a:spLocks noChangeArrowheads="1"/>
              </p:cNvSpPr>
              <p:nvPr/>
            </p:nvSpPr>
            <p:spPr bwMode="auto">
              <a:xfrm>
                <a:off x="998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1" name="Oval 93"/>
              <p:cNvSpPr>
                <a:spLocks noChangeArrowheads="1"/>
              </p:cNvSpPr>
              <p:nvPr/>
            </p:nvSpPr>
            <p:spPr bwMode="auto">
              <a:xfrm>
                <a:off x="1438" y="3921"/>
                <a:ext cx="62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2" name="Rectangle 94"/>
              <p:cNvSpPr>
                <a:spLocks noChangeArrowheads="1"/>
              </p:cNvSpPr>
              <p:nvPr/>
            </p:nvSpPr>
            <p:spPr bwMode="auto">
              <a:xfrm>
                <a:off x="1290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3" name="Oval 95"/>
              <p:cNvSpPr>
                <a:spLocks noChangeArrowheads="1"/>
              </p:cNvSpPr>
              <p:nvPr/>
            </p:nvSpPr>
            <p:spPr bwMode="auto">
              <a:xfrm>
                <a:off x="1587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4" name="Rectangle 96"/>
              <p:cNvSpPr>
                <a:spLocks noChangeArrowheads="1"/>
              </p:cNvSpPr>
              <p:nvPr/>
            </p:nvSpPr>
            <p:spPr bwMode="auto">
              <a:xfrm>
                <a:off x="1587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5" name="Oval 97"/>
              <p:cNvSpPr>
                <a:spLocks noChangeArrowheads="1"/>
              </p:cNvSpPr>
              <p:nvPr/>
            </p:nvSpPr>
            <p:spPr bwMode="auto">
              <a:xfrm>
                <a:off x="1141" y="401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6" name="Rectangle 98"/>
              <p:cNvSpPr>
                <a:spLocks noChangeArrowheads="1"/>
              </p:cNvSpPr>
              <p:nvPr/>
            </p:nvSpPr>
            <p:spPr bwMode="auto">
              <a:xfrm>
                <a:off x="404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7" name="Oval 99"/>
              <p:cNvSpPr>
                <a:spLocks noChangeArrowheads="1"/>
              </p:cNvSpPr>
              <p:nvPr/>
            </p:nvSpPr>
            <p:spPr bwMode="auto">
              <a:xfrm>
                <a:off x="1136" y="4154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98" name="Rectangle 100"/>
              <p:cNvSpPr>
                <a:spLocks noChangeArrowheads="1"/>
              </p:cNvSpPr>
              <p:nvPr/>
            </p:nvSpPr>
            <p:spPr bwMode="auto">
              <a:xfrm>
                <a:off x="1810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499" name="Oval 101"/>
              <p:cNvSpPr>
                <a:spLocks noChangeArrowheads="1"/>
              </p:cNvSpPr>
              <p:nvPr/>
            </p:nvSpPr>
            <p:spPr bwMode="auto">
              <a:xfrm>
                <a:off x="695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0" name="Rectangle 102"/>
              <p:cNvSpPr>
                <a:spLocks noChangeArrowheads="1"/>
              </p:cNvSpPr>
              <p:nvPr/>
            </p:nvSpPr>
            <p:spPr bwMode="auto">
              <a:xfrm>
                <a:off x="754" y="348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1" name="Oval 103"/>
              <p:cNvSpPr>
                <a:spLocks noChangeArrowheads="1"/>
              </p:cNvSpPr>
              <p:nvPr/>
            </p:nvSpPr>
            <p:spPr bwMode="auto">
              <a:xfrm>
                <a:off x="1730" y="3969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02" name="Rectangle 104"/>
              <p:cNvSpPr>
                <a:spLocks noChangeArrowheads="1"/>
              </p:cNvSpPr>
              <p:nvPr/>
            </p:nvSpPr>
            <p:spPr bwMode="auto">
              <a:xfrm>
                <a:off x="1563" y="348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3" name="Rectangle 105"/>
              <p:cNvSpPr>
                <a:spLocks noChangeArrowheads="1"/>
              </p:cNvSpPr>
              <p:nvPr/>
            </p:nvSpPr>
            <p:spPr bwMode="auto">
              <a:xfrm>
                <a:off x="1878" y="319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4" name="Rectangle 106"/>
              <p:cNvSpPr>
                <a:spLocks noChangeArrowheads="1"/>
              </p:cNvSpPr>
              <p:nvPr/>
            </p:nvSpPr>
            <p:spPr bwMode="auto">
              <a:xfrm>
                <a:off x="1859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5" name="Rectangle 107"/>
              <p:cNvSpPr>
                <a:spLocks noChangeArrowheads="1"/>
              </p:cNvSpPr>
              <p:nvPr/>
            </p:nvSpPr>
            <p:spPr bwMode="auto">
              <a:xfrm>
                <a:off x="1871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6" name="Rectangle 108"/>
              <p:cNvSpPr>
                <a:spLocks noChangeArrowheads="1"/>
              </p:cNvSpPr>
              <p:nvPr/>
            </p:nvSpPr>
            <p:spPr bwMode="auto">
              <a:xfrm>
                <a:off x="3510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7" name="Rectangle 109"/>
              <p:cNvSpPr>
                <a:spLocks noChangeArrowheads="1"/>
              </p:cNvSpPr>
              <p:nvPr/>
            </p:nvSpPr>
            <p:spPr bwMode="auto">
              <a:xfrm>
                <a:off x="2119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8" name="Rectangle 110"/>
              <p:cNvSpPr>
                <a:spLocks noChangeArrowheads="1"/>
              </p:cNvSpPr>
              <p:nvPr/>
            </p:nvSpPr>
            <p:spPr bwMode="auto">
              <a:xfrm>
                <a:off x="2225" y="2328"/>
                <a:ext cx="5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:On-Backer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09" name="Rectangle 111"/>
              <p:cNvSpPr>
                <a:spLocks noChangeArrowheads="1"/>
              </p:cNvSpPr>
              <p:nvPr/>
            </p:nvSpPr>
            <p:spPr bwMode="auto">
              <a:xfrm>
                <a:off x="2119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0" name="Rectangle 112"/>
              <p:cNvSpPr>
                <a:spLocks noChangeArrowheads="1"/>
              </p:cNvSpPr>
              <p:nvPr/>
            </p:nvSpPr>
            <p:spPr bwMode="auto">
              <a:xfrm>
                <a:off x="2119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1" name="Rectangle 113"/>
              <p:cNvSpPr>
                <a:spLocks noChangeArrowheads="1"/>
              </p:cNvSpPr>
              <p:nvPr/>
            </p:nvSpPr>
            <p:spPr bwMode="auto">
              <a:xfrm>
                <a:off x="2235" y="2530"/>
                <a:ext cx="160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from C. Pull influence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2" name="Rectangle 114"/>
              <p:cNvSpPr>
                <a:spLocks noChangeArrowheads="1"/>
              </p:cNvSpPr>
              <p:nvPr/>
            </p:nvSpPr>
            <p:spPr bwMode="auto">
              <a:xfrm>
                <a:off x="2119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3" name="Rectangle 115"/>
              <p:cNvSpPr>
                <a:spLocks noChangeArrowheads="1"/>
              </p:cNvSpPr>
              <p:nvPr/>
            </p:nvSpPr>
            <p:spPr bwMode="auto">
              <a:xfrm>
                <a:off x="2246" y="2732"/>
                <a:ext cx="85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 Influence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4" name="Rectangle 116"/>
              <p:cNvSpPr>
                <a:spLocks noChangeArrowheads="1"/>
              </p:cNvSpPr>
              <p:nvPr/>
            </p:nvSpPr>
            <p:spPr bwMode="auto">
              <a:xfrm>
                <a:off x="2119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5" name="Rectangle 117"/>
              <p:cNvSpPr>
                <a:spLocks noChangeArrowheads="1"/>
              </p:cNvSpPr>
              <p:nvPr/>
            </p:nvSpPr>
            <p:spPr bwMode="auto">
              <a:xfrm>
                <a:off x="2241" y="2933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6" name="Rectangle 118"/>
              <p:cNvSpPr>
                <a:spLocks noChangeArrowheads="1"/>
              </p:cNvSpPr>
              <p:nvPr/>
            </p:nvSpPr>
            <p:spPr bwMode="auto">
              <a:xfrm>
                <a:off x="2119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7" name="Rectangle 119"/>
              <p:cNvSpPr>
                <a:spLocks noChangeArrowheads="1"/>
              </p:cNvSpPr>
              <p:nvPr/>
            </p:nvSpPr>
            <p:spPr bwMode="auto">
              <a:xfrm>
                <a:off x="2235" y="3135"/>
                <a:ext cx="5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Gut up.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8" name="Rectangle 120"/>
              <p:cNvSpPr>
                <a:spLocks noChangeArrowheads="1"/>
              </p:cNvSpPr>
              <p:nvPr/>
            </p:nvSpPr>
            <p:spPr bwMode="auto">
              <a:xfrm>
                <a:off x="2119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19" name="Rectangle 121"/>
              <p:cNvSpPr>
                <a:spLocks noChangeArrowheads="1"/>
              </p:cNvSpPr>
              <p:nvPr/>
            </p:nvSpPr>
            <p:spPr bwMode="auto">
              <a:xfrm>
                <a:off x="2225" y="3337"/>
                <a:ext cx="35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0" name="Rectangle 122"/>
              <p:cNvSpPr>
                <a:spLocks noChangeArrowheads="1"/>
              </p:cNvSpPr>
              <p:nvPr/>
            </p:nvSpPr>
            <p:spPr bwMode="auto">
              <a:xfrm>
                <a:off x="2119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1" name="Rectangle 123"/>
              <p:cNvSpPr>
                <a:spLocks noChangeArrowheads="1"/>
              </p:cNvSpPr>
              <p:nvPr/>
            </p:nvSpPr>
            <p:spPr bwMode="auto">
              <a:xfrm>
                <a:off x="2219" y="3538"/>
                <a:ext cx="12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2" name="Rectangle 124"/>
              <p:cNvSpPr>
                <a:spLocks noChangeArrowheads="1"/>
              </p:cNvSpPr>
              <p:nvPr/>
            </p:nvSpPr>
            <p:spPr bwMode="auto">
              <a:xfrm>
                <a:off x="2119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3" name="Rectangle 125"/>
              <p:cNvSpPr>
                <a:spLocks noChangeArrowheads="1"/>
              </p:cNvSpPr>
              <p:nvPr/>
            </p:nvSpPr>
            <p:spPr bwMode="auto">
              <a:xfrm>
                <a:off x="2241" y="3740"/>
                <a:ext cx="213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 Hand to FB. Waggle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4" name="Rectangle 126"/>
              <p:cNvSpPr>
                <a:spLocks noChangeArrowheads="1"/>
              </p:cNvSpPr>
              <p:nvPr/>
            </p:nvSpPr>
            <p:spPr bwMode="auto">
              <a:xfrm>
                <a:off x="2119" y="3841"/>
                <a:ext cx="2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5" name="Rectangle 127"/>
              <p:cNvSpPr>
                <a:spLocks noChangeArrowheads="1"/>
              </p:cNvSpPr>
              <p:nvPr/>
            </p:nvSpPr>
            <p:spPr bwMode="auto">
              <a:xfrm>
                <a:off x="2119" y="404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6" name="Rectangle 128"/>
              <p:cNvSpPr>
                <a:spLocks noChangeArrowheads="1"/>
              </p:cNvSpPr>
              <p:nvPr/>
            </p:nvSpPr>
            <p:spPr bwMode="auto">
              <a:xfrm>
                <a:off x="2235" y="4043"/>
                <a:ext cx="11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Fake Jet 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7" name="Rectangle 129"/>
              <p:cNvSpPr>
                <a:spLocks noChangeArrowheads="1"/>
              </p:cNvSpPr>
              <p:nvPr/>
            </p:nvSpPr>
            <p:spPr bwMode="auto">
              <a:xfrm>
                <a:off x="2119" y="4244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8" name="Rectangle 130"/>
              <p:cNvSpPr>
                <a:spLocks noChangeArrowheads="1"/>
              </p:cNvSpPr>
              <p:nvPr/>
            </p:nvSpPr>
            <p:spPr bwMode="auto">
              <a:xfrm>
                <a:off x="2246" y="4244"/>
                <a:ext cx="117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:Downfield. 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29" name="Rectangle 131"/>
              <p:cNvSpPr>
                <a:spLocks noChangeArrowheads="1"/>
              </p:cNvSpPr>
              <p:nvPr/>
            </p:nvSpPr>
            <p:spPr bwMode="auto">
              <a:xfrm>
                <a:off x="2119" y="4446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0" name="Rectangle 132"/>
              <p:cNvSpPr>
                <a:spLocks noChangeArrowheads="1"/>
              </p:cNvSpPr>
              <p:nvPr/>
            </p:nvSpPr>
            <p:spPr bwMode="auto">
              <a:xfrm>
                <a:off x="2225" y="4446"/>
                <a:ext cx="20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Dive for right foot of C. Run trap left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1" name="Rectangle 133"/>
              <p:cNvSpPr>
                <a:spLocks noChangeArrowheads="1"/>
              </p:cNvSpPr>
              <p:nvPr/>
            </p:nvSpPr>
            <p:spPr bwMode="auto">
              <a:xfrm>
                <a:off x="2119" y="4547"/>
                <a:ext cx="3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course.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2" name="Rectangle 134"/>
              <p:cNvSpPr>
                <a:spLocks noChangeArrowheads="1"/>
              </p:cNvSpPr>
              <p:nvPr/>
            </p:nvSpPr>
            <p:spPr bwMode="auto">
              <a:xfrm>
                <a:off x="2119" y="47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3" name="Rectangle 135"/>
              <p:cNvSpPr>
                <a:spLocks noChangeArrowheads="1"/>
              </p:cNvSpPr>
              <p:nvPr/>
            </p:nvSpPr>
            <p:spPr bwMode="auto">
              <a:xfrm>
                <a:off x="1682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4" name="Rectangle 136"/>
              <p:cNvSpPr>
                <a:spLocks noChangeArrowheads="1"/>
              </p:cNvSpPr>
              <p:nvPr/>
            </p:nvSpPr>
            <p:spPr bwMode="auto">
              <a:xfrm>
                <a:off x="1953" y="315"/>
                <a:ext cx="1181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30 Jet Sucker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5535" name="Freeform 137"/>
              <p:cNvSpPr>
                <a:spLocks/>
              </p:cNvSpPr>
              <p:nvPr/>
            </p:nvSpPr>
            <p:spPr bwMode="auto">
              <a:xfrm>
                <a:off x="2167" y="1033"/>
                <a:ext cx="452" cy="828"/>
              </a:xfrm>
              <a:custGeom>
                <a:avLst/>
                <a:gdLst>
                  <a:gd name="T0" fmla="*/ 209 w 1275"/>
                  <a:gd name="T1" fmla="*/ 2339 h 2339"/>
                  <a:gd name="T2" fmla="*/ 0 w 1275"/>
                  <a:gd name="T3" fmla="*/ 1469 h 2339"/>
                  <a:gd name="T4" fmla="*/ 1275 w 1275"/>
                  <a:gd name="T5" fmla="*/ 0 h 2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5" h="2339">
                    <a:moveTo>
                      <a:pt x="209" y="2339"/>
                    </a:moveTo>
                    <a:lnTo>
                      <a:pt x="0" y="1469"/>
                    </a:lnTo>
                    <a:lnTo>
                      <a:pt x="12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6" name="Freeform 138"/>
              <p:cNvSpPr>
                <a:spLocks/>
              </p:cNvSpPr>
              <p:nvPr/>
            </p:nvSpPr>
            <p:spPr bwMode="auto">
              <a:xfrm>
                <a:off x="2570" y="1033"/>
                <a:ext cx="49" cy="52"/>
              </a:xfrm>
              <a:custGeom>
                <a:avLst/>
                <a:gdLst>
                  <a:gd name="T0" fmla="*/ 49 w 49"/>
                  <a:gd name="T1" fmla="*/ 0 h 52"/>
                  <a:gd name="T2" fmla="*/ 0 w 49"/>
                  <a:gd name="T3" fmla="*/ 27 h 52"/>
                  <a:gd name="T4" fmla="*/ 23 w 49"/>
                  <a:gd name="T5" fmla="*/ 29 h 52"/>
                  <a:gd name="T6" fmla="*/ 29 w 49"/>
                  <a:gd name="T7" fmla="*/ 52 h 52"/>
                  <a:gd name="T8" fmla="*/ 49 w 49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2">
                    <a:moveTo>
                      <a:pt x="49" y="0"/>
                    </a:moveTo>
                    <a:lnTo>
                      <a:pt x="0" y="27"/>
                    </a:lnTo>
                    <a:lnTo>
                      <a:pt x="23" y="29"/>
                    </a:lnTo>
                    <a:lnTo>
                      <a:pt x="29" y="52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7" name="Arc 139"/>
              <p:cNvSpPr>
                <a:spLocks/>
              </p:cNvSpPr>
              <p:nvPr/>
            </p:nvSpPr>
            <p:spPr bwMode="auto">
              <a:xfrm>
                <a:off x="2220" y="1659"/>
                <a:ext cx="117" cy="75"/>
              </a:xfrm>
              <a:custGeom>
                <a:avLst/>
                <a:gdLst>
                  <a:gd name="G0" fmla="+- 21600 0 0"/>
                  <a:gd name="G1" fmla="+- 294 0 0"/>
                  <a:gd name="G2" fmla="+- 21600 0 0"/>
                  <a:gd name="T0" fmla="*/ 21600 w 21600"/>
                  <a:gd name="T1" fmla="*/ 21894 h 21894"/>
                  <a:gd name="T2" fmla="*/ 2 w 21600"/>
                  <a:gd name="T3" fmla="*/ 0 h 21894"/>
                  <a:gd name="T4" fmla="*/ 21600 w 21600"/>
                  <a:gd name="T5" fmla="*/ 294 h 218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94" fill="none" extrusionOk="0">
                    <a:moveTo>
                      <a:pt x="21600" y="21894"/>
                    </a:moveTo>
                    <a:cubicBezTo>
                      <a:pt x="9670" y="21894"/>
                      <a:pt x="0" y="12223"/>
                      <a:pt x="0" y="294"/>
                    </a:cubicBezTo>
                    <a:cubicBezTo>
                      <a:pt x="-1" y="195"/>
                      <a:pt x="0" y="97"/>
                      <a:pt x="2" y="0"/>
                    </a:cubicBezTo>
                  </a:path>
                  <a:path w="21600" h="21894" stroke="0" extrusionOk="0">
                    <a:moveTo>
                      <a:pt x="21600" y="21894"/>
                    </a:moveTo>
                    <a:cubicBezTo>
                      <a:pt x="9670" y="21894"/>
                      <a:pt x="0" y="12223"/>
                      <a:pt x="0" y="294"/>
                    </a:cubicBezTo>
                    <a:cubicBezTo>
                      <a:pt x="-1" y="195"/>
                      <a:pt x="0" y="97"/>
                      <a:pt x="2" y="0"/>
                    </a:cubicBezTo>
                    <a:lnTo>
                      <a:pt x="21600" y="29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8" name="Arc 140"/>
              <p:cNvSpPr>
                <a:spLocks/>
              </p:cNvSpPr>
              <p:nvPr/>
            </p:nvSpPr>
            <p:spPr bwMode="auto">
              <a:xfrm>
                <a:off x="1769" y="1733"/>
                <a:ext cx="568" cy="266"/>
              </a:xfrm>
              <a:custGeom>
                <a:avLst/>
                <a:gdLst>
                  <a:gd name="G0" fmla="+- 0 0 0"/>
                  <a:gd name="G1" fmla="+- 81 0 0"/>
                  <a:gd name="G2" fmla="+- 21600 0 0"/>
                  <a:gd name="T0" fmla="*/ 21600 w 21600"/>
                  <a:gd name="T1" fmla="*/ 0 h 21681"/>
                  <a:gd name="T2" fmla="*/ 0 w 21600"/>
                  <a:gd name="T3" fmla="*/ 21681 h 21681"/>
                  <a:gd name="T4" fmla="*/ 0 w 21600"/>
                  <a:gd name="T5" fmla="*/ 81 h 21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81" fill="none" extrusionOk="0">
                    <a:moveTo>
                      <a:pt x="21599" y="0"/>
                    </a:moveTo>
                    <a:cubicBezTo>
                      <a:pt x="21599" y="27"/>
                      <a:pt x="21600" y="54"/>
                      <a:pt x="21600" y="81"/>
                    </a:cubicBezTo>
                    <a:cubicBezTo>
                      <a:pt x="21600" y="12010"/>
                      <a:pt x="11929" y="21680"/>
                      <a:pt x="0" y="21681"/>
                    </a:cubicBezTo>
                  </a:path>
                  <a:path w="21600" h="21681" stroke="0" extrusionOk="0">
                    <a:moveTo>
                      <a:pt x="21599" y="0"/>
                    </a:moveTo>
                    <a:cubicBezTo>
                      <a:pt x="21599" y="27"/>
                      <a:pt x="21600" y="54"/>
                      <a:pt x="21600" y="81"/>
                    </a:cubicBezTo>
                    <a:cubicBezTo>
                      <a:pt x="21600" y="12010"/>
                      <a:pt x="11929" y="21680"/>
                      <a:pt x="0" y="21681"/>
                    </a:cubicBezTo>
                    <a:lnTo>
                      <a:pt x="0" y="8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39" name="Freeform 141"/>
              <p:cNvSpPr>
                <a:spLocks/>
              </p:cNvSpPr>
              <p:nvPr/>
            </p:nvSpPr>
            <p:spPr bwMode="auto">
              <a:xfrm>
                <a:off x="1769" y="1980"/>
                <a:ext cx="52" cy="38"/>
              </a:xfrm>
              <a:custGeom>
                <a:avLst/>
                <a:gdLst>
                  <a:gd name="T0" fmla="*/ 0 w 52"/>
                  <a:gd name="T1" fmla="*/ 19 h 38"/>
                  <a:gd name="T2" fmla="*/ 52 w 52"/>
                  <a:gd name="T3" fmla="*/ 38 h 38"/>
                  <a:gd name="T4" fmla="*/ 39 w 52"/>
                  <a:gd name="T5" fmla="*/ 19 h 38"/>
                  <a:gd name="T6" fmla="*/ 52 w 52"/>
                  <a:gd name="T7" fmla="*/ 0 h 38"/>
                  <a:gd name="T8" fmla="*/ 0 w 52"/>
                  <a:gd name="T9" fmla="*/ 1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8">
                    <a:moveTo>
                      <a:pt x="0" y="19"/>
                    </a:moveTo>
                    <a:lnTo>
                      <a:pt x="52" y="38"/>
                    </a:lnTo>
                    <a:lnTo>
                      <a:pt x="39" y="19"/>
                    </a:lnTo>
                    <a:lnTo>
                      <a:pt x="52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0" name="Freeform 142"/>
              <p:cNvSpPr>
                <a:spLocks/>
              </p:cNvSpPr>
              <p:nvPr/>
            </p:nvSpPr>
            <p:spPr bwMode="auto">
              <a:xfrm>
                <a:off x="1530" y="1702"/>
                <a:ext cx="855" cy="63"/>
              </a:xfrm>
              <a:custGeom>
                <a:avLst/>
                <a:gdLst>
                  <a:gd name="T0" fmla="*/ 0 w 2414"/>
                  <a:gd name="T1" fmla="*/ 60 h 179"/>
                  <a:gd name="T2" fmla="*/ 31 w 2414"/>
                  <a:gd name="T3" fmla="*/ 0 h 179"/>
                  <a:gd name="T4" fmla="*/ 88 w 2414"/>
                  <a:gd name="T5" fmla="*/ 122 h 179"/>
                  <a:gd name="T6" fmla="*/ 151 w 2414"/>
                  <a:gd name="T7" fmla="*/ 3 h 179"/>
                  <a:gd name="T8" fmla="*/ 208 w 2414"/>
                  <a:gd name="T9" fmla="*/ 125 h 179"/>
                  <a:gd name="T10" fmla="*/ 271 w 2414"/>
                  <a:gd name="T11" fmla="*/ 6 h 179"/>
                  <a:gd name="T12" fmla="*/ 328 w 2414"/>
                  <a:gd name="T13" fmla="*/ 128 h 179"/>
                  <a:gd name="T14" fmla="*/ 391 w 2414"/>
                  <a:gd name="T15" fmla="*/ 9 h 179"/>
                  <a:gd name="T16" fmla="*/ 448 w 2414"/>
                  <a:gd name="T17" fmla="*/ 131 h 179"/>
                  <a:gd name="T18" fmla="*/ 511 w 2414"/>
                  <a:gd name="T19" fmla="*/ 12 h 179"/>
                  <a:gd name="T20" fmla="*/ 568 w 2414"/>
                  <a:gd name="T21" fmla="*/ 134 h 179"/>
                  <a:gd name="T22" fmla="*/ 631 w 2414"/>
                  <a:gd name="T23" fmla="*/ 15 h 179"/>
                  <a:gd name="T24" fmla="*/ 688 w 2414"/>
                  <a:gd name="T25" fmla="*/ 137 h 179"/>
                  <a:gd name="T26" fmla="*/ 751 w 2414"/>
                  <a:gd name="T27" fmla="*/ 18 h 179"/>
                  <a:gd name="T28" fmla="*/ 808 w 2414"/>
                  <a:gd name="T29" fmla="*/ 140 h 179"/>
                  <a:gd name="T30" fmla="*/ 871 w 2414"/>
                  <a:gd name="T31" fmla="*/ 21 h 179"/>
                  <a:gd name="T32" fmla="*/ 928 w 2414"/>
                  <a:gd name="T33" fmla="*/ 143 h 179"/>
                  <a:gd name="T34" fmla="*/ 991 w 2414"/>
                  <a:gd name="T35" fmla="*/ 25 h 179"/>
                  <a:gd name="T36" fmla="*/ 1048 w 2414"/>
                  <a:gd name="T37" fmla="*/ 146 h 179"/>
                  <a:gd name="T38" fmla="*/ 1111 w 2414"/>
                  <a:gd name="T39" fmla="*/ 28 h 179"/>
                  <a:gd name="T40" fmla="*/ 1168 w 2414"/>
                  <a:gd name="T41" fmla="*/ 149 h 179"/>
                  <a:gd name="T42" fmla="*/ 1231 w 2414"/>
                  <a:gd name="T43" fmla="*/ 31 h 179"/>
                  <a:gd name="T44" fmla="*/ 1288 w 2414"/>
                  <a:gd name="T45" fmla="*/ 152 h 179"/>
                  <a:gd name="T46" fmla="*/ 1351 w 2414"/>
                  <a:gd name="T47" fmla="*/ 34 h 179"/>
                  <a:gd name="T48" fmla="*/ 1407 w 2414"/>
                  <a:gd name="T49" fmla="*/ 155 h 179"/>
                  <a:gd name="T50" fmla="*/ 1471 w 2414"/>
                  <a:gd name="T51" fmla="*/ 37 h 179"/>
                  <a:gd name="T52" fmla="*/ 1527 w 2414"/>
                  <a:gd name="T53" fmla="*/ 158 h 179"/>
                  <a:gd name="T54" fmla="*/ 1590 w 2414"/>
                  <a:gd name="T55" fmla="*/ 40 h 179"/>
                  <a:gd name="T56" fmla="*/ 1647 w 2414"/>
                  <a:gd name="T57" fmla="*/ 161 h 179"/>
                  <a:gd name="T58" fmla="*/ 1710 w 2414"/>
                  <a:gd name="T59" fmla="*/ 43 h 179"/>
                  <a:gd name="T60" fmla="*/ 1767 w 2414"/>
                  <a:gd name="T61" fmla="*/ 164 h 179"/>
                  <a:gd name="T62" fmla="*/ 1830 w 2414"/>
                  <a:gd name="T63" fmla="*/ 46 h 179"/>
                  <a:gd name="T64" fmla="*/ 1887 w 2414"/>
                  <a:gd name="T65" fmla="*/ 167 h 179"/>
                  <a:gd name="T66" fmla="*/ 1950 w 2414"/>
                  <a:gd name="T67" fmla="*/ 49 h 179"/>
                  <a:gd name="T68" fmla="*/ 2007 w 2414"/>
                  <a:gd name="T69" fmla="*/ 170 h 179"/>
                  <a:gd name="T70" fmla="*/ 2070 w 2414"/>
                  <a:gd name="T71" fmla="*/ 52 h 179"/>
                  <a:gd name="T72" fmla="*/ 2127 w 2414"/>
                  <a:gd name="T73" fmla="*/ 173 h 179"/>
                  <a:gd name="T74" fmla="*/ 2190 w 2414"/>
                  <a:gd name="T75" fmla="*/ 55 h 179"/>
                  <a:gd name="T76" fmla="*/ 2247 w 2414"/>
                  <a:gd name="T77" fmla="*/ 176 h 179"/>
                  <a:gd name="T78" fmla="*/ 2310 w 2414"/>
                  <a:gd name="T79" fmla="*/ 58 h 179"/>
                  <a:gd name="T80" fmla="*/ 2367 w 2414"/>
                  <a:gd name="T81" fmla="*/ 179 h 179"/>
                  <a:gd name="T82" fmla="*/ 2399 w 2414"/>
                  <a:gd name="T83" fmla="*/ 120 h 179"/>
                  <a:gd name="T84" fmla="*/ 2414 w 2414"/>
                  <a:gd name="T85" fmla="*/ 12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14" h="179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3"/>
                    </a:lnTo>
                    <a:lnTo>
                      <a:pt x="208" y="125"/>
                    </a:lnTo>
                    <a:lnTo>
                      <a:pt x="271" y="6"/>
                    </a:lnTo>
                    <a:lnTo>
                      <a:pt x="328" y="128"/>
                    </a:lnTo>
                    <a:lnTo>
                      <a:pt x="391" y="9"/>
                    </a:lnTo>
                    <a:lnTo>
                      <a:pt x="448" y="131"/>
                    </a:lnTo>
                    <a:lnTo>
                      <a:pt x="511" y="12"/>
                    </a:lnTo>
                    <a:lnTo>
                      <a:pt x="568" y="134"/>
                    </a:lnTo>
                    <a:lnTo>
                      <a:pt x="631" y="15"/>
                    </a:lnTo>
                    <a:lnTo>
                      <a:pt x="688" y="137"/>
                    </a:lnTo>
                    <a:lnTo>
                      <a:pt x="751" y="18"/>
                    </a:lnTo>
                    <a:lnTo>
                      <a:pt x="808" y="140"/>
                    </a:lnTo>
                    <a:lnTo>
                      <a:pt x="871" y="21"/>
                    </a:lnTo>
                    <a:lnTo>
                      <a:pt x="928" y="143"/>
                    </a:lnTo>
                    <a:lnTo>
                      <a:pt x="991" y="25"/>
                    </a:lnTo>
                    <a:lnTo>
                      <a:pt x="1048" y="146"/>
                    </a:lnTo>
                    <a:lnTo>
                      <a:pt x="1111" y="28"/>
                    </a:lnTo>
                    <a:lnTo>
                      <a:pt x="1168" y="149"/>
                    </a:lnTo>
                    <a:lnTo>
                      <a:pt x="1231" y="31"/>
                    </a:lnTo>
                    <a:lnTo>
                      <a:pt x="1288" y="152"/>
                    </a:lnTo>
                    <a:lnTo>
                      <a:pt x="1351" y="34"/>
                    </a:lnTo>
                    <a:lnTo>
                      <a:pt x="1407" y="155"/>
                    </a:lnTo>
                    <a:lnTo>
                      <a:pt x="1471" y="37"/>
                    </a:lnTo>
                    <a:lnTo>
                      <a:pt x="1527" y="158"/>
                    </a:lnTo>
                    <a:lnTo>
                      <a:pt x="1590" y="40"/>
                    </a:lnTo>
                    <a:lnTo>
                      <a:pt x="1647" y="161"/>
                    </a:lnTo>
                    <a:lnTo>
                      <a:pt x="1710" y="43"/>
                    </a:lnTo>
                    <a:lnTo>
                      <a:pt x="1767" y="164"/>
                    </a:lnTo>
                    <a:lnTo>
                      <a:pt x="1830" y="46"/>
                    </a:lnTo>
                    <a:lnTo>
                      <a:pt x="1887" y="167"/>
                    </a:lnTo>
                    <a:lnTo>
                      <a:pt x="1950" y="49"/>
                    </a:lnTo>
                    <a:lnTo>
                      <a:pt x="2007" y="170"/>
                    </a:lnTo>
                    <a:lnTo>
                      <a:pt x="2070" y="52"/>
                    </a:lnTo>
                    <a:lnTo>
                      <a:pt x="2127" y="173"/>
                    </a:lnTo>
                    <a:lnTo>
                      <a:pt x="2190" y="55"/>
                    </a:lnTo>
                    <a:lnTo>
                      <a:pt x="2247" y="176"/>
                    </a:lnTo>
                    <a:lnTo>
                      <a:pt x="2310" y="58"/>
                    </a:lnTo>
                    <a:lnTo>
                      <a:pt x="2367" y="179"/>
                    </a:lnTo>
                    <a:lnTo>
                      <a:pt x="2399" y="120"/>
                    </a:lnTo>
                    <a:lnTo>
                      <a:pt x="2414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1" name="Arc 143"/>
              <p:cNvSpPr>
                <a:spLocks/>
              </p:cNvSpPr>
              <p:nvPr/>
            </p:nvSpPr>
            <p:spPr bwMode="auto">
              <a:xfrm>
                <a:off x="2385" y="1537"/>
                <a:ext cx="988" cy="208"/>
              </a:xfrm>
              <a:custGeom>
                <a:avLst/>
                <a:gdLst>
                  <a:gd name="G0" fmla="+- 0 0 0"/>
                  <a:gd name="G1" fmla="+- 104 0 0"/>
                  <a:gd name="G2" fmla="+- 21600 0 0"/>
                  <a:gd name="T0" fmla="*/ 21600 w 21600"/>
                  <a:gd name="T1" fmla="*/ 0 h 21704"/>
                  <a:gd name="T2" fmla="*/ 0 w 21600"/>
                  <a:gd name="T3" fmla="*/ 21704 h 21704"/>
                  <a:gd name="T4" fmla="*/ 0 w 21600"/>
                  <a:gd name="T5" fmla="*/ 104 h 217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04" fill="none" extrusionOk="0">
                    <a:moveTo>
                      <a:pt x="21599" y="0"/>
                    </a:moveTo>
                    <a:cubicBezTo>
                      <a:pt x="21599" y="34"/>
                      <a:pt x="21600" y="69"/>
                      <a:pt x="21600" y="104"/>
                    </a:cubicBezTo>
                    <a:cubicBezTo>
                      <a:pt x="21600" y="12033"/>
                      <a:pt x="11929" y="21703"/>
                      <a:pt x="0" y="21704"/>
                    </a:cubicBezTo>
                  </a:path>
                  <a:path w="21600" h="21704" stroke="0" extrusionOk="0">
                    <a:moveTo>
                      <a:pt x="21599" y="0"/>
                    </a:moveTo>
                    <a:cubicBezTo>
                      <a:pt x="21599" y="34"/>
                      <a:pt x="21600" y="69"/>
                      <a:pt x="21600" y="104"/>
                    </a:cubicBezTo>
                    <a:cubicBezTo>
                      <a:pt x="21600" y="12033"/>
                      <a:pt x="11929" y="21703"/>
                      <a:pt x="0" y="21704"/>
                    </a:cubicBezTo>
                    <a:lnTo>
                      <a:pt x="0" y="10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2" name="Arc 144"/>
              <p:cNvSpPr>
                <a:spLocks/>
              </p:cNvSpPr>
              <p:nvPr/>
            </p:nvSpPr>
            <p:spPr bwMode="auto">
              <a:xfrm>
                <a:off x="3372" y="1203"/>
                <a:ext cx="170" cy="33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3" name="Freeform 145"/>
              <p:cNvSpPr>
                <a:spLocks/>
              </p:cNvSpPr>
              <p:nvPr/>
            </p:nvSpPr>
            <p:spPr bwMode="auto">
              <a:xfrm>
                <a:off x="3524" y="1203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4" name="Arc 146"/>
              <p:cNvSpPr>
                <a:spLocks/>
              </p:cNvSpPr>
              <p:nvPr/>
            </p:nvSpPr>
            <p:spPr bwMode="auto">
              <a:xfrm>
                <a:off x="2236" y="1330"/>
                <a:ext cx="165" cy="202"/>
              </a:xfrm>
              <a:custGeom>
                <a:avLst/>
                <a:gdLst>
                  <a:gd name="G0" fmla="+- 0 0 0"/>
                  <a:gd name="G1" fmla="+- 107 0 0"/>
                  <a:gd name="G2" fmla="+- 21600 0 0"/>
                  <a:gd name="T0" fmla="*/ 21600 w 21600"/>
                  <a:gd name="T1" fmla="*/ 0 h 21707"/>
                  <a:gd name="T2" fmla="*/ 0 w 21600"/>
                  <a:gd name="T3" fmla="*/ 21707 h 21707"/>
                  <a:gd name="T4" fmla="*/ 0 w 21600"/>
                  <a:gd name="T5" fmla="*/ 107 h 217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07" fill="none" extrusionOk="0">
                    <a:moveTo>
                      <a:pt x="21599" y="0"/>
                    </a:moveTo>
                    <a:cubicBezTo>
                      <a:pt x="21599" y="35"/>
                      <a:pt x="21600" y="71"/>
                      <a:pt x="21600" y="107"/>
                    </a:cubicBezTo>
                    <a:cubicBezTo>
                      <a:pt x="21600" y="12036"/>
                      <a:pt x="11929" y="21706"/>
                      <a:pt x="0" y="21707"/>
                    </a:cubicBezTo>
                  </a:path>
                  <a:path w="21600" h="21707" stroke="0" extrusionOk="0">
                    <a:moveTo>
                      <a:pt x="21599" y="0"/>
                    </a:moveTo>
                    <a:cubicBezTo>
                      <a:pt x="21599" y="35"/>
                      <a:pt x="21600" y="71"/>
                      <a:pt x="21600" y="107"/>
                    </a:cubicBezTo>
                    <a:cubicBezTo>
                      <a:pt x="21600" y="12036"/>
                      <a:pt x="11929" y="21706"/>
                      <a:pt x="0" y="21707"/>
                    </a:cubicBezTo>
                    <a:lnTo>
                      <a:pt x="0" y="10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5" name="Arc 147"/>
              <p:cNvSpPr>
                <a:spLocks/>
              </p:cNvSpPr>
              <p:nvPr/>
            </p:nvSpPr>
            <p:spPr bwMode="auto">
              <a:xfrm>
                <a:off x="2343" y="1277"/>
                <a:ext cx="59" cy="53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6" name="Freeform 148"/>
              <p:cNvSpPr>
                <a:spLocks/>
              </p:cNvSpPr>
              <p:nvPr/>
            </p:nvSpPr>
            <p:spPr bwMode="auto">
              <a:xfrm>
                <a:off x="2313" y="1246"/>
                <a:ext cx="54" cy="58"/>
              </a:xfrm>
              <a:custGeom>
                <a:avLst/>
                <a:gdLst>
                  <a:gd name="T0" fmla="*/ 138 w 153"/>
                  <a:gd name="T1" fmla="*/ 0 h 163"/>
                  <a:gd name="T2" fmla="*/ 153 w 153"/>
                  <a:gd name="T3" fmla="*/ 12 h 163"/>
                  <a:gd name="T4" fmla="*/ 15 w 153"/>
                  <a:gd name="T5" fmla="*/ 163 h 163"/>
                  <a:gd name="T6" fmla="*/ 0 w 153"/>
                  <a:gd name="T7" fmla="*/ 15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3" h="163">
                    <a:moveTo>
                      <a:pt x="138" y="0"/>
                    </a:moveTo>
                    <a:lnTo>
                      <a:pt x="153" y="12"/>
                    </a:lnTo>
                    <a:lnTo>
                      <a:pt x="15" y="163"/>
                    </a:lnTo>
                    <a:lnTo>
                      <a:pt x="0" y="15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7" name="Line 149"/>
              <p:cNvSpPr>
                <a:spLocks noChangeShapeType="1"/>
              </p:cNvSpPr>
              <p:nvPr/>
            </p:nvSpPr>
            <p:spPr bwMode="auto">
              <a:xfrm>
                <a:off x="2313" y="1299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8" name="Arc 150"/>
              <p:cNvSpPr>
                <a:spLocks/>
              </p:cNvSpPr>
              <p:nvPr/>
            </p:nvSpPr>
            <p:spPr bwMode="auto">
              <a:xfrm>
                <a:off x="1997" y="1293"/>
                <a:ext cx="468" cy="239"/>
              </a:xfrm>
              <a:custGeom>
                <a:avLst/>
                <a:gdLst>
                  <a:gd name="G0" fmla="+- 46 0 0"/>
                  <a:gd name="G1" fmla="+- 0 0 0"/>
                  <a:gd name="G2" fmla="+- 21600 0 0"/>
                  <a:gd name="T0" fmla="*/ 21646 w 21646"/>
                  <a:gd name="T1" fmla="*/ 0 h 21600"/>
                  <a:gd name="T2" fmla="*/ 0 w 21646"/>
                  <a:gd name="T3" fmla="*/ 21600 h 21600"/>
                  <a:gd name="T4" fmla="*/ 46 w 2164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46" h="21600" fill="none" extrusionOk="0">
                    <a:moveTo>
                      <a:pt x="21646" y="0"/>
                    </a:moveTo>
                    <a:cubicBezTo>
                      <a:pt x="21646" y="11929"/>
                      <a:pt x="11975" y="21600"/>
                      <a:pt x="46" y="21600"/>
                    </a:cubicBezTo>
                    <a:cubicBezTo>
                      <a:pt x="30" y="21600"/>
                      <a:pt x="15" y="21599"/>
                      <a:pt x="0" y="21599"/>
                    </a:cubicBezTo>
                  </a:path>
                  <a:path w="21646" h="21600" stroke="0" extrusionOk="0">
                    <a:moveTo>
                      <a:pt x="21646" y="0"/>
                    </a:moveTo>
                    <a:cubicBezTo>
                      <a:pt x="21646" y="11929"/>
                      <a:pt x="11975" y="21600"/>
                      <a:pt x="46" y="21600"/>
                    </a:cubicBezTo>
                    <a:cubicBezTo>
                      <a:pt x="30" y="21600"/>
                      <a:pt x="15" y="21599"/>
                      <a:pt x="0" y="21599"/>
                    </a:cubicBezTo>
                    <a:lnTo>
                      <a:pt x="4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49" name="Arc 151"/>
              <p:cNvSpPr>
                <a:spLocks/>
              </p:cNvSpPr>
              <p:nvPr/>
            </p:nvSpPr>
            <p:spPr bwMode="auto">
              <a:xfrm>
                <a:off x="2316" y="1102"/>
                <a:ext cx="149" cy="19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0" name="Freeform 152"/>
              <p:cNvSpPr>
                <a:spLocks/>
              </p:cNvSpPr>
              <p:nvPr/>
            </p:nvSpPr>
            <p:spPr bwMode="auto">
              <a:xfrm>
                <a:off x="2309" y="1066"/>
                <a:ext cx="7" cy="72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1" name="Line 153"/>
              <p:cNvSpPr>
                <a:spLocks noChangeShapeType="1"/>
              </p:cNvSpPr>
              <p:nvPr/>
            </p:nvSpPr>
            <p:spPr bwMode="auto">
              <a:xfrm>
                <a:off x="2309" y="1138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2" name="Arc 154"/>
              <p:cNvSpPr>
                <a:spLocks/>
              </p:cNvSpPr>
              <p:nvPr/>
            </p:nvSpPr>
            <p:spPr bwMode="auto">
              <a:xfrm>
                <a:off x="2518" y="1416"/>
                <a:ext cx="886" cy="11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3" name="Freeform 155"/>
              <p:cNvSpPr>
                <a:spLocks/>
              </p:cNvSpPr>
              <p:nvPr/>
            </p:nvSpPr>
            <p:spPr bwMode="auto">
              <a:xfrm>
                <a:off x="3368" y="1409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4" name="Line 156"/>
              <p:cNvSpPr>
                <a:spLocks noChangeShapeType="1"/>
              </p:cNvSpPr>
              <p:nvPr/>
            </p:nvSpPr>
            <p:spPr bwMode="auto">
              <a:xfrm>
                <a:off x="3368" y="140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5" name="Arc 157"/>
              <p:cNvSpPr>
                <a:spLocks/>
              </p:cNvSpPr>
              <p:nvPr/>
            </p:nvSpPr>
            <p:spPr bwMode="auto">
              <a:xfrm>
                <a:off x="2777" y="1192"/>
                <a:ext cx="426" cy="340"/>
              </a:xfrm>
              <a:custGeom>
                <a:avLst/>
                <a:gdLst>
                  <a:gd name="G0" fmla="+- 51 0 0"/>
                  <a:gd name="G1" fmla="+- 0 0 0"/>
                  <a:gd name="G2" fmla="+- 21600 0 0"/>
                  <a:gd name="T0" fmla="*/ 21651 w 21651"/>
                  <a:gd name="T1" fmla="*/ 0 h 21600"/>
                  <a:gd name="T2" fmla="*/ 0 w 21651"/>
                  <a:gd name="T3" fmla="*/ 21600 h 21600"/>
                  <a:gd name="T4" fmla="*/ 51 w 21651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51" h="21600" fill="none" extrusionOk="0">
                    <a:moveTo>
                      <a:pt x="21651" y="0"/>
                    </a:moveTo>
                    <a:cubicBezTo>
                      <a:pt x="21651" y="11929"/>
                      <a:pt x="11980" y="21600"/>
                      <a:pt x="51" y="21600"/>
                    </a:cubicBezTo>
                    <a:cubicBezTo>
                      <a:pt x="34" y="21600"/>
                      <a:pt x="17" y="21599"/>
                      <a:pt x="0" y="21599"/>
                    </a:cubicBezTo>
                  </a:path>
                  <a:path w="21651" h="21600" stroke="0" extrusionOk="0">
                    <a:moveTo>
                      <a:pt x="21651" y="0"/>
                    </a:moveTo>
                    <a:cubicBezTo>
                      <a:pt x="21651" y="11929"/>
                      <a:pt x="11980" y="21600"/>
                      <a:pt x="51" y="21600"/>
                    </a:cubicBezTo>
                    <a:cubicBezTo>
                      <a:pt x="34" y="21600"/>
                      <a:pt x="17" y="21599"/>
                      <a:pt x="0" y="21599"/>
                    </a:cubicBezTo>
                    <a:lnTo>
                      <a:pt x="51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6" name="Freeform 158"/>
              <p:cNvSpPr>
                <a:spLocks/>
              </p:cNvSpPr>
              <p:nvPr/>
            </p:nvSpPr>
            <p:spPr bwMode="auto">
              <a:xfrm>
                <a:off x="3166" y="1186"/>
                <a:ext cx="72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7" name="Line 159"/>
              <p:cNvSpPr>
                <a:spLocks noChangeShapeType="1"/>
              </p:cNvSpPr>
              <p:nvPr/>
            </p:nvSpPr>
            <p:spPr bwMode="auto">
              <a:xfrm>
                <a:off x="3166" y="118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8" name="Freeform 160"/>
              <p:cNvSpPr>
                <a:spLocks/>
              </p:cNvSpPr>
              <p:nvPr/>
            </p:nvSpPr>
            <p:spPr bwMode="auto">
              <a:xfrm>
                <a:off x="3001" y="831"/>
                <a:ext cx="291" cy="828"/>
              </a:xfrm>
              <a:custGeom>
                <a:avLst/>
                <a:gdLst>
                  <a:gd name="T0" fmla="*/ 824 w 824"/>
                  <a:gd name="T1" fmla="*/ 2341 h 2341"/>
                  <a:gd name="T2" fmla="*/ 719 w 824"/>
                  <a:gd name="T3" fmla="*/ 795 h 2341"/>
                  <a:gd name="T4" fmla="*/ 0 w 824"/>
                  <a:gd name="T5" fmla="*/ 212 h 2341"/>
                  <a:gd name="T6" fmla="*/ 0 w 824"/>
                  <a:gd name="T7" fmla="*/ 0 h 2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4" h="2341">
                    <a:moveTo>
                      <a:pt x="824" y="2341"/>
                    </a:moveTo>
                    <a:lnTo>
                      <a:pt x="719" y="795"/>
                    </a:lnTo>
                    <a:lnTo>
                      <a:pt x="0" y="212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59" name="Freeform 161"/>
              <p:cNvSpPr>
                <a:spLocks/>
              </p:cNvSpPr>
              <p:nvPr/>
            </p:nvSpPr>
            <p:spPr bwMode="auto">
              <a:xfrm>
                <a:off x="2965" y="825"/>
                <a:ext cx="72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0" name="Line 162"/>
              <p:cNvSpPr>
                <a:spLocks noChangeShapeType="1"/>
              </p:cNvSpPr>
              <p:nvPr/>
            </p:nvSpPr>
            <p:spPr bwMode="auto">
              <a:xfrm>
                <a:off x="2965" y="82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1" name="Arc 163"/>
              <p:cNvSpPr>
                <a:spLocks/>
              </p:cNvSpPr>
              <p:nvPr/>
            </p:nvSpPr>
            <p:spPr bwMode="auto">
              <a:xfrm>
                <a:off x="1785" y="1319"/>
                <a:ext cx="117" cy="117"/>
              </a:xfrm>
              <a:custGeom>
                <a:avLst/>
                <a:gdLst>
                  <a:gd name="G0" fmla="+- 0 0 0"/>
                  <a:gd name="G1" fmla="+- 185 0 0"/>
                  <a:gd name="G2" fmla="+- 21600 0 0"/>
                  <a:gd name="T0" fmla="*/ 21599 w 21600"/>
                  <a:gd name="T1" fmla="*/ 0 h 21785"/>
                  <a:gd name="T2" fmla="*/ 0 w 21600"/>
                  <a:gd name="T3" fmla="*/ 21785 h 21785"/>
                  <a:gd name="T4" fmla="*/ 0 w 21600"/>
                  <a:gd name="T5" fmla="*/ 185 h 2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5" fill="none" extrusionOk="0">
                    <a:moveTo>
                      <a:pt x="21599" y="-1"/>
                    </a:moveTo>
                    <a:cubicBezTo>
                      <a:pt x="21599" y="61"/>
                      <a:pt x="21600" y="123"/>
                      <a:pt x="21600" y="185"/>
                    </a:cubicBezTo>
                    <a:cubicBezTo>
                      <a:pt x="21600" y="12114"/>
                      <a:pt x="11929" y="21784"/>
                      <a:pt x="0" y="21785"/>
                    </a:cubicBezTo>
                  </a:path>
                  <a:path w="21600" h="21785" stroke="0" extrusionOk="0">
                    <a:moveTo>
                      <a:pt x="21599" y="-1"/>
                    </a:moveTo>
                    <a:cubicBezTo>
                      <a:pt x="21599" y="61"/>
                      <a:pt x="21600" y="123"/>
                      <a:pt x="21600" y="185"/>
                    </a:cubicBezTo>
                    <a:cubicBezTo>
                      <a:pt x="21600" y="12114"/>
                      <a:pt x="11929" y="21784"/>
                      <a:pt x="0" y="21785"/>
                    </a:cubicBezTo>
                    <a:lnTo>
                      <a:pt x="0" y="18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2" name="Arc 164"/>
              <p:cNvSpPr>
                <a:spLocks/>
              </p:cNvSpPr>
              <p:nvPr/>
            </p:nvSpPr>
            <p:spPr bwMode="auto">
              <a:xfrm>
                <a:off x="1843" y="1272"/>
                <a:ext cx="59" cy="48"/>
              </a:xfrm>
              <a:custGeom>
                <a:avLst/>
                <a:gdLst>
                  <a:gd name="G0" fmla="+- 365 0 0"/>
                  <a:gd name="G1" fmla="+- 21600 0 0"/>
                  <a:gd name="G2" fmla="+- 21600 0 0"/>
                  <a:gd name="T0" fmla="*/ 0 w 21960"/>
                  <a:gd name="T1" fmla="*/ 3 h 21600"/>
                  <a:gd name="T2" fmla="*/ 21960 w 21960"/>
                  <a:gd name="T3" fmla="*/ 21141 h 21600"/>
                  <a:gd name="T4" fmla="*/ 365 w 2196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960" h="21600" fill="none" extrusionOk="0">
                    <a:moveTo>
                      <a:pt x="0" y="3"/>
                    </a:moveTo>
                    <a:cubicBezTo>
                      <a:pt x="121" y="1"/>
                      <a:pt x="243" y="-1"/>
                      <a:pt x="365" y="0"/>
                    </a:cubicBezTo>
                    <a:cubicBezTo>
                      <a:pt x="12115" y="0"/>
                      <a:pt x="21710" y="9393"/>
                      <a:pt x="21960" y="21140"/>
                    </a:cubicBezTo>
                  </a:path>
                  <a:path w="21960" h="21600" stroke="0" extrusionOk="0">
                    <a:moveTo>
                      <a:pt x="0" y="3"/>
                    </a:moveTo>
                    <a:cubicBezTo>
                      <a:pt x="121" y="1"/>
                      <a:pt x="243" y="-1"/>
                      <a:pt x="365" y="0"/>
                    </a:cubicBezTo>
                    <a:cubicBezTo>
                      <a:pt x="12115" y="0"/>
                      <a:pt x="21710" y="9393"/>
                      <a:pt x="21960" y="21140"/>
                    </a:cubicBezTo>
                    <a:lnTo>
                      <a:pt x="365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3" name="Freeform 165"/>
              <p:cNvSpPr>
                <a:spLocks/>
              </p:cNvSpPr>
              <p:nvPr/>
            </p:nvSpPr>
            <p:spPr bwMode="auto">
              <a:xfrm>
                <a:off x="1815" y="1239"/>
                <a:ext cx="51" cy="61"/>
              </a:xfrm>
              <a:custGeom>
                <a:avLst/>
                <a:gdLst>
                  <a:gd name="T0" fmla="*/ 129 w 144"/>
                  <a:gd name="T1" fmla="*/ 0 h 171"/>
                  <a:gd name="T2" fmla="*/ 144 w 144"/>
                  <a:gd name="T3" fmla="*/ 13 h 171"/>
                  <a:gd name="T4" fmla="*/ 14 w 144"/>
                  <a:gd name="T5" fmla="*/ 171 h 171"/>
                  <a:gd name="T6" fmla="*/ 0 w 144"/>
                  <a:gd name="T7" fmla="*/ 15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29" y="0"/>
                    </a:moveTo>
                    <a:lnTo>
                      <a:pt x="144" y="13"/>
                    </a:lnTo>
                    <a:lnTo>
                      <a:pt x="14" y="171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4" name="Line 166"/>
              <p:cNvSpPr>
                <a:spLocks noChangeShapeType="1"/>
              </p:cNvSpPr>
              <p:nvPr/>
            </p:nvSpPr>
            <p:spPr bwMode="auto">
              <a:xfrm>
                <a:off x="1815" y="1296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5" name="Freeform 167"/>
              <p:cNvSpPr>
                <a:spLocks/>
              </p:cNvSpPr>
              <p:nvPr/>
            </p:nvSpPr>
            <p:spPr bwMode="auto">
              <a:xfrm>
                <a:off x="983" y="778"/>
                <a:ext cx="1014" cy="653"/>
              </a:xfrm>
              <a:custGeom>
                <a:avLst/>
                <a:gdLst>
                  <a:gd name="T0" fmla="*/ 0 w 2865"/>
                  <a:gd name="T1" fmla="*/ 1845 h 1845"/>
                  <a:gd name="T2" fmla="*/ 2865 w 2865"/>
                  <a:gd name="T3" fmla="*/ 107 h 1845"/>
                  <a:gd name="T4" fmla="*/ 2865 w 2865"/>
                  <a:gd name="T5" fmla="*/ 15 h 1845"/>
                  <a:gd name="T6" fmla="*/ 2775 w 2865"/>
                  <a:gd name="T7" fmla="*/ 0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5" h="1845">
                    <a:moveTo>
                      <a:pt x="0" y="1845"/>
                    </a:moveTo>
                    <a:lnTo>
                      <a:pt x="2865" y="107"/>
                    </a:lnTo>
                    <a:lnTo>
                      <a:pt x="2865" y="15"/>
                    </a:lnTo>
                    <a:lnTo>
                      <a:pt x="27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6" name="Freeform 168"/>
              <p:cNvSpPr>
                <a:spLocks/>
              </p:cNvSpPr>
              <p:nvPr/>
            </p:nvSpPr>
            <p:spPr bwMode="auto">
              <a:xfrm>
                <a:off x="1953" y="741"/>
                <a:ext cx="18" cy="73"/>
              </a:xfrm>
              <a:custGeom>
                <a:avLst/>
                <a:gdLst>
                  <a:gd name="T0" fmla="*/ 33 w 52"/>
                  <a:gd name="T1" fmla="*/ 0 h 207"/>
                  <a:gd name="T2" fmla="*/ 52 w 52"/>
                  <a:gd name="T3" fmla="*/ 3 h 207"/>
                  <a:gd name="T4" fmla="*/ 18 w 52"/>
                  <a:gd name="T5" fmla="*/ 207 h 207"/>
                  <a:gd name="T6" fmla="*/ 0 w 52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207">
                    <a:moveTo>
                      <a:pt x="33" y="0"/>
                    </a:moveTo>
                    <a:lnTo>
                      <a:pt x="52" y="3"/>
                    </a:lnTo>
                    <a:lnTo>
                      <a:pt x="18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7" name="Line 169"/>
              <p:cNvSpPr>
                <a:spLocks noChangeShapeType="1"/>
              </p:cNvSpPr>
              <p:nvPr/>
            </p:nvSpPr>
            <p:spPr bwMode="auto">
              <a:xfrm>
                <a:off x="1953" y="813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8" name="Arc 170"/>
              <p:cNvSpPr>
                <a:spLocks/>
              </p:cNvSpPr>
              <p:nvPr/>
            </p:nvSpPr>
            <p:spPr bwMode="auto">
              <a:xfrm>
                <a:off x="2862" y="1203"/>
                <a:ext cx="160" cy="32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69" name="Freeform 171"/>
              <p:cNvSpPr>
                <a:spLocks/>
              </p:cNvSpPr>
              <p:nvPr/>
            </p:nvSpPr>
            <p:spPr bwMode="auto">
              <a:xfrm>
                <a:off x="2826" y="1196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0" name="Line 172"/>
              <p:cNvSpPr>
                <a:spLocks noChangeShapeType="1"/>
              </p:cNvSpPr>
              <p:nvPr/>
            </p:nvSpPr>
            <p:spPr bwMode="auto">
              <a:xfrm>
                <a:off x="2826" y="119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1" name="Freeform 173"/>
              <p:cNvSpPr>
                <a:spLocks/>
              </p:cNvSpPr>
              <p:nvPr/>
            </p:nvSpPr>
            <p:spPr bwMode="auto">
              <a:xfrm>
                <a:off x="1447" y="2753"/>
                <a:ext cx="32" cy="122"/>
              </a:xfrm>
              <a:custGeom>
                <a:avLst/>
                <a:gdLst>
                  <a:gd name="T0" fmla="*/ 90 w 90"/>
                  <a:gd name="T1" fmla="*/ 345 h 345"/>
                  <a:gd name="T2" fmla="*/ 0 w 90"/>
                  <a:gd name="T3" fmla="*/ 211 h 345"/>
                  <a:gd name="T4" fmla="*/ 0 w 90"/>
                  <a:gd name="T5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345">
                    <a:moveTo>
                      <a:pt x="90" y="345"/>
                    </a:moveTo>
                    <a:lnTo>
                      <a:pt x="0" y="21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2" name="Freeform 174"/>
              <p:cNvSpPr>
                <a:spLocks/>
              </p:cNvSpPr>
              <p:nvPr/>
            </p:nvSpPr>
            <p:spPr bwMode="auto">
              <a:xfrm>
                <a:off x="1411" y="2747"/>
                <a:ext cx="72" cy="6"/>
              </a:xfrm>
              <a:custGeom>
                <a:avLst/>
                <a:gdLst>
                  <a:gd name="T0" fmla="*/ 204 w 204"/>
                  <a:gd name="T1" fmla="*/ 0 h 18"/>
                  <a:gd name="T2" fmla="*/ 204 w 204"/>
                  <a:gd name="T3" fmla="*/ 18 h 18"/>
                  <a:gd name="T4" fmla="*/ 0 w 204"/>
                  <a:gd name="T5" fmla="*/ 18 h 18"/>
                  <a:gd name="T6" fmla="*/ 0 w 204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8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3" name="Line 175"/>
              <p:cNvSpPr>
                <a:spLocks noChangeShapeType="1"/>
              </p:cNvSpPr>
              <p:nvPr/>
            </p:nvSpPr>
            <p:spPr bwMode="auto">
              <a:xfrm>
                <a:off x="1411" y="274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4" name="Line 176"/>
              <p:cNvSpPr>
                <a:spLocks noChangeShapeType="1"/>
              </p:cNvSpPr>
              <p:nvPr/>
            </p:nvSpPr>
            <p:spPr bwMode="auto">
              <a:xfrm flipH="1" flipV="1">
                <a:off x="1133" y="2843"/>
                <a:ext cx="53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5" name="Freeform 177"/>
              <p:cNvSpPr>
                <a:spLocks/>
              </p:cNvSpPr>
              <p:nvPr/>
            </p:nvSpPr>
            <p:spPr bwMode="auto">
              <a:xfrm>
                <a:off x="1109" y="2809"/>
                <a:ext cx="43" cy="66"/>
              </a:xfrm>
              <a:custGeom>
                <a:avLst/>
                <a:gdLst>
                  <a:gd name="T0" fmla="*/ 104 w 121"/>
                  <a:gd name="T1" fmla="*/ 0 h 186"/>
                  <a:gd name="T2" fmla="*/ 121 w 121"/>
                  <a:gd name="T3" fmla="*/ 11 h 186"/>
                  <a:gd name="T4" fmla="*/ 17 w 121"/>
                  <a:gd name="T5" fmla="*/ 186 h 186"/>
                  <a:gd name="T6" fmla="*/ 0 w 121"/>
                  <a:gd name="T7" fmla="*/ 17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86">
                    <a:moveTo>
                      <a:pt x="104" y="0"/>
                    </a:moveTo>
                    <a:lnTo>
                      <a:pt x="121" y="11"/>
                    </a:lnTo>
                    <a:lnTo>
                      <a:pt x="17" y="186"/>
                    </a:lnTo>
                    <a:lnTo>
                      <a:pt x="0" y="176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6" name="Line 178"/>
              <p:cNvSpPr>
                <a:spLocks noChangeShapeType="1"/>
              </p:cNvSpPr>
              <p:nvPr/>
            </p:nvSpPr>
            <p:spPr bwMode="auto">
              <a:xfrm>
                <a:off x="1109" y="2871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7" name="Freeform 179"/>
              <p:cNvSpPr>
                <a:spLocks/>
              </p:cNvSpPr>
              <p:nvPr/>
            </p:nvSpPr>
            <p:spPr bwMode="auto">
              <a:xfrm>
                <a:off x="1399" y="2509"/>
                <a:ext cx="372" cy="420"/>
              </a:xfrm>
              <a:custGeom>
                <a:avLst/>
                <a:gdLst>
                  <a:gd name="T0" fmla="*/ 1051 w 1051"/>
                  <a:gd name="T1" fmla="*/ 1185 h 1185"/>
                  <a:gd name="T2" fmla="*/ 780 w 1051"/>
                  <a:gd name="T3" fmla="*/ 900 h 1185"/>
                  <a:gd name="T4" fmla="*/ 406 w 1051"/>
                  <a:gd name="T5" fmla="*/ 104 h 1185"/>
                  <a:gd name="T6" fmla="*/ 0 w 1051"/>
                  <a:gd name="T7" fmla="*/ 0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51" h="1185">
                    <a:moveTo>
                      <a:pt x="1051" y="1185"/>
                    </a:moveTo>
                    <a:lnTo>
                      <a:pt x="780" y="900"/>
                    </a:lnTo>
                    <a:lnTo>
                      <a:pt x="406" y="10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8" name="Freeform 180"/>
              <p:cNvSpPr>
                <a:spLocks/>
              </p:cNvSpPr>
              <p:nvPr/>
            </p:nvSpPr>
            <p:spPr bwMode="auto">
              <a:xfrm>
                <a:off x="1383" y="2472"/>
                <a:ext cx="25" cy="73"/>
              </a:xfrm>
              <a:custGeom>
                <a:avLst/>
                <a:gdLst>
                  <a:gd name="T0" fmla="*/ 50 w 69"/>
                  <a:gd name="T1" fmla="*/ 0 h 205"/>
                  <a:gd name="T2" fmla="*/ 69 w 69"/>
                  <a:gd name="T3" fmla="*/ 4 h 205"/>
                  <a:gd name="T4" fmla="*/ 19 w 69"/>
                  <a:gd name="T5" fmla="*/ 205 h 205"/>
                  <a:gd name="T6" fmla="*/ 0 w 69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205">
                    <a:moveTo>
                      <a:pt x="50" y="0"/>
                    </a:moveTo>
                    <a:lnTo>
                      <a:pt x="69" y="4"/>
                    </a:lnTo>
                    <a:lnTo>
                      <a:pt x="19" y="205"/>
                    </a:lnTo>
                    <a:lnTo>
                      <a:pt x="0" y="20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79" name="Line 181"/>
              <p:cNvSpPr>
                <a:spLocks noChangeShapeType="1"/>
              </p:cNvSpPr>
              <p:nvPr/>
            </p:nvSpPr>
            <p:spPr bwMode="auto">
              <a:xfrm>
                <a:off x="1383" y="2543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0" name="Freeform 182"/>
              <p:cNvSpPr>
                <a:spLocks/>
              </p:cNvSpPr>
              <p:nvPr/>
            </p:nvSpPr>
            <p:spPr bwMode="auto">
              <a:xfrm>
                <a:off x="1420" y="3539"/>
                <a:ext cx="361" cy="430"/>
              </a:xfrm>
              <a:custGeom>
                <a:avLst/>
                <a:gdLst>
                  <a:gd name="T0" fmla="*/ 1020 w 1020"/>
                  <a:gd name="T1" fmla="*/ 1216 h 1216"/>
                  <a:gd name="T2" fmla="*/ 779 w 1020"/>
                  <a:gd name="T3" fmla="*/ 915 h 1216"/>
                  <a:gd name="T4" fmla="*/ 0 w 1020"/>
                  <a:gd name="T5" fmla="*/ 121 h 1216"/>
                  <a:gd name="T6" fmla="*/ 44 w 1020"/>
                  <a:gd name="T7" fmla="*/ 0 h 1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0" h="1216">
                    <a:moveTo>
                      <a:pt x="1020" y="1216"/>
                    </a:moveTo>
                    <a:lnTo>
                      <a:pt x="779" y="915"/>
                    </a:lnTo>
                    <a:lnTo>
                      <a:pt x="0" y="121"/>
                    </a:lnTo>
                    <a:lnTo>
                      <a:pt x="4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1" name="Freeform 183"/>
              <p:cNvSpPr>
                <a:spLocks/>
              </p:cNvSpPr>
              <p:nvPr/>
            </p:nvSpPr>
            <p:spPr bwMode="auto">
              <a:xfrm>
                <a:off x="1401" y="3520"/>
                <a:ext cx="72" cy="31"/>
              </a:xfrm>
              <a:custGeom>
                <a:avLst/>
                <a:gdLst>
                  <a:gd name="T0" fmla="*/ 203 w 203"/>
                  <a:gd name="T1" fmla="*/ 71 h 89"/>
                  <a:gd name="T2" fmla="*/ 197 w 203"/>
                  <a:gd name="T3" fmla="*/ 89 h 89"/>
                  <a:gd name="T4" fmla="*/ 0 w 203"/>
                  <a:gd name="T5" fmla="*/ 18 h 89"/>
                  <a:gd name="T6" fmla="*/ 7 w 203"/>
                  <a:gd name="T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3" h="89">
                    <a:moveTo>
                      <a:pt x="203" y="71"/>
                    </a:moveTo>
                    <a:lnTo>
                      <a:pt x="197" y="89"/>
                    </a:lnTo>
                    <a:lnTo>
                      <a:pt x="0" y="18"/>
                    </a:lnTo>
                    <a:lnTo>
                      <a:pt x="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2" name="Line 184"/>
              <p:cNvSpPr>
                <a:spLocks noChangeShapeType="1"/>
              </p:cNvSpPr>
              <p:nvPr/>
            </p:nvSpPr>
            <p:spPr bwMode="auto">
              <a:xfrm flipH="1">
                <a:off x="1401" y="3520"/>
                <a:ext cx="2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3" name="Freeform 185"/>
              <p:cNvSpPr>
                <a:spLocks/>
              </p:cNvSpPr>
              <p:nvPr/>
            </p:nvSpPr>
            <p:spPr bwMode="auto">
              <a:xfrm>
                <a:off x="454" y="2536"/>
                <a:ext cx="642" cy="345"/>
              </a:xfrm>
              <a:custGeom>
                <a:avLst/>
                <a:gdLst>
                  <a:gd name="T0" fmla="*/ 0 w 1814"/>
                  <a:gd name="T1" fmla="*/ 974 h 974"/>
                  <a:gd name="T2" fmla="*/ 1814 w 1814"/>
                  <a:gd name="T3" fmla="*/ 104 h 974"/>
                  <a:gd name="T4" fmla="*/ 1800 w 1814"/>
                  <a:gd name="T5" fmla="*/ 0 h 974"/>
                  <a:gd name="T6" fmla="*/ 1664 w 1814"/>
                  <a:gd name="T7" fmla="*/ 0 h 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4" h="974">
                    <a:moveTo>
                      <a:pt x="0" y="974"/>
                    </a:moveTo>
                    <a:lnTo>
                      <a:pt x="1814" y="104"/>
                    </a:lnTo>
                    <a:lnTo>
                      <a:pt x="1800" y="0"/>
                    </a:lnTo>
                    <a:lnTo>
                      <a:pt x="166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4" name="Freeform 186"/>
              <p:cNvSpPr>
                <a:spLocks/>
              </p:cNvSpPr>
              <p:nvPr/>
            </p:nvSpPr>
            <p:spPr bwMode="auto">
              <a:xfrm>
                <a:off x="1036" y="2499"/>
                <a:ext cx="7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5" name="Line 187"/>
              <p:cNvSpPr>
                <a:spLocks noChangeShapeType="1"/>
              </p:cNvSpPr>
              <p:nvPr/>
            </p:nvSpPr>
            <p:spPr bwMode="auto">
              <a:xfrm>
                <a:off x="1036" y="2572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6" name="Freeform 188"/>
              <p:cNvSpPr>
                <a:spLocks/>
              </p:cNvSpPr>
              <p:nvPr/>
            </p:nvSpPr>
            <p:spPr bwMode="auto">
              <a:xfrm>
                <a:off x="449" y="3544"/>
                <a:ext cx="579" cy="377"/>
              </a:xfrm>
              <a:custGeom>
                <a:avLst/>
                <a:gdLst>
                  <a:gd name="T0" fmla="*/ 0 w 1636"/>
                  <a:gd name="T1" fmla="*/ 1065 h 1065"/>
                  <a:gd name="T2" fmla="*/ 1636 w 1636"/>
                  <a:gd name="T3" fmla="*/ 106 h 1065"/>
                  <a:gd name="T4" fmla="*/ 1636 w 1636"/>
                  <a:gd name="T5" fmla="*/ 16 h 1065"/>
                  <a:gd name="T6" fmla="*/ 1561 w 1636"/>
                  <a:gd name="T7" fmla="*/ 0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36" h="1065">
                    <a:moveTo>
                      <a:pt x="0" y="1065"/>
                    </a:moveTo>
                    <a:lnTo>
                      <a:pt x="1636" y="106"/>
                    </a:lnTo>
                    <a:lnTo>
                      <a:pt x="1636" y="16"/>
                    </a:lnTo>
                    <a:lnTo>
                      <a:pt x="156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7" name="Freeform 189"/>
              <p:cNvSpPr>
                <a:spLocks/>
              </p:cNvSpPr>
              <p:nvPr/>
            </p:nvSpPr>
            <p:spPr bwMode="auto">
              <a:xfrm>
                <a:off x="987" y="3507"/>
                <a:ext cx="21" cy="72"/>
              </a:xfrm>
              <a:custGeom>
                <a:avLst/>
                <a:gdLst>
                  <a:gd name="T0" fmla="*/ 42 w 61"/>
                  <a:gd name="T1" fmla="*/ 0 h 205"/>
                  <a:gd name="T2" fmla="*/ 61 w 61"/>
                  <a:gd name="T3" fmla="*/ 4 h 205"/>
                  <a:gd name="T4" fmla="*/ 19 w 61"/>
                  <a:gd name="T5" fmla="*/ 205 h 205"/>
                  <a:gd name="T6" fmla="*/ 0 w 61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205">
                    <a:moveTo>
                      <a:pt x="42" y="0"/>
                    </a:moveTo>
                    <a:lnTo>
                      <a:pt x="61" y="4"/>
                    </a:lnTo>
                    <a:lnTo>
                      <a:pt x="19" y="205"/>
                    </a:lnTo>
                    <a:lnTo>
                      <a:pt x="0" y="20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8" name="Line 190"/>
              <p:cNvSpPr>
                <a:spLocks noChangeShapeType="1"/>
              </p:cNvSpPr>
              <p:nvPr/>
            </p:nvSpPr>
            <p:spPr bwMode="auto">
              <a:xfrm>
                <a:off x="987" y="3578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89" name="Freeform 191"/>
              <p:cNvSpPr>
                <a:spLocks/>
              </p:cNvSpPr>
              <p:nvPr/>
            </p:nvSpPr>
            <p:spPr bwMode="auto">
              <a:xfrm>
                <a:off x="1340" y="2875"/>
                <a:ext cx="510" cy="128"/>
              </a:xfrm>
              <a:custGeom>
                <a:avLst/>
                <a:gdLst>
                  <a:gd name="T0" fmla="*/ 0 w 1440"/>
                  <a:gd name="T1" fmla="*/ 195 h 360"/>
                  <a:gd name="T2" fmla="*/ 165 w 1440"/>
                  <a:gd name="T3" fmla="*/ 360 h 360"/>
                  <a:gd name="T4" fmla="*/ 1440 w 1440"/>
                  <a:gd name="T5" fmla="*/ 0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40" h="360">
                    <a:moveTo>
                      <a:pt x="0" y="195"/>
                    </a:moveTo>
                    <a:lnTo>
                      <a:pt x="165" y="360"/>
                    </a:lnTo>
                    <a:lnTo>
                      <a:pt x="144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0" name="Freeform 192"/>
              <p:cNvSpPr>
                <a:spLocks/>
              </p:cNvSpPr>
              <p:nvPr/>
            </p:nvSpPr>
            <p:spPr bwMode="auto">
              <a:xfrm>
                <a:off x="1840" y="2838"/>
                <a:ext cx="26" cy="73"/>
              </a:xfrm>
              <a:custGeom>
                <a:avLst/>
                <a:gdLst>
                  <a:gd name="T0" fmla="*/ 73 w 73"/>
                  <a:gd name="T1" fmla="*/ 200 h 204"/>
                  <a:gd name="T2" fmla="*/ 54 w 73"/>
                  <a:gd name="T3" fmla="*/ 204 h 204"/>
                  <a:gd name="T4" fmla="*/ 0 w 73"/>
                  <a:gd name="T5" fmla="*/ 4 h 204"/>
                  <a:gd name="T6" fmla="*/ 19 w 73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204">
                    <a:moveTo>
                      <a:pt x="73" y="200"/>
                    </a:moveTo>
                    <a:lnTo>
                      <a:pt x="54" y="204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1" name="Line 193"/>
              <p:cNvSpPr>
                <a:spLocks noChangeShapeType="1"/>
              </p:cNvSpPr>
              <p:nvPr/>
            </p:nvSpPr>
            <p:spPr bwMode="auto">
              <a:xfrm flipH="1">
                <a:off x="1840" y="2838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2" name="Freeform 194"/>
              <p:cNvSpPr>
                <a:spLocks/>
              </p:cNvSpPr>
              <p:nvPr/>
            </p:nvSpPr>
            <p:spPr bwMode="auto">
              <a:xfrm>
                <a:off x="1484" y="3900"/>
                <a:ext cx="472" cy="154"/>
              </a:xfrm>
              <a:custGeom>
                <a:avLst/>
                <a:gdLst>
                  <a:gd name="T0" fmla="*/ 0 w 1335"/>
                  <a:gd name="T1" fmla="*/ 255 h 435"/>
                  <a:gd name="T2" fmla="*/ 119 w 1335"/>
                  <a:gd name="T3" fmla="*/ 435 h 435"/>
                  <a:gd name="T4" fmla="*/ 1335 w 1335"/>
                  <a:gd name="T5" fmla="*/ 0 h 4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35" h="435">
                    <a:moveTo>
                      <a:pt x="0" y="255"/>
                    </a:moveTo>
                    <a:lnTo>
                      <a:pt x="119" y="435"/>
                    </a:lnTo>
                    <a:lnTo>
                      <a:pt x="133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3" name="Freeform 195"/>
              <p:cNvSpPr>
                <a:spLocks/>
              </p:cNvSpPr>
              <p:nvPr/>
            </p:nvSpPr>
            <p:spPr bwMode="auto">
              <a:xfrm>
                <a:off x="1945" y="3862"/>
                <a:ext cx="30" cy="72"/>
              </a:xfrm>
              <a:custGeom>
                <a:avLst/>
                <a:gdLst>
                  <a:gd name="T0" fmla="*/ 85 w 85"/>
                  <a:gd name="T1" fmla="*/ 197 h 203"/>
                  <a:gd name="T2" fmla="*/ 66 w 85"/>
                  <a:gd name="T3" fmla="*/ 203 h 203"/>
                  <a:gd name="T4" fmla="*/ 0 w 85"/>
                  <a:gd name="T5" fmla="*/ 7 h 203"/>
                  <a:gd name="T6" fmla="*/ 18 w 85"/>
                  <a:gd name="T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203">
                    <a:moveTo>
                      <a:pt x="85" y="197"/>
                    </a:moveTo>
                    <a:lnTo>
                      <a:pt x="66" y="203"/>
                    </a:lnTo>
                    <a:lnTo>
                      <a:pt x="0" y="7"/>
                    </a:lnTo>
                    <a:lnTo>
                      <a:pt x="1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4" name="Line 196"/>
              <p:cNvSpPr>
                <a:spLocks noChangeShapeType="1"/>
              </p:cNvSpPr>
              <p:nvPr/>
            </p:nvSpPr>
            <p:spPr bwMode="auto">
              <a:xfrm flipH="1">
                <a:off x="1945" y="386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5" name="Freeform 197"/>
              <p:cNvSpPr>
                <a:spLocks/>
              </p:cNvSpPr>
              <p:nvPr/>
            </p:nvSpPr>
            <p:spPr bwMode="auto">
              <a:xfrm>
                <a:off x="1330" y="3868"/>
                <a:ext cx="419" cy="180"/>
              </a:xfrm>
              <a:custGeom>
                <a:avLst/>
                <a:gdLst>
                  <a:gd name="T0" fmla="*/ 0 w 1185"/>
                  <a:gd name="T1" fmla="*/ 345 h 510"/>
                  <a:gd name="T2" fmla="*/ 134 w 1185"/>
                  <a:gd name="T3" fmla="*/ 510 h 510"/>
                  <a:gd name="T4" fmla="*/ 1185 w 1185"/>
                  <a:gd name="T5" fmla="*/ 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85" h="510">
                    <a:moveTo>
                      <a:pt x="0" y="345"/>
                    </a:moveTo>
                    <a:lnTo>
                      <a:pt x="134" y="510"/>
                    </a:lnTo>
                    <a:lnTo>
                      <a:pt x="118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6" name="Freeform 198"/>
              <p:cNvSpPr>
                <a:spLocks/>
              </p:cNvSpPr>
              <p:nvPr/>
            </p:nvSpPr>
            <p:spPr bwMode="auto">
              <a:xfrm>
                <a:off x="1734" y="3832"/>
                <a:ext cx="37" cy="68"/>
              </a:xfrm>
              <a:custGeom>
                <a:avLst/>
                <a:gdLst>
                  <a:gd name="T0" fmla="*/ 104 w 104"/>
                  <a:gd name="T1" fmla="*/ 184 h 192"/>
                  <a:gd name="T2" fmla="*/ 88 w 104"/>
                  <a:gd name="T3" fmla="*/ 192 h 192"/>
                  <a:gd name="T4" fmla="*/ 0 w 104"/>
                  <a:gd name="T5" fmla="*/ 8 h 192"/>
                  <a:gd name="T6" fmla="*/ 17 w 104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4" h="192">
                    <a:moveTo>
                      <a:pt x="104" y="184"/>
                    </a:moveTo>
                    <a:lnTo>
                      <a:pt x="88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7" name="Line 199"/>
              <p:cNvSpPr>
                <a:spLocks noChangeShapeType="1"/>
              </p:cNvSpPr>
              <p:nvPr/>
            </p:nvSpPr>
            <p:spPr bwMode="auto">
              <a:xfrm flipH="1">
                <a:off x="1734" y="3832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8" name="Freeform 200"/>
              <p:cNvSpPr>
                <a:spLocks/>
              </p:cNvSpPr>
              <p:nvPr/>
            </p:nvSpPr>
            <p:spPr bwMode="auto">
              <a:xfrm>
                <a:off x="1399" y="4584"/>
                <a:ext cx="393" cy="420"/>
              </a:xfrm>
              <a:custGeom>
                <a:avLst/>
                <a:gdLst>
                  <a:gd name="T0" fmla="*/ 1110 w 1110"/>
                  <a:gd name="T1" fmla="*/ 1185 h 1185"/>
                  <a:gd name="T2" fmla="*/ 496 w 1110"/>
                  <a:gd name="T3" fmla="*/ 481 h 1185"/>
                  <a:gd name="T4" fmla="*/ 406 w 1110"/>
                  <a:gd name="T5" fmla="*/ 61 h 1185"/>
                  <a:gd name="T6" fmla="*/ 0 w 1110"/>
                  <a:gd name="T7" fmla="*/ 0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185">
                    <a:moveTo>
                      <a:pt x="1110" y="1185"/>
                    </a:moveTo>
                    <a:lnTo>
                      <a:pt x="496" y="481"/>
                    </a:lnTo>
                    <a:lnTo>
                      <a:pt x="406" y="6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99" name="Freeform 201"/>
              <p:cNvSpPr>
                <a:spLocks/>
              </p:cNvSpPr>
              <p:nvPr/>
            </p:nvSpPr>
            <p:spPr bwMode="auto">
              <a:xfrm>
                <a:off x="1387" y="4548"/>
                <a:ext cx="17" cy="73"/>
              </a:xfrm>
              <a:custGeom>
                <a:avLst/>
                <a:gdLst>
                  <a:gd name="T0" fmla="*/ 29 w 48"/>
                  <a:gd name="T1" fmla="*/ 0 h 207"/>
                  <a:gd name="T2" fmla="*/ 48 w 48"/>
                  <a:gd name="T3" fmla="*/ 2 h 207"/>
                  <a:gd name="T4" fmla="*/ 19 w 48"/>
                  <a:gd name="T5" fmla="*/ 207 h 207"/>
                  <a:gd name="T6" fmla="*/ 0 w 48"/>
                  <a:gd name="T7" fmla="*/ 204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8" h="207">
                    <a:moveTo>
                      <a:pt x="29" y="0"/>
                    </a:moveTo>
                    <a:lnTo>
                      <a:pt x="48" y="2"/>
                    </a:lnTo>
                    <a:lnTo>
                      <a:pt x="19" y="207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0" name="Line 202"/>
              <p:cNvSpPr>
                <a:spLocks noChangeShapeType="1"/>
              </p:cNvSpPr>
              <p:nvPr/>
            </p:nvSpPr>
            <p:spPr bwMode="auto">
              <a:xfrm>
                <a:off x="1387" y="4620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1" name="Freeform 203"/>
              <p:cNvSpPr>
                <a:spLocks/>
              </p:cNvSpPr>
              <p:nvPr/>
            </p:nvSpPr>
            <p:spPr bwMode="auto">
              <a:xfrm>
                <a:off x="465" y="4627"/>
                <a:ext cx="557" cy="335"/>
              </a:xfrm>
              <a:custGeom>
                <a:avLst/>
                <a:gdLst>
                  <a:gd name="T0" fmla="*/ 0 w 1575"/>
                  <a:gd name="T1" fmla="*/ 945 h 945"/>
                  <a:gd name="T2" fmla="*/ 1575 w 1575"/>
                  <a:gd name="T3" fmla="*/ 134 h 945"/>
                  <a:gd name="T4" fmla="*/ 1575 w 1575"/>
                  <a:gd name="T5" fmla="*/ 15 h 945"/>
                  <a:gd name="T6" fmla="*/ 1425 w 1575"/>
                  <a:gd name="T7" fmla="*/ 0 h 9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5" h="945">
                    <a:moveTo>
                      <a:pt x="0" y="945"/>
                    </a:moveTo>
                    <a:lnTo>
                      <a:pt x="1575" y="134"/>
                    </a:lnTo>
                    <a:lnTo>
                      <a:pt x="1575" y="15"/>
                    </a:lnTo>
                    <a:lnTo>
                      <a:pt x="142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02" name="Freeform 204"/>
              <p:cNvSpPr>
                <a:spLocks/>
              </p:cNvSpPr>
              <p:nvPr/>
            </p:nvSpPr>
            <p:spPr bwMode="auto">
              <a:xfrm>
                <a:off x="960" y="4591"/>
                <a:ext cx="12" cy="73"/>
              </a:xfrm>
              <a:custGeom>
                <a:avLst/>
                <a:gdLst>
                  <a:gd name="T0" fmla="*/ 16 w 35"/>
                  <a:gd name="T1" fmla="*/ 0 h 205"/>
                  <a:gd name="T2" fmla="*/ 35 w 35"/>
                  <a:gd name="T3" fmla="*/ 0 h 205"/>
                  <a:gd name="T4" fmla="*/ 19 w 35"/>
                  <a:gd name="T5" fmla="*/ 205 h 205"/>
                  <a:gd name="T6" fmla="*/ 0 w 35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205">
                    <a:moveTo>
                      <a:pt x="16" y="0"/>
                    </a:moveTo>
                    <a:lnTo>
                      <a:pt x="35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Line 206"/>
            <p:cNvSpPr>
              <a:spLocks noChangeShapeType="1"/>
            </p:cNvSpPr>
            <p:nvPr/>
          </p:nvSpPr>
          <p:spPr bwMode="auto">
            <a:xfrm>
              <a:off x="960" y="4664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569" y="4818"/>
              <a:ext cx="64" cy="133"/>
            </a:xfrm>
            <a:custGeom>
              <a:avLst/>
              <a:gdLst>
                <a:gd name="T0" fmla="*/ 180 w 180"/>
                <a:gd name="T1" fmla="*/ 374 h 374"/>
                <a:gd name="T2" fmla="*/ 0 w 180"/>
                <a:gd name="T3" fmla="*/ 194 h 374"/>
                <a:gd name="T4" fmla="*/ 0 w 180"/>
                <a:gd name="T5" fmla="*/ 0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374">
                  <a:moveTo>
                    <a:pt x="180" y="374"/>
                  </a:moveTo>
                  <a:lnTo>
                    <a:pt x="0" y="19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533" y="4811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09"/>
            <p:cNvSpPr>
              <a:spLocks noChangeShapeType="1"/>
            </p:cNvSpPr>
            <p:nvPr/>
          </p:nvSpPr>
          <p:spPr bwMode="auto">
            <a:xfrm>
              <a:off x="1533" y="481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479" y="4913"/>
              <a:ext cx="429" cy="171"/>
            </a:xfrm>
            <a:custGeom>
              <a:avLst/>
              <a:gdLst>
                <a:gd name="T0" fmla="*/ 0 w 1214"/>
                <a:gd name="T1" fmla="*/ 301 h 481"/>
                <a:gd name="T2" fmla="*/ 119 w 1214"/>
                <a:gd name="T3" fmla="*/ 481 h 481"/>
                <a:gd name="T4" fmla="*/ 1214 w 1214"/>
                <a:gd name="T5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4" h="481">
                  <a:moveTo>
                    <a:pt x="0" y="301"/>
                  </a:moveTo>
                  <a:lnTo>
                    <a:pt x="119" y="481"/>
                  </a:lnTo>
                  <a:lnTo>
                    <a:pt x="12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893" y="4877"/>
              <a:ext cx="37" cy="70"/>
            </a:xfrm>
            <a:custGeom>
              <a:avLst/>
              <a:gdLst>
                <a:gd name="T0" fmla="*/ 103 w 103"/>
                <a:gd name="T1" fmla="*/ 188 h 196"/>
                <a:gd name="T2" fmla="*/ 84 w 103"/>
                <a:gd name="T3" fmla="*/ 196 h 196"/>
                <a:gd name="T4" fmla="*/ 0 w 103"/>
                <a:gd name="T5" fmla="*/ 8 h 196"/>
                <a:gd name="T6" fmla="*/ 19 w 103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96">
                  <a:moveTo>
                    <a:pt x="103" y="188"/>
                  </a:moveTo>
                  <a:lnTo>
                    <a:pt x="84" y="196"/>
                  </a:lnTo>
                  <a:lnTo>
                    <a:pt x="0" y="8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2"/>
            <p:cNvSpPr>
              <a:spLocks noChangeShapeType="1"/>
            </p:cNvSpPr>
            <p:nvPr/>
          </p:nvSpPr>
          <p:spPr bwMode="auto">
            <a:xfrm flipH="1">
              <a:off x="1893" y="4877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1335" y="4898"/>
              <a:ext cx="329" cy="186"/>
            </a:xfrm>
            <a:custGeom>
              <a:avLst/>
              <a:gdLst>
                <a:gd name="T0" fmla="*/ 0 w 930"/>
                <a:gd name="T1" fmla="*/ 345 h 525"/>
                <a:gd name="T2" fmla="*/ 166 w 930"/>
                <a:gd name="T3" fmla="*/ 525 h 525"/>
                <a:gd name="T4" fmla="*/ 930 w 930"/>
                <a:gd name="T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30" h="525">
                  <a:moveTo>
                    <a:pt x="0" y="345"/>
                  </a:moveTo>
                  <a:lnTo>
                    <a:pt x="166" y="525"/>
                  </a:lnTo>
                  <a:lnTo>
                    <a:pt x="93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1644" y="4864"/>
              <a:ext cx="47" cy="64"/>
            </a:xfrm>
            <a:custGeom>
              <a:avLst/>
              <a:gdLst>
                <a:gd name="T0" fmla="*/ 134 w 134"/>
                <a:gd name="T1" fmla="*/ 172 h 182"/>
                <a:gd name="T2" fmla="*/ 117 w 134"/>
                <a:gd name="T3" fmla="*/ 182 h 182"/>
                <a:gd name="T4" fmla="*/ 0 w 134"/>
                <a:gd name="T5" fmla="*/ 11 h 182"/>
                <a:gd name="T6" fmla="*/ 17 w 134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34" y="172"/>
                  </a:moveTo>
                  <a:lnTo>
                    <a:pt x="117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 flipH="1">
              <a:off x="1644" y="4864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Arc 216"/>
            <p:cNvSpPr>
              <a:spLocks/>
            </p:cNvSpPr>
            <p:nvPr/>
          </p:nvSpPr>
          <p:spPr bwMode="auto">
            <a:xfrm>
              <a:off x="1542" y="2790"/>
              <a:ext cx="74" cy="149"/>
            </a:xfrm>
            <a:custGeom>
              <a:avLst/>
              <a:gdLst>
                <a:gd name="G0" fmla="+- 21600 0 0"/>
                <a:gd name="G1" fmla="+- 145 0 0"/>
                <a:gd name="G2" fmla="+- 21600 0 0"/>
                <a:gd name="T0" fmla="*/ 21600 w 21600"/>
                <a:gd name="T1" fmla="*/ 21745 h 21745"/>
                <a:gd name="T2" fmla="*/ 0 w 21600"/>
                <a:gd name="T3" fmla="*/ 0 h 21745"/>
                <a:gd name="T4" fmla="*/ 21600 w 21600"/>
                <a:gd name="T5" fmla="*/ 145 h 21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5" fill="none" extrusionOk="0">
                  <a:moveTo>
                    <a:pt x="21600" y="21745"/>
                  </a:moveTo>
                  <a:cubicBezTo>
                    <a:pt x="9670" y="21745"/>
                    <a:pt x="0" y="12074"/>
                    <a:pt x="0" y="145"/>
                  </a:cubicBezTo>
                  <a:cubicBezTo>
                    <a:pt x="-1" y="96"/>
                    <a:pt x="0" y="48"/>
                    <a:pt x="0" y="0"/>
                  </a:cubicBezTo>
                </a:path>
                <a:path w="21600" h="21745" stroke="0" extrusionOk="0">
                  <a:moveTo>
                    <a:pt x="21600" y="21745"/>
                  </a:moveTo>
                  <a:cubicBezTo>
                    <a:pt x="9670" y="21745"/>
                    <a:pt x="0" y="12074"/>
                    <a:pt x="0" y="145"/>
                  </a:cubicBezTo>
                  <a:cubicBezTo>
                    <a:pt x="-1" y="96"/>
                    <a:pt x="0" y="48"/>
                    <a:pt x="0" y="0"/>
                  </a:cubicBezTo>
                  <a:lnTo>
                    <a:pt x="21600" y="14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1506" y="278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>
              <a:off x="1506" y="278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Arc 219"/>
            <p:cNvSpPr>
              <a:spLocks/>
            </p:cNvSpPr>
            <p:nvPr/>
          </p:nvSpPr>
          <p:spPr bwMode="auto">
            <a:xfrm>
              <a:off x="884" y="2833"/>
              <a:ext cx="133" cy="111"/>
            </a:xfrm>
            <a:custGeom>
              <a:avLst/>
              <a:gdLst>
                <a:gd name="G0" fmla="+- 163 0 0"/>
                <a:gd name="G1" fmla="+- 0 0 0"/>
                <a:gd name="G2" fmla="+- 21600 0 0"/>
                <a:gd name="T0" fmla="*/ 21763 w 21763"/>
                <a:gd name="T1" fmla="*/ 0 h 21600"/>
                <a:gd name="T2" fmla="*/ 0 w 21763"/>
                <a:gd name="T3" fmla="*/ 21599 h 21600"/>
                <a:gd name="T4" fmla="*/ 163 w 21763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3" h="21600" fill="none" extrusionOk="0">
                  <a:moveTo>
                    <a:pt x="21763" y="0"/>
                  </a:moveTo>
                  <a:cubicBezTo>
                    <a:pt x="21763" y="11929"/>
                    <a:pt x="12092" y="21600"/>
                    <a:pt x="163" y="21600"/>
                  </a:cubicBezTo>
                  <a:cubicBezTo>
                    <a:pt x="108" y="21600"/>
                    <a:pt x="54" y="21599"/>
                    <a:pt x="-1" y="21599"/>
                  </a:cubicBezTo>
                </a:path>
                <a:path w="21763" h="21600" stroke="0" extrusionOk="0">
                  <a:moveTo>
                    <a:pt x="21763" y="0"/>
                  </a:moveTo>
                  <a:cubicBezTo>
                    <a:pt x="21763" y="11929"/>
                    <a:pt x="12092" y="21600"/>
                    <a:pt x="163" y="21600"/>
                  </a:cubicBezTo>
                  <a:cubicBezTo>
                    <a:pt x="108" y="21600"/>
                    <a:pt x="54" y="21599"/>
                    <a:pt x="-1" y="21599"/>
                  </a:cubicBezTo>
                  <a:lnTo>
                    <a:pt x="163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980" y="282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1"/>
            <p:cNvSpPr>
              <a:spLocks noChangeShapeType="1"/>
            </p:cNvSpPr>
            <p:nvPr/>
          </p:nvSpPr>
          <p:spPr bwMode="auto">
            <a:xfrm>
              <a:off x="980" y="28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Arc 222"/>
            <p:cNvSpPr>
              <a:spLocks/>
            </p:cNvSpPr>
            <p:nvPr/>
          </p:nvSpPr>
          <p:spPr bwMode="auto">
            <a:xfrm>
              <a:off x="889" y="3879"/>
              <a:ext cx="140" cy="106"/>
            </a:xfrm>
            <a:custGeom>
              <a:avLst/>
              <a:gdLst>
                <a:gd name="G0" fmla="+- 156 0 0"/>
                <a:gd name="G1" fmla="+- 0 0 0"/>
                <a:gd name="G2" fmla="+- 21600 0 0"/>
                <a:gd name="T0" fmla="*/ 21756 w 21756"/>
                <a:gd name="T1" fmla="*/ 0 h 21600"/>
                <a:gd name="T2" fmla="*/ 0 w 21756"/>
                <a:gd name="T3" fmla="*/ 21599 h 21600"/>
                <a:gd name="T4" fmla="*/ 156 w 2175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6" h="21600" fill="none" extrusionOk="0">
                  <a:moveTo>
                    <a:pt x="21756" y="0"/>
                  </a:moveTo>
                  <a:cubicBezTo>
                    <a:pt x="21756" y="11929"/>
                    <a:pt x="12085" y="21600"/>
                    <a:pt x="156" y="21600"/>
                  </a:cubicBezTo>
                  <a:cubicBezTo>
                    <a:pt x="103" y="21600"/>
                    <a:pt x="51" y="21599"/>
                    <a:pt x="-1" y="21599"/>
                  </a:cubicBezTo>
                </a:path>
                <a:path w="21756" h="21600" stroke="0" extrusionOk="0">
                  <a:moveTo>
                    <a:pt x="21756" y="0"/>
                  </a:moveTo>
                  <a:cubicBezTo>
                    <a:pt x="21756" y="11929"/>
                    <a:pt x="12085" y="21600"/>
                    <a:pt x="156" y="21600"/>
                  </a:cubicBezTo>
                  <a:cubicBezTo>
                    <a:pt x="103" y="21600"/>
                    <a:pt x="51" y="21599"/>
                    <a:pt x="-1" y="21599"/>
                  </a:cubicBezTo>
                  <a:lnTo>
                    <a:pt x="15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991" y="3872"/>
              <a:ext cx="73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4"/>
            <p:cNvSpPr>
              <a:spLocks noChangeShapeType="1"/>
            </p:cNvSpPr>
            <p:nvPr/>
          </p:nvSpPr>
          <p:spPr bwMode="auto">
            <a:xfrm>
              <a:off x="991" y="387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Arc 225"/>
            <p:cNvSpPr>
              <a:spLocks/>
            </p:cNvSpPr>
            <p:nvPr/>
          </p:nvSpPr>
          <p:spPr bwMode="auto">
            <a:xfrm>
              <a:off x="1160" y="3884"/>
              <a:ext cx="122" cy="102"/>
            </a:xfrm>
            <a:custGeom>
              <a:avLst/>
              <a:gdLst>
                <a:gd name="G0" fmla="+- 0 0 0"/>
                <a:gd name="G1" fmla="+- 215 0 0"/>
                <a:gd name="G2" fmla="+- 21600 0 0"/>
                <a:gd name="T0" fmla="*/ 21599 w 21600"/>
                <a:gd name="T1" fmla="*/ 0 h 21815"/>
                <a:gd name="T2" fmla="*/ 0 w 21600"/>
                <a:gd name="T3" fmla="*/ 21815 h 21815"/>
                <a:gd name="T4" fmla="*/ 0 w 21600"/>
                <a:gd name="T5" fmla="*/ 215 h 2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5" fill="none" extrusionOk="0">
                  <a:moveTo>
                    <a:pt x="21598" y="0"/>
                  </a:moveTo>
                  <a:cubicBezTo>
                    <a:pt x="21599" y="71"/>
                    <a:pt x="21600" y="143"/>
                    <a:pt x="21600" y="215"/>
                  </a:cubicBezTo>
                  <a:cubicBezTo>
                    <a:pt x="21600" y="12144"/>
                    <a:pt x="11929" y="21814"/>
                    <a:pt x="0" y="21815"/>
                  </a:cubicBezTo>
                </a:path>
                <a:path w="21600" h="21815" stroke="0" extrusionOk="0">
                  <a:moveTo>
                    <a:pt x="21598" y="0"/>
                  </a:moveTo>
                  <a:cubicBezTo>
                    <a:pt x="21599" y="71"/>
                    <a:pt x="21600" y="143"/>
                    <a:pt x="21600" y="215"/>
                  </a:cubicBezTo>
                  <a:cubicBezTo>
                    <a:pt x="21600" y="12144"/>
                    <a:pt x="11929" y="21814"/>
                    <a:pt x="0" y="21815"/>
                  </a:cubicBezTo>
                  <a:lnTo>
                    <a:pt x="0" y="21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1246" y="3877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7"/>
            <p:cNvSpPr>
              <a:spLocks noChangeShapeType="1"/>
            </p:cNvSpPr>
            <p:nvPr/>
          </p:nvSpPr>
          <p:spPr bwMode="auto">
            <a:xfrm>
              <a:off x="1246" y="387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Arc 228"/>
            <p:cNvSpPr>
              <a:spLocks/>
            </p:cNvSpPr>
            <p:nvPr/>
          </p:nvSpPr>
          <p:spPr bwMode="auto">
            <a:xfrm>
              <a:off x="1181" y="4930"/>
              <a:ext cx="97" cy="96"/>
            </a:xfrm>
            <a:custGeom>
              <a:avLst/>
              <a:gdLst>
                <a:gd name="G0" fmla="+- 227 0 0"/>
                <a:gd name="G1" fmla="+- 0 0 0"/>
                <a:gd name="G2" fmla="+- 21600 0 0"/>
                <a:gd name="T0" fmla="*/ 21827 w 21827"/>
                <a:gd name="T1" fmla="*/ 0 h 21600"/>
                <a:gd name="T2" fmla="*/ 0 w 21827"/>
                <a:gd name="T3" fmla="*/ 21599 h 21600"/>
                <a:gd name="T4" fmla="*/ 227 w 2182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7" h="21600" fill="none" extrusionOk="0">
                  <a:moveTo>
                    <a:pt x="21827" y="0"/>
                  </a:moveTo>
                  <a:cubicBezTo>
                    <a:pt x="21827" y="11929"/>
                    <a:pt x="12156" y="21600"/>
                    <a:pt x="227" y="21600"/>
                  </a:cubicBezTo>
                  <a:cubicBezTo>
                    <a:pt x="151" y="21600"/>
                    <a:pt x="75" y="21599"/>
                    <a:pt x="0" y="21598"/>
                  </a:cubicBezTo>
                </a:path>
                <a:path w="21827" h="21600" stroke="0" extrusionOk="0">
                  <a:moveTo>
                    <a:pt x="21827" y="0"/>
                  </a:moveTo>
                  <a:cubicBezTo>
                    <a:pt x="21827" y="11929"/>
                    <a:pt x="12156" y="21600"/>
                    <a:pt x="227" y="21600"/>
                  </a:cubicBezTo>
                  <a:cubicBezTo>
                    <a:pt x="151" y="21600"/>
                    <a:pt x="75" y="21599"/>
                    <a:pt x="0" y="21598"/>
                  </a:cubicBezTo>
                  <a:lnTo>
                    <a:pt x="22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9"/>
            <p:cNvSpPr>
              <a:spLocks/>
            </p:cNvSpPr>
            <p:nvPr/>
          </p:nvSpPr>
          <p:spPr bwMode="auto">
            <a:xfrm>
              <a:off x="1241" y="4923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>
              <a:off x="1241" y="49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0" name="Arc 231"/>
            <p:cNvSpPr>
              <a:spLocks/>
            </p:cNvSpPr>
            <p:nvPr/>
          </p:nvSpPr>
          <p:spPr bwMode="auto">
            <a:xfrm>
              <a:off x="1033" y="2759"/>
              <a:ext cx="181" cy="18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1" name="Arc 232"/>
            <p:cNvSpPr>
              <a:spLocks/>
            </p:cNvSpPr>
            <p:nvPr/>
          </p:nvSpPr>
          <p:spPr bwMode="auto">
            <a:xfrm>
              <a:off x="1213" y="2727"/>
              <a:ext cx="1" cy="1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80 w 21600"/>
                <a:gd name="T1" fmla="*/ 9660 h 9660"/>
                <a:gd name="T2" fmla="*/ 0 w 21600"/>
                <a:gd name="T3" fmla="*/ 0 h 9660"/>
                <a:gd name="T4" fmla="*/ 21600 w 21600"/>
                <a:gd name="T5" fmla="*/ 0 h 9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660" fill="none" extrusionOk="0">
                  <a:moveTo>
                    <a:pt x="2280" y="9659"/>
                  </a:moveTo>
                  <a:cubicBezTo>
                    <a:pt x="780" y="6660"/>
                    <a:pt x="0" y="3353"/>
                    <a:pt x="0" y="0"/>
                  </a:cubicBezTo>
                </a:path>
                <a:path w="21600" h="9660" stroke="0" extrusionOk="0">
                  <a:moveTo>
                    <a:pt x="2280" y="9659"/>
                  </a:moveTo>
                  <a:cubicBezTo>
                    <a:pt x="780" y="6660"/>
                    <a:pt x="0" y="3353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3" name="Arc 233"/>
            <p:cNvSpPr>
              <a:spLocks/>
            </p:cNvSpPr>
            <p:nvPr/>
          </p:nvSpPr>
          <p:spPr bwMode="auto">
            <a:xfrm>
              <a:off x="1150" y="2706"/>
              <a:ext cx="64" cy="2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4" name="Freeform 234"/>
            <p:cNvSpPr>
              <a:spLocks/>
            </p:cNvSpPr>
            <p:nvPr/>
          </p:nvSpPr>
          <p:spPr bwMode="auto">
            <a:xfrm>
              <a:off x="1132" y="2669"/>
              <a:ext cx="29" cy="72"/>
            </a:xfrm>
            <a:custGeom>
              <a:avLst/>
              <a:gdLst>
                <a:gd name="T0" fmla="*/ 62 w 81"/>
                <a:gd name="T1" fmla="*/ 0 h 203"/>
                <a:gd name="T2" fmla="*/ 81 w 81"/>
                <a:gd name="T3" fmla="*/ 6 h 203"/>
                <a:gd name="T4" fmla="*/ 18 w 81"/>
                <a:gd name="T5" fmla="*/ 203 h 203"/>
                <a:gd name="T6" fmla="*/ 0 w 81"/>
                <a:gd name="T7" fmla="*/ 19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203">
                  <a:moveTo>
                    <a:pt x="62" y="0"/>
                  </a:moveTo>
                  <a:lnTo>
                    <a:pt x="81" y="6"/>
                  </a:lnTo>
                  <a:lnTo>
                    <a:pt x="18" y="203"/>
                  </a:lnTo>
                  <a:lnTo>
                    <a:pt x="0" y="19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5" name="Line 235"/>
            <p:cNvSpPr>
              <a:spLocks noChangeShapeType="1"/>
            </p:cNvSpPr>
            <p:nvPr/>
          </p:nvSpPr>
          <p:spPr bwMode="auto">
            <a:xfrm>
              <a:off x="1132" y="2739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6" name="Arc 236"/>
            <p:cNvSpPr>
              <a:spLocks/>
            </p:cNvSpPr>
            <p:nvPr/>
          </p:nvSpPr>
          <p:spPr bwMode="auto">
            <a:xfrm>
              <a:off x="1038" y="3826"/>
              <a:ext cx="213" cy="15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7" name="Arc 237"/>
            <p:cNvSpPr>
              <a:spLocks/>
            </p:cNvSpPr>
            <p:nvPr/>
          </p:nvSpPr>
          <p:spPr bwMode="auto">
            <a:xfrm>
              <a:off x="1250" y="3789"/>
              <a:ext cx="1" cy="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29 w 21600"/>
                <a:gd name="T1" fmla="*/ 9556 h 9556"/>
                <a:gd name="T2" fmla="*/ 0 w 21600"/>
                <a:gd name="T3" fmla="*/ 0 h 9556"/>
                <a:gd name="T4" fmla="*/ 21600 w 21600"/>
                <a:gd name="T5" fmla="*/ 0 h 9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556" fill="none" extrusionOk="0">
                  <a:moveTo>
                    <a:pt x="2228" y="9556"/>
                  </a:moveTo>
                  <a:cubicBezTo>
                    <a:pt x="762" y="6583"/>
                    <a:pt x="0" y="3314"/>
                    <a:pt x="0" y="0"/>
                  </a:cubicBezTo>
                </a:path>
                <a:path w="21600" h="9556" stroke="0" extrusionOk="0">
                  <a:moveTo>
                    <a:pt x="2228" y="9556"/>
                  </a:moveTo>
                  <a:cubicBezTo>
                    <a:pt x="762" y="6583"/>
                    <a:pt x="0" y="331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8" name="Arc 238"/>
            <p:cNvSpPr>
              <a:spLocks/>
            </p:cNvSpPr>
            <p:nvPr/>
          </p:nvSpPr>
          <p:spPr bwMode="auto">
            <a:xfrm>
              <a:off x="1213" y="3730"/>
              <a:ext cx="37" cy="59"/>
            </a:xfrm>
            <a:custGeom>
              <a:avLst/>
              <a:gdLst>
                <a:gd name="G0" fmla="+- 587 0 0"/>
                <a:gd name="G1" fmla="+- 21600 0 0"/>
                <a:gd name="G2" fmla="+- 21600 0 0"/>
                <a:gd name="T0" fmla="*/ 0 w 22187"/>
                <a:gd name="T1" fmla="*/ 8 h 21600"/>
                <a:gd name="T2" fmla="*/ 22187 w 22187"/>
                <a:gd name="T3" fmla="*/ 21600 h 21600"/>
                <a:gd name="T4" fmla="*/ 587 w 22187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187" h="21600" fill="none" extrusionOk="0">
                  <a:moveTo>
                    <a:pt x="-1" y="7"/>
                  </a:moveTo>
                  <a:cubicBezTo>
                    <a:pt x="195" y="2"/>
                    <a:pt x="391" y="-1"/>
                    <a:pt x="587" y="0"/>
                  </a:cubicBezTo>
                  <a:cubicBezTo>
                    <a:pt x="12516" y="0"/>
                    <a:pt x="22187" y="9670"/>
                    <a:pt x="22187" y="21600"/>
                  </a:cubicBezTo>
                </a:path>
                <a:path w="22187" h="21600" stroke="0" extrusionOk="0">
                  <a:moveTo>
                    <a:pt x="-1" y="7"/>
                  </a:moveTo>
                  <a:cubicBezTo>
                    <a:pt x="195" y="2"/>
                    <a:pt x="391" y="-1"/>
                    <a:pt x="587" y="0"/>
                  </a:cubicBezTo>
                  <a:cubicBezTo>
                    <a:pt x="12516" y="0"/>
                    <a:pt x="22187" y="9670"/>
                    <a:pt x="22187" y="21600"/>
                  </a:cubicBezTo>
                  <a:lnTo>
                    <a:pt x="587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Freeform 239"/>
            <p:cNvSpPr>
              <a:spLocks/>
            </p:cNvSpPr>
            <p:nvPr/>
          </p:nvSpPr>
          <p:spPr bwMode="auto">
            <a:xfrm>
              <a:off x="1178" y="3705"/>
              <a:ext cx="66" cy="45"/>
            </a:xfrm>
            <a:custGeom>
              <a:avLst/>
              <a:gdLst>
                <a:gd name="T0" fmla="*/ 176 w 186"/>
                <a:gd name="T1" fmla="*/ 0 h 126"/>
                <a:gd name="T2" fmla="*/ 186 w 186"/>
                <a:gd name="T3" fmla="*/ 17 h 126"/>
                <a:gd name="T4" fmla="*/ 11 w 186"/>
                <a:gd name="T5" fmla="*/ 126 h 126"/>
                <a:gd name="T6" fmla="*/ 0 w 186"/>
                <a:gd name="T7" fmla="*/ 10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26">
                  <a:moveTo>
                    <a:pt x="176" y="0"/>
                  </a:moveTo>
                  <a:lnTo>
                    <a:pt x="186" y="17"/>
                  </a:lnTo>
                  <a:lnTo>
                    <a:pt x="11" y="126"/>
                  </a:lnTo>
                  <a:lnTo>
                    <a:pt x="0" y="10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0" name="Line 240"/>
            <p:cNvSpPr>
              <a:spLocks noChangeShapeType="1"/>
            </p:cNvSpPr>
            <p:nvPr/>
          </p:nvSpPr>
          <p:spPr bwMode="auto">
            <a:xfrm>
              <a:off x="1178" y="3744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1" name="Arc 241"/>
            <p:cNvSpPr>
              <a:spLocks/>
            </p:cNvSpPr>
            <p:nvPr/>
          </p:nvSpPr>
          <p:spPr bwMode="auto">
            <a:xfrm>
              <a:off x="894" y="4930"/>
              <a:ext cx="140" cy="91"/>
            </a:xfrm>
            <a:custGeom>
              <a:avLst/>
              <a:gdLst>
                <a:gd name="G0" fmla="+- 157 0 0"/>
                <a:gd name="G1" fmla="+- 0 0 0"/>
                <a:gd name="G2" fmla="+- 21600 0 0"/>
                <a:gd name="T0" fmla="*/ 21757 w 21757"/>
                <a:gd name="T1" fmla="*/ 0 h 21600"/>
                <a:gd name="T2" fmla="*/ 0 w 21757"/>
                <a:gd name="T3" fmla="*/ 21599 h 21600"/>
                <a:gd name="T4" fmla="*/ 157 w 2175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7" h="21600" fill="none" extrusionOk="0">
                  <a:moveTo>
                    <a:pt x="21757" y="0"/>
                  </a:moveTo>
                  <a:cubicBezTo>
                    <a:pt x="21757" y="11929"/>
                    <a:pt x="12086" y="21600"/>
                    <a:pt x="157" y="21600"/>
                  </a:cubicBezTo>
                  <a:cubicBezTo>
                    <a:pt x="104" y="21600"/>
                    <a:pt x="52" y="21599"/>
                    <a:pt x="-1" y="21599"/>
                  </a:cubicBezTo>
                </a:path>
                <a:path w="21757" h="21600" stroke="0" extrusionOk="0">
                  <a:moveTo>
                    <a:pt x="21757" y="0"/>
                  </a:moveTo>
                  <a:cubicBezTo>
                    <a:pt x="21757" y="11929"/>
                    <a:pt x="12086" y="21600"/>
                    <a:pt x="157" y="21600"/>
                  </a:cubicBezTo>
                  <a:cubicBezTo>
                    <a:pt x="104" y="21600"/>
                    <a:pt x="52" y="21599"/>
                    <a:pt x="-1" y="21599"/>
                  </a:cubicBezTo>
                  <a:lnTo>
                    <a:pt x="15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2" name="Freeform 242"/>
            <p:cNvSpPr>
              <a:spLocks/>
            </p:cNvSpPr>
            <p:nvPr/>
          </p:nvSpPr>
          <p:spPr bwMode="auto">
            <a:xfrm>
              <a:off x="996" y="4923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Line 243"/>
            <p:cNvSpPr>
              <a:spLocks noChangeShapeType="1"/>
            </p:cNvSpPr>
            <p:nvPr/>
          </p:nvSpPr>
          <p:spPr bwMode="auto">
            <a:xfrm>
              <a:off x="996" y="49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4" name="Arc 244"/>
            <p:cNvSpPr>
              <a:spLocks/>
            </p:cNvSpPr>
            <p:nvPr/>
          </p:nvSpPr>
          <p:spPr bwMode="auto">
            <a:xfrm>
              <a:off x="1028" y="4860"/>
              <a:ext cx="308" cy="156"/>
            </a:xfrm>
            <a:custGeom>
              <a:avLst/>
              <a:gdLst>
                <a:gd name="G0" fmla="+- 0 0 0"/>
                <a:gd name="G1" fmla="+- 140 0 0"/>
                <a:gd name="G2" fmla="+- 21600 0 0"/>
                <a:gd name="T0" fmla="*/ 21600 w 21600"/>
                <a:gd name="T1" fmla="*/ 0 h 21740"/>
                <a:gd name="T2" fmla="*/ 0 w 21600"/>
                <a:gd name="T3" fmla="*/ 21740 h 21740"/>
                <a:gd name="T4" fmla="*/ 0 w 21600"/>
                <a:gd name="T5" fmla="*/ 140 h 2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0" fill="none" extrusionOk="0">
                  <a:moveTo>
                    <a:pt x="21599" y="0"/>
                  </a:moveTo>
                  <a:cubicBezTo>
                    <a:pt x="21599" y="46"/>
                    <a:pt x="21600" y="93"/>
                    <a:pt x="21600" y="140"/>
                  </a:cubicBezTo>
                  <a:cubicBezTo>
                    <a:pt x="21600" y="12069"/>
                    <a:pt x="11929" y="21739"/>
                    <a:pt x="0" y="21740"/>
                  </a:cubicBezTo>
                </a:path>
                <a:path w="21600" h="21740" stroke="0" extrusionOk="0">
                  <a:moveTo>
                    <a:pt x="21599" y="0"/>
                  </a:moveTo>
                  <a:cubicBezTo>
                    <a:pt x="21599" y="46"/>
                    <a:pt x="21600" y="93"/>
                    <a:pt x="21600" y="140"/>
                  </a:cubicBezTo>
                  <a:cubicBezTo>
                    <a:pt x="21600" y="12069"/>
                    <a:pt x="11929" y="21739"/>
                    <a:pt x="0" y="21740"/>
                  </a:cubicBezTo>
                  <a:lnTo>
                    <a:pt x="0" y="14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5" name="Arc 245"/>
            <p:cNvSpPr>
              <a:spLocks/>
            </p:cNvSpPr>
            <p:nvPr/>
          </p:nvSpPr>
          <p:spPr bwMode="auto">
            <a:xfrm>
              <a:off x="1335" y="4813"/>
              <a:ext cx="1" cy="2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240 w 21600"/>
                <a:gd name="T1" fmla="*/ 9578 h 9578"/>
                <a:gd name="T2" fmla="*/ 0 w 21600"/>
                <a:gd name="T3" fmla="*/ 0 h 9578"/>
                <a:gd name="T4" fmla="*/ 21600 w 21600"/>
                <a:gd name="T5" fmla="*/ 0 h 9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9578" fill="none" extrusionOk="0">
                  <a:moveTo>
                    <a:pt x="2239" y="9578"/>
                  </a:moveTo>
                  <a:cubicBezTo>
                    <a:pt x="766" y="6600"/>
                    <a:pt x="0" y="3322"/>
                    <a:pt x="0" y="0"/>
                  </a:cubicBezTo>
                </a:path>
                <a:path w="21600" h="9578" stroke="0" extrusionOk="0">
                  <a:moveTo>
                    <a:pt x="2239" y="9578"/>
                  </a:moveTo>
                  <a:cubicBezTo>
                    <a:pt x="766" y="6600"/>
                    <a:pt x="0" y="3322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6" name="Arc 246"/>
            <p:cNvSpPr>
              <a:spLocks/>
            </p:cNvSpPr>
            <p:nvPr/>
          </p:nvSpPr>
          <p:spPr bwMode="auto">
            <a:xfrm>
              <a:off x="1266" y="4755"/>
              <a:ext cx="69" cy="58"/>
            </a:xfrm>
            <a:custGeom>
              <a:avLst/>
              <a:gdLst>
                <a:gd name="G0" fmla="+- 315 0 0"/>
                <a:gd name="G1" fmla="+- 21600 0 0"/>
                <a:gd name="G2" fmla="+- 21600 0 0"/>
                <a:gd name="T0" fmla="*/ 0 w 21915"/>
                <a:gd name="T1" fmla="*/ 2 h 21600"/>
                <a:gd name="T2" fmla="*/ 21915 w 21915"/>
                <a:gd name="T3" fmla="*/ 21600 h 21600"/>
                <a:gd name="T4" fmla="*/ 315 w 2191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5" h="21600" fill="none" extrusionOk="0">
                  <a:moveTo>
                    <a:pt x="0" y="2"/>
                  </a:moveTo>
                  <a:cubicBezTo>
                    <a:pt x="104" y="0"/>
                    <a:pt x="209" y="-1"/>
                    <a:pt x="315" y="0"/>
                  </a:cubicBezTo>
                  <a:cubicBezTo>
                    <a:pt x="12244" y="0"/>
                    <a:pt x="21915" y="9670"/>
                    <a:pt x="21915" y="21600"/>
                  </a:cubicBezTo>
                </a:path>
                <a:path w="21915" h="21600" stroke="0" extrusionOk="0">
                  <a:moveTo>
                    <a:pt x="0" y="2"/>
                  </a:moveTo>
                  <a:cubicBezTo>
                    <a:pt x="104" y="0"/>
                    <a:pt x="209" y="-1"/>
                    <a:pt x="315" y="0"/>
                  </a:cubicBezTo>
                  <a:cubicBezTo>
                    <a:pt x="12244" y="0"/>
                    <a:pt x="21915" y="9670"/>
                    <a:pt x="21915" y="21600"/>
                  </a:cubicBezTo>
                  <a:lnTo>
                    <a:pt x="315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7" name="Freeform 247"/>
            <p:cNvSpPr>
              <a:spLocks/>
            </p:cNvSpPr>
            <p:nvPr/>
          </p:nvSpPr>
          <p:spPr bwMode="auto">
            <a:xfrm>
              <a:off x="1238" y="4722"/>
              <a:ext cx="52" cy="60"/>
            </a:xfrm>
            <a:custGeom>
              <a:avLst/>
              <a:gdLst>
                <a:gd name="T0" fmla="*/ 133 w 148"/>
                <a:gd name="T1" fmla="*/ 0 h 171"/>
                <a:gd name="T2" fmla="*/ 148 w 148"/>
                <a:gd name="T3" fmla="*/ 12 h 171"/>
                <a:gd name="T4" fmla="*/ 14 w 148"/>
                <a:gd name="T5" fmla="*/ 171 h 171"/>
                <a:gd name="T6" fmla="*/ 0 w 148"/>
                <a:gd name="T7" fmla="*/ 159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1">
                  <a:moveTo>
                    <a:pt x="133" y="0"/>
                  </a:moveTo>
                  <a:lnTo>
                    <a:pt x="148" y="12"/>
                  </a:lnTo>
                  <a:lnTo>
                    <a:pt x="14" y="171"/>
                  </a:lnTo>
                  <a:lnTo>
                    <a:pt x="0" y="15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8" name="Line 248"/>
            <p:cNvSpPr>
              <a:spLocks noChangeShapeType="1"/>
            </p:cNvSpPr>
            <p:nvPr/>
          </p:nvSpPr>
          <p:spPr bwMode="auto">
            <a:xfrm>
              <a:off x="1238" y="4778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9" name="Freeform 249"/>
            <p:cNvSpPr>
              <a:spLocks/>
            </p:cNvSpPr>
            <p:nvPr/>
          </p:nvSpPr>
          <p:spPr bwMode="auto">
            <a:xfrm>
              <a:off x="730" y="3061"/>
              <a:ext cx="525" cy="47"/>
            </a:xfrm>
            <a:custGeom>
              <a:avLst/>
              <a:gdLst>
                <a:gd name="T0" fmla="*/ 0 w 1484"/>
                <a:gd name="T1" fmla="*/ 60 h 134"/>
                <a:gd name="T2" fmla="*/ 30 w 1484"/>
                <a:gd name="T3" fmla="*/ 0 h 134"/>
                <a:gd name="T4" fmla="*/ 89 w 1484"/>
                <a:gd name="T5" fmla="*/ 120 h 134"/>
                <a:gd name="T6" fmla="*/ 150 w 1484"/>
                <a:gd name="T7" fmla="*/ 1 h 134"/>
                <a:gd name="T8" fmla="*/ 209 w 1484"/>
                <a:gd name="T9" fmla="*/ 122 h 134"/>
                <a:gd name="T10" fmla="*/ 270 w 1484"/>
                <a:gd name="T11" fmla="*/ 2 h 134"/>
                <a:gd name="T12" fmla="*/ 329 w 1484"/>
                <a:gd name="T13" fmla="*/ 123 h 134"/>
                <a:gd name="T14" fmla="*/ 390 w 1484"/>
                <a:gd name="T15" fmla="*/ 3 h 134"/>
                <a:gd name="T16" fmla="*/ 449 w 1484"/>
                <a:gd name="T17" fmla="*/ 124 h 134"/>
                <a:gd name="T18" fmla="*/ 510 w 1484"/>
                <a:gd name="T19" fmla="*/ 5 h 134"/>
                <a:gd name="T20" fmla="*/ 569 w 1484"/>
                <a:gd name="T21" fmla="*/ 125 h 134"/>
                <a:gd name="T22" fmla="*/ 630 w 1484"/>
                <a:gd name="T23" fmla="*/ 6 h 134"/>
                <a:gd name="T24" fmla="*/ 689 w 1484"/>
                <a:gd name="T25" fmla="*/ 126 h 134"/>
                <a:gd name="T26" fmla="*/ 750 w 1484"/>
                <a:gd name="T27" fmla="*/ 7 h 134"/>
                <a:gd name="T28" fmla="*/ 809 w 1484"/>
                <a:gd name="T29" fmla="*/ 128 h 134"/>
                <a:gd name="T30" fmla="*/ 870 w 1484"/>
                <a:gd name="T31" fmla="*/ 8 h 134"/>
                <a:gd name="T32" fmla="*/ 929 w 1484"/>
                <a:gd name="T33" fmla="*/ 129 h 134"/>
                <a:gd name="T34" fmla="*/ 990 w 1484"/>
                <a:gd name="T35" fmla="*/ 10 h 134"/>
                <a:gd name="T36" fmla="*/ 1049 w 1484"/>
                <a:gd name="T37" fmla="*/ 130 h 134"/>
                <a:gd name="T38" fmla="*/ 1110 w 1484"/>
                <a:gd name="T39" fmla="*/ 11 h 134"/>
                <a:gd name="T40" fmla="*/ 1169 w 1484"/>
                <a:gd name="T41" fmla="*/ 131 h 134"/>
                <a:gd name="T42" fmla="*/ 1230 w 1484"/>
                <a:gd name="T43" fmla="*/ 12 h 134"/>
                <a:gd name="T44" fmla="*/ 1289 w 1484"/>
                <a:gd name="T45" fmla="*/ 133 h 134"/>
                <a:gd name="T46" fmla="*/ 1350 w 1484"/>
                <a:gd name="T47" fmla="*/ 13 h 134"/>
                <a:gd name="T48" fmla="*/ 1409 w 1484"/>
                <a:gd name="T49" fmla="*/ 134 h 134"/>
                <a:gd name="T50" fmla="*/ 1439 w 1484"/>
                <a:gd name="T51" fmla="*/ 74 h 134"/>
                <a:gd name="T52" fmla="*/ 1484 w 1484"/>
                <a:gd name="T53" fmla="*/ 7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84" h="134">
                  <a:moveTo>
                    <a:pt x="0" y="60"/>
                  </a:moveTo>
                  <a:lnTo>
                    <a:pt x="30" y="0"/>
                  </a:lnTo>
                  <a:lnTo>
                    <a:pt x="89" y="120"/>
                  </a:lnTo>
                  <a:lnTo>
                    <a:pt x="150" y="1"/>
                  </a:lnTo>
                  <a:lnTo>
                    <a:pt x="209" y="122"/>
                  </a:lnTo>
                  <a:lnTo>
                    <a:pt x="270" y="2"/>
                  </a:lnTo>
                  <a:lnTo>
                    <a:pt x="329" y="123"/>
                  </a:lnTo>
                  <a:lnTo>
                    <a:pt x="390" y="3"/>
                  </a:lnTo>
                  <a:lnTo>
                    <a:pt x="449" y="124"/>
                  </a:lnTo>
                  <a:lnTo>
                    <a:pt x="510" y="5"/>
                  </a:lnTo>
                  <a:lnTo>
                    <a:pt x="569" y="125"/>
                  </a:lnTo>
                  <a:lnTo>
                    <a:pt x="630" y="6"/>
                  </a:lnTo>
                  <a:lnTo>
                    <a:pt x="689" y="126"/>
                  </a:lnTo>
                  <a:lnTo>
                    <a:pt x="750" y="7"/>
                  </a:lnTo>
                  <a:lnTo>
                    <a:pt x="809" y="128"/>
                  </a:lnTo>
                  <a:lnTo>
                    <a:pt x="870" y="8"/>
                  </a:lnTo>
                  <a:lnTo>
                    <a:pt x="929" y="129"/>
                  </a:lnTo>
                  <a:lnTo>
                    <a:pt x="990" y="10"/>
                  </a:lnTo>
                  <a:lnTo>
                    <a:pt x="1049" y="130"/>
                  </a:lnTo>
                  <a:lnTo>
                    <a:pt x="1110" y="11"/>
                  </a:lnTo>
                  <a:lnTo>
                    <a:pt x="1169" y="131"/>
                  </a:lnTo>
                  <a:lnTo>
                    <a:pt x="1230" y="12"/>
                  </a:lnTo>
                  <a:lnTo>
                    <a:pt x="1289" y="133"/>
                  </a:lnTo>
                  <a:lnTo>
                    <a:pt x="1350" y="13"/>
                  </a:lnTo>
                  <a:lnTo>
                    <a:pt x="1409" y="134"/>
                  </a:lnTo>
                  <a:lnTo>
                    <a:pt x="1439" y="74"/>
                  </a:lnTo>
                  <a:lnTo>
                    <a:pt x="1484" y="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0" name="Arc 250"/>
            <p:cNvSpPr>
              <a:spLocks/>
            </p:cNvSpPr>
            <p:nvPr/>
          </p:nvSpPr>
          <p:spPr bwMode="auto">
            <a:xfrm>
              <a:off x="1255" y="2955"/>
              <a:ext cx="690" cy="133"/>
            </a:xfrm>
            <a:custGeom>
              <a:avLst/>
              <a:gdLst>
                <a:gd name="G0" fmla="+- 0 0 0"/>
                <a:gd name="G1" fmla="+- 163 0 0"/>
                <a:gd name="G2" fmla="+- 21600 0 0"/>
                <a:gd name="T0" fmla="*/ 21599 w 21600"/>
                <a:gd name="T1" fmla="*/ 0 h 21763"/>
                <a:gd name="T2" fmla="*/ 0 w 21600"/>
                <a:gd name="T3" fmla="*/ 21763 h 21763"/>
                <a:gd name="T4" fmla="*/ 0 w 21600"/>
                <a:gd name="T5" fmla="*/ 163 h 21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3" fill="none" extrusionOk="0">
                  <a:moveTo>
                    <a:pt x="21599" y="-1"/>
                  </a:moveTo>
                  <a:cubicBezTo>
                    <a:pt x="21599" y="54"/>
                    <a:pt x="21600" y="108"/>
                    <a:pt x="21600" y="163"/>
                  </a:cubicBezTo>
                  <a:cubicBezTo>
                    <a:pt x="21600" y="12092"/>
                    <a:pt x="11929" y="21762"/>
                    <a:pt x="0" y="21763"/>
                  </a:cubicBezTo>
                </a:path>
                <a:path w="21600" h="21763" stroke="0" extrusionOk="0">
                  <a:moveTo>
                    <a:pt x="21599" y="-1"/>
                  </a:moveTo>
                  <a:cubicBezTo>
                    <a:pt x="21599" y="54"/>
                    <a:pt x="21600" y="108"/>
                    <a:pt x="21600" y="163"/>
                  </a:cubicBezTo>
                  <a:cubicBezTo>
                    <a:pt x="21600" y="12092"/>
                    <a:pt x="11929" y="21762"/>
                    <a:pt x="0" y="21763"/>
                  </a:cubicBezTo>
                  <a:lnTo>
                    <a:pt x="0" y="16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1" name="Freeform 251"/>
            <p:cNvSpPr>
              <a:spLocks/>
            </p:cNvSpPr>
            <p:nvPr/>
          </p:nvSpPr>
          <p:spPr bwMode="auto">
            <a:xfrm>
              <a:off x="1927" y="2955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2" name="Freeform 252"/>
            <p:cNvSpPr>
              <a:spLocks/>
            </p:cNvSpPr>
            <p:nvPr/>
          </p:nvSpPr>
          <p:spPr bwMode="auto">
            <a:xfrm>
              <a:off x="746" y="4080"/>
              <a:ext cx="574" cy="52"/>
            </a:xfrm>
            <a:custGeom>
              <a:avLst/>
              <a:gdLst>
                <a:gd name="T0" fmla="*/ 0 w 1622"/>
                <a:gd name="T1" fmla="*/ 60 h 148"/>
                <a:gd name="T2" fmla="*/ 31 w 1622"/>
                <a:gd name="T3" fmla="*/ 0 h 148"/>
                <a:gd name="T4" fmla="*/ 88 w 1622"/>
                <a:gd name="T5" fmla="*/ 121 h 148"/>
                <a:gd name="T6" fmla="*/ 151 w 1622"/>
                <a:gd name="T7" fmla="*/ 2 h 148"/>
                <a:gd name="T8" fmla="*/ 208 w 1622"/>
                <a:gd name="T9" fmla="*/ 123 h 148"/>
                <a:gd name="T10" fmla="*/ 271 w 1622"/>
                <a:gd name="T11" fmla="*/ 5 h 148"/>
                <a:gd name="T12" fmla="*/ 328 w 1622"/>
                <a:gd name="T13" fmla="*/ 126 h 148"/>
                <a:gd name="T14" fmla="*/ 391 w 1622"/>
                <a:gd name="T15" fmla="*/ 7 h 148"/>
                <a:gd name="T16" fmla="*/ 448 w 1622"/>
                <a:gd name="T17" fmla="*/ 128 h 148"/>
                <a:gd name="T18" fmla="*/ 511 w 1622"/>
                <a:gd name="T19" fmla="*/ 9 h 148"/>
                <a:gd name="T20" fmla="*/ 568 w 1622"/>
                <a:gd name="T21" fmla="*/ 130 h 148"/>
                <a:gd name="T22" fmla="*/ 630 w 1622"/>
                <a:gd name="T23" fmla="*/ 11 h 148"/>
                <a:gd name="T24" fmla="*/ 688 w 1622"/>
                <a:gd name="T25" fmla="*/ 132 h 148"/>
                <a:gd name="T26" fmla="*/ 750 w 1622"/>
                <a:gd name="T27" fmla="*/ 13 h 148"/>
                <a:gd name="T28" fmla="*/ 808 w 1622"/>
                <a:gd name="T29" fmla="*/ 134 h 148"/>
                <a:gd name="T30" fmla="*/ 870 w 1622"/>
                <a:gd name="T31" fmla="*/ 16 h 148"/>
                <a:gd name="T32" fmla="*/ 928 w 1622"/>
                <a:gd name="T33" fmla="*/ 137 h 148"/>
                <a:gd name="T34" fmla="*/ 990 w 1622"/>
                <a:gd name="T35" fmla="*/ 18 h 148"/>
                <a:gd name="T36" fmla="*/ 1048 w 1622"/>
                <a:gd name="T37" fmla="*/ 139 h 148"/>
                <a:gd name="T38" fmla="*/ 1110 w 1622"/>
                <a:gd name="T39" fmla="*/ 20 h 148"/>
                <a:gd name="T40" fmla="*/ 1168 w 1622"/>
                <a:gd name="T41" fmla="*/ 141 h 148"/>
                <a:gd name="T42" fmla="*/ 1230 w 1622"/>
                <a:gd name="T43" fmla="*/ 22 h 148"/>
                <a:gd name="T44" fmla="*/ 1288 w 1622"/>
                <a:gd name="T45" fmla="*/ 143 h 148"/>
                <a:gd name="T46" fmla="*/ 1350 w 1622"/>
                <a:gd name="T47" fmla="*/ 24 h 148"/>
                <a:gd name="T48" fmla="*/ 1408 w 1622"/>
                <a:gd name="T49" fmla="*/ 146 h 148"/>
                <a:gd name="T50" fmla="*/ 1470 w 1622"/>
                <a:gd name="T51" fmla="*/ 27 h 148"/>
                <a:gd name="T52" fmla="*/ 1528 w 1622"/>
                <a:gd name="T53" fmla="*/ 148 h 148"/>
                <a:gd name="T54" fmla="*/ 1590 w 1622"/>
                <a:gd name="T55" fmla="*/ 29 h 148"/>
                <a:gd name="T56" fmla="*/ 1619 w 1622"/>
                <a:gd name="T57" fmla="*/ 89 h 148"/>
                <a:gd name="T58" fmla="*/ 1622 w 1622"/>
                <a:gd name="T59" fmla="*/ 9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22" h="148">
                  <a:moveTo>
                    <a:pt x="0" y="60"/>
                  </a:moveTo>
                  <a:lnTo>
                    <a:pt x="31" y="0"/>
                  </a:lnTo>
                  <a:lnTo>
                    <a:pt x="88" y="121"/>
                  </a:lnTo>
                  <a:lnTo>
                    <a:pt x="151" y="2"/>
                  </a:lnTo>
                  <a:lnTo>
                    <a:pt x="208" y="123"/>
                  </a:lnTo>
                  <a:lnTo>
                    <a:pt x="271" y="5"/>
                  </a:lnTo>
                  <a:lnTo>
                    <a:pt x="328" y="126"/>
                  </a:lnTo>
                  <a:lnTo>
                    <a:pt x="391" y="7"/>
                  </a:lnTo>
                  <a:lnTo>
                    <a:pt x="448" y="128"/>
                  </a:lnTo>
                  <a:lnTo>
                    <a:pt x="511" y="9"/>
                  </a:lnTo>
                  <a:lnTo>
                    <a:pt x="568" y="130"/>
                  </a:lnTo>
                  <a:lnTo>
                    <a:pt x="630" y="11"/>
                  </a:lnTo>
                  <a:lnTo>
                    <a:pt x="688" y="132"/>
                  </a:lnTo>
                  <a:lnTo>
                    <a:pt x="750" y="13"/>
                  </a:lnTo>
                  <a:lnTo>
                    <a:pt x="808" y="134"/>
                  </a:lnTo>
                  <a:lnTo>
                    <a:pt x="870" y="16"/>
                  </a:lnTo>
                  <a:lnTo>
                    <a:pt x="928" y="137"/>
                  </a:lnTo>
                  <a:lnTo>
                    <a:pt x="990" y="18"/>
                  </a:lnTo>
                  <a:lnTo>
                    <a:pt x="1048" y="139"/>
                  </a:lnTo>
                  <a:lnTo>
                    <a:pt x="1110" y="20"/>
                  </a:lnTo>
                  <a:lnTo>
                    <a:pt x="1168" y="141"/>
                  </a:lnTo>
                  <a:lnTo>
                    <a:pt x="1230" y="22"/>
                  </a:lnTo>
                  <a:lnTo>
                    <a:pt x="1288" y="143"/>
                  </a:lnTo>
                  <a:lnTo>
                    <a:pt x="1350" y="24"/>
                  </a:lnTo>
                  <a:lnTo>
                    <a:pt x="1408" y="146"/>
                  </a:lnTo>
                  <a:lnTo>
                    <a:pt x="1470" y="27"/>
                  </a:lnTo>
                  <a:lnTo>
                    <a:pt x="1528" y="148"/>
                  </a:lnTo>
                  <a:lnTo>
                    <a:pt x="1590" y="29"/>
                  </a:lnTo>
                  <a:lnTo>
                    <a:pt x="1619" y="89"/>
                  </a:lnTo>
                  <a:lnTo>
                    <a:pt x="1622" y="9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3" name="Arc 253"/>
            <p:cNvSpPr>
              <a:spLocks/>
            </p:cNvSpPr>
            <p:nvPr/>
          </p:nvSpPr>
          <p:spPr bwMode="auto">
            <a:xfrm>
              <a:off x="1320" y="3916"/>
              <a:ext cx="722" cy="1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4" name="Freeform 254"/>
            <p:cNvSpPr>
              <a:spLocks/>
            </p:cNvSpPr>
            <p:nvPr/>
          </p:nvSpPr>
          <p:spPr bwMode="auto">
            <a:xfrm>
              <a:off x="2023" y="3916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5" name="Freeform 255"/>
            <p:cNvSpPr>
              <a:spLocks/>
            </p:cNvSpPr>
            <p:nvPr/>
          </p:nvSpPr>
          <p:spPr bwMode="auto">
            <a:xfrm>
              <a:off x="735" y="5110"/>
              <a:ext cx="542" cy="52"/>
            </a:xfrm>
            <a:custGeom>
              <a:avLst/>
              <a:gdLst>
                <a:gd name="T0" fmla="*/ 0 w 1530"/>
                <a:gd name="T1" fmla="*/ 60 h 148"/>
                <a:gd name="T2" fmla="*/ 31 w 1530"/>
                <a:gd name="T3" fmla="*/ 0 h 148"/>
                <a:gd name="T4" fmla="*/ 88 w 1530"/>
                <a:gd name="T5" fmla="*/ 121 h 148"/>
                <a:gd name="T6" fmla="*/ 151 w 1530"/>
                <a:gd name="T7" fmla="*/ 3 h 148"/>
                <a:gd name="T8" fmla="*/ 208 w 1530"/>
                <a:gd name="T9" fmla="*/ 124 h 148"/>
                <a:gd name="T10" fmla="*/ 271 w 1530"/>
                <a:gd name="T11" fmla="*/ 5 h 148"/>
                <a:gd name="T12" fmla="*/ 328 w 1530"/>
                <a:gd name="T13" fmla="*/ 126 h 148"/>
                <a:gd name="T14" fmla="*/ 391 w 1530"/>
                <a:gd name="T15" fmla="*/ 7 h 148"/>
                <a:gd name="T16" fmla="*/ 448 w 1530"/>
                <a:gd name="T17" fmla="*/ 129 h 148"/>
                <a:gd name="T18" fmla="*/ 511 w 1530"/>
                <a:gd name="T19" fmla="*/ 10 h 148"/>
                <a:gd name="T20" fmla="*/ 568 w 1530"/>
                <a:gd name="T21" fmla="*/ 131 h 148"/>
                <a:gd name="T22" fmla="*/ 631 w 1530"/>
                <a:gd name="T23" fmla="*/ 12 h 148"/>
                <a:gd name="T24" fmla="*/ 688 w 1530"/>
                <a:gd name="T25" fmla="*/ 133 h 148"/>
                <a:gd name="T26" fmla="*/ 751 w 1530"/>
                <a:gd name="T27" fmla="*/ 15 h 148"/>
                <a:gd name="T28" fmla="*/ 808 w 1530"/>
                <a:gd name="T29" fmla="*/ 136 h 148"/>
                <a:gd name="T30" fmla="*/ 871 w 1530"/>
                <a:gd name="T31" fmla="*/ 17 h 148"/>
                <a:gd name="T32" fmla="*/ 928 w 1530"/>
                <a:gd name="T33" fmla="*/ 138 h 148"/>
                <a:gd name="T34" fmla="*/ 990 w 1530"/>
                <a:gd name="T35" fmla="*/ 20 h 148"/>
                <a:gd name="T36" fmla="*/ 1048 w 1530"/>
                <a:gd name="T37" fmla="*/ 141 h 148"/>
                <a:gd name="T38" fmla="*/ 1110 w 1530"/>
                <a:gd name="T39" fmla="*/ 22 h 148"/>
                <a:gd name="T40" fmla="*/ 1168 w 1530"/>
                <a:gd name="T41" fmla="*/ 143 h 148"/>
                <a:gd name="T42" fmla="*/ 1230 w 1530"/>
                <a:gd name="T43" fmla="*/ 24 h 148"/>
                <a:gd name="T44" fmla="*/ 1288 w 1530"/>
                <a:gd name="T45" fmla="*/ 146 h 148"/>
                <a:gd name="T46" fmla="*/ 1350 w 1530"/>
                <a:gd name="T47" fmla="*/ 27 h 148"/>
                <a:gd name="T48" fmla="*/ 1408 w 1530"/>
                <a:gd name="T49" fmla="*/ 148 h 148"/>
                <a:gd name="T50" fmla="*/ 1470 w 1530"/>
                <a:gd name="T51" fmla="*/ 29 h 148"/>
                <a:gd name="T52" fmla="*/ 1499 w 1530"/>
                <a:gd name="T53" fmla="*/ 90 h 148"/>
                <a:gd name="T54" fmla="*/ 1530 w 1530"/>
                <a:gd name="T55" fmla="*/ 9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30" h="148">
                  <a:moveTo>
                    <a:pt x="0" y="60"/>
                  </a:moveTo>
                  <a:lnTo>
                    <a:pt x="31" y="0"/>
                  </a:lnTo>
                  <a:lnTo>
                    <a:pt x="88" y="121"/>
                  </a:lnTo>
                  <a:lnTo>
                    <a:pt x="151" y="3"/>
                  </a:lnTo>
                  <a:lnTo>
                    <a:pt x="208" y="124"/>
                  </a:lnTo>
                  <a:lnTo>
                    <a:pt x="271" y="5"/>
                  </a:lnTo>
                  <a:lnTo>
                    <a:pt x="328" y="126"/>
                  </a:lnTo>
                  <a:lnTo>
                    <a:pt x="391" y="7"/>
                  </a:lnTo>
                  <a:lnTo>
                    <a:pt x="448" y="129"/>
                  </a:lnTo>
                  <a:lnTo>
                    <a:pt x="511" y="10"/>
                  </a:lnTo>
                  <a:lnTo>
                    <a:pt x="568" y="131"/>
                  </a:lnTo>
                  <a:lnTo>
                    <a:pt x="631" y="12"/>
                  </a:lnTo>
                  <a:lnTo>
                    <a:pt x="688" y="133"/>
                  </a:lnTo>
                  <a:lnTo>
                    <a:pt x="751" y="15"/>
                  </a:lnTo>
                  <a:lnTo>
                    <a:pt x="808" y="136"/>
                  </a:lnTo>
                  <a:lnTo>
                    <a:pt x="871" y="17"/>
                  </a:lnTo>
                  <a:lnTo>
                    <a:pt x="928" y="138"/>
                  </a:lnTo>
                  <a:lnTo>
                    <a:pt x="990" y="20"/>
                  </a:lnTo>
                  <a:lnTo>
                    <a:pt x="1048" y="141"/>
                  </a:lnTo>
                  <a:lnTo>
                    <a:pt x="1110" y="22"/>
                  </a:lnTo>
                  <a:lnTo>
                    <a:pt x="1168" y="143"/>
                  </a:lnTo>
                  <a:lnTo>
                    <a:pt x="1230" y="24"/>
                  </a:lnTo>
                  <a:lnTo>
                    <a:pt x="1288" y="146"/>
                  </a:lnTo>
                  <a:lnTo>
                    <a:pt x="1350" y="27"/>
                  </a:lnTo>
                  <a:lnTo>
                    <a:pt x="1408" y="148"/>
                  </a:lnTo>
                  <a:lnTo>
                    <a:pt x="1470" y="29"/>
                  </a:lnTo>
                  <a:lnTo>
                    <a:pt x="1499" y="90"/>
                  </a:lnTo>
                  <a:lnTo>
                    <a:pt x="1530" y="9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6" name="Arc 256"/>
            <p:cNvSpPr>
              <a:spLocks/>
            </p:cNvSpPr>
            <p:nvPr/>
          </p:nvSpPr>
          <p:spPr bwMode="auto">
            <a:xfrm>
              <a:off x="1277" y="4972"/>
              <a:ext cx="734" cy="17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7" name="Freeform 257"/>
            <p:cNvSpPr>
              <a:spLocks/>
            </p:cNvSpPr>
            <p:nvPr/>
          </p:nvSpPr>
          <p:spPr bwMode="auto">
            <a:xfrm>
              <a:off x="1991" y="4972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8" name="Arc 258"/>
            <p:cNvSpPr>
              <a:spLocks/>
            </p:cNvSpPr>
            <p:nvPr/>
          </p:nvSpPr>
          <p:spPr bwMode="auto">
            <a:xfrm>
              <a:off x="1165" y="3014"/>
              <a:ext cx="70" cy="4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89" name="Arc 259"/>
            <p:cNvSpPr>
              <a:spLocks/>
            </p:cNvSpPr>
            <p:nvPr/>
          </p:nvSpPr>
          <p:spPr bwMode="auto">
            <a:xfrm>
              <a:off x="901" y="3061"/>
              <a:ext cx="335" cy="13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0" name="Freeform 260"/>
            <p:cNvSpPr>
              <a:spLocks/>
            </p:cNvSpPr>
            <p:nvPr/>
          </p:nvSpPr>
          <p:spPr bwMode="auto">
            <a:xfrm>
              <a:off x="901" y="3181"/>
              <a:ext cx="51" cy="37"/>
            </a:xfrm>
            <a:custGeom>
              <a:avLst/>
              <a:gdLst>
                <a:gd name="T0" fmla="*/ 0 w 51"/>
                <a:gd name="T1" fmla="*/ 18 h 37"/>
                <a:gd name="T2" fmla="*/ 51 w 51"/>
                <a:gd name="T3" fmla="*/ 37 h 37"/>
                <a:gd name="T4" fmla="*/ 38 w 51"/>
                <a:gd name="T5" fmla="*/ 18 h 37"/>
                <a:gd name="T6" fmla="*/ 51 w 51"/>
                <a:gd name="T7" fmla="*/ 0 h 37"/>
                <a:gd name="T8" fmla="*/ 0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8"/>
                  </a:moveTo>
                  <a:lnTo>
                    <a:pt x="51" y="37"/>
                  </a:lnTo>
                  <a:lnTo>
                    <a:pt x="38" y="18"/>
                  </a:lnTo>
                  <a:lnTo>
                    <a:pt x="51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1" name="Arc 261"/>
            <p:cNvSpPr>
              <a:spLocks/>
            </p:cNvSpPr>
            <p:nvPr/>
          </p:nvSpPr>
          <p:spPr bwMode="auto">
            <a:xfrm>
              <a:off x="1150" y="4048"/>
              <a:ext cx="127" cy="64"/>
            </a:xfrm>
            <a:custGeom>
              <a:avLst/>
              <a:gdLst>
                <a:gd name="G0" fmla="+- 21600 0 0"/>
                <a:gd name="G1" fmla="+- 340 0 0"/>
                <a:gd name="G2" fmla="+- 21600 0 0"/>
                <a:gd name="T0" fmla="*/ 21600 w 21600"/>
                <a:gd name="T1" fmla="*/ 21940 h 21940"/>
                <a:gd name="T2" fmla="*/ 3 w 21600"/>
                <a:gd name="T3" fmla="*/ 0 h 21940"/>
                <a:gd name="T4" fmla="*/ 21600 w 21600"/>
                <a:gd name="T5" fmla="*/ 340 h 2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40" fill="none" extrusionOk="0">
                  <a:moveTo>
                    <a:pt x="21600" y="21940"/>
                  </a:moveTo>
                  <a:cubicBezTo>
                    <a:pt x="9670" y="21940"/>
                    <a:pt x="0" y="12269"/>
                    <a:pt x="0" y="340"/>
                  </a:cubicBezTo>
                  <a:cubicBezTo>
                    <a:pt x="-1" y="226"/>
                    <a:pt x="0" y="113"/>
                    <a:pt x="2" y="-1"/>
                  </a:cubicBezTo>
                </a:path>
                <a:path w="21600" h="21940" stroke="0" extrusionOk="0">
                  <a:moveTo>
                    <a:pt x="21600" y="21940"/>
                  </a:moveTo>
                  <a:cubicBezTo>
                    <a:pt x="9670" y="21940"/>
                    <a:pt x="0" y="12269"/>
                    <a:pt x="0" y="340"/>
                  </a:cubicBezTo>
                  <a:cubicBezTo>
                    <a:pt x="-1" y="226"/>
                    <a:pt x="0" y="113"/>
                    <a:pt x="2" y="-1"/>
                  </a:cubicBezTo>
                  <a:lnTo>
                    <a:pt x="21600" y="34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2" name="Arc 262"/>
            <p:cNvSpPr>
              <a:spLocks/>
            </p:cNvSpPr>
            <p:nvPr/>
          </p:nvSpPr>
          <p:spPr bwMode="auto">
            <a:xfrm>
              <a:off x="911" y="4112"/>
              <a:ext cx="366" cy="11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3" name="Freeform 263"/>
            <p:cNvSpPr>
              <a:spLocks/>
            </p:cNvSpPr>
            <p:nvPr/>
          </p:nvSpPr>
          <p:spPr bwMode="auto">
            <a:xfrm>
              <a:off x="911" y="4210"/>
              <a:ext cx="51" cy="37"/>
            </a:xfrm>
            <a:custGeom>
              <a:avLst/>
              <a:gdLst>
                <a:gd name="T0" fmla="*/ 0 w 51"/>
                <a:gd name="T1" fmla="*/ 19 h 37"/>
                <a:gd name="T2" fmla="*/ 51 w 51"/>
                <a:gd name="T3" fmla="*/ 37 h 37"/>
                <a:gd name="T4" fmla="*/ 38 w 51"/>
                <a:gd name="T5" fmla="*/ 19 h 37"/>
                <a:gd name="T6" fmla="*/ 51 w 51"/>
                <a:gd name="T7" fmla="*/ 0 h 37"/>
                <a:gd name="T8" fmla="*/ 0 w 51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9"/>
                  </a:moveTo>
                  <a:lnTo>
                    <a:pt x="51" y="37"/>
                  </a:lnTo>
                  <a:lnTo>
                    <a:pt x="38" y="19"/>
                  </a:lnTo>
                  <a:lnTo>
                    <a:pt x="51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4" name="Arc 264"/>
            <p:cNvSpPr>
              <a:spLocks/>
            </p:cNvSpPr>
            <p:nvPr/>
          </p:nvSpPr>
          <p:spPr bwMode="auto">
            <a:xfrm>
              <a:off x="1150" y="5078"/>
              <a:ext cx="95" cy="59"/>
            </a:xfrm>
            <a:custGeom>
              <a:avLst/>
              <a:gdLst>
                <a:gd name="G0" fmla="+- 21600 0 0"/>
                <a:gd name="G1" fmla="+- 369 0 0"/>
                <a:gd name="G2" fmla="+- 21600 0 0"/>
                <a:gd name="T0" fmla="*/ 21600 w 21600"/>
                <a:gd name="T1" fmla="*/ 21969 h 21969"/>
                <a:gd name="T2" fmla="*/ 3 w 21600"/>
                <a:gd name="T3" fmla="*/ 0 h 21969"/>
                <a:gd name="T4" fmla="*/ 21600 w 21600"/>
                <a:gd name="T5" fmla="*/ 369 h 21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969" fill="none" extrusionOk="0">
                  <a:moveTo>
                    <a:pt x="21600" y="21969"/>
                  </a:moveTo>
                  <a:cubicBezTo>
                    <a:pt x="9670" y="21969"/>
                    <a:pt x="0" y="12298"/>
                    <a:pt x="0" y="369"/>
                  </a:cubicBezTo>
                  <a:cubicBezTo>
                    <a:pt x="-1" y="245"/>
                    <a:pt x="1" y="122"/>
                    <a:pt x="3" y="0"/>
                  </a:cubicBezTo>
                </a:path>
                <a:path w="21600" h="21969" stroke="0" extrusionOk="0">
                  <a:moveTo>
                    <a:pt x="21600" y="21969"/>
                  </a:moveTo>
                  <a:cubicBezTo>
                    <a:pt x="9670" y="21969"/>
                    <a:pt x="0" y="12298"/>
                    <a:pt x="0" y="369"/>
                  </a:cubicBezTo>
                  <a:cubicBezTo>
                    <a:pt x="-1" y="245"/>
                    <a:pt x="1" y="122"/>
                    <a:pt x="3" y="0"/>
                  </a:cubicBezTo>
                  <a:lnTo>
                    <a:pt x="21600" y="36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5" name="Arc 265"/>
            <p:cNvSpPr>
              <a:spLocks/>
            </p:cNvSpPr>
            <p:nvPr/>
          </p:nvSpPr>
          <p:spPr bwMode="auto">
            <a:xfrm>
              <a:off x="937" y="5137"/>
              <a:ext cx="308" cy="122"/>
            </a:xfrm>
            <a:custGeom>
              <a:avLst/>
              <a:gdLst>
                <a:gd name="G0" fmla="+- 70 0 0"/>
                <a:gd name="G1" fmla="+- 0 0 0"/>
                <a:gd name="G2" fmla="+- 21600 0 0"/>
                <a:gd name="T0" fmla="*/ 21670 w 21670"/>
                <a:gd name="T1" fmla="*/ 0 h 21600"/>
                <a:gd name="T2" fmla="*/ 0 w 21670"/>
                <a:gd name="T3" fmla="*/ 21600 h 21600"/>
                <a:gd name="T4" fmla="*/ 70 w 2167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70" h="21600" fill="none" extrusionOk="0">
                  <a:moveTo>
                    <a:pt x="21670" y="0"/>
                  </a:moveTo>
                  <a:cubicBezTo>
                    <a:pt x="21670" y="11929"/>
                    <a:pt x="11999" y="21600"/>
                    <a:pt x="70" y="21600"/>
                  </a:cubicBezTo>
                  <a:cubicBezTo>
                    <a:pt x="46" y="21600"/>
                    <a:pt x="23" y="21599"/>
                    <a:pt x="0" y="21599"/>
                  </a:cubicBezTo>
                </a:path>
                <a:path w="21670" h="21600" stroke="0" extrusionOk="0">
                  <a:moveTo>
                    <a:pt x="21670" y="0"/>
                  </a:moveTo>
                  <a:cubicBezTo>
                    <a:pt x="21670" y="11929"/>
                    <a:pt x="11999" y="21600"/>
                    <a:pt x="70" y="21600"/>
                  </a:cubicBezTo>
                  <a:cubicBezTo>
                    <a:pt x="46" y="21600"/>
                    <a:pt x="23" y="21599"/>
                    <a:pt x="0" y="21599"/>
                  </a:cubicBezTo>
                  <a:lnTo>
                    <a:pt x="7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6" name="Freeform 266"/>
            <p:cNvSpPr>
              <a:spLocks/>
            </p:cNvSpPr>
            <p:nvPr/>
          </p:nvSpPr>
          <p:spPr bwMode="auto">
            <a:xfrm>
              <a:off x="937" y="5240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9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9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7" name="Freeform 267"/>
            <p:cNvSpPr>
              <a:spLocks/>
            </p:cNvSpPr>
            <p:nvPr/>
          </p:nvSpPr>
          <p:spPr bwMode="auto">
            <a:xfrm>
              <a:off x="1150" y="2451"/>
              <a:ext cx="312" cy="685"/>
            </a:xfrm>
            <a:custGeom>
              <a:avLst/>
              <a:gdLst>
                <a:gd name="T0" fmla="*/ 60 w 884"/>
                <a:gd name="T1" fmla="*/ 1935 h 1935"/>
                <a:gd name="T2" fmla="*/ 0 w 884"/>
                <a:gd name="T3" fmla="*/ 1529 h 1935"/>
                <a:gd name="T4" fmla="*/ 884 w 884"/>
                <a:gd name="T5" fmla="*/ 0 h 1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84" h="1935">
                  <a:moveTo>
                    <a:pt x="60" y="1935"/>
                  </a:moveTo>
                  <a:lnTo>
                    <a:pt x="0" y="1529"/>
                  </a:lnTo>
                  <a:lnTo>
                    <a:pt x="88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8" name="Freeform 268"/>
            <p:cNvSpPr>
              <a:spLocks/>
            </p:cNvSpPr>
            <p:nvPr/>
          </p:nvSpPr>
          <p:spPr bwMode="auto">
            <a:xfrm>
              <a:off x="1420" y="2451"/>
              <a:ext cx="42" cy="54"/>
            </a:xfrm>
            <a:custGeom>
              <a:avLst/>
              <a:gdLst>
                <a:gd name="T0" fmla="*/ 42 w 42"/>
                <a:gd name="T1" fmla="*/ 0 h 54"/>
                <a:gd name="T2" fmla="*/ 0 w 42"/>
                <a:gd name="T3" fmla="*/ 35 h 54"/>
                <a:gd name="T4" fmla="*/ 23 w 42"/>
                <a:gd name="T5" fmla="*/ 33 h 54"/>
                <a:gd name="T6" fmla="*/ 33 w 42"/>
                <a:gd name="T7" fmla="*/ 54 h 54"/>
                <a:gd name="T8" fmla="*/ 42 w 42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4">
                  <a:moveTo>
                    <a:pt x="42" y="0"/>
                  </a:moveTo>
                  <a:lnTo>
                    <a:pt x="0" y="35"/>
                  </a:lnTo>
                  <a:lnTo>
                    <a:pt x="23" y="33"/>
                  </a:lnTo>
                  <a:lnTo>
                    <a:pt x="33" y="54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99" name="Freeform 269"/>
            <p:cNvSpPr>
              <a:spLocks/>
            </p:cNvSpPr>
            <p:nvPr/>
          </p:nvSpPr>
          <p:spPr bwMode="auto">
            <a:xfrm>
              <a:off x="1123" y="3459"/>
              <a:ext cx="297" cy="701"/>
            </a:xfrm>
            <a:custGeom>
              <a:avLst/>
              <a:gdLst>
                <a:gd name="T0" fmla="*/ 179 w 840"/>
                <a:gd name="T1" fmla="*/ 1980 h 1980"/>
                <a:gd name="T2" fmla="*/ 0 w 840"/>
                <a:gd name="T3" fmla="*/ 1499 h 1980"/>
                <a:gd name="T4" fmla="*/ 840 w 840"/>
                <a:gd name="T5" fmla="*/ 0 h 1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0" h="1980">
                  <a:moveTo>
                    <a:pt x="179" y="1980"/>
                  </a:moveTo>
                  <a:lnTo>
                    <a:pt x="0" y="1499"/>
                  </a:lnTo>
                  <a:lnTo>
                    <a:pt x="84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0" name="Freeform 270"/>
            <p:cNvSpPr>
              <a:spLocks/>
            </p:cNvSpPr>
            <p:nvPr/>
          </p:nvSpPr>
          <p:spPr bwMode="auto">
            <a:xfrm>
              <a:off x="1379" y="3459"/>
              <a:ext cx="41" cy="55"/>
            </a:xfrm>
            <a:custGeom>
              <a:avLst/>
              <a:gdLst>
                <a:gd name="T0" fmla="*/ 41 w 41"/>
                <a:gd name="T1" fmla="*/ 0 h 55"/>
                <a:gd name="T2" fmla="*/ 0 w 41"/>
                <a:gd name="T3" fmla="*/ 36 h 55"/>
                <a:gd name="T4" fmla="*/ 23 w 41"/>
                <a:gd name="T5" fmla="*/ 34 h 55"/>
                <a:gd name="T6" fmla="*/ 32 w 41"/>
                <a:gd name="T7" fmla="*/ 55 h 55"/>
                <a:gd name="T8" fmla="*/ 41 w 41"/>
                <a:gd name="T9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5">
                  <a:moveTo>
                    <a:pt x="41" y="0"/>
                  </a:moveTo>
                  <a:lnTo>
                    <a:pt x="0" y="36"/>
                  </a:lnTo>
                  <a:lnTo>
                    <a:pt x="23" y="34"/>
                  </a:lnTo>
                  <a:lnTo>
                    <a:pt x="32" y="55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1" name="Freeform 271"/>
            <p:cNvSpPr>
              <a:spLocks/>
            </p:cNvSpPr>
            <p:nvPr/>
          </p:nvSpPr>
          <p:spPr bwMode="auto">
            <a:xfrm>
              <a:off x="1123" y="4457"/>
              <a:ext cx="430" cy="770"/>
            </a:xfrm>
            <a:custGeom>
              <a:avLst/>
              <a:gdLst>
                <a:gd name="T0" fmla="*/ 104 w 1214"/>
                <a:gd name="T1" fmla="*/ 2175 h 2175"/>
                <a:gd name="T2" fmla="*/ 0 w 1214"/>
                <a:gd name="T3" fmla="*/ 1770 h 2175"/>
                <a:gd name="T4" fmla="*/ 1214 w 1214"/>
                <a:gd name="T5" fmla="*/ 0 h 2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4" h="2175">
                  <a:moveTo>
                    <a:pt x="104" y="2175"/>
                  </a:moveTo>
                  <a:lnTo>
                    <a:pt x="0" y="1770"/>
                  </a:lnTo>
                  <a:lnTo>
                    <a:pt x="12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02" name="Freeform 272"/>
            <p:cNvSpPr>
              <a:spLocks/>
            </p:cNvSpPr>
            <p:nvPr/>
          </p:nvSpPr>
          <p:spPr bwMode="auto">
            <a:xfrm>
              <a:off x="1507" y="4457"/>
              <a:ext cx="46" cy="53"/>
            </a:xfrm>
            <a:custGeom>
              <a:avLst/>
              <a:gdLst>
                <a:gd name="T0" fmla="*/ 46 w 46"/>
                <a:gd name="T1" fmla="*/ 0 h 53"/>
                <a:gd name="T2" fmla="*/ 0 w 46"/>
                <a:gd name="T3" fmla="*/ 32 h 53"/>
                <a:gd name="T4" fmla="*/ 24 w 46"/>
                <a:gd name="T5" fmla="*/ 32 h 53"/>
                <a:gd name="T6" fmla="*/ 32 w 46"/>
                <a:gd name="T7" fmla="*/ 53 h 53"/>
                <a:gd name="T8" fmla="*/ 46 w 46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3">
                  <a:moveTo>
                    <a:pt x="46" y="0"/>
                  </a:moveTo>
                  <a:lnTo>
                    <a:pt x="0" y="32"/>
                  </a:lnTo>
                  <a:lnTo>
                    <a:pt x="24" y="32"/>
                  </a:lnTo>
                  <a:lnTo>
                    <a:pt x="32" y="53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361112" cy="8413750"/>
            <a:chOff x="295" y="288"/>
            <a:chExt cx="4007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5" y="288"/>
              <a:ext cx="3785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322" y="315"/>
              <a:ext cx="3980" cy="5092"/>
              <a:chOff x="322" y="315"/>
              <a:chExt cx="3980" cy="5092"/>
            </a:xfrm>
          </p:grpSpPr>
          <p:sp>
            <p:nvSpPr>
              <p:cNvPr id="14375" name="Rectangle 5"/>
              <p:cNvSpPr>
                <a:spLocks noChangeArrowheads="1"/>
              </p:cNvSpPr>
              <p:nvPr/>
            </p:nvSpPr>
            <p:spPr bwMode="auto">
              <a:xfrm>
                <a:off x="322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6" name="Rectangle 6"/>
              <p:cNvSpPr>
                <a:spLocks noChangeArrowheads="1"/>
              </p:cNvSpPr>
              <p:nvPr/>
            </p:nvSpPr>
            <p:spPr bwMode="auto">
              <a:xfrm>
                <a:off x="322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7" name="Rectangle 7"/>
              <p:cNvSpPr>
                <a:spLocks noChangeArrowheads="1"/>
              </p:cNvSpPr>
              <p:nvPr/>
            </p:nvSpPr>
            <p:spPr bwMode="auto">
              <a:xfrm>
                <a:off x="322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8" name="Rectangle 8"/>
              <p:cNvSpPr>
                <a:spLocks noChangeArrowheads="1"/>
              </p:cNvSpPr>
              <p:nvPr/>
            </p:nvSpPr>
            <p:spPr bwMode="auto">
              <a:xfrm>
                <a:off x="727" y="462"/>
                <a:ext cx="3050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79" name="Oval 9"/>
              <p:cNvSpPr>
                <a:spLocks noChangeArrowheads="1"/>
              </p:cNvSpPr>
              <p:nvPr/>
            </p:nvSpPr>
            <p:spPr bwMode="auto">
              <a:xfrm>
                <a:off x="927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0" name="Rectangle 10"/>
              <p:cNvSpPr>
                <a:spLocks noChangeArrowheads="1"/>
              </p:cNvSpPr>
              <p:nvPr/>
            </p:nvSpPr>
            <p:spPr bwMode="auto">
              <a:xfrm>
                <a:off x="1705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1" name="Oval 11"/>
              <p:cNvSpPr>
                <a:spLocks noChangeArrowheads="1"/>
              </p:cNvSpPr>
              <p:nvPr/>
            </p:nvSpPr>
            <p:spPr bwMode="auto">
              <a:xfrm>
                <a:off x="1697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2" name="Rectangle 12"/>
              <p:cNvSpPr>
                <a:spLocks noChangeArrowheads="1"/>
              </p:cNvSpPr>
              <p:nvPr/>
            </p:nvSpPr>
            <p:spPr bwMode="auto">
              <a:xfrm>
                <a:off x="2082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3" name="Oval 13"/>
              <p:cNvSpPr>
                <a:spLocks noChangeArrowheads="1"/>
              </p:cNvSpPr>
              <p:nvPr/>
            </p:nvSpPr>
            <p:spPr bwMode="auto">
              <a:xfrm>
                <a:off x="1951" y="1429"/>
                <a:ext cx="107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4" name="Rectangle 14"/>
              <p:cNvSpPr>
                <a:spLocks noChangeArrowheads="1"/>
              </p:cNvSpPr>
              <p:nvPr/>
            </p:nvSpPr>
            <p:spPr bwMode="auto">
              <a:xfrm>
                <a:off x="2586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5" name="Rectangle 15"/>
              <p:cNvSpPr>
                <a:spLocks noChangeArrowheads="1"/>
              </p:cNvSpPr>
              <p:nvPr/>
            </p:nvSpPr>
            <p:spPr bwMode="auto">
              <a:xfrm>
                <a:off x="2206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6" name="Line 16"/>
              <p:cNvSpPr>
                <a:spLocks noChangeShapeType="1"/>
              </p:cNvSpPr>
              <p:nvPr/>
            </p:nvSpPr>
            <p:spPr bwMode="auto">
              <a:xfrm>
                <a:off x="2206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7" name="Line 17"/>
              <p:cNvSpPr>
                <a:spLocks noChangeShapeType="1"/>
              </p:cNvSpPr>
              <p:nvPr/>
            </p:nvSpPr>
            <p:spPr bwMode="auto">
              <a:xfrm flipV="1">
                <a:off x="2206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88" name="Rectangle 18"/>
              <p:cNvSpPr>
                <a:spLocks noChangeArrowheads="1"/>
              </p:cNvSpPr>
              <p:nvPr/>
            </p:nvSpPr>
            <p:spPr bwMode="auto">
              <a:xfrm>
                <a:off x="1439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89" name="Oval 19"/>
              <p:cNvSpPr>
                <a:spLocks noChangeArrowheads="1"/>
              </p:cNvSpPr>
              <p:nvPr/>
            </p:nvSpPr>
            <p:spPr bwMode="auto">
              <a:xfrm>
                <a:off x="2466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0" name="Rectangle 20"/>
              <p:cNvSpPr>
                <a:spLocks noChangeArrowheads="1"/>
              </p:cNvSpPr>
              <p:nvPr/>
            </p:nvSpPr>
            <p:spPr bwMode="auto">
              <a:xfrm>
                <a:off x="220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1" name="Oval 21"/>
              <p:cNvSpPr>
                <a:spLocks noChangeArrowheads="1"/>
              </p:cNvSpPr>
              <p:nvPr/>
            </p:nvSpPr>
            <p:spPr bwMode="auto">
              <a:xfrm>
                <a:off x="272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2" name="Rectangle 22"/>
              <p:cNvSpPr>
                <a:spLocks noChangeArrowheads="1"/>
              </p:cNvSpPr>
              <p:nvPr/>
            </p:nvSpPr>
            <p:spPr bwMode="auto">
              <a:xfrm>
                <a:off x="272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3" name="Oval 23"/>
              <p:cNvSpPr>
                <a:spLocks noChangeArrowheads="1"/>
              </p:cNvSpPr>
              <p:nvPr/>
            </p:nvSpPr>
            <p:spPr bwMode="auto">
              <a:xfrm>
                <a:off x="2976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4" name="Rectangle 24"/>
              <p:cNvSpPr>
                <a:spLocks noChangeArrowheads="1"/>
              </p:cNvSpPr>
              <p:nvPr/>
            </p:nvSpPr>
            <p:spPr bwMode="auto">
              <a:xfrm>
                <a:off x="2984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5" name="Oval 25"/>
              <p:cNvSpPr>
                <a:spLocks noChangeArrowheads="1"/>
              </p:cNvSpPr>
              <p:nvPr/>
            </p:nvSpPr>
            <p:spPr bwMode="auto">
              <a:xfrm>
                <a:off x="2206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6" name="Rectangle 26"/>
              <p:cNvSpPr>
                <a:spLocks noChangeArrowheads="1"/>
              </p:cNvSpPr>
              <p:nvPr/>
            </p:nvSpPr>
            <p:spPr bwMode="auto">
              <a:xfrm>
                <a:off x="930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7" name="Oval 27"/>
              <p:cNvSpPr>
                <a:spLocks noChangeArrowheads="1"/>
              </p:cNvSpPr>
              <p:nvPr/>
            </p:nvSpPr>
            <p:spPr bwMode="auto">
              <a:xfrm>
                <a:off x="2206" y="1854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98" name="Rectangle 28"/>
              <p:cNvSpPr>
                <a:spLocks noChangeArrowheads="1"/>
              </p:cNvSpPr>
              <p:nvPr/>
            </p:nvSpPr>
            <p:spPr bwMode="auto">
              <a:xfrm>
                <a:off x="3361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399" name="Oval 29"/>
              <p:cNvSpPr>
                <a:spLocks noChangeArrowheads="1"/>
              </p:cNvSpPr>
              <p:nvPr/>
            </p:nvSpPr>
            <p:spPr bwMode="auto">
              <a:xfrm>
                <a:off x="1468" y="1541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0" name="Rectangle 30"/>
              <p:cNvSpPr>
                <a:spLocks noChangeArrowheads="1"/>
              </p:cNvSpPr>
              <p:nvPr/>
            </p:nvSpPr>
            <p:spPr bwMode="auto">
              <a:xfrm>
                <a:off x="1540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1" name="Oval 31"/>
              <p:cNvSpPr>
                <a:spLocks noChangeArrowheads="1"/>
              </p:cNvSpPr>
              <p:nvPr/>
            </p:nvSpPr>
            <p:spPr bwMode="auto">
              <a:xfrm>
                <a:off x="3231" y="1657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2" name="Rectangle 32"/>
              <p:cNvSpPr>
                <a:spLocks noChangeArrowheads="1"/>
              </p:cNvSpPr>
              <p:nvPr/>
            </p:nvSpPr>
            <p:spPr bwMode="auto">
              <a:xfrm>
                <a:off x="2944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3" name="Oval 33"/>
              <p:cNvSpPr>
                <a:spLocks noChangeArrowheads="1"/>
              </p:cNvSpPr>
              <p:nvPr/>
            </p:nvSpPr>
            <p:spPr bwMode="auto">
              <a:xfrm>
                <a:off x="473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4" name="Rectangle 34"/>
              <p:cNvSpPr>
                <a:spLocks noChangeArrowheads="1"/>
              </p:cNvSpPr>
              <p:nvPr/>
            </p:nvSpPr>
            <p:spPr bwMode="auto">
              <a:xfrm>
                <a:off x="921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5" name="Oval 35"/>
              <p:cNvSpPr>
                <a:spLocks noChangeArrowheads="1"/>
              </p:cNvSpPr>
              <p:nvPr/>
            </p:nvSpPr>
            <p:spPr bwMode="auto">
              <a:xfrm>
                <a:off x="913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6" name="Rectangle 36"/>
              <p:cNvSpPr>
                <a:spLocks noChangeArrowheads="1"/>
              </p:cNvSpPr>
              <p:nvPr/>
            </p:nvSpPr>
            <p:spPr bwMode="auto">
              <a:xfrm>
                <a:off x="1139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7" name="Oval 37"/>
              <p:cNvSpPr>
                <a:spLocks noChangeArrowheads="1"/>
              </p:cNvSpPr>
              <p:nvPr/>
            </p:nvSpPr>
            <p:spPr bwMode="auto">
              <a:xfrm>
                <a:off x="1062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08" name="Rectangle 38"/>
              <p:cNvSpPr>
                <a:spLocks noChangeArrowheads="1"/>
              </p:cNvSpPr>
              <p:nvPr/>
            </p:nvSpPr>
            <p:spPr bwMode="auto">
              <a:xfrm>
                <a:off x="1436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09" name="Rectangle 39"/>
              <p:cNvSpPr>
                <a:spLocks noChangeArrowheads="1"/>
              </p:cNvSpPr>
              <p:nvPr/>
            </p:nvSpPr>
            <p:spPr bwMode="auto">
              <a:xfrm>
                <a:off x="1211" y="296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0" name="Line 40"/>
              <p:cNvSpPr>
                <a:spLocks noChangeShapeType="1"/>
              </p:cNvSpPr>
              <p:nvPr/>
            </p:nvSpPr>
            <p:spPr bwMode="auto">
              <a:xfrm>
                <a:off x="1211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1" name="Line 41"/>
              <p:cNvSpPr>
                <a:spLocks noChangeShapeType="1"/>
              </p:cNvSpPr>
              <p:nvPr/>
            </p:nvSpPr>
            <p:spPr bwMode="auto">
              <a:xfrm flipV="1">
                <a:off x="1211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2" name="Rectangle 42"/>
              <p:cNvSpPr>
                <a:spLocks noChangeArrowheads="1"/>
              </p:cNvSpPr>
              <p:nvPr/>
            </p:nvSpPr>
            <p:spPr bwMode="auto">
              <a:xfrm>
                <a:off x="760" y="275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3" name="Oval 43"/>
              <p:cNvSpPr>
                <a:spLocks noChangeArrowheads="1"/>
              </p:cNvSpPr>
              <p:nvPr/>
            </p:nvSpPr>
            <p:spPr bwMode="auto">
              <a:xfrm>
                <a:off x="1359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4" name="Rectangle 44"/>
              <p:cNvSpPr>
                <a:spLocks noChangeArrowheads="1"/>
              </p:cNvSpPr>
              <p:nvPr/>
            </p:nvSpPr>
            <p:spPr bwMode="auto">
              <a:xfrm>
                <a:off x="1068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5" name="Oval 45"/>
              <p:cNvSpPr>
                <a:spLocks noChangeArrowheads="1"/>
              </p:cNvSpPr>
              <p:nvPr/>
            </p:nvSpPr>
            <p:spPr bwMode="auto">
              <a:xfrm>
                <a:off x="1508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6" name="Rectangle 46"/>
              <p:cNvSpPr>
                <a:spLocks noChangeArrowheads="1"/>
              </p:cNvSpPr>
              <p:nvPr/>
            </p:nvSpPr>
            <p:spPr bwMode="auto">
              <a:xfrm>
                <a:off x="1360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7" name="Oval 47"/>
              <p:cNvSpPr>
                <a:spLocks noChangeArrowheads="1"/>
              </p:cNvSpPr>
              <p:nvPr/>
            </p:nvSpPr>
            <p:spPr bwMode="auto">
              <a:xfrm>
                <a:off x="1657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18" name="Rectangle 48"/>
              <p:cNvSpPr>
                <a:spLocks noChangeArrowheads="1"/>
              </p:cNvSpPr>
              <p:nvPr/>
            </p:nvSpPr>
            <p:spPr bwMode="auto">
              <a:xfrm>
                <a:off x="1659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19" name="Oval 49"/>
              <p:cNvSpPr>
                <a:spLocks noChangeArrowheads="1"/>
              </p:cNvSpPr>
              <p:nvPr/>
            </p:nvSpPr>
            <p:spPr bwMode="auto">
              <a:xfrm>
                <a:off x="1211" y="30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0" name="Rectangle 50"/>
              <p:cNvSpPr>
                <a:spLocks noChangeArrowheads="1"/>
              </p:cNvSpPr>
              <p:nvPr/>
            </p:nvSpPr>
            <p:spPr bwMode="auto">
              <a:xfrm>
                <a:off x="473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1" name="Oval 51"/>
              <p:cNvSpPr>
                <a:spLocks noChangeArrowheads="1"/>
              </p:cNvSpPr>
              <p:nvPr/>
            </p:nvSpPr>
            <p:spPr bwMode="auto">
              <a:xfrm>
                <a:off x="1211" y="316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2" name="Rectangle 52"/>
              <p:cNvSpPr>
                <a:spLocks noChangeArrowheads="1"/>
              </p:cNvSpPr>
              <p:nvPr/>
            </p:nvSpPr>
            <p:spPr bwMode="auto">
              <a:xfrm>
                <a:off x="1806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3" name="Oval 53"/>
              <p:cNvSpPr>
                <a:spLocks noChangeArrowheads="1"/>
              </p:cNvSpPr>
              <p:nvPr/>
            </p:nvSpPr>
            <p:spPr bwMode="auto">
              <a:xfrm>
                <a:off x="765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4" name="Rectangle 54"/>
              <p:cNvSpPr>
                <a:spLocks noChangeArrowheads="1"/>
              </p:cNvSpPr>
              <p:nvPr/>
            </p:nvSpPr>
            <p:spPr bwMode="auto">
              <a:xfrm>
                <a:off x="1115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5" name="Oval 55"/>
              <p:cNvSpPr>
                <a:spLocks noChangeArrowheads="1"/>
              </p:cNvSpPr>
              <p:nvPr/>
            </p:nvSpPr>
            <p:spPr bwMode="auto">
              <a:xfrm>
                <a:off x="1800" y="30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6" name="Rectangle 56"/>
              <p:cNvSpPr>
                <a:spLocks noChangeArrowheads="1"/>
              </p:cNvSpPr>
              <p:nvPr/>
            </p:nvSpPr>
            <p:spPr bwMode="auto">
              <a:xfrm>
                <a:off x="1954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7" name="Oval 57"/>
              <p:cNvSpPr>
                <a:spLocks noChangeArrowheads="1"/>
              </p:cNvSpPr>
              <p:nvPr/>
            </p:nvSpPr>
            <p:spPr bwMode="auto">
              <a:xfrm>
                <a:off x="473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28" name="Rectangle 58"/>
              <p:cNvSpPr>
                <a:spLocks noChangeArrowheads="1"/>
              </p:cNvSpPr>
              <p:nvPr/>
            </p:nvSpPr>
            <p:spPr bwMode="auto">
              <a:xfrm>
                <a:off x="921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29" name="Oval 59"/>
              <p:cNvSpPr>
                <a:spLocks noChangeArrowheads="1"/>
              </p:cNvSpPr>
              <p:nvPr/>
            </p:nvSpPr>
            <p:spPr bwMode="auto">
              <a:xfrm>
                <a:off x="913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0" name="Rectangle 60"/>
              <p:cNvSpPr>
                <a:spLocks noChangeArrowheads="1"/>
              </p:cNvSpPr>
              <p:nvPr/>
            </p:nvSpPr>
            <p:spPr bwMode="auto">
              <a:xfrm>
                <a:off x="1211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1" name="Oval 61"/>
              <p:cNvSpPr>
                <a:spLocks noChangeArrowheads="1"/>
              </p:cNvSpPr>
              <p:nvPr/>
            </p:nvSpPr>
            <p:spPr bwMode="auto">
              <a:xfrm>
                <a:off x="1062" y="503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2" name="Rectangle 62"/>
              <p:cNvSpPr>
                <a:spLocks noChangeArrowheads="1"/>
              </p:cNvSpPr>
              <p:nvPr/>
            </p:nvSpPr>
            <p:spPr bwMode="auto">
              <a:xfrm>
                <a:off x="1511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3" name="Rectangle 63"/>
              <p:cNvSpPr>
                <a:spLocks noChangeArrowheads="1"/>
              </p:cNvSpPr>
              <p:nvPr/>
            </p:nvSpPr>
            <p:spPr bwMode="auto">
              <a:xfrm>
                <a:off x="1211" y="503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4" name="Line 64"/>
              <p:cNvSpPr>
                <a:spLocks noChangeShapeType="1"/>
              </p:cNvSpPr>
              <p:nvPr/>
            </p:nvSpPr>
            <p:spPr bwMode="auto">
              <a:xfrm>
                <a:off x="1211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5" name="Line 65"/>
              <p:cNvSpPr>
                <a:spLocks noChangeShapeType="1"/>
              </p:cNvSpPr>
              <p:nvPr/>
            </p:nvSpPr>
            <p:spPr bwMode="auto">
              <a:xfrm flipV="1">
                <a:off x="1211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6" name="Rectangle 66"/>
              <p:cNvSpPr>
                <a:spLocks noChangeArrowheads="1"/>
              </p:cNvSpPr>
              <p:nvPr/>
            </p:nvSpPr>
            <p:spPr bwMode="auto">
              <a:xfrm>
                <a:off x="746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7" name="Oval 67"/>
              <p:cNvSpPr>
                <a:spLocks noChangeArrowheads="1"/>
              </p:cNvSpPr>
              <p:nvPr/>
            </p:nvSpPr>
            <p:spPr bwMode="auto">
              <a:xfrm>
                <a:off x="1359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38" name="Rectangle 68"/>
              <p:cNvSpPr>
                <a:spLocks noChangeArrowheads="1"/>
              </p:cNvSpPr>
              <p:nvPr/>
            </p:nvSpPr>
            <p:spPr bwMode="auto">
              <a:xfrm>
                <a:off x="919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39" name="Oval 69"/>
              <p:cNvSpPr>
                <a:spLocks noChangeArrowheads="1"/>
              </p:cNvSpPr>
              <p:nvPr/>
            </p:nvSpPr>
            <p:spPr bwMode="auto">
              <a:xfrm>
                <a:off x="1508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0" name="Rectangle 70"/>
              <p:cNvSpPr>
                <a:spLocks noChangeArrowheads="1"/>
              </p:cNvSpPr>
              <p:nvPr/>
            </p:nvSpPr>
            <p:spPr bwMode="auto">
              <a:xfrm>
                <a:off x="1211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1" name="Oval 71"/>
              <p:cNvSpPr>
                <a:spLocks noChangeArrowheads="1"/>
              </p:cNvSpPr>
              <p:nvPr/>
            </p:nvSpPr>
            <p:spPr bwMode="auto">
              <a:xfrm>
                <a:off x="1657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2" name="Rectangle 72"/>
              <p:cNvSpPr>
                <a:spLocks noChangeArrowheads="1"/>
              </p:cNvSpPr>
              <p:nvPr/>
            </p:nvSpPr>
            <p:spPr bwMode="auto">
              <a:xfrm>
                <a:off x="1508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3" name="Oval 73"/>
              <p:cNvSpPr>
                <a:spLocks noChangeArrowheads="1"/>
              </p:cNvSpPr>
              <p:nvPr/>
            </p:nvSpPr>
            <p:spPr bwMode="auto">
              <a:xfrm>
                <a:off x="1211" y="512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4" name="Rectangle 74"/>
              <p:cNvSpPr>
                <a:spLocks noChangeArrowheads="1"/>
              </p:cNvSpPr>
              <p:nvPr/>
            </p:nvSpPr>
            <p:spPr bwMode="auto">
              <a:xfrm>
                <a:off x="473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5" name="Oval 75"/>
              <p:cNvSpPr>
                <a:spLocks noChangeArrowheads="1"/>
              </p:cNvSpPr>
              <p:nvPr/>
            </p:nvSpPr>
            <p:spPr bwMode="auto">
              <a:xfrm>
                <a:off x="1205" y="5248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6" name="Rectangle 76"/>
              <p:cNvSpPr>
                <a:spLocks noChangeArrowheads="1"/>
              </p:cNvSpPr>
              <p:nvPr/>
            </p:nvSpPr>
            <p:spPr bwMode="auto">
              <a:xfrm>
                <a:off x="1880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7" name="Oval 77"/>
              <p:cNvSpPr>
                <a:spLocks noChangeArrowheads="1"/>
              </p:cNvSpPr>
              <p:nvPr/>
            </p:nvSpPr>
            <p:spPr bwMode="auto">
              <a:xfrm>
                <a:off x="765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48" name="Rectangle 78"/>
              <p:cNvSpPr>
                <a:spLocks noChangeArrowheads="1"/>
              </p:cNvSpPr>
              <p:nvPr/>
            </p:nvSpPr>
            <p:spPr bwMode="auto">
              <a:xfrm>
                <a:off x="1115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49" name="Oval 79"/>
              <p:cNvSpPr>
                <a:spLocks noChangeArrowheads="1"/>
              </p:cNvSpPr>
              <p:nvPr/>
            </p:nvSpPr>
            <p:spPr bwMode="auto">
              <a:xfrm>
                <a:off x="1800" y="514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0" name="Rectangle 80"/>
              <p:cNvSpPr>
                <a:spLocks noChangeArrowheads="1"/>
              </p:cNvSpPr>
              <p:nvPr/>
            </p:nvSpPr>
            <p:spPr bwMode="auto">
              <a:xfrm>
                <a:off x="1707" y="48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1" name="Oval 81"/>
              <p:cNvSpPr>
                <a:spLocks noChangeArrowheads="1"/>
              </p:cNvSpPr>
              <p:nvPr/>
            </p:nvSpPr>
            <p:spPr bwMode="auto">
              <a:xfrm>
                <a:off x="473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2" name="Rectangle 82"/>
              <p:cNvSpPr>
                <a:spLocks noChangeArrowheads="1"/>
              </p:cNvSpPr>
              <p:nvPr/>
            </p:nvSpPr>
            <p:spPr bwMode="auto">
              <a:xfrm>
                <a:off x="921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3" name="Oval 83"/>
              <p:cNvSpPr>
                <a:spLocks noChangeArrowheads="1"/>
              </p:cNvSpPr>
              <p:nvPr/>
            </p:nvSpPr>
            <p:spPr bwMode="auto">
              <a:xfrm>
                <a:off x="913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4" name="Rectangle 84"/>
              <p:cNvSpPr>
                <a:spLocks noChangeArrowheads="1"/>
              </p:cNvSpPr>
              <p:nvPr/>
            </p:nvSpPr>
            <p:spPr bwMode="auto">
              <a:xfrm>
                <a:off x="1211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5" name="Oval 85"/>
              <p:cNvSpPr>
                <a:spLocks noChangeArrowheads="1"/>
              </p:cNvSpPr>
              <p:nvPr/>
            </p:nvSpPr>
            <p:spPr bwMode="auto">
              <a:xfrm>
                <a:off x="1062" y="3995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6" name="Rectangle 86"/>
              <p:cNvSpPr>
                <a:spLocks noChangeArrowheads="1"/>
              </p:cNvSpPr>
              <p:nvPr/>
            </p:nvSpPr>
            <p:spPr bwMode="auto">
              <a:xfrm>
                <a:off x="1511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57" name="Rectangle 87"/>
              <p:cNvSpPr>
                <a:spLocks noChangeArrowheads="1"/>
              </p:cNvSpPr>
              <p:nvPr/>
            </p:nvSpPr>
            <p:spPr bwMode="auto">
              <a:xfrm>
                <a:off x="1211" y="3995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8" name="Line 88"/>
              <p:cNvSpPr>
                <a:spLocks noChangeShapeType="1"/>
              </p:cNvSpPr>
              <p:nvPr/>
            </p:nvSpPr>
            <p:spPr bwMode="auto">
              <a:xfrm>
                <a:off x="1211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59" name="Line 89"/>
              <p:cNvSpPr>
                <a:spLocks noChangeShapeType="1"/>
              </p:cNvSpPr>
              <p:nvPr/>
            </p:nvSpPr>
            <p:spPr bwMode="auto">
              <a:xfrm flipV="1">
                <a:off x="1211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0" name="Rectangle 90"/>
              <p:cNvSpPr>
                <a:spLocks noChangeArrowheads="1"/>
              </p:cNvSpPr>
              <p:nvPr/>
            </p:nvSpPr>
            <p:spPr bwMode="auto">
              <a:xfrm>
                <a:off x="770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1" name="Oval 91"/>
              <p:cNvSpPr>
                <a:spLocks noChangeArrowheads="1"/>
              </p:cNvSpPr>
              <p:nvPr/>
            </p:nvSpPr>
            <p:spPr bwMode="auto">
              <a:xfrm>
                <a:off x="1359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2" name="Rectangle 92"/>
              <p:cNvSpPr>
                <a:spLocks noChangeArrowheads="1"/>
              </p:cNvSpPr>
              <p:nvPr/>
            </p:nvSpPr>
            <p:spPr bwMode="auto">
              <a:xfrm>
                <a:off x="1068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3" name="Oval 93"/>
              <p:cNvSpPr>
                <a:spLocks noChangeArrowheads="1"/>
              </p:cNvSpPr>
              <p:nvPr/>
            </p:nvSpPr>
            <p:spPr bwMode="auto">
              <a:xfrm>
                <a:off x="1508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4" name="Rectangle 94"/>
              <p:cNvSpPr>
                <a:spLocks noChangeArrowheads="1"/>
              </p:cNvSpPr>
              <p:nvPr/>
            </p:nvSpPr>
            <p:spPr bwMode="auto">
              <a:xfrm>
                <a:off x="1360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5" name="Oval 95"/>
              <p:cNvSpPr>
                <a:spLocks noChangeArrowheads="1"/>
              </p:cNvSpPr>
              <p:nvPr/>
            </p:nvSpPr>
            <p:spPr bwMode="auto">
              <a:xfrm>
                <a:off x="1657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6" name="Rectangle 96"/>
              <p:cNvSpPr>
                <a:spLocks noChangeArrowheads="1"/>
              </p:cNvSpPr>
              <p:nvPr/>
            </p:nvSpPr>
            <p:spPr bwMode="auto">
              <a:xfrm>
                <a:off x="1657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7" name="Oval 97"/>
              <p:cNvSpPr>
                <a:spLocks noChangeArrowheads="1"/>
              </p:cNvSpPr>
              <p:nvPr/>
            </p:nvSpPr>
            <p:spPr bwMode="auto">
              <a:xfrm>
                <a:off x="1211" y="408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68" name="Rectangle 98"/>
              <p:cNvSpPr>
                <a:spLocks noChangeArrowheads="1"/>
              </p:cNvSpPr>
              <p:nvPr/>
            </p:nvSpPr>
            <p:spPr bwMode="auto">
              <a:xfrm>
                <a:off x="473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69" name="Oval 99"/>
              <p:cNvSpPr>
                <a:spLocks noChangeArrowheads="1"/>
              </p:cNvSpPr>
              <p:nvPr/>
            </p:nvSpPr>
            <p:spPr bwMode="auto">
              <a:xfrm>
                <a:off x="1211" y="4223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0" name="Rectangle 100"/>
              <p:cNvSpPr>
                <a:spLocks noChangeArrowheads="1"/>
              </p:cNvSpPr>
              <p:nvPr/>
            </p:nvSpPr>
            <p:spPr bwMode="auto">
              <a:xfrm>
                <a:off x="1880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1" name="Oval 101"/>
              <p:cNvSpPr>
                <a:spLocks noChangeArrowheads="1"/>
              </p:cNvSpPr>
              <p:nvPr/>
            </p:nvSpPr>
            <p:spPr bwMode="auto">
              <a:xfrm>
                <a:off x="765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2" name="Rectangle 102"/>
              <p:cNvSpPr>
                <a:spLocks noChangeArrowheads="1"/>
              </p:cNvSpPr>
              <p:nvPr/>
            </p:nvSpPr>
            <p:spPr bwMode="auto">
              <a:xfrm>
                <a:off x="823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3" name="Oval 103"/>
              <p:cNvSpPr>
                <a:spLocks noChangeArrowheads="1"/>
              </p:cNvSpPr>
              <p:nvPr/>
            </p:nvSpPr>
            <p:spPr bwMode="auto">
              <a:xfrm>
                <a:off x="1789" y="4101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74" name="Rectangle 104"/>
              <p:cNvSpPr>
                <a:spLocks noChangeArrowheads="1"/>
              </p:cNvSpPr>
              <p:nvPr/>
            </p:nvSpPr>
            <p:spPr bwMode="auto">
              <a:xfrm>
                <a:off x="1633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5" name="Rectangle 105"/>
              <p:cNvSpPr>
                <a:spLocks noChangeArrowheads="1"/>
              </p:cNvSpPr>
              <p:nvPr/>
            </p:nvSpPr>
            <p:spPr bwMode="auto">
              <a:xfrm>
                <a:off x="1831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6" name="Rectangle 106"/>
              <p:cNvSpPr>
                <a:spLocks noChangeArrowheads="1"/>
              </p:cNvSpPr>
              <p:nvPr/>
            </p:nvSpPr>
            <p:spPr bwMode="auto">
              <a:xfrm>
                <a:off x="1854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7" name="Rectangle 107"/>
              <p:cNvSpPr>
                <a:spLocks noChangeArrowheads="1"/>
              </p:cNvSpPr>
              <p:nvPr/>
            </p:nvSpPr>
            <p:spPr bwMode="auto">
              <a:xfrm>
                <a:off x="1866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8" name="Rectangle 108"/>
              <p:cNvSpPr>
                <a:spLocks noChangeArrowheads="1"/>
              </p:cNvSpPr>
              <p:nvPr/>
            </p:nvSpPr>
            <p:spPr bwMode="auto">
              <a:xfrm>
                <a:off x="837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79" name="Rectangle 109"/>
              <p:cNvSpPr>
                <a:spLocks noChangeArrowheads="1"/>
              </p:cNvSpPr>
              <p:nvPr/>
            </p:nvSpPr>
            <p:spPr bwMode="auto">
              <a:xfrm>
                <a:off x="1678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0" name="Rectangle 110"/>
              <p:cNvSpPr>
                <a:spLocks noChangeArrowheads="1"/>
              </p:cNvSpPr>
              <p:nvPr/>
            </p:nvSpPr>
            <p:spPr bwMode="auto">
              <a:xfrm>
                <a:off x="1948" y="315"/>
                <a:ext cx="1656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30 Jet Handback Trap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1" name="Rectangle 111"/>
              <p:cNvSpPr>
                <a:spLocks noChangeArrowheads="1"/>
              </p:cNvSpPr>
              <p:nvPr/>
            </p:nvSpPr>
            <p:spPr bwMode="auto">
              <a:xfrm>
                <a:off x="2114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2" name="Rectangle 112"/>
              <p:cNvSpPr>
                <a:spLocks noChangeArrowheads="1"/>
              </p:cNvSpPr>
              <p:nvPr/>
            </p:nvSpPr>
            <p:spPr bwMode="auto">
              <a:xfrm>
                <a:off x="2220" y="2328"/>
                <a:ext cx="51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:On-Backer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3" name="Rectangle 113"/>
              <p:cNvSpPr>
                <a:spLocks noChangeArrowheads="1"/>
              </p:cNvSpPr>
              <p:nvPr/>
            </p:nvSpPr>
            <p:spPr bwMode="auto">
              <a:xfrm>
                <a:off x="2114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4" name="Rectangle 114"/>
              <p:cNvSpPr>
                <a:spLocks noChangeArrowheads="1"/>
              </p:cNvSpPr>
              <p:nvPr/>
            </p:nvSpPr>
            <p:spPr bwMode="auto">
              <a:xfrm>
                <a:off x="2114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5" name="Rectangle 115"/>
              <p:cNvSpPr>
                <a:spLocks noChangeArrowheads="1"/>
              </p:cNvSpPr>
              <p:nvPr/>
            </p:nvSpPr>
            <p:spPr bwMode="auto">
              <a:xfrm>
                <a:off x="2231" y="2530"/>
                <a:ext cx="20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:Trap:1st Backer from C. On: Zone. Gut:Jack Henry.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6" name="Rectangle 116"/>
              <p:cNvSpPr>
                <a:spLocks noChangeArrowheads="1"/>
              </p:cNvSpPr>
              <p:nvPr/>
            </p:nvSpPr>
            <p:spPr bwMode="auto">
              <a:xfrm>
                <a:off x="2114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7" name="Rectangle 117"/>
              <p:cNvSpPr>
                <a:spLocks noChangeArrowheads="1"/>
              </p:cNvSpPr>
              <p:nvPr/>
            </p:nvSpPr>
            <p:spPr bwMode="auto">
              <a:xfrm>
                <a:off x="2241" y="2732"/>
                <a:ext cx="12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:Lead-Backer. Influence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8" name="Rectangle 118"/>
              <p:cNvSpPr>
                <a:spLocks noChangeArrowheads="1"/>
              </p:cNvSpPr>
              <p:nvPr/>
            </p:nvSpPr>
            <p:spPr bwMode="auto">
              <a:xfrm>
                <a:off x="2114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89" name="Rectangle 119"/>
              <p:cNvSpPr>
                <a:spLocks noChangeArrowheads="1"/>
              </p:cNvSpPr>
              <p:nvPr/>
            </p:nvSpPr>
            <p:spPr bwMode="auto">
              <a:xfrm>
                <a:off x="2236" y="2933"/>
                <a:ext cx="44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0" name="Rectangle 120"/>
              <p:cNvSpPr>
                <a:spLocks noChangeArrowheads="1"/>
              </p:cNvSpPr>
              <p:nvPr/>
            </p:nvSpPr>
            <p:spPr bwMode="auto">
              <a:xfrm>
                <a:off x="2114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1" name="Rectangle 121"/>
              <p:cNvSpPr>
                <a:spLocks noChangeArrowheads="1"/>
              </p:cNvSpPr>
              <p:nvPr/>
            </p:nvSpPr>
            <p:spPr bwMode="auto">
              <a:xfrm>
                <a:off x="2231" y="3135"/>
                <a:ext cx="8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Trap or Gut up.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2" name="Rectangle 122"/>
              <p:cNvSpPr>
                <a:spLocks noChangeArrowheads="1"/>
              </p:cNvSpPr>
              <p:nvPr/>
            </p:nvSpPr>
            <p:spPr bwMode="auto">
              <a:xfrm>
                <a:off x="2114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3" name="Rectangle 123"/>
              <p:cNvSpPr>
                <a:spLocks noChangeArrowheads="1"/>
              </p:cNvSpPr>
              <p:nvPr/>
            </p:nvSpPr>
            <p:spPr bwMode="auto">
              <a:xfrm>
                <a:off x="2220" y="3337"/>
                <a:ext cx="3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4" name="Rectangle 124"/>
              <p:cNvSpPr>
                <a:spLocks noChangeArrowheads="1"/>
              </p:cNvSpPr>
              <p:nvPr/>
            </p:nvSpPr>
            <p:spPr bwMode="auto">
              <a:xfrm>
                <a:off x="2114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5" name="Rectangle 125"/>
              <p:cNvSpPr>
                <a:spLocks noChangeArrowheads="1"/>
              </p:cNvSpPr>
              <p:nvPr/>
            </p:nvSpPr>
            <p:spPr bwMode="auto">
              <a:xfrm>
                <a:off x="2215" y="3538"/>
                <a:ext cx="125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:Crossfield-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6" name="Rectangle 126"/>
              <p:cNvSpPr>
                <a:spLocks noChangeArrowheads="1"/>
              </p:cNvSpPr>
              <p:nvPr/>
            </p:nvSpPr>
            <p:spPr bwMode="auto">
              <a:xfrm>
                <a:off x="2114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7" name="Rectangle 127"/>
              <p:cNvSpPr>
                <a:spLocks noChangeArrowheads="1"/>
              </p:cNvSpPr>
              <p:nvPr/>
            </p:nvSpPr>
            <p:spPr bwMode="auto">
              <a:xfrm>
                <a:off x="2236" y="3740"/>
                <a:ext cx="199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 Handback to FB.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8" name="Rectangle 128"/>
              <p:cNvSpPr>
                <a:spLocks noChangeArrowheads="1"/>
              </p:cNvSpPr>
              <p:nvPr/>
            </p:nvSpPr>
            <p:spPr bwMode="auto">
              <a:xfrm>
                <a:off x="2114" y="3841"/>
                <a:ext cx="5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499" name="Rectangle 129"/>
              <p:cNvSpPr>
                <a:spLocks noChangeArrowheads="1"/>
              </p:cNvSpPr>
              <p:nvPr/>
            </p:nvSpPr>
            <p:spPr bwMode="auto">
              <a:xfrm>
                <a:off x="2114" y="4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0" name="Rectangle 130"/>
              <p:cNvSpPr>
                <a:spLocks noChangeArrowheads="1"/>
              </p:cNvSpPr>
              <p:nvPr/>
            </p:nvSpPr>
            <p:spPr bwMode="auto">
              <a:xfrm>
                <a:off x="2241" y="4043"/>
                <a:ext cx="11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:Jet motion. Fake Jet 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1" name="Rectangle 131"/>
              <p:cNvSpPr>
                <a:spLocks noChangeArrowheads="1"/>
              </p:cNvSpPr>
              <p:nvPr/>
            </p:nvSpPr>
            <p:spPr bwMode="auto">
              <a:xfrm>
                <a:off x="2114" y="424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2" name="Rectangle 132"/>
              <p:cNvSpPr>
                <a:spLocks noChangeArrowheads="1"/>
              </p:cNvSpPr>
              <p:nvPr/>
            </p:nvSpPr>
            <p:spPr bwMode="auto">
              <a:xfrm>
                <a:off x="2231" y="4244"/>
                <a:ext cx="124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3" name="Rectangle 133"/>
              <p:cNvSpPr>
                <a:spLocks noChangeArrowheads="1"/>
              </p:cNvSpPr>
              <p:nvPr/>
            </p:nvSpPr>
            <p:spPr bwMode="auto">
              <a:xfrm>
                <a:off x="2114" y="4446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4" name="Rectangle 134"/>
              <p:cNvSpPr>
                <a:spLocks noChangeArrowheads="1"/>
              </p:cNvSpPr>
              <p:nvPr/>
            </p:nvSpPr>
            <p:spPr bwMode="auto">
              <a:xfrm>
                <a:off x="2220" y="4446"/>
                <a:ext cx="20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Dive for left foot of C. Run trap right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5" name="Rectangle 135"/>
              <p:cNvSpPr>
                <a:spLocks noChangeArrowheads="1"/>
              </p:cNvSpPr>
              <p:nvPr/>
            </p:nvSpPr>
            <p:spPr bwMode="auto">
              <a:xfrm>
                <a:off x="2114" y="4547"/>
                <a:ext cx="3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course.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6" name="Rectangle 136"/>
              <p:cNvSpPr>
                <a:spLocks noChangeArrowheads="1"/>
              </p:cNvSpPr>
              <p:nvPr/>
            </p:nvSpPr>
            <p:spPr bwMode="auto">
              <a:xfrm>
                <a:off x="2114" y="47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507" name="Freeform 137"/>
              <p:cNvSpPr>
                <a:spLocks/>
              </p:cNvSpPr>
              <p:nvPr/>
            </p:nvSpPr>
            <p:spPr bwMode="auto">
              <a:xfrm>
                <a:off x="2184" y="1309"/>
                <a:ext cx="74" cy="117"/>
              </a:xfrm>
              <a:custGeom>
                <a:avLst/>
                <a:gdLst>
                  <a:gd name="T0" fmla="*/ 209 w 209"/>
                  <a:gd name="T1" fmla="*/ 330 h 330"/>
                  <a:gd name="T2" fmla="*/ 209 w 209"/>
                  <a:gd name="T3" fmla="*/ 104 h 330"/>
                  <a:gd name="T4" fmla="*/ 0 w 209"/>
                  <a:gd name="T5" fmla="*/ 0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330">
                    <a:moveTo>
                      <a:pt x="209" y="330"/>
                    </a:moveTo>
                    <a:lnTo>
                      <a:pt x="209" y="10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8" name="Freeform 138"/>
              <p:cNvSpPr>
                <a:spLocks/>
              </p:cNvSpPr>
              <p:nvPr/>
            </p:nvSpPr>
            <p:spPr bwMode="auto">
              <a:xfrm>
                <a:off x="2162" y="1273"/>
                <a:ext cx="38" cy="69"/>
              </a:xfrm>
              <a:custGeom>
                <a:avLst/>
                <a:gdLst>
                  <a:gd name="T0" fmla="*/ 92 w 108"/>
                  <a:gd name="T1" fmla="*/ 0 h 193"/>
                  <a:gd name="T2" fmla="*/ 108 w 108"/>
                  <a:gd name="T3" fmla="*/ 9 h 193"/>
                  <a:gd name="T4" fmla="*/ 16 w 108"/>
                  <a:gd name="T5" fmla="*/ 193 h 193"/>
                  <a:gd name="T6" fmla="*/ 0 w 108"/>
                  <a:gd name="T7" fmla="*/ 18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193">
                    <a:moveTo>
                      <a:pt x="92" y="0"/>
                    </a:moveTo>
                    <a:lnTo>
                      <a:pt x="108" y="9"/>
                    </a:lnTo>
                    <a:lnTo>
                      <a:pt x="16" y="193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09" name="Line 139"/>
              <p:cNvSpPr>
                <a:spLocks noChangeShapeType="1"/>
              </p:cNvSpPr>
              <p:nvPr/>
            </p:nvSpPr>
            <p:spPr bwMode="auto">
              <a:xfrm>
                <a:off x="2162" y="1339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0" name="Arc 140"/>
              <p:cNvSpPr>
                <a:spLocks/>
              </p:cNvSpPr>
              <p:nvPr/>
            </p:nvSpPr>
            <p:spPr bwMode="auto">
              <a:xfrm>
                <a:off x="2173" y="1670"/>
                <a:ext cx="122" cy="4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1" name="Arc 141"/>
              <p:cNvSpPr>
                <a:spLocks/>
              </p:cNvSpPr>
              <p:nvPr/>
            </p:nvSpPr>
            <p:spPr bwMode="auto">
              <a:xfrm>
                <a:off x="2173" y="1712"/>
                <a:ext cx="611" cy="357"/>
              </a:xfrm>
              <a:custGeom>
                <a:avLst/>
                <a:gdLst>
                  <a:gd name="G0" fmla="+- 21600 0 0"/>
                  <a:gd name="G1" fmla="+- 61 0 0"/>
                  <a:gd name="G2" fmla="+- 21600 0 0"/>
                  <a:gd name="T0" fmla="*/ 21600 w 21600"/>
                  <a:gd name="T1" fmla="*/ 21661 h 21661"/>
                  <a:gd name="T2" fmla="*/ 0 w 21600"/>
                  <a:gd name="T3" fmla="*/ 0 h 21661"/>
                  <a:gd name="T4" fmla="*/ 21600 w 21600"/>
                  <a:gd name="T5" fmla="*/ 61 h 21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61" fill="none" extrusionOk="0">
                    <a:moveTo>
                      <a:pt x="21600" y="21661"/>
                    </a:moveTo>
                    <a:cubicBezTo>
                      <a:pt x="9670" y="21661"/>
                      <a:pt x="0" y="11990"/>
                      <a:pt x="0" y="61"/>
                    </a:cubicBezTo>
                    <a:cubicBezTo>
                      <a:pt x="-1" y="40"/>
                      <a:pt x="0" y="20"/>
                      <a:pt x="0" y="0"/>
                    </a:cubicBezTo>
                  </a:path>
                  <a:path w="21600" h="21661" stroke="0" extrusionOk="0">
                    <a:moveTo>
                      <a:pt x="21600" y="21661"/>
                    </a:moveTo>
                    <a:cubicBezTo>
                      <a:pt x="9670" y="21661"/>
                      <a:pt x="0" y="11990"/>
                      <a:pt x="0" y="61"/>
                    </a:cubicBezTo>
                    <a:cubicBezTo>
                      <a:pt x="-1" y="40"/>
                      <a:pt x="0" y="20"/>
                      <a:pt x="0" y="0"/>
                    </a:cubicBezTo>
                    <a:lnTo>
                      <a:pt x="21600" y="61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2" name="Freeform 142"/>
              <p:cNvSpPr>
                <a:spLocks/>
              </p:cNvSpPr>
              <p:nvPr/>
            </p:nvSpPr>
            <p:spPr bwMode="auto">
              <a:xfrm>
                <a:off x="2732" y="2049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4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3" name="Freeform 143"/>
              <p:cNvSpPr>
                <a:spLocks/>
              </p:cNvSpPr>
              <p:nvPr/>
            </p:nvSpPr>
            <p:spPr bwMode="auto">
              <a:xfrm>
                <a:off x="2163" y="1033"/>
                <a:ext cx="451" cy="828"/>
              </a:xfrm>
              <a:custGeom>
                <a:avLst/>
                <a:gdLst>
                  <a:gd name="T0" fmla="*/ 209 w 1275"/>
                  <a:gd name="T1" fmla="*/ 2339 h 2339"/>
                  <a:gd name="T2" fmla="*/ 0 w 1275"/>
                  <a:gd name="T3" fmla="*/ 1469 h 2339"/>
                  <a:gd name="T4" fmla="*/ 1275 w 1275"/>
                  <a:gd name="T5" fmla="*/ 0 h 2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5" h="2339">
                    <a:moveTo>
                      <a:pt x="209" y="2339"/>
                    </a:moveTo>
                    <a:lnTo>
                      <a:pt x="0" y="1469"/>
                    </a:lnTo>
                    <a:lnTo>
                      <a:pt x="12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4" name="Freeform 144"/>
              <p:cNvSpPr>
                <a:spLocks/>
              </p:cNvSpPr>
              <p:nvPr/>
            </p:nvSpPr>
            <p:spPr bwMode="auto">
              <a:xfrm>
                <a:off x="2566" y="1033"/>
                <a:ext cx="48" cy="52"/>
              </a:xfrm>
              <a:custGeom>
                <a:avLst/>
                <a:gdLst>
                  <a:gd name="T0" fmla="*/ 48 w 48"/>
                  <a:gd name="T1" fmla="*/ 0 h 52"/>
                  <a:gd name="T2" fmla="*/ 0 w 48"/>
                  <a:gd name="T3" fmla="*/ 27 h 52"/>
                  <a:gd name="T4" fmla="*/ 23 w 48"/>
                  <a:gd name="T5" fmla="*/ 29 h 52"/>
                  <a:gd name="T6" fmla="*/ 29 w 48"/>
                  <a:gd name="T7" fmla="*/ 52 h 52"/>
                  <a:gd name="T8" fmla="*/ 48 w 4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2">
                    <a:moveTo>
                      <a:pt x="48" y="0"/>
                    </a:moveTo>
                    <a:lnTo>
                      <a:pt x="0" y="27"/>
                    </a:lnTo>
                    <a:lnTo>
                      <a:pt x="23" y="29"/>
                    </a:lnTo>
                    <a:lnTo>
                      <a:pt x="29" y="52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5" name="Freeform 145"/>
              <p:cNvSpPr>
                <a:spLocks/>
              </p:cNvSpPr>
              <p:nvPr/>
            </p:nvSpPr>
            <p:spPr bwMode="auto">
              <a:xfrm>
                <a:off x="2067" y="1744"/>
                <a:ext cx="1205" cy="47"/>
              </a:xfrm>
              <a:custGeom>
                <a:avLst/>
                <a:gdLst>
                  <a:gd name="T0" fmla="*/ 3405 w 3405"/>
                  <a:gd name="T1" fmla="*/ 75 h 134"/>
                  <a:gd name="T2" fmla="*/ 3374 w 3405"/>
                  <a:gd name="T3" fmla="*/ 134 h 134"/>
                  <a:gd name="T4" fmla="*/ 3315 w 3405"/>
                  <a:gd name="T5" fmla="*/ 14 h 134"/>
                  <a:gd name="T6" fmla="*/ 3254 w 3405"/>
                  <a:gd name="T7" fmla="*/ 134 h 134"/>
                  <a:gd name="T8" fmla="*/ 3195 w 3405"/>
                  <a:gd name="T9" fmla="*/ 14 h 134"/>
                  <a:gd name="T10" fmla="*/ 3134 w 3405"/>
                  <a:gd name="T11" fmla="*/ 133 h 134"/>
                  <a:gd name="T12" fmla="*/ 3075 w 3405"/>
                  <a:gd name="T13" fmla="*/ 13 h 134"/>
                  <a:gd name="T14" fmla="*/ 3014 w 3405"/>
                  <a:gd name="T15" fmla="*/ 133 h 134"/>
                  <a:gd name="T16" fmla="*/ 2955 w 3405"/>
                  <a:gd name="T17" fmla="*/ 13 h 134"/>
                  <a:gd name="T18" fmla="*/ 2894 w 3405"/>
                  <a:gd name="T19" fmla="*/ 132 h 134"/>
                  <a:gd name="T20" fmla="*/ 2835 w 3405"/>
                  <a:gd name="T21" fmla="*/ 12 h 134"/>
                  <a:gd name="T22" fmla="*/ 2774 w 3405"/>
                  <a:gd name="T23" fmla="*/ 132 h 134"/>
                  <a:gd name="T24" fmla="*/ 2715 w 3405"/>
                  <a:gd name="T25" fmla="*/ 11 h 134"/>
                  <a:gd name="T26" fmla="*/ 2654 w 3405"/>
                  <a:gd name="T27" fmla="*/ 131 h 134"/>
                  <a:gd name="T28" fmla="*/ 2595 w 3405"/>
                  <a:gd name="T29" fmla="*/ 11 h 134"/>
                  <a:gd name="T30" fmla="*/ 2534 w 3405"/>
                  <a:gd name="T31" fmla="*/ 131 h 134"/>
                  <a:gd name="T32" fmla="*/ 2475 w 3405"/>
                  <a:gd name="T33" fmla="*/ 10 h 134"/>
                  <a:gd name="T34" fmla="*/ 2414 w 3405"/>
                  <a:gd name="T35" fmla="*/ 130 h 134"/>
                  <a:gd name="T36" fmla="*/ 2355 w 3405"/>
                  <a:gd name="T37" fmla="*/ 10 h 134"/>
                  <a:gd name="T38" fmla="*/ 2294 w 3405"/>
                  <a:gd name="T39" fmla="*/ 130 h 134"/>
                  <a:gd name="T40" fmla="*/ 2235 w 3405"/>
                  <a:gd name="T41" fmla="*/ 9 h 134"/>
                  <a:gd name="T42" fmla="*/ 2174 w 3405"/>
                  <a:gd name="T43" fmla="*/ 129 h 134"/>
                  <a:gd name="T44" fmla="*/ 2115 w 3405"/>
                  <a:gd name="T45" fmla="*/ 9 h 134"/>
                  <a:gd name="T46" fmla="*/ 2054 w 3405"/>
                  <a:gd name="T47" fmla="*/ 129 h 134"/>
                  <a:gd name="T48" fmla="*/ 1995 w 3405"/>
                  <a:gd name="T49" fmla="*/ 8 h 134"/>
                  <a:gd name="T50" fmla="*/ 1934 w 3405"/>
                  <a:gd name="T51" fmla="*/ 128 h 134"/>
                  <a:gd name="T52" fmla="*/ 1875 w 3405"/>
                  <a:gd name="T53" fmla="*/ 8 h 134"/>
                  <a:gd name="T54" fmla="*/ 1814 w 3405"/>
                  <a:gd name="T55" fmla="*/ 127 h 134"/>
                  <a:gd name="T56" fmla="*/ 1755 w 3405"/>
                  <a:gd name="T57" fmla="*/ 7 h 134"/>
                  <a:gd name="T58" fmla="*/ 1694 w 3405"/>
                  <a:gd name="T59" fmla="*/ 127 h 134"/>
                  <a:gd name="T60" fmla="*/ 1635 w 3405"/>
                  <a:gd name="T61" fmla="*/ 7 h 134"/>
                  <a:gd name="T62" fmla="*/ 1574 w 3405"/>
                  <a:gd name="T63" fmla="*/ 126 h 134"/>
                  <a:gd name="T64" fmla="*/ 1515 w 3405"/>
                  <a:gd name="T65" fmla="*/ 6 h 134"/>
                  <a:gd name="T66" fmla="*/ 1454 w 3405"/>
                  <a:gd name="T67" fmla="*/ 126 h 134"/>
                  <a:gd name="T68" fmla="*/ 1395 w 3405"/>
                  <a:gd name="T69" fmla="*/ 6 h 134"/>
                  <a:gd name="T70" fmla="*/ 1334 w 3405"/>
                  <a:gd name="T71" fmla="*/ 125 h 134"/>
                  <a:gd name="T72" fmla="*/ 1275 w 3405"/>
                  <a:gd name="T73" fmla="*/ 5 h 134"/>
                  <a:gd name="T74" fmla="*/ 1214 w 3405"/>
                  <a:gd name="T75" fmla="*/ 125 h 134"/>
                  <a:gd name="T76" fmla="*/ 1155 w 3405"/>
                  <a:gd name="T77" fmla="*/ 5 h 134"/>
                  <a:gd name="T78" fmla="*/ 1094 w 3405"/>
                  <a:gd name="T79" fmla="*/ 124 h 134"/>
                  <a:gd name="T80" fmla="*/ 1035 w 3405"/>
                  <a:gd name="T81" fmla="*/ 4 h 134"/>
                  <a:gd name="T82" fmla="*/ 974 w 3405"/>
                  <a:gd name="T83" fmla="*/ 124 h 134"/>
                  <a:gd name="T84" fmla="*/ 915 w 3405"/>
                  <a:gd name="T85" fmla="*/ 4 h 134"/>
                  <a:gd name="T86" fmla="*/ 854 w 3405"/>
                  <a:gd name="T87" fmla="*/ 123 h 134"/>
                  <a:gd name="T88" fmla="*/ 795 w 3405"/>
                  <a:gd name="T89" fmla="*/ 3 h 134"/>
                  <a:gd name="T90" fmla="*/ 734 w 3405"/>
                  <a:gd name="T91" fmla="*/ 123 h 134"/>
                  <a:gd name="T92" fmla="*/ 675 w 3405"/>
                  <a:gd name="T93" fmla="*/ 2 h 134"/>
                  <a:gd name="T94" fmla="*/ 614 w 3405"/>
                  <a:gd name="T95" fmla="*/ 122 h 134"/>
                  <a:gd name="T96" fmla="*/ 555 w 3405"/>
                  <a:gd name="T97" fmla="*/ 2 h 134"/>
                  <a:gd name="T98" fmla="*/ 494 w 3405"/>
                  <a:gd name="T99" fmla="*/ 122 h 134"/>
                  <a:gd name="T100" fmla="*/ 435 w 3405"/>
                  <a:gd name="T101" fmla="*/ 1 h 134"/>
                  <a:gd name="T102" fmla="*/ 374 w 3405"/>
                  <a:gd name="T103" fmla="*/ 121 h 134"/>
                  <a:gd name="T104" fmla="*/ 315 w 3405"/>
                  <a:gd name="T105" fmla="*/ 1 h 134"/>
                  <a:gd name="T106" fmla="*/ 254 w 3405"/>
                  <a:gd name="T107" fmla="*/ 121 h 134"/>
                  <a:gd name="T108" fmla="*/ 195 w 3405"/>
                  <a:gd name="T109" fmla="*/ 0 h 134"/>
                  <a:gd name="T110" fmla="*/ 134 w 3405"/>
                  <a:gd name="T111" fmla="*/ 120 h 134"/>
                  <a:gd name="T112" fmla="*/ 75 w 3405"/>
                  <a:gd name="T113" fmla="*/ 0 h 134"/>
                  <a:gd name="T114" fmla="*/ 45 w 3405"/>
                  <a:gd name="T115" fmla="*/ 60 h 134"/>
                  <a:gd name="T116" fmla="*/ 0 w 3405"/>
                  <a:gd name="T117" fmla="*/ 6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3405" h="134">
                    <a:moveTo>
                      <a:pt x="3405" y="75"/>
                    </a:moveTo>
                    <a:lnTo>
                      <a:pt x="3374" y="134"/>
                    </a:lnTo>
                    <a:lnTo>
                      <a:pt x="3315" y="14"/>
                    </a:lnTo>
                    <a:lnTo>
                      <a:pt x="3254" y="134"/>
                    </a:lnTo>
                    <a:lnTo>
                      <a:pt x="3195" y="14"/>
                    </a:lnTo>
                    <a:lnTo>
                      <a:pt x="3134" y="133"/>
                    </a:lnTo>
                    <a:lnTo>
                      <a:pt x="3075" y="13"/>
                    </a:lnTo>
                    <a:lnTo>
                      <a:pt x="3014" y="133"/>
                    </a:lnTo>
                    <a:lnTo>
                      <a:pt x="2955" y="13"/>
                    </a:lnTo>
                    <a:lnTo>
                      <a:pt x="2894" y="132"/>
                    </a:lnTo>
                    <a:lnTo>
                      <a:pt x="2835" y="12"/>
                    </a:lnTo>
                    <a:lnTo>
                      <a:pt x="2774" y="132"/>
                    </a:lnTo>
                    <a:lnTo>
                      <a:pt x="2715" y="11"/>
                    </a:lnTo>
                    <a:lnTo>
                      <a:pt x="2654" y="131"/>
                    </a:lnTo>
                    <a:lnTo>
                      <a:pt x="2595" y="11"/>
                    </a:lnTo>
                    <a:lnTo>
                      <a:pt x="2534" y="131"/>
                    </a:lnTo>
                    <a:lnTo>
                      <a:pt x="2475" y="10"/>
                    </a:lnTo>
                    <a:lnTo>
                      <a:pt x="2414" y="130"/>
                    </a:lnTo>
                    <a:lnTo>
                      <a:pt x="2355" y="10"/>
                    </a:lnTo>
                    <a:lnTo>
                      <a:pt x="2294" y="130"/>
                    </a:lnTo>
                    <a:lnTo>
                      <a:pt x="2235" y="9"/>
                    </a:lnTo>
                    <a:lnTo>
                      <a:pt x="2174" y="129"/>
                    </a:lnTo>
                    <a:lnTo>
                      <a:pt x="2115" y="9"/>
                    </a:lnTo>
                    <a:lnTo>
                      <a:pt x="2054" y="129"/>
                    </a:lnTo>
                    <a:lnTo>
                      <a:pt x="1995" y="8"/>
                    </a:lnTo>
                    <a:lnTo>
                      <a:pt x="1934" y="128"/>
                    </a:lnTo>
                    <a:lnTo>
                      <a:pt x="1875" y="8"/>
                    </a:lnTo>
                    <a:lnTo>
                      <a:pt x="1814" y="127"/>
                    </a:lnTo>
                    <a:lnTo>
                      <a:pt x="1755" y="7"/>
                    </a:lnTo>
                    <a:lnTo>
                      <a:pt x="1694" y="127"/>
                    </a:lnTo>
                    <a:lnTo>
                      <a:pt x="1635" y="7"/>
                    </a:lnTo>
                    <a:lnTo>
                      <a:pt x="1574" y="126"/>
                    </a:lnTo>
                    <a:lnTo>
                      <a:pt x="1515" y="6"/>
                    </a:lnTo>
                    <a:lnTo>
                      <a:pt x="1454" y="126"/>
                    </a:lnTo>
                    <a:lnTo>
                      <a:pt x="1395" y="6"/>
                    </a:lnTo>
                    <a:lnTo>
                      <a:pt x="1334" y="125"/>
                    </a:lnTo>
                    <a:lnTo>
                      <a:pt x="1275" y="5"/>
                    </a:lnTo>
                    <a:lnTo>
                      <a:pt x="1214" y="125"/>
                    </a:lnTo>
                    <a:lnTo>
                      <a:pt x="1155" y="5"/>
                    </a:lnTo>
                    <a:lnTo>
                      <a:pt x="1094" y="124"/>
                    </a:lnTo>
                    <a:lnTo>
                      <a:pt x="1035" y="4"/>
                    </a:lnTo>
                    <a:lnTo>
                      <a:pt x="974" y="124"/>
                    </a:lnTo>
                    <a:lnTo>
                      <a:pt x="915" y="4"/>
                    </a:lnTo>
                    <a:lnTo>
                      <a:pt x="854" y="123"/>
                    </a:lnTo>
                    <a:lnTo>
                      <a:pt x="795" y="3"/>
                    </a:lnTo>
                    <a:lnTo>
                      <a:pt x="734" y="123"/>
                    </a:lnTo>
                    <a:lnTo>
                      <a:pt x="675" y="2"/>
                    </a:lnTo>
                    <a:lnTo>
                      <a:pt x="614" y="122"/>
                    </a:lnTo>
                    <a:lnTo>
                      <a:pt x="555" y="2"/>
                    </a:lnTo>
                    <a:lnTo>
                      <a:pt x="494" y="122"/>
                    </a:lnTo>
                    <a:lnTo>
                      <a:pt x="435" y="1"/>
                    </a:lnTo>
                    <a:lnTo>
                      <a:pt x="374" y="121"/>
                    </a:lnTo>
                    <a:lnTo>
                      <a:pt x="315" y="1"/>
                    </a:lnTo>
                    <a:lnTo>
                      <a:pt x="254" y="121"/>
                    </a:lnTo>
                    <a:lnTo>
                      <a:pt x="195" y="0"/>
                    </a:lnTo>
                    <a:lnTo>
                      <a:pt x="134" y="120"/>
                    </a:lnTo>
                    <a:lnTo>
                      <a:pt x="75" y="0"/>
                    </a:lnTo>
                    <a:lnTo>
                      <a:pt x="45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6" name="Arc 146"/>
              <p:cNvSpPr>
                <a:spLocks/>
              </p:cNvSpPr>
              <p:nvPr/>
            </p:nvSpPr>
            <p:spPr bwMode="auto">
              <a:xfrm>
                <a:off x="1228" y="1416"/>
                <a:ext cx="839" cy="35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7" name="Freeform 147"/>
              <p:cNvSpPr>
                <a:spLocks/>
              </p:cNvSpPr>
              <p:nvPr/>
            </p:nvSpPr>
            <p:spPr bwMode="auto">
              <a:xfrm>
                <a:off x="1210" y="1416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8" name="Arc 148"/>
              <p:cNvSpPr>
                <a:spLocks/>
              </p:cNvSpPr>
              <p:nvPr/>
            </p:nvSpPr>
            <p:spPr bwMode="auto">
              <a:xfrm>
                <a:off x="1780" y="1319"/>
                <a:ext cx="117" cy="117"/>
              </a:xfrm>
              <a:custGeom>
                <a:avLst/>
                <a:gdLst>
                  <a:gd name="G0" fmla="+- 0 0 0"/>
                  <a:gd name="G1" fmla="+- 185 0 0"/>
                  <a:gd name="G2" fmla="+- 21600 0 0"/>
                  <a:gd name="T0" fmla="*/ 21599 w 21600"/>
                  <a:gd name="T1" fmla="*/ 0 h 21785"/>
                  <a:gd name="T2" fmla="*/ 0 w 21600"/>
                  <a:gd name="T3" fmla="*/ 21785 h 21785"/>
                  <a:gd name="T4" fmla="*/ 0 w 21600"/>
                  <a:gd name="T5" fmla="*/ 185 h 21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85" fill="none" extrusionOk="0">
                    <a:moveTo>
                      <a:pt x="21599" y="-1"/>
                    </a:moveTo>
                    <a:cubicBezTo>
                      <a:pt x="21599" y="61"/>
                      <a:pt x="21600" y="123"/>
                      <a:pt x="21600" y="185"/>
                    </a:cubicBezTo>
                    <a:cubicBezTo>
                      <a:pt x="21600" y="12114"/>
                      <a:pt x="11929" y="21784"/>
                      <a:pt x="0" y="21785"/>
                    </a:cubicBezTo>
                  </a:path>
                  <a:path w="21600" h="21785" stroke="0" extrusionOk="0">
                    <a:moveTo>
                      <a:pt x="21599" y="-1"/>
                    </a:moveTo>
                    <a:cubicBezTo>
                      <a:pt x="21599" y="61"/>
                      <a:pt x="21600" y="123"/>
                      <a:pt x="21600" y="185"/>
                    </a:cubicBezTo>
                    <a:cubicBezTo>
                      <a:pt x="21600" y="12114"/>
                      <a:pt x="11929" y="21784"/>
                      <a:pt x="0" y="21785"/>
                    </a:cubicBezTo>
                    <a:lnTo>
                      <a:pt x="0" y="18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19" name="Arc 149"/>
              <p:cNvSpPr>
                <a:spLocks/>
              </p:cNvSpPr>
              <p:nvPr/>
            </p:nvSpPr>
            <p:spPr bwMode="auto">
              <a:xfrm>
                <a:off x="1839" y="1272"/>
                <a:ext cx="58" cy="48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595"/>
                  <a:gd name="T1" fmla="*/ 0 h 21600"/>
                  <a:gd name="T2" fmla="*/ 21595 w 21595"/>
                  <a:gd name="T3" fmla="*/ 21141 h 21600"/>
                  <a:gd name="T4" fmla="*/ 0 w 21595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595" h="21600" fill="none" extrusionOk="0">
                    <a:moveTo>
                      <a:pt x="-1" y="0"/>
                    </a:moveTo>
                    <a:cubicBezTo>
                      <a:pt x="11750" y="0"/>
                      <a:pt x="21345" y="9393"/>
                      <a:pt x="21595" y="21140"/>
                    </a:cubicBezTo>
                  </a:path>
                  <a:path w="21595" h="21600" stroke="0" extrusionOk="0">
                    <a:moveTo>
                      <a:pt x="-1" y="0"/>
                    </a:moveTo>
                    <a:cubicBezTo>
                      <a:pt x="11750" y="0"/>
                      <a:pt x="21345" y="9393"/>
                      <a:pt x="21595" y="2114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0" name="Freeform 150"/>
              <p:cNvSpPr>
                <a:spLocks/>
              </p:cNvSpPr>
              <p:nvPr/>
            </p:nvSpPr>
            <p:spPr bwMode="auto">
              <a:xfrm>
                <a:off x="1811" y="1239"/>
                <a:ext cx="51" cy="61"/>
              </a:xfrm>
              <a:custGeom>
                <a:avLst/>
                <a:gdLst>
                  <a:gd name="T0" fmla="*/ 129 w 144"/>
                  <a:gd name="T1" fmla="*/ 0 h 171"/>
                  <a:gd name="T2" fmla="*/ 144 w 144"/>
                  <a:gd name="T3" fmla="*/ 13 h 171"/>
                  <a:gd name="T4" fmla="*/ 14 w 144"/>
                  <a:gd name="T5" fmla="*/ 171 h 171"/>
                  <a:gd name="T6" fmla="*/ 0 w 144"/>
                  <a:gd name="T7" fmla="*/ 15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29" y="0"/>
                    </a:moveTo>
                    <a:lnTo>
                      <a:pt x="144" y="13"/>
                    </a:lnTo>
                    <a:lnTo>
                      <a:pt x="14" y="171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1" name="Line 151"/>
              <p:cNvSpPr>
                <a:spLocks noChangeShapeType="1"/>
              </p:cNvSpPr>
              <p:nvPr/>
            </p:nvSpPr>
            <p:spPr bwMode="auto">
              <a:xfrm>
                <a:off x="1811" y="1296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2" name="Freeform 152"/>
              <p:cNvSpPr>
                <a:spLocks/>
              </p:cNvSpPr>
              <p:nvPr/>
            </p:nvSpPr>
            <p:spPr bwMode="auto">
              <a:xfrm>
                <a:off x="978" y="778"/>
                <a:ext cx="1015" cy="653"/>
              </a:xfrm>
              <a:custGeom>
                <a:avLst/>
                <a:gdLst>
                  <a:gd name="T0" fmla="*/ 0 w 2865"/>
                  <a:gd name="T1" fmla="*/ 1845 h 1845"/>
                  <a:gd name="T2" fmla="*/ 2865 w 2865"/>
                  <a:gd name="T3" fmla="*/ 107 h 1845"/>
                  <a:gd name="T4" fmla="*/ 2865 w 2865"/>
                  <a:gd name="T5" fmla="*/ 15 h 1845"/>
                  <a:gd name="T6" fmla="*/ 2775 w 2865"/>
                  <a:gd name="T7" fmla="*/ 0 h 18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65" h="1845">
                    <a:moveTo>
                      <a:pt x="0" y="1845"/>
                    </a:moveTo>
                    <a:lnTo>
                      <a:pt x="2865" y="107"/>
                    </a:lnTo>
                    <a:lnTo>
                      <a:pt x="2865" y="15"/>
                    </a:lnTo>
                    <a:lnTo>
                      <a:pt x="27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3" name="Freeform 153"/>
              <p:cNvSpPr>
                <a:spLocks/>
              </p:cNvSpPr>
              <p:nvPr/>
            </p:nvSpPr>
            <p:spPr bwMode="auto">
              <a:xfrm>
                <a:off x="1948" y="741"/>
                <a:ext cx="19" cy="73"/>
              </a:xfrm>
              <a:custGeom>
                <a:avLst/>
                <a:gdLst>
                  <a:gd name="T0" fmla="*/ 33 w 52"/>
                  <a:gd name="T1" fmla="*/ 0 h 207"/>
                  <a:gd name="T2" fmla="*/ 52 w 52"/>
                  <a:gd name="T3" fmla="*/ 3 h 207"/>
                  <a:gd name="T4" fmla="*/ 18 w 52"/>
                  <a:gd name="T5" fmla="*/ 207 h 207"/>
                  <a:gd name="T6" fmla="*/ 0 w 52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207">
                    <a:moveTo>
                      <a:pt x="33" y="0"/>
                    </a:moveTo>
                    <a:lnTo>
                      <a:pt x="52" y="3"/>
                    </a:lnTo>
                    <a:lnTo>
                      <a:pt x="18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4" name="Line 154"/>
              <p:cNvSpPr>
                <a:spLocks noChangeShapeType="1"/>
              </p:cNvSpPr>
              <p:nvPr/>
            </p:nvSpPr>
            <p:spPr bwMode="auto">
              <a:xfrm>
                <a:off x="1948" y="813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5" name="Freeform 155"/>
              <p:cNvSpPr>
                <a:spLocks/>
              </p:cNvSpPr>
              <p:nvPr/>
            </p:nvSpPr>
            <p:spPr bwMode="auto">
              <a:xfrm>
                <a:off x="1515" y="847"/>
                <a:ext cx="1131" cy="696"/>
              </a:xfrm>
              <a:custGeom>
                <a:avLst/>
                <a:gdLst>
                  <a:gd name="T0" fmla="*/ 0 w 3195"/>
                  <a:gd name="T1" fmla="*/ 1965 h 1965"/>
                  <a:gd name="T2" fmla="*/ 495 w 3195"/>
                  <a:gd name="T3" fmla="*/ 1035 h 1965"/>
                  <a:gd name="T4" fmla="*/ 3195 w 3195"/>
                  <a:gd name="T5" fmla="*/ 239 h 1965"/>
                  <a:gd name="T6" fmla="*/ 3195 w 3195"/>
                  <a:gd name="T7" fmla="*/ 30 h 1965"/>
                  <a:gd name="T8" fmla="*/ 3045 w 3195"/>
                  <a:gd name="T9" fmla="*/ 0 h 1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95" h="1965">
                    <a:moveTo>
                      <a:pt x="0" y="1965"/>
                    </a:moveTo>
                    <a:lnTo>
                      <a:pt x="495" y="1035"/>
                    </a:lnTo>
                    <a:lnTo>
                      <a:pt x="3195" y="239"/>
                    </a:lnTo>
                    <a:lnTo>
                      <a:pt x="3195" y="30"/>
                    </a:lnTo>
                    <a:lnTo>
                      <a:pt x="304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6" name="Freeform 156"/>
              <p:cNvSpPr>
                <a:spLocks/>
              </p:cNvSpPr>
              <p:nvPr/>
            </p:nvSpPr>
            <p:spPr bwMode="auto">
              <a:xfrm>
                <a:off x="2579" y="811"/>
                <a:ext cx="20" cy="73"/>
              </a:xfrm>
              <a:custGeom>
                <a:avLst/>
                <a:gdLst>
                  <a:gd name="T0" fmla="*/ 38 w 57"/>
                  <a:gd name="T1" fmla="*/ 0 h 207"/>
                  <a:gd name="T2" fmla="*/ 57 w 57"/>
                  <a:gd name="T3" fmla="*/ 2 h 207"/>
                  <a:gd name="T4" fmla="*/ 19 w 57"/>
                  <a:gd name="T5" fmla="*/ 207 h 207"/>
                  <a:gd name="T6" fmla="*/ 0 w 57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207">
                    <a:moveTo>
                      <a:pt x="38" y="0"/>
                    </a:moveTo>
                    <a:lnTo>
                      <a:pt x="57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7" name="Line 157"/>
              <p:cNvSpPr>
                <a:spLocks noChangeShapeType="1"/>
              </p:cNvSpPr>
              <p:nvPr/>
            </p:nvSpPr>
            <p:spPr bwMode="auto">
              <a:xfrm>
                <a:off x="2579" y="883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8" name="Freeform 158"/>
              <p:cNvSpPr>
                <a:spLocks/>
              </p:cNvSpPr>
              <p:nvPr/>
            </p:nvSpPr>
            <p:spPr bwMode="auto">
              <a:xfrm>
                <a:off x="2041" y="1319"/>
                <a:ext cx="520" cy="245"/>
              </a:xfrm>
              <a:custGeom>
                <a:avLst/>
                <a:gdLst>
                  <a:gd name="T0" fmla="*/ 0 w 1469"/>
                  <a:gd name="T1" fmla="*/ 600 h 690"/>
                  <a:gd name="T2" fmla="*/ 119 w 1469"/>
                  <a:gd name="T3" fmla="*/ 690 h 690"/>
                  <a:gd name="T4" fmla="*/ 1469 w 1469"/>
                  <a:gd name="T5" fmla="*/ 0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69" h="690">
                    <a:moveTo>
                      <a:pt x="0" y="600"/>
                    </a:moveTo>
                    <a:lnTo>
                      <a:pt x="119" y="690"/>
                    </a:lnTo>
                    <a:lnTo>
                      <a:pt x="146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29" name="Freeform 159"/>
              <p:cNvSpPr>
                <a:spLocks/>
              </p:cNvSpPr>
              <p:nvPr/>
            </p:nvSpPr>
            <p:spPr bwMode="auto">
              <a:xfrm>
                <a:off x="2544" y="1284"/>
                <a:ext cx="39" cy="68"/>
              </a:xfrm>
              <a:custGeom>
                <a:avLst/>
                <a:gdLst>
                  <a:gd name="T0" fmla="*/ 109 w 109"/>
                  <a:gd name="T1" fmla="*/ 184 h 193"/>
                  <a:gd name="T2" fmla="*/ 92 w 109"/>
                  <a:gd name="T3" fmla="*/ 193 h 193"/>
                  <a:gd name="T4" fmla="*/ 0 w 109"/>
                  <a:gd name="T5" fmla="*/ 9 h 193"/>
                  <a:gd name="T6" fmla="*/ 17 w 109"/>
                  <a:gd name="T7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3">
                    <a:moveTo>
                      <a:pt x="109" y="184"/>
                    </a:moveTo>
                    <a:lnTo>
                      <a:pt x="92" y="193"/>
                    </a:lnTo>
                    <a:lnTo>
                      <a:pt x="0" y="9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0" name="Line 160"/>
              <p:cNvSpPr>
                <a:spLocks noChangeShapeType="1"/>
              </p:cNvSpPr>
              <p:nvPr/>
            </p:nvSpPr>
            <p:spPr bwMode="auto">
              <a:xfrm flipH="1">
                <a:off x="2544" y="1284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1" name="Arc 161"/>
              <p:cNvSpPr>
                <a:spLocks/>
              </p:cNvSpPr>
              <p:nvPr/>
            </p:nvSpPr>
            <p:spPr bwMode="auto">
              <a:xfrm>
                <a:off x="2858" y="1203"/>
                <a:ext cx="159" cy="32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2" name="Freeform 162"/>
              <p:cNvSpPr>
                <a:spLocks/>
              </p:cNvSpPr>
              <p:nvPr/>
            </p:nvSpPr>
            <p:spPr bwMode="auto">
              <a:xfrm>
                <a:off x="2822" y="1196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3" name="Line 163"/>
              <p:cNvSpPr>
                <a:spLocks noChangeShapeType="1"/>
              </p:cNvSpPr>
              <p:nvPr/>
            </p:nvSpPr>
            <p:spPr bwMode="auto">
              <a:xfrm>
                <a:off x="2822" y="119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4" name="Freeform 164"/>
              <p:cNvSpPr>
                <a:spLocks/>
              </p:cNvSpPr>
              <p:nvPr/>
            </p:nvSpPr>
            <p:spPr bwMode="auto">
              <a:xfrm>
                <a:off x="2694" y="1192"/>
                <a:ext cx="74" cy="234"/>
              </a:xfrm>
              <a:custGeom>
                <a:avLst/>
                <a:gdLst>
                  <a:gd name="T0" fmla="*/ 209 w 209"/>
                  <a:gd name="T1" fmla="*/ 661 h 661"/>
                  <a:gd name="T2" fmla="*/ 0 w 209"/>
                  <a:gd name="T3" fmla="*/ 466 h 661"/>
                  <a:gd name="T4" fmla="*/ 0 w 209"/>
                  <a:gd name="T5" fmla="*/ 0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9" h="661">
                    <a:moveTo>
                      <a:pt x="209" y="661"/>
                    </a:moveTo>
                    <a:lnTo>
                      <a:pt x="0" y="46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5" name="Freeform 165"/>
              <p:cNvSpPr>
                <a:spLocks/>
              </p:cNvSpPr>
              <p:nvPr/>
            </p:nvSpPr>
            <p:spPr bwMode="auto">
              <a:xfrm>
                <a:off x="2658" y="1186"/>
                <a:ext cx="72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6" name="Line 166"/>
              <p:cNvSpPr>
                <a:spLocks noChangeShapeType="1"/>
              </p:cNvSpPr>
              <p:nvPr/>
            </p:nvSpPr>
            <p:spPr bwMode="auto">
              <a:xfrm>
                <a:off x="2658" y="118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7" name="Line 167"/>
              <p:cNvSpPr>
                <a:spLocks noChangeShapeType="1"/>
              </p:cNvSpPr>
              <p:nvPr/>
            </p:nvSpPr>
            <p:spPr bwMode="auto">
              <a:xfrm flipH="1" flipV="1">
                <a:off x="2295" y="1197"/>
                <a:ext cx="202" cy="22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8" name="Freeform 168"/>
              <p:cNvSpPr>
                <a:spLocks/>
              </p:cNvSpPr>
              <p:nvPr/>
            </p:nvSpPr>
            <p:spPr bwMode="auto">
              <a:xfrm>
                <a:off x="2263" y="1168"/>
                <a:ext cx="59" cy="54"/>
              </a:xfrm>
              <a:custGeom>
                <a:avLst/>
                <a:gdLst>
                  <a:gd name="T0" fmla="*/ 155 w 167"/>
                  <a:gd name="T1" fmla="*/ 0 h 153"/>
                  <a:gd name="T2" fmla="*/ 167 w 167"/>
                  <a:gd name="T3" fmla="*/ 15 h 153"/>
                  <a:gd name="T4" fmla="*/ 12 w 167"/>
                  <a:gd name="T5" fmla="*/ 153 h 153"/>
                  <a:gd name="T6" fmla="*/ 0 w 167"/>
                  <a:gd name="T7" fmla="*/ 138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7" h="153">
                    <a:moveTo>
                      <a:pt x="155" y="0"/>
                    </a:moveTo>
                    <a:lnTo>
                      <a:pt x="167" y="15"/>
                    </a:lnTo>
                    <a:lnTo>
                      <a:pt x="12" y="153"/>
                    </a:lnTo>
                    <a:lnTo>
                      <a:pt x="0" y="13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39" name="Line 169"/>
              <p:cNvSpPr>
                <a:spLocks noChangeShapeType="1"/>
              </p:cNvSpPr>
              <p:nvPr/>
            </p:nvSpPr>
            <p:spPr bwMode="auto">
              <a:xfrm>
                <a:off x="2263" y="1216"/>
                <a:ext cx="5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0" name="Line 170"/>
              <p:cNvSpPr>
                <a:spLocks noChangeShapeType="1"/>
              </p:cNvSpPr>
              <p:nvPr/>
            </p:nvSpPr>
            <p:spPr bwMode="auto">
              <a:xfrm flipH="1" flipV="1">
                <a:off x="1170" y="2912"/>
                <a:ext cx="58" cy="4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1" name="Freeform 171"/>
              <p:cNvSpPr>
                <a:spLocks/>
              </p:cNvSpPr>
              <p:nvPr/>
            </p:nvSpPr>
            <p:spPr bwMode="auto">
              <a:xfrm>
                <a:off x="1142" y="2880"/>
                <a:ext cx="51" cy="60"/>
              </a:xfrm>
              <a:custGeom>
                <a:avLst/>
                <a:gdLst>
                  <a:gd name="T0" fmla="*/ 130 w 145"/>
                  <a:gd name="T1" fmla="*/ 0 h 171"/>
                  <a:gd name="T2" fmla="*/ 145 w 145"/>
                  <a:gd name="T3" fmla="*/ 12 h 171"/>
                  <a:gd name="T4" fmla="*/ 15 w 145"/>
                  <a:gd name="T5" fmla="*/ 171 h 171"/>
                  <a:gd name="T6" fmla="*/ 0 w 145"/>
                  <a:gd name="T7" fmla="*/ 15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71">
                    <a:moveTo>
                      <a:pt x="130" y="0"/>
                    </a:moveTo>
                    <a:lnTo>
                      <a:pt x="145" y="12"/>
                    </a:lnTo>
                    <a:lnTo>
                      <a:pt x="15" y="171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2" name="Line 172"/>
              <p:cNvSpPr>
                <a:spLocks noChangeShapeType="1"/>
              </p:cNvSpPr>
              <p:nvPr/>
            </p:nvSpPr>
            <p:spPr bwMode="auto">
              <a:xfrm>
                <a:off x="1142" y="2936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3" name="Freeform 173"/>
              <p:cNvSpPr>
                <a:spLocks/>
              </p:cNvSpPr>
              <p:nvPr/>
            </p:nvSpPr>
            <p:spPr bwMode="auto">
              <a:xfrm>
                <a:off x="1302" y="2843"/>
                <a:ext cx="80" cy="112"/>
              </a:xfrm>
              <a:custGeom>
                <a:avLst/>
                <a:gdLst>
                  <a:gd name="T0" fmla="*/ 226 w 226"/>
                  <a:gd name="T1" fmla="*/ 314 h 314"/>
                  <a:gd name="T2" fmla="*/ 0 w 226"/>
                  <a:gd name="T3" fmla="*/ 239 h 314"/>
                  <a:gd name="T4" fmla="*/ 0 w 226"/>
                  <a:gd name="T5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6" h="314">
                    <a:moveTo>
                      <a:pt x="226" y="314"/>
                    </a:moveTo>
                    <a:lnTo>
                      <a:pt x="0" y="23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4" name="Freeform 174"/>
              <p:cNvSpPr>
                <a:spLocks/>
              </p:cNvSpPr>
              <p:nvPr/>
            </p:nvSpPr>
            <p:spPr bwMode="auto">
              <a:xfrm>
                <a:off x="1266" y="2837"/>
                <a:ext cx="72" cy="6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5" name="Line 175"/>
              <p:cNvSpPr>
                <a:spLocks noChangeShapeType="1"/>
              </p:cNvSpPr>
              <p:nvPr/>
            </p:nvSpPr>
            <p:spPr bwMode="auto">
              <a:xfrm>
                <a:off x="1266" y="283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6" name="Freeform 176"/>
              <p:cNvSpPr>
                <a:spLocks/>
              </p:cNvSpPr>
              <p:nvPr/>
            </p:nvSpPr>
            <p:spPr bwMode="auto">
              <a:xfrm>
                <a:off x="1414" y="2769"/>
                <a:ext cx="117" cy="180"/>
              </a:xfrm>
              <a:custGeom>
                <a:avLst/>
                <a:gdLst>
                  <a:gd name="T0" fmla="*/ 330 w 330"/>
                  <a:gd name="T1" fmla="*/ 510 h 510"/>
                  <a:gd name="T2" fmla="*/ 209 w 330"/>
                  <a:gd name="T3" fmla="*/ 360 h 510"/>
                  <a:gd name="T4" fmla="*/ 209 w 330"/>
                  <a:gd name="T5" fmla="*/ 121 h 510"/>
                  <a:gd name="T6" fmla="*/ 0 w 330"/>
                  <a:gd name="T7" fmla="*/ 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0" h="510">
                    <a:moveTo>
                      <a:pt x="330" y="510"/>
                    </a:moveTo>
                    <a:lnTo>
                      <a:pt x="209" y="360"/>
                    </a:lnTo>
                    <a:lnTo>
                      <a:pt x="209" y="12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7" name="Freeform 177"/>
              <p:cNvSpPr>
                <a:spLocks/>
              </p:cNvSpPr>
              <p:nvPr/>
            </p:nvSpPr>
            <p:spPr bwMode="auto">
              <a:xfrm>
                <a:off x="1390" y="2733"/>
                <a:ext cx="43" cy="68"/>
              </a:xfrm>
              <a:custGeom>
                <a:avLst/>
                <a:gdLst>
                  <a:gd name="T0" fmla="*/ 104 w 121"/>
                  <a:gd name="T1" fmla="*/ 0 h 190"/>
                  <a:gd name="T2" fmla="*/ 121 w 121"/>
                  <a:gd name="T3" fmla="*/ 10 h 190"/>
                  <a:gd name="T4" fmla="*/ 16 w 121"/>
                  <a:gd name="T5" fmla="*/ 190 h 190"/>
                  <a:gd name="T6" fmla="*/ 0 w 121"/>
                  <a:gd name="T7" fmla="*/ 18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1" h="190">
                    <a:moveTo>
                      <a:pt x="104" y="0"/>
                    </a:moveTo>
                    <a:lnTo>
                      <a:pt x="121" y="10"/>
                    </a:lnTo>
                    <a:lnTo>
                      <a:pt x="16" y="190"/>
                    </a:lnTo>
                    <a:lnTo>
                      <a:pt x="0" y="1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8" name="Line 178"/>
              <p:cNvSpPr>
                <a:spLocks noChangeShapeType="1"/>
              </p:cNvSpPr>
              <p:nvPr/>
            </p:nvSpPr>
            <p:spPr bwMode="auto">
              <a:xfrm>
                <a:off x="1390" y="2797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49" name="Freeform 179"/>
              <p:cNvSpPr>
                <a:spLocks/>
              </p:cNvSpPr>
              <p:nvPr/>
            </p:nvSpPr>
            <p:spPr bwMode="auto">
              <a:xfrm>
                <a:off x="1090" y="2896"/>
                <a:ext cx="324" cy="155"/>
              </a:xfrm>
              <a:custGeom>
                <a:avLst/>
                <a:gdLst>
                  <a:gd name="T0" fmla="*/ 0 w 916"/>
                  <a:gd name="T1" fmla="*/ 345 h 437"/>
                  <a:gd name="T2" fmla="*/ 151 w 916"/>
                  <a:gd name="T3" fmla="*/ 437 h 437"/>
                  <a:gd name="T4" fmla="*/ 916 w 916"/>
                  <a:gd name="T5" fmla="*/ 0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16" h="437">
                    <a:moveTo>
                      <a:pt x="0" y="345"/>
                    </a:moveTo>
                    <a:lnTo>
                      <a:pt x="151" y="437"/>
                    </a:lnTo>
                    <a:lnTo>
                      <a:pt x="9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0" name="Freeform 180"/>
              <p:cNvSpPr>
                <a:spLocks/>
              </p:cNvSpPr>
              <p:nvPr/>
            </p:nvSpPr>
            <p:spPr bwMode="auto">
              <a:xfrm>
                <a:off x="1396" y="2861"/>
                <a:ext cx="42" cy="67"/>
              </a:xfrm>
              <a:custGeom>
                <a:avLst/>
                <a:gdLst>
                  <a:gd name="T0" fmla="*/ 117 w 117"/>
                  <a:gd name="T1" fmla="*/ 180 h 189"/>
                  <a:gd name="T2" fmla="*/ 101 w 117"/>
                  <a:gd name="T3" fmla="*/ 189 h 189"/>
                  <a:gd name="T4" fmla="*/ 0 w 117"/>
                  <a:gd name="T5" fmla="*/ 9 h 189"/>
                  <a:gd name="T6" fmla="*/ 17 w 117"/>
                  <a:gd name="T7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9">
                    <a:moveTo>
                      <a:pt x="117" y="180"/>
                    </a:moveTo>
                    <a:lnTo>
                      <a:pt x="101" y="189"/>
                    </a:lnTo>
                    <a:lnTo>
                      <a:pt x="0" y="9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1" name="Line 181"/>
              <p:cNvSpPr>
                <a:spLocks noChangeShapeType="1"/>
              </p:cNvSpPr>
              <p:nvPr/>
            </p:nvSpPr>
            <p:spPr bwMode="auto">
              <a:xfrm flipH="1">
                <a:off x="1396" y="286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2" name="Freeform 182"/>
              <p:cNvSpPr>
                <a:spLocks/>
              </p:cNvSpPr>
              <p:nvPr/>
            </p:nvSpPr>
            <p:spPr bwMode="auto">
              <a:xfrm>
                <a:off x="1382" y="3873"/>
                <a:ext cx="149" cy="122"/>
              </a:xfrm>
              <a:custGeom>
                <a:avLst/>
                <a:gdLst>
                  <a:gd name="T0" fmla="*/ 420 w 420"/>
                  <a:gd name="T1" fmla="*/ 344 h 344"/>
                  <a:gd name="T2" fmla="*/ 225 w 420"/>
                  <a:gd name="T3" fmla="*/ 330 h 344"/>
                  <a:gd name="T4" fmla="*/ 0 w 420"/>
                  <a:gd name="T5" fmla="*/ 0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20" h="344">
                    <a:moveTo>
                      <a:pt x="420" y="344"/>
                    </a:moveTo>
                    <a:lnTo>
                      <a:pt x="225" y="33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3" name="Freeform 183"/>
              <p:cNvSpPr>
                <a:spLocks/>
              </p:cNvSpPr>
              <p:nvPr/>
            </p:nvSpPr>
            <p:spPr bwMode="auto">
              <a:xfrm>
                <a:off x="1348" y="3846"/>
                <a:ext cx="64" cy="48"/>
              </a:xfrm>
              <a:custGeom>
                <a:avLst/>
                <a:gdLst>
                  <a:gd name="T0" fmla="*/ 171 w 181"/>
                  <a:gd name="T1" fmla="*/ 0 h 134"/>
                  <a:gd name="T2" fmla="*/ 181 w 181"/>
                  <a:gd name="T3" fmla="*/ 17 h 134"/>
                  <a:gd name="T4" fmla="*/ 10 w 181"/>
                  <a:gd name="T5" fmla="*/ 134 h 134"/>
                  <a:gd name="T6" fmla="*/ 0 w 181"/>
                  <a:gd name="T7" fmla="*/ 117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1" h="134">
                    <a:moveTo>
                      <a:pt x="171" y="0"/>
                    </a:moveTo>
                    <a:lnTo>
                      <a:pt x="181" y="17"/>
                    </a:lnTo>
                    <a:lnTo>
                      <a:pt x="10" y="134"/>
                    </a:lnTo>
                    <a:lnTo>
                      <a:pt x="0" y="11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4" name="Line 184"/>
              <p:cNvSpPr>
                <a:spLocks noChangeShapeType="1"/>
              </p:cNvSpPr>
              <p:nvPr/>
            </p:nvSpPr>
            <p:spPr bwMode="auto">
              <a:xfrm>
                <a:off x="1348" y="3888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5" name="Line 185"/>
              <p:cNvSpPr>
                <a:spLocks noChangeShapeType="1"/>
              </p:cNvSpPr>
              <p:nvPr/>
            </p:nvSpPr>
            <p:spPr bwMode="auto">
              <a:xfrm flipV="1">
                <a:off x="1239" y="3963"/>
                <a:ext cx="0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6" name="Freeform 186"/>
              <p:cNvSpPr>
                <a:spLocks/>
              </p:cNvSpPr>
              <p:nvPr/>
            </p:nvSpPr>
            <p:spPr bwMode="auto">
              <a:xfrm>
                <a:off x="1203" y="3957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7" name="Line 187"/>
              <p:cNvSpPr>
                <a:spLocks noChangeShapeType="1"/>
              </p:cNvSpPr>
              <p:nvPr/>
            </p:nvSpPr>
            <p:spPr bwMode="auto">
              <a:xfrm>
                <a:off x="1203" y="3957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8" name="Line 188"/>
              <p:cNvSpPr>
                <a:spLocks noChangeShapeType="1"/>
              </p:cNvSpPr>
              <p:nvPr/>
            </p:nvSpPr>
            <p:spPr bwMode="auto">
              <a:xfrm flipH="1" flipV="1">
                <a:off x="1281" y="3915"/>
                <a:ext cx="96" cy="8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59" name="Freeform 189"/>
              <p:cNvSpPr>
                <a:spLocks/>
              </p:cNvSpPr>
              <p:nvPr/>
            </p:nvSpPr>
            <p:spPr bwMode="auto">
              <a:xfrm>
                <a:off x="1253" y="3883"/>
                <a:ext cx="52" cy="60"/>
              </a:xfrm>
              <a:custGeom>
                <a:avLst/>
                <a:gdLst>
                  <a:gd name="T0" fmla="*/ 134 w 148"/>
                  <a:gd name="T1" fmla="*/ 0 h 171"/>
                  <a:gd name="T2" fmla="*/ 148 w 148"/>
                  <a:gd name="T3" fmla="*/ 12 h 171"/>
                  <a:gd name="T4" fmla="*/ 15 w 148"/>
                  <a:gd name="T5" fmla="*/ 171 h 171"/>
                  <a:gd name="T6" fmla="*/ 0 w 148"/>
                  <a:gd name="T7" fmla="*/ 15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171">
                    <a:moveTo>
                      <a:pt x="134" y="0"/>
                    </a:moveTo>
                    <a:lnTo>
                      <a:pt x="148" y="12"/>
                    </a:lnTo>
                    <a:lnTo>
                      <a:pt x="15" y="171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0" name="Line 190"/>
              <p:cNvSpPr>
                <a:spLocks noChangeShapeType="1"/>
              </p:cNvSpPr>
              <p:nvPr/>
            </p:nvSpPr>
            <p:spPr bwMode="auto">
              <a:xfrm>
                <a:off x="1253" y="3939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1" name="Line 191"/>
              <p:cNvSpPr>
                <a:spLocks noChangeShapeType="1"/>
              </p:cNvSpPr>
              <p:nvPr/>
            </p:nvSpPr>
            <p:spPr bwMode="auto">
              <a:xfrm flipH="1" flipV="1">
                <a:off x="1154" y="3809"/>
                <a:ext cx="133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2" name="Freeform 192"/>
              <p:cNvSpPr>
                <a:spLocks/>
              </p:cNvSpPr>
              <p:nvPr/>
            </p:nvSpPr>
            <p:spPr bwMode="auto">
              <a:xfrm>
                <a:off x="1132" y="3773"/>
                <a:ext cx="37" cy="70"/>
              </a:xfrm>
              <a:custGeom>
                <a:avLst/>
                <a:gdLst>
                  <a:gd name="T0" fmla="*/ 84 w 103"/>
                  <a:gd name="T1" fmla="*/ 0 h 197"/>
                  <a:gd name="T2" fmla="*/ 103 w 103"/>
                  <a:gd name="T3" fmla="*/ 9 h 197"/>
                  <a:gd name="T4" fmla="*/ 19 w 103"/>
                  <a:gd name="T5" fmla="*/ 197 h 197"/>
                  <a:gd name="T6" fmla="*/ 0 w 103"/>
                  <a:gd name="T7" fmla="*/ 18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3" h="197">
                    <a:moveTo>
                      <a:pt x="84" y="0"/>
                    </a:moveTo>
                    <a:lnTo>
                      <a:pt x="103" y="9"/>
                    </a:lnTo>
                    <a:lnTo>
                      <a:pt x="19" y="197"/>
                    </a:lnTo>
                    <a:lnTo>
                      <a:pt x="0" y="18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3" name="Line 193"/>
              <p:cNvSpPr>
                <a:spLocks noChangeShapeType="1"/>
              </p:cNvSpPr>
              <p:nvPr/>
            </p:nvSpPr>
            <p:spPr bwMode="auto">
              <a:xfrm>
                <a:off x="1132" y="3840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4" name="Freeform 194"/>
              <p:cNvSpPr>
                <a:spLocks/>
              </p:cNvSpPr>
              <p:nvPr/>
            </p:nvSpPr>
            <p:spPr bwMode="auto">
              <a:xfrm>
                <a:off x="1106" y="3926"/>
                <a:ext cx="388" cy="170"/>
              </a:xfrm>
              <a:custGeom>
                <a:avLst/>
                <a:gdLst>
                  <a:gd name="T0" fmla="*/ 0 w 1095"/>
                  <a:gd name="T1" fmla="*/ 360 h 479"/>
                  <a:gd name="T2" fmla="*/ 165 w 1095"/>
                  <a:gd name="T3" fmla="*/ 479 h 479"/>
                  <a:gd name="T4" fmla="*/ 1095 w 1095"/>
                  <a:gd name="T5" fmla="*/ 0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95" h="479">
                    <a:moveTo>
                      <a:pt x="0" y="360"/>
                    </a:moveTo>
                    <a:lnTo>
                      <a:pt x="165" y="479"/>
                    </a:lnTo>
                    <a:lnTo>
                      <a:pt x="109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5" name="Freeform 195"/>
              <p:cNvSpPr>
                <a:spLocks/>
              </p:cNvSpPr>
              <p:nvPr/>
            </p:nvSpPr>
            <p:spPr bwMode="auto">
              <a:xfrm>
                <a:off x="1478" y="3891"/>
                <a:ext cx="38" cy="68"/>
              </a:xfrm>
              <a:custGeom>
                <a:avLst/>
                <a:gdLst>
                  <a:gd name="T0" fmla="*/ 109 w 109"/>
                  <a:gd name="T1" fmla="*/ 184 h 192"/>
                  <a:gd name="T2" fmla="*/ 92 w 109"/>
                  <a:gd name="T3" fmla="*/ 192 h 192"/>
                  <a:gd name="T4" fmla="*/ 0 w 109"/>
                  <a:gd name="T5" fmla="*/ 8 h 192"/>
                  <a:gd name="T6" fmla="*/ 17 w 109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109" y="184"/>
                    </a:moveTo>
                    <a:lnTo>
                      <a:pt x="92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6" name="Line 196"/>
              <p:cNvSpPr>
                <a:spLocks noChangeShapeType="1"/>
              </p:cNvSpPr>
              <p:nvPr/>
            </p:nvSpPr>
            <p:spPr bwMode="auto">
              <a:xfrm flipH="1">
                <a:off x="1478" y="3891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7" name="Freeform 197"/>
              <p:cNvSpPr>
                <a:spLocks/>
              </p:cNvSpPr>
              <p:nvPr/>
            </p:nvSpPr>
            <p:spPr bwMode="auto">
              <a:xfrm>
                <a:off x="1239" y="4982"/>
                <a:ext cx="0" cy="53"/>
              </a:xfrm>
              <a:custGeom>
                <a:avLst/>
                <a:gdLst>
                  <a:gd name="T0" fmla="*/ 150 h 150"/>
                  <a:gd name="T1" fmla="*/ 14 h 150"/>
                  <a:gd name="T2" fmla="*/ 0 h 150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50">
                    <a:moveTo>
                      <a:pt x="0" y="150"/>
                    </a:moveTo>
                    <a:lnTo>
                      <a:pt x="0" y="14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8" name="Freeform 198"/>
              <p:cNvSpPr>
                <a:spLocks/>
              </p:cNvSpPr>
              <p:nvPr/>
            </p:nvSpPr>
            <p:spPr bwMode="auto">
              <a:xfrm>
                <a:off x="1203" y="4976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69" name="Line 199"/>
              <p:cNvSpPr>
                <a:spLocks noChangeShapeType="1"/>
              </p:cNvSpPr>
              <p:nvPr/>
            </p:nvSpPr>
            <p:spPr bwMode="auto">
              <a:xfrm>
                <a:off x="1203" y="497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0" name="Line 200"/>
              <p:cNvSpPr>
                <a:spLocks noChangeShapeType="1"/>
              </p:cNvSpPr>
              <p:nvPr/>
            </p:nvSpPr>
            <p:spPr bwMode="auto">
              <a:xfrm flipH="1" flipV="1">
                <a:off x="1287" y="4955"/>
                <a:ext cx="90" cy="7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1" name="Freeform 201"/>
              <p:cNvSpPr>
                <a:spLocks/>
              </p:cNvSpPr>
              <p:nvPr/>
            </p:nvSpPr>
            <p:spPr bwMode="auto">
              <a:xfrm>
                <a:off x="1259" y="4923"/>
                <a:ext cx="51" cy="61"/>
              </a:xfrm>
              <a:custGeom>
                <a:avLst/>
                <a:gdLst>
                  <a:gd name="T0" fmla="*/ 129 w 144"/>
                  <a:gd name="T1" fmla="*/ 0 h 172"/>
                  <a:gd name="T2" fmla="*/ 144 w 144"/>
                  <a:gd name="T3" fmla="*/ 13 h 172"/>
                  <a:gd name="T4" fmla="*/ 14 w 144"/>
                  <a:gd name="T5" fmla="*/ 172 h 172"/>
                  <a:gd name="T6" fmla="*/ 0 w 144"/>
                  <a:gd name="T7" fmla="*/ 159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2">
                    <a:moveTo>
                      <a:pt x="129" y="0"/>
                    </a:moveTo>
                    <a:lnTo>
                      <a:pt x="144" y="13"/>
                    </a:lnTo>
                    <a:lnTo>
                      <a:pt x="14" y="172"/>
                    </a:lnTo>
                    <a:lnTo>
                      <a:pt x="0" y="1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2" name="Line 202"/>
              <p:cNvSpPr>
                <a:spLocks noChangeShapeType="1"/>
              </p:cNvSpPr>
              <p:nvPr/>
            </p:nvSpPr>
            <p:spPr bwMode="auto">
              <a:xfrm>
                <a:off x="1259" y="4979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3" name="Freeform 203"/>
              <p:cNvSpPr>
                <a:spLocks/>
              </p:cNvSpPr>
              <p:nvPr/>
            </p:nvSpPr>
            <p:spPr bwMode="auto">
              <a:xfrm>
                <a:off x="1329" y="4865"/>
                <a:ext cx="202" cy="170"/>
              </a:xfrm>
              <a:custGeom>
                <a:avLst/>
                <a:gdLst>
                  <a:gd name="T0" fmla="*/ 571 w 571"/>
                  <a:gd name="T1" fmla="*/ 481 h 481"/>
                  <a:gd name="T2" fmla="*/ 376 w 571"/>
                  <a:gd name="T3" fmla="*/ 481 h 481"/>
                  <a:gd name="T4" fmla="*/ 0 w 571"/>
                  <a:gd name="T5" fmla="*/ 0 h 4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71" h="481">
                    <a:moveTo>
                      <a:pt x="571" y="481"/>
                    </a:moveTo>
                    <a:lnTo>
                      <a:pt x="376" y="48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74" name="Freeform 204"/>
              <p:cNvSpPr>
                <a:spLocks/>
              </p:cNvSpPr>
              <p:nvPr/>
            </p:nvSpPr>
            <p:spPr bwMode="auto">
              <a:xfrm>
                <a:off x="1296" y="4838"/>
                <a:ext cx="62" cy="50"/>
              </a:xfrm>
              <a:custGeom>
                <a:avLst/>
                <a:gdLst>
                  <a:gd name="T0" fmla="*/ 163 w 176"/>
                  <a:gd name="T1" fmla="*/ 0 h 140"/>
                  <a:gd name="T2" fmla="*/ 176 w 176"/>
                  <a:gd name="T3" fmla="*/ 15 h 140"/>
                  <a:gd name="T4" fmla="*/ 13 w 176"/>
                  <a:gd name="T5" fmla="*/ 140 h 140"/>
                  <a:gd name="T6" fmla="*/ 0 w 176"/>
                  <a:gd name="T7" fmla="*/ 12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40">
                    <a:moveTo>
                      <a:pt x="163" y="0"/>
                    </a:moveTo>
                    <a:lnTo>
                      <a:pt x="176" y="15"/>
                    </a:lnTo>
                    <a:lnTo>
                      <a:pt x="13" y="140"/>
                    </a:lnTo>
                    <a:lnTo>
                      <a:pt x="0" y="12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Line 206"/>
            <p:cNvSpPr>
              <a:spLocks noChangeShapeType="1"/>
            </p:cNvSpPr>
            <p:nvPr/>
          </p:nvSpPr>
          <p:spPr bwMode="auto">
            <a:xfrm>
              <a:off x="1296" y="4882"/>
              <a:ext cx="4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207"/>
            <p:cNvSpPr>
              <a:spLocks/>
            </p:cNvSpPr>
            <p:nvPr/>
          </p:nvSpPr>
          <p:spPr bwMode="auto">
            <a:xfrm>
              <a:off x="1090" y="4972"/>
              <a:ext cx="372" cy="148"/>
            </a:xfrm>
            <a:custGeom>
              <a:avLst/>
              <a:gdLst>
                <a:gd name="T0" fmla="*/ 0 w 1051"/>
                <a:gd name="T1" fmla="*/ 345 h 420"/>
                <a:gd name="T2" fmla="*/ 136 w 1051"/>
                <a:gd name="T3" fmla="*/ 420 h 420"/>
                <a:gd name="T4" fmla="*/ 1051 w 1051"/>
                <a:gd name="T5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1" h="420">
                  <a:moveTo>
                    <a:pt x="0" y="345"/>
                  </a:moveTo>
                  <a:lnTo>
                    <a:pt x="136" y="420"/>
                  </a:lnTo>
                  <a:lnTo>
                    <a:pt x="10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8"/>
            <p:cNvSpPr>
              <a:spLocks/>
            </p:cNvSpPr>
            <p:nvPr/>
          </p:nvSpPr>
          <p:spPr bwMode="auto">
            <a:xfrm>
              <a:off x="1447" y="4936"/>
              <a:ext cx="37" cy="69"/>
            </a:xfrm>
            <a:custGeom>
              <a:avLst/>
              <a:gdLst>
                <a:gd name="T0" fmla="*/ 102 w 102"/>
                <a:gd name="T1" fmla="*/ 188 h 196"/>
                <a:gd name="T2" fmla="*/ 83 w 102"/>
                <a:gd name="T3" fmla="*/ 196 h 196"/>
                <a:gd name="T4" fmla="*/ 0 w 102"/>
                <a:gd name="T5" fmla="*/ 8 h 196"/>
                <a:gd name="T6" fmla="*/ 18 w 102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96">
                  <a:moveTo>
                    <a:pt x="102" y="188"/>
                  </a:moveTo>
                  <a:lnTo>
                    <a:pt x="83" y="196"/>
                  </a:lnTo>
                  <a:lnTo>
                    <a:pt x="0" y="8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9"/>
            <p:cNvSpPr>
              <a:spLocks noChangeShapeType="1"/>
            </p:cNvSpPr>
            <p:nvPr/>
          </p:nvSpPr>
          <p:spPr bwMode="auto">
            <a:xfrm flipH="1">
              <a:off x="1447" y="4936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500" y="4658"/>
              <a:ext cx="829" cy="377"/>
            </a:xfrm>
            <a:custGeom>
              <a:avLst/>
              <a:gdLst>
                <a:gd name="T0" fmla="*/ 0 w 2341"/>
                <a:gd name="T1" fmla="*/ 1066 h 1066"/>
                <a:gd name="T2" fmla="*/ 2341 w 2341"/>
                <a:gd name="T3" fmla="*/ 61 h 1066"/>
                <a:gd name="T4" fmla="*/ 2341 w 2341"/>
                <a:gd name="T5" fmla="*/ 0 h 1066"/>
                <a:gd name="T6" fmla="*/ 2176 w 2341"/>
                <a:gd name="T7" fmla="*/ 0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41" h="1066">
                  <a:moveTo>
                    <a:pt x="0" y="1066"/>
                  </a:moveTo>
                  <a:lnTo>
                    <a:pt x="2341" y="61"/>
                  </a:lnTo>
                  <a:lnTo>
                    <a:pt x="2341" y="0"/>
                  </a:lnTo>
                  <a:lnTo>
                    <a:pt x="21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264" y="4622"/>
              <a:ext cx="6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>
              <a:off x="1264" y="4695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 flipV="1">
              <a:off x="787" y="4695"/>
              <a:ext cx="813" cy="38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1584" y="4659"/>
              <a:ext cx="38" cy="70"/>
            </a:xfrm>
            <a:custGeom>
              <a:avLst/>
              <a:gdLst>
                <a:gd name="T0" fmla="*/ 107 w 107"/>
                <a:gd name="T1" fmla="*/ 188 h 197"/>
                <a:gd name="T2" fmla="*/ 88 w 107"/>
                <a:gd name="T3" fmla="*/ 197 h 197"/>
                <a:gd name="T4" fmla="*/ 0 w 107"/>
                <a:gd name="T5" fmla="*/ 9 h 197"/>
                <a:gd name="T6" fmla="*/ 19 w 107"/>
                <a:gd name="T7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197">
                  <a:moveTo>
                    <a:pt x="107" y="188"/>
                  </a:moveTo>
                  <a:lnTo>
                    <a:pt x="88" y="197"/>
                  </a:lnTo>
                  <a:lnTo>
                    <a:pt x="0" y="9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5"/>
            <p:cNvSpPr>
              <a:spLocks noChangeShapeType="1"/>
            </p:cNvSpPr>
            <p:nvPr/>
          </p:nvSpPr>
          <p:spPr bwMode="auto">
            <a:xfrm flipH="1">
              <a:off x="1584" y="4659"/>
              <a:ext cx="7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506" y="3634"/>
              <a:ext cx="669" cy="361"/>
            </a:xfrm>
            <a:custGeom>
              <a:avLst/>
              <a:gdLst>
                <a:gd name="T0" fmla="*/ 0 w 1890"/>
                <a:gd name="T1" fmla="*/ 1019 h 1019"/>
                <a:gd name="T2" fmla="*/ 1890 w 1890"/>
                <a:gd name="T3" fmla="*/ 89 h 1019"/>
                <a:gd name="T4" fmla="*/ 1890 w 1890"/>
                <a:gd name="T5" fmla="*/ 0 h 1019"/>
                <a:gd name="T6" fmla="*/ 1710 w 1890"/>
                <a:gd name="T7" fmla="*/ 0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0" h="1019">
                  <a:moveTo>
                    <a:pt x="0" y="1019"/>
                  </a:moveTo>
                  <a:lnTo>
                    <a:pt x="1890" y="89"/>
                  </a:lnTo>
                  <a:lnTo>
                    <a:pt x="1890" y="0"/>
                  </a:lnTo>
                  <a:lnTo>
                    <a:pt x="171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1105" y="3598"/>
              <a:ext cx="7" cy="72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8"/>
            <p:cNvSpPr>
              <a:spLocks noChangeShapeType="1"/>
            </p:cNvSpPr>
            <p:nvPr/>
          </p:nvSpPr>
          <p:spPr bwMode="auto">
            <a:xfrm>
              <a:off x="1105" y="367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V="1">
              <a:off x="793" y="3634"/>
              <a:ext cx="785" cy="4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561" y="3599"/>
              <a:ext cx="40" cy="67"/>
            </a:xfrm>
            <a:custGeom>
              <a:avLst/>
              <a:gdLst>
                <a:gd name="T0" fmla="*/ 112 w 112"/>
                <a:gd name="T1" fmla="*/ 184 h 192"/>
                <a:gd name="T2" fmla="*/ 96 w 112"/>
                <a:gd name="T3" fmla="*/ 192 h 192"/>
                <a:gd name="T4" fmla="*/ 0 w 112"/>
                <a:gd name="T5" fmla="*/ 9 h 192"/>
                <a:gd name="T6" fmla="*/ 16 w 112"/>
                <a:gd name="T7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2" h="192">
                  <a:moveTo>
                    <a:pt x="112" y="184"/>
                  </a:moveTo>
                  <a:lnTo>
                    <a:pt x="96" y="192"/>
                  </a:lnTo>
                  <a:lnTo>
                    <a:pt x="0" y="9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1"/>
            <p:cNvSpPr>
              <a:spLocks noChangeShapeType="1"/>
            </p:cNvSpPr>
            <p:nvPr/>
          </p:nvSpPr>
          <p:spPr bwMode="auto">
            <a:xfrm flipH="1">
              <a:off x="1561" y="359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 flipV="1">
              <a:off x="793" y="2583"/>
              <a:ext cx="838" cy="42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615" y="2548"/>
              <a:ext cx="39" cy="68"/>
            </a:xfrm>
            <a:custGeom>
              <a:avLst/>
              <a:gdLst>
                <a:gd name="T0" fmla="*/ 109 w 109"/>
                <a:gd name="T1" fmla="*/ 184 h 193"/>
                <a:gd name="T2" fmla="*/ 92 w 109"/>
                <a:gd name="T3" fmla="*/ 193 h 193"/>
                <a:gd name="T4" fmla="*/ 0 w 109"/>
                <a:gd name="T5" fmla="*/ 9 h 193"/>
                <a:gd name="T6" fmla="*/ 17 w 109"/>
                <a:gd name="T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3">
                  <a:moveTo>
                    <a:pt x="109" y="184"/>
                  </a:moveTo>
                  <a:lnTo>
                    <a:pt x="92" y="193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4"/>
            <p:cNvSpPr>
              <a:spLocks noChangeShapeType="1"/>
            </p:cNvSpPr>
            <p:nvPr/>
          </p:nvSpPr>
          <p:spPr bwMode="auto">
            <a:xfrm flipH="1">
              <a:off x="1615" y="2548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512" y="2599"/>
              <a:ext cx="785" cy="356"/>
            </a:xfrm>
            <a:custGeom>
              <a:avLst/>
              <a:gdLst>
                <a:gd name="T0" fmla="*/ 0 w 2219"/>
                <a:gd name="T1" fmla="*/ 1005 h 1005"/>
                <a:gd name="T2" fmla="*/ 2219 w 2219"/>
                <a:gd name="T3" fmla="*/ 135 h 1005"/>
                <a:gd name="T4" fmla="*/ 2219 w 2219"/>
                <a:gd name="T5" fmla="*/ 0 h 1005"/>
                <a:gd name="T6" fmla="*/ 2144 w 2219"/>
                <a:gd name="T7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19" h="1005">
                  <a:moveTo>
                    <a:pt x="0" y="1005"/>
                  </a:moveTo>
                  <a:lnTo>
                    <a:pt x="2219" y="135"/>
                  </a:lnTo>
                  <a:lnTo>
                    <a:pt x="2219" y="0"/>
                  </a:lnTo>
                  <a:lnTo>
                    <a:pt x="214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1264" y="2562"/>
              <a:ext cx="6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7"/>
            <p:cNvSpPr>
              <a:spLocks noChangeShapeType="1"/>
            </p:cNvSpPr>
            <p:nvPr/>
          </p:nvSpPr>
          <p:spPr bwMode="auto">
            <a:xfrm>
              <a:off x="1264" y="2635"/>
              <a:ext cx="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Arc 228"/>
            <p:cNvSpPr>
              <a:spLocks/>
            </p:cNvSpPr>
            <p:nvPr/>
          </p:nvSpPr>
          <p:spPr bwMode="auto">
            <a:xfrm>
              <a:off x="1595" y="2907"/>
              <a:ext cx="90" cy="1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558" y="290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30"/>
            <p:cNvSpPr>
              <a:spLocks noChangeShapeType="1"/>
            </p:cNvSpPr>
            <p:nvPr/>
          </p:nvSpPr>
          <p:spPr bwMode="auto">
            <a:xfrm>
              <a:off x="1558" y="290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Arc 231"/>
            <p:cNvSpPr>
              <a:spLocks/>
            </p:cNvSpPr>
            <p:nvPr/>
          </p:nvSpPr>
          <p:spPr bwMode="auto">
            <a:xfrm>
              <a:off x="1584" y="3926"/>
              <a:ext cx="101" cy="138"/>
            </a:xfrm>
            <a:custGeom>
              <a:avLst/>
              <a:gdLst>
                <a:gd name="G0" fmla="+- 21600 0 0"/>
                <a:gd name="G1" fmla="+- 157 0 0"/>
                <a:gd name="G2" fmla="+- 21600 0 0"/>
                <a:gd name="T0" fmla="*/ 21600 w 21600"/>
                <a:gd name="T1" fmla="*/ 21757 h 21757"/>
                <a:gd name="T2" fmla="*/ 1 w 21600"/>
                <a:gd name="T3" fmla="*/ 0 h 21757"/>
                <a:gd name="T4" fmla="*/ 21600 w 21600"/>
                <a:gd name="T5" fmla="*/ 157 h 21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57" fill="none" extrusionOk="0">
                  <a:moveTo>
                    <a:pt x="21600" y="21757"/>
                  </a:moveTo>
                  <a:cubicBezTo>
                    <a:pt x="9670" y="21757"/>
                    <a:pt x="0" y="12086"/>
                    <a:pt x="0" y="157"/>
                  </a:cubicBezTo>
                  <a:cubicBezTo>
                    <a:pt x="-1" y="104"/>
                    <a:pt x="0" y="52"/>
                    <a:pt x="0" y="-1"/>
                  </a:cubicBezTo>
                </a:path>
                <a:path w="21600" h="21757" stroke="0" extrusionOk="0">
                  <a:moveTo>
                    <a:pt x="21600" y="21757"/>
                  </a:moveTo>
                  <a:cubicBezTo>
                    <a:pt x="9670" y="21757"/>
                    <a:pt x="0" y="12086"/>
                    <a:pt x="0" y="157"/>
                  </a:cubicBezTo>
                  <a:cubicBezTo>
                    <a:pt x="-1" y="104"/>
                    <a:pt x="0" y="52"/>
                    <a:pt x="0" y="-1"/>
                  </a:cubicBezTo>
                  <a:lnTo>
                    <a:pt x="21600" y="15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6" name="Freeform 232"/>
            <p:cNvSpPr>
              <a:spLocks/>
            </p:cNvSpPr>
            <p:nvPr/>
          </p:nvSpPr>
          <p:spPr bwMode="auto">
            <a:xfrm>
              <a:off x="1548" y="391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7" name="Line 233"/>
            <p:cNvSpPr>
              <a:spLocks noChangeShapeType="1"/>
            </p:cNvSpPr>
            <p:nvPr/>
          </p:nvSpPr>
          <p:spPr bwMode="auto">
            <a:xfrm>
              <a:off x="1548" y="391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39" name="Arc 234"/>
            <p:cNvSpPr>
              <a:spLocks/>
            </p:cNvSpPr>
            <p:nvPr/>
          </p:nvSpPr>
          <p:spPr bwMode="auto">
            <a:xfrm>
              <a:off x="1589" y="4929"/>
              <a:ext cx="80" cy="17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0" name="Freeform 235"/>
            <p:cNvSpPr>
              <a:spLocks/>
            </p:cNvSpPr>
            <p:nvPr/>
          </p:nvSpPr>
          <p:spPr bwMode="auto">
            <a:xfrm>
              <a:off x="1553" y="4922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1" name="Line 236"/>
            <p:cNvSpPr>
              <a:spLocks noChangeShapeType="1"/>
            </p:cNvSpPr>
            <p:nvPr/>
          </p:nvSpPr>
          <p:spPr bwMode="auto">
            <a:xfrm>
              <a:off x="1553" y="492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2" name="Arc 237"/>
            <p:cNvSpPr>
              <a:spLocks/>
            </p:cNvSpPr>
            <p:nvPr/>
          </p:nvSpPr>
          <p:spPr bwMode="auto">
            <a:xfrm>
              <a:off x="941" y="2923"/>
              <a:ext cx="108" cy="96"/>
            </a:xfrm>
            <a:custGeom>
              <a:avLst/>
              <a:gdLst>
                <a:gd name="G0" fmla="+- 204 0 0"/>
                <a:gd name="G1" fmla="+- 0 0 0"/>
                <a:gd name="G2" fmla="+- 21600 0 0"/>
                <a:gd name="T0" fmla="*/ 21804 w 21804"/>
                <a:gd name="T1" fmla="*/ 0 h 21600"/>
                <a:gd name="T2" fmla="*/ 0 w 21804"/>
                <a:gd name="T3" fmla="*/ 21599 h 21600"/>
                <a:gd name="T4" fmla="*/ 204 w 2180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04" h="21600" fill="none" extrusionOk="0">
                  <a:moveTo>
                    <a:pt x="21804" y="0"/>
                  </a:moveTo>
                  <a:cubicBezTo>
                    <a:pt x="21804" y="11929"/>
                    <a:pt x="12133" y="21600"/>
                    <a:pt x="204" y="21600"/>
                  </a:cubicBezTo>
                  <a:cubicBezTo>
                    <a:pt x="135" y="21600"/>
                    <a:pt x="67" y="21599"/>
                    <a:pt x="-1" y="21599"/>
                  </a:cubicBezTo>
                </a:path>
                <a:path w="21804" h="21600" stroke="0" extrusionOk="0">
                  <a:moveTo>
                    <a:pt x="21804" y="0"/>
                  </a:moveTo>
                  <a:cubicBezTo>
                    <a:pt x="21804" y="11929"/>
                    <a:pt x="12133" y="21600"/>
                    <a:pt x="204" y="21600"/>
                  </a:cubicBezTo>
                  <a:cubicBezTo>
                    <a:pt x="135" y="21600"/>
                    <a:pt x="67" y="21599"/>
                    <a:pt x="-1" y="21599"/>
                  </a:cubicBezTo>
                  <a:lnTo>
                    <a:pt x="20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3" name="Freeform 238"/>
            <p:cNvSpPr>
              <a:spLocks/>
            </p:cNvSpPr>
            <p:nvPr/>
          </p:nvSpPr>
          <p:spPr bwMode="auto">
            <a:xfrm>
              <a:off x="1012" y="2916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4" name="Line 239"/>
            <p:cNvSpPr>
              <a:spLocks noChangeShapeType="1"/>
            </p:cNvSpPr>
            <p:nvPr/>
          </p:nvSpPr>
          <p:spPr bwMode="auto">
            <a:xfrm>
              <a:off x="1012" y="29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5" name="Arc 240"/>
            <p:cNvSpPr>
              <a:spLocks/>
            </p:cNvSpPr>
            <p:nvPr/>
          </p:nvSpPr>
          <p:spPr bwMode="auto">
            <a:xfrm>
              <a:off x="952" y="3953"/>
              <a:ext cx="86" cy="106"/>
            </a:xfrm>
            <a:custGeom>
              <a:avLst/>
              <a:gdLst>
                <a:gd name="G0" fmla="+- 256 0 0"/>
                <a:gd name="G1" fmla="+- 0 0 0"/>
                <a:gd name="G2" fmla="+- 21600 0 0"/>
                <a:gd name="T0" fmla="*/ 21856 w 21856"/>
                <a:gd name="T1" fmla="*/ 0 h 21600"/>
                <a:gd name="T2" fmla="*/ 0 w 21856"/>
                <a:gd name="T3" fmla="*/ 21598 h 21600"/>
                <a:gd name="T4" fmla="*/ 256 w 2185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6" h="21600" fill="none" extrusionOk="0">
                  <a:moveTo>
                    <a:pt x="21856" y="0"/>
                  </a:moveTo>
                  <a:cubicBezTo>
                    <a:pt x="21856" y="11929"/>
                    <a:pt x="12185" y="21600"/>
                    <a:pt x="256" y="21600"/>
                  </a:cubicBezTo>
                  <a:cubicBezTo>
                    <a:pt x="170" y="21600"/>
                    <a:pt x="85" y="21599"/>
                    <a:pt x="-1" y="21598"/>
                  </a:cubicBezTo>
                </a:path>
                <a:path w="21856" h="21600" stroke="0" extrusionOk="0">
                  <a:moveTo>
                    <a:pt x="21856" y="0"/>
                  </a:moveTo>
                  <a:cubicBezTo>
                    <a:pt x="21856" y="11929"/>
                    <a:pt x="12185" y="21600"/>
                    <a:pt x="256" y="21600"/>
                  </a:cubicBezTo>
                  <a:cubicBezTo>
                    <a:pt x="170" y="21600"/>
                    <a:pt x="85" y="21599"/>
                    <a:pt x="-1" y="21598"/>
                  </a:cubicBezTo>
                  <a:lnTo>
                    <a:pt x="25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6" name="Freeform 241"/>
            <p:cNvSpPr>
              <a:spLocks/>
            </p:cNvSpPr>
            <p:nvPr/>
          </p:nvSpPr>
          <p:spPr bwMode="auto">
            <a:xfrm>
              <a:off x="1000" y="3946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7" name="Line 242"/>
            <p:cNvSpPr>
              <a:spLocks noChangeShapeType="1"/>
            </p:cNvSpPr>
            <p:nvPr/>
          </p:nvSpPr>
          <p:spPr bwMode="auto">
            <a:xfrm>
              <a:off x="1000" y="394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8" name="Arc 243"/>
            <p:cNvSpPr>
              <a:spLocks/>
            </p:cNvSpPr>
            <p:nvPr/>
          </p:nvSpPr>
          <p:spPr bwMode="auto">
            <a:xfrm>
              <a:off x="952" y="5004"/>
              <a:ext cx="101" cy="9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49" name="Freeform 244"/>
            <p:cNvSpPr>
              <a:spLocks/>
            </p:cNvSpPr>
            <p:nvPr/>
          </p:nvSpPr>
          <p:spPr bwMode="auto">
            <a:xfrm>
              <a:off x="1017" y="499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0" name="Line 245"/>
            <p:cNvSpPr>
              <a:spLocks noChangeShapeType="1"/>
            </p:cNvSpPr>
            <p:nvPr/>
          </p:nvSpPr>
          <p:spPr bwMode="auto">
            <a:xfrm>
              <a:off x="1017" y="499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1" name="Freeform 246"/>
            <p:cNvSpPr>
              <a:spLocks/>
            </p:cNvSpPr>
            <p:nvPr/>
          </p:nvSpPr>
          <p:spPr bwMode="auto">
            <a:xfrm>
              <a:off x="1186" y="2577"/>
              <a:ext cx="287" cy="585"/>
            </a:xfrm>
            <a:custGeom>
              <a:avLst/>
              <a:gdLst>
                <a:gd name="T0" fmla="*/ 106 w 811"/>
                <a:gd name="T1" fmla="*/ 1651 h 1651"/>
                <a:gd name="T2" fmla="*/ 0 w 811"/>
                <a:gd name="T3" fmla="*/ 1335 h 1651"/>
                <a:gd name="T4" fmla="*/ 811 w 811"/>
                <a:gd name="T5" fmla="*/ 0 h 1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1" h="1651">
                  <a:moveTo>
                    <a:pt x="106" y="1651"/>
                  </a:moveTo>
                  <a:lnTo>
                    <a:pt x="0" y="1335"/>
                  </a:lnTo>
                  <a:lnTo>
                    <a:pt x="8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2" name="Freeform 247"/>
            <p:cNvSpPr>
              <a:spLocks/>
            </p:cNvSpPr>
            <p:nvPr/>
          </p:nvSpPr>
          <p:spPr bwMode="auto">
            <a:xfrm>
              <a:off x="1429" y="2577"/>
              <a:ext cx="44" cy="54"/>
            </a:xfrm>
            <a:custGeom>
              <a:avLst/>
              <a:gdLst>
                <a:gd name="T0" fmla="*/ 44 w 44"/>
                <a:gd name="T1" fmla="*/ 0 h 54"/>
                <a:gd name="T2" fmla="*/ 0 w 44"/>
                <a:gd name="T3" fmla="*/ 34 h 54"/>
                <a:gd name="T4" fmla="*/ 23 w 44"/>
                <a:gd name="T5" fmla="*/ 33 h 54"/>
                <a:gd name="T6" fmla="*/ 33 w 44"/>
                <a:gd name="T7" fmla="*/ 54 h 54"/>
                <a:gd name="T8" fmla="*/ 44 w 44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4">
                  <a:moveTo>
                    <a:pt x="44" y="0"/>
                  </a:moveTo>
                  <a:lnTo>
                    <a:pt x="0" y="34"/>
                  </a:lnTo>
                  <a:lnTo>
                    <a:pt x="23" y="33"/>
                  </a:lnTo>
                  <a:lnTo>
                    <a:pt x="33" y="54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3" name="Freeform 248"/>
            <p:cNvSpPr>
              <a:spLocks/>
            </p:cNvSpPr>
            <p:nvPr/>
          </p:nvSpPr>
          <p:spPr bwMode="auto">
            <a:xfrm>
              <a:off x="1202" y="3767"/>
              <a:ext cx="334" cy="451"/>
            </a:xfrm>
            <a:custGeom>
              <a:avLst/>
              <a:gdLst>
                <a:gd name="T0" fmla="*/ 75 w 944"/>
                <a:gd name="T1" fmla="*/ 1275 h 1275"/>
                <a:gd name="T2" fmla="*/ 0 w 944"/>
                <a:gd name="T3" fmla="*/ 1049 h 1275"/>
                <a:gd name="T4" fmla="*/ 944 w 944"/>
                <a:gd name="T5" fmla="*/ 0 h 1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44" h="1275">
                  <a:moveTo>
                    <a:pt x="75" y="1275"/>
                  </a:moveTo>
                  <a:lnTo>
                    <a:pt x="0" y="1049"/>
                  </a:lnTo>
                  <a:lnTo>
                    <a:pt x="94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4" name="Freeform 249"/>
            <p:cNvSpPr>
              <a:spLocks/>
            </p:cNvSpPr>
            <p:nvPr/>
          </p:nvSpPr>
          <p:spPr bwMode="auto">
            <a:xfrm>
              <a:off x="1487" y="3767"/>
              <a:ext cx="49" cy="51"/>
            </a:xfrm>
            <a:custGeom>
              <a:avLst/>
              <a:gdLst>
                <a:gd name="T0" fmla="*/ 49 w 49"/>
                <a:gd name="T1" fmla="*/ 0 h 51"/>
                <a:gd name="T2" fmla="*/ 0 w 49"/>
                <a:gd name="T3" fmla="*/ 25 h 51"/>
                <a:gd name="T4" fmla="*/ 23 w 49"/>
                <a:gd name="T5" fmla="*/ 28 h 51"/>
                <a:gd name="T6" fmla="*/ 28 w 49"/>
                <a:gd name="T7" fmla="*/ 51 h 51"/>
                <a:gd name="T8" fmla="*/ 49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49" y="0"/>
                  </a:moveTo>
                  <a:lnTo>
                    <a:pt x="0" y="25"/>
                  </a:lnTo>
                  <a:lnTo>
                    <a:pt x="23" y="28"/>
                  </a:lnTo>
                  <a:lnTo>
                    <a:pt x="28" y="5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5" name="Freeform 250"/>
            <p:cNvSpPr>
              <a:spLocks/>
            </p:cNvSpPr>
            <p:nvPr/>
          </p:nvSpPr>
          <p:spPr bwMode="auto">
            <a:xfrm>
              <a:off x="1165" y="4664"/>
              <a:ext cx="398" cy="589"/>
            </a:xfrm>
            <a:custGeom>
              <a:avLst/>
              <a:gdLst>
                <a:gd name="T0" fmla="*/ 165 w 1125"/>
                <a:gd name="T1" fmla="*/ 1666 h 1666"/>
                <a:gd name="T2" fmla="*/ 0 w 1125"/>
                <a:gd name="T3" fmla="*/ 1440 h 1666"/>
                <a:gd name="T4" fmla="*/ 1125 w 1125"/>
                <a:gd name="T5" fmla="*/ 0 h 1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5" h="1666">
                  <a:moveTo>
                    <a:pt x="165" y="1666"/>
                  </a:moveTo>
                  <a:lnTo>
                    <a:pt x="0" y="1440"/>
                  </a:lnTo>
                  <a:lnTo>
                    <a:pt x="112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6" name="Freeform 251"/>
            <p:cNvSpPr>
              <a:spLocks/>
            </p:cNvSpPr>
            <p:nvPr/>
          </p:nvSpPr>
          <p:spPr bwMode="auto">
            <a:xfrm>
              <a:off x="1516" y="4664"/>
              <a:ext cx="47" cy="52"/>
            </a:xfrm>
            <a:custGeom>
              <a:avLst/>
              <a:gdLst>
                <a:gd name="T0" fmla="*/ 47 w 47"/>
                <a:gd name="T1" fmla="*/ 0 h 52"/>
                <a:gd name="T2" fmla="*/ 0 w 47"/>
                <a:gd name="T3" fmla="*/ 28 h 52"/>
                <a:gd name="T4" fmla="*/ 23 w 47"/>
                <a:gd name="T5" fmla="*/ 30 h 52"/>
                <a:gd name="T6" fmla="*/ 30 w 47"/>
                <a:gd name="T7" fmla="*/ 52 h 52"/>
                <a:gd name="T8" fmla="*/ 47 w 4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2">
                  <a:moveTo>
                    <a:pt x="47" y="0"/>
                  </a:moveTo>
                  <a:lnTo>
                    <a:pt x="0" y="28"/>
                  </a:lnTo>
                  <a:lnTo>
                    <a:pt x="23" y="30"/>
                  </a:lnTo>
                  <a:lnTo>
                    <a:pt x="30" y="52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7" name="Arc 252"/>
            <p:cNvSpPr>
              <a:spLocks/>
            </p:cNvSpPr>
            <p:nvPr/>
          </p:nvSpPr>
          <p:spPr bwMode="auto">
            <a:xfrm>
              <a:off x="1196" y="3088"/>
              <a:ext cx="71" cy="38"/>
            </a:xfrm>
            <a:custGeom>
              <a:avLst/>
              <a:gdLst>
                <a:gd name="G0" fmla="+- 315 0 0"/>
                <a:gd name="G1" fmla="+- 0 0 0"/>
                <a:gd name="G2" fmla="+- 21600 0 0"/>
                <a:gd name="T0" fmla="*/ 21915 w 21915"/>
                <a:gd name="T1" fmla="*/ 0 h 21600"/>
                <a:gd name="T2" fmla="*/ 0 w 21915"/>
                <a:gd name="T3" fmla="*/ 21598 h 21600"/>
                <a:gd name="T4" fmla="*/ 315 w 2191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5" h="21600" fill="none" extrusionOk="0">
                  <a:moveTo>
                    <a:pt x="21915" y="0"/>
                  </a:moveTo>
                  <a:cubicBezTo>
                    <a:pt x="21915" y="11929"/>
                    <a:pt x="12244" y="21600"/>
                    <a:pt x="315" y="21600"/>
                  </a:cubicBezTo>
                  <a:cubicBezTo>
                    <a:pt x="209" y="21600"/>
                    <a:pt x="104" y="21599"/>
                    <a:pt x="0" y="21597"/>
                  </a:cubicBezTo>
                </a:path>
                <a:path w="21915" h="21600" stroke="0" extrusionOk="0">
                  <a:moveTo>
                    <a:pt x="21915" y="0"/>
                  </a:moveTo>
                  <a:cubicBezTo>
                    <a:pt x="21915" y="11929"/>
                    <a:pt x="12244" y="21600"/>
                    <a:pt x="315" y="21600"/>
                  </a:cubicBezTo>
                  <a:cubicBezTo>
                    <a:pt x="209" y="21600"/>
                    <a:pt x="104" y="21599"/>
                    <a:pt x="0" y="21597"/>
                  </a:cubicBezTo>
                  <a:lnTo>
                    <a:pt x="31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8" name="Arc 253"/>
            <p:cNvSpPr>
              <a:spLocks/>
            </p:cNvSpPr>
            <p:nvPr/>
          </p:nvSpPr>
          <p:spPr bwMode="auto">
            <a:xfrm>
              <a:off x="1196" y="3125"/>
              <a:ext cx="319" cy="1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59" name="Freeform 254"/>
            <p:cNvSpPr>
              <a:spLocks/>
            </p:cNvSpPr>
            <p:nvPr/>
          </p:nvSpPr>
          <p:spPr bwMode="auto">
            <a:xfrm>
              <a:off x="1463" y="3223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3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0" name="Arc 255"/>
            <p:cNvSpPr>
              <a:spLocks/>
            </p:cNvSpPr>
            <p:nvPr/>
          </p:nvSpPr>
          <p:spPr bwMode="auto">
            <a:xfrm>
              <a:off x="1217" y="4117"/>
              <a:ext cx="53" cy="6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1" name="Arc 256"/>
            <p:cNvSpPr>
              <a:spLocks/>
            </p:cNvSpPr>
            <p:nvPr/>
          </p:nvSpPr>
          <p:spPr bwMode="auto">
            <a:xfrm>
              <a:off x="1217" y="4181"/>
              <a:ext cx="298" cy="11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2" name="Freeform 257"/>
            <p:cNvSpPr>
              <a:spLocks/>
            </p:cNvSpPr>
            <p:nvPr/>
          </p:nvSpPr>
          <p:spPr bwMode="auto">
            <a:xfrm>
              <a:off x="1463" y="4279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3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3" name="Arc 258"/>
            <p:cNvSpPr>
              <a:spLocks/>
            </p:cNvSpPr>
            <p:nvPr/>
          </p:nvSpPr>
          <p:spPr bwMode="auto">
            <a:xfrm>
              <a:off x="1207" y="5136"/>
              <a:ext cx="64" cy="9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4" name="Arc 259"/>
            <p:cNvSpPr>
              <a:spLocks/>
            </p:cNvSpPr>
            <p:nvPr/>
          </p:nvSpPr>
          <p:spPr bwMode="auto">
            <a:xfrm>
              <a:off x="1207" y="5231"/>
              <a:ext cx="313" cy="76"/>
            </a:xfrm>
            <a:custGeom>
              <a:avLst/>
              <a:gdLst>
                <a:gd name="G0" fmla="+- 21600 0 0"/>
                <a:gd name="G1" fmla="+- 290 0 0"/>
                <a:gd name="G2" fmla="+- 21600 0 0"/>
                <a:gd name="T0" fmla="*/ 21600 w 21600"/>
                <a:gd name="T1" fmla="*/ 21890 h 21890"/>
                <a:gd name="T2" fmla="*/ 2 w 21600"/>
                <a:gd name="T3" fmla="*/ 0 h 21890"/>
                <a:gd name="T4" fmla="*/ 21600 w 21600"/>
                <a:gd name="T5" fmla="*/ 290 h 2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90" fill="none" extrusionOk="0">
                  <a:moveTo>
                    <a:pt x="21600" y="21890"/>
                  </a:moveTo>
                  <a:cubicBezTo>
                    <a:pt x="9670" y="21890"/>
                    <a:pt x="0" y="12219"/>
                    <a:pt x="0" y="290"/>
                  </a:cubicBezTo>
                  <a:cubicBezTo>
                    <a:pt x="-1" y="193"/>
                    <a:pt x="0" y="96"/>
                    <a:pt x="1" y="-1"/>
                  </a:cubicBezTo>
                </a:path>
                <a:path w="21600" h="21890" stroke="0" extrusionOk="0">
                  <a:moveTo>
                    <a:pt x="21600" y="21890"/>
                  </a:moveTo>
                  <a:cubicBezTo>
                    <a:pt x="9670" y="21890"/>
                    <a:pt x="0" y="12219"/>
                    <a:pt x="0" y="290"/>
                  </a:cubicBezTo>
                  <a:cubicBezTo>
                    <a:pt x="-1" y="193"/>
                    <a:pt x="0" y="96"/>
                    <a:pt x="1" y="-1"/>
                  </a:cubicBezTo>
                  <a:lnTo>
                    <a:pt x="21600" y="29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5" name="Freeform 260"/>
            <p:cNvSpPr>
              <a:spLocks/>
            </p:cNvSpPr>
            <p:nvPr/>
          </p:nvSpPr>
          <p:spPr bwMode="auto">
            <a:xfrm>
              <a:off x="1468" y="5288"/>
              <a:ext cx="52" cy="37"/>
            </a:xfrm>
            <a:custGeom>
              <a:avLst/>
              <a:gdLst>
                <a:gd name="T0" fmla="*/ 52 w 52"/>
                <a:gd name="T1" fmla="*/ 18 h 37"/>
                <a:gd name="T2" fmla="*/ 0 w 52"/>
                <a:gd name="T3" fmla="*/ 0 h 37"/>
                <a:gd name="T4" fmla="*/ 13 w 52"/>
                <a:gd name="T5" fmla="*/ 18 h 37"/>
                <a:gd name="T6" fmla="*/ 0 w 52"/>
                <a:gd name="T7" fmla="*/ 37 h 37"/>
                <a:gd name="T8" fmla="*/ 52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6" name="Freeform 261"/>
            <p:cNvSpPr>
              <a:spLocks/>
            </p:cNvSpPr>
            <p:nvPr/>
          </p:nvSpPr>
          <p:spPr bwMode="auto">
            <a:xfrm>
              <a:off x="1100" y="3104"/>
              <a:ext cx="734" cy="57"/>
            </a:xfrm>
            <a:custGeom>
              <a:avLst/>
              <a:gdLst>
                <a:gd name="T0" fmla="*/ 2072 w 2072"/>
                <a:gd name="T1" fmla="*/ 59 h 161"/>
                <a:gd name="T2" fmla="*/ 2043 w 2072"/>
                <a:gd name="T3" fmla="*/ 119 h 161"/>
                <a:gd name="T4" fmla="*/ 1980 w 2072"/>
                <a:gd name="T5" fmla="*/ 0 h 161"/>
                <a:gd name="T6" fmla="*/ 1923 w 2072"/>
                <a:gd name="T7" fmla="*/ 122 h 161"/>
                <a:gd name="T8" fmla="*/ 1860 w 2072"/>
                <a:gd name="T9" fmla="*/ 3 h 161"/>
                <a:gd name="T10" fmla="*/ 1803 w 2072"/>
                <a:gd name="T11" fmla="*/ 124 h 161"/>
                <a:gd name="T12" fmla="*/ 1740 w 2072"/>
                <a:gd name="T13" fmla="*/ 6 h 161"/>
                <a:gd name="T14" fmla="*/ 1683 w 2072"/>
                <a:gd name="T15" fmla="*/ 127 h 161"/>
                <a:gd name="T16" fmla="*/ 1620 w 2072"/>
                <a:gd name="T17" fmla="*/ 8 h 161"/>
                <a:gd name="T18" fmla="*/ 1563 w 2072"/>
                <a:gd name="T19" fmla="*/ 130 h 161"/>
                <a:gd name="T20" fmla="*/ 1500 w 2072"/>
                <a:gd name="T21" fmla="*/ 11 h 161"/>
                <a:gd name="T22" fmla="*/ 1443 w 2072"/>
                <a:gd name="T23" fmla="*/ 132 h 161"/>
                <a:gd name="T24" fmla="*/ 1380 w 2072"/>
                <a:gd name="T25" fmla="*/ 13 h 161"/>
                <a:gd name="T26" fmla="*/ 1323 w 2072"/>
                <a:gd name="T27" fmla="*/ 135 h 161"/>
                <a:gd name="T28" fmla="*/ 1260 w 2072"/>
                <a:gd name="T29" fmla="*/ 16 h 161"/>
                <a:gd name="T30" fmla="*/ 1203 w 2072"/>
                <a:gd name="T31" fmla="*/ 137 h 161"/>
                <a:gd name="T32" fmla="*/ 1140 w 2072"/>
                <a:gd name="T33" fmla="*/ 19 h 161"/>
                <a:gd name="T34" fmla="*/ 1083 w 2072"/>
                <a:gd name="T35" fmla="*/ 140 h 161"/>
                <a:gd name="T36" fmla="*/ 1020 w 2072"/>
                <a:gd name="T37" fmla="*/ 21 h 161"/>
                <a:gd name="T38" fmla="*/ 963 w 2072"/>
                <a:gd name="T39" fmla="*/ 143 h 161"/>
                <a:gd name="T40" fmla="*/ 901 w 2072"/>
                <a:gd name="T41" fmla="*/ 24 h 161"/>
                <a:gd name="T42" fmla="*/ 843 w 2072"/>
                <a:gd name="T43" fmla="*/ 145 h 161"/>
                <a:gd name="T44" fmla="*/ 781 w 2072"/>
                <a:gd name="T45" fmla="*/ 27 h 161"/>
                <a:gd name="T46" fmla="*/ 723 w 2072"/>
                <a:gd name="T47" fmla="*/ 148 h 161"/>
                <a:gd name="T48" fmla="*/ 661 w 2072"/>
                <a:gd name="T49" fmla="*/ 29 h 161"/>
                <a:gd name="T50" fmla="*/ 603 w 2072"/>
                <a:gd name="T51" fmla="*/ 150 h 161"/>
                <a:gd name="T52" fmla="*/ 541 w 2072"/>
                <a:gd name="T53" fmla="*/ 32 h 161"/>
                <a:gd name="T54" fmla="*/ 483 w 2072"/>
                <a:gd name="T55" fmla="*/ 153 h 161"/>
                <a:gd name="T56" fmla="*/ 421 w 2072"/>
                <a:gd name="T57" fmla="*/ 34 h 161"/>
                <a:gd name="T58" fmla="*/ 363 w 2072"/>
                <a:gd name="T59" fmla="*/ 156 h 161"/>
                <a:gd name="T60" fmla="*/ 301 w 2072"/>
                <a:gd name="T61" fmla="*/ 37 h 161"/>
                <a:gd name="T62" fmla="*/ 243 w 2072"/>
                <a:gd name="T63" fmla="*/ 158 h 161"/>
                <a:gd name="T64" fmla="*/ 181 w 2072"/>
                <a:gd name="T65" fmla="*/ 40 h 161"/>
                <a:gd name="T66" fmla="*/ 123 w 2072"/>
                <a:gd name="T67" fmla="*/ 161 h 161"/>
                <a:gd name="T68" fmla="*/ 61 w 2072"/>
                <a:gd name="T69" fmla="*/ 42 h 161"/>
                <a:gd name="T70" fmla="*/ 32 w 2072"/>
                <a:gd name="T71" fmla="*/ 103 h 161"/>
                <a:gd name="T72" fmla="*/ 0 w 2072"/>
                <a:gd name="T73" fmla="*/ 10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72" h="161">
                  <a:moveTo>
                    <a:pt x="2072" y="59"/>
                  </a:moveTo>
                  <a:lnTo>
                    <a:pt x="2043" y="119"/>
                  </a:lnTo>
                  <a:lnTo>
                    <a:pt x="1980" y="0"/>
                  </a:lnTo>
                  <a:lnTo>
                    <a:pt x="1923" y="122"/>
                  </a:lnTo>
                  <a:lnTo>
                    <a:pt x="1860" y="3"/>
                  </a:lnTo>
                  <a:lnTo>
                    <a:pt x="1803" y="124"/>
                  </a:lnTo>
                  <a:lnTo>
                    <a:pt x="1740" y="6"/>
                  </a:lnTo>
                  <a:lnTo>
                    <a:pt x="1683" y="127"/>
                  </a:lnTo>
                  <a:lnTo>
                    <a:pt x="1620" y="8"/>
                  </a:lnTo>
                  <a:lnTo>
                    <a:pt x="1563" y="130"/>
                  </a:lnTo>
                  <a:lnTo>
                    <a:pt x="1500" y="11"/>
                  </a:lnTo>
                  <a:lnTo>
                    <a:pt x="1443" y="132"/>
                  </a:lnTo>
                  <a:lnTo>
                    <a:pt x="1380" y="13"/>
                  </a:lnTo>
                  <a:lnTo>
                    <a:pt x="1323" y="135"/>
                  </a:lnTo>
                  <a:lnTo>
                    <a:pt x="1260" y="16"/>
                  </a:lnTo>
                  <a:lnTo>
                    <a:pt x="1203" y="137"/>
                  </a:lnTo>
                  <a:lnTo>
                    <a:pt x="1140" y="19"/>
                  </a:lnTo>
                  <a:lnTo>
                    <a:pt x="1083" y="140"/>
                  </a:lnTo>
                  <a:lnTo>
                    <a:pt x="1020" y="21"/>
                  </a:lnTo>
                  <a:lnTo>
                    <a:pt x="963" y="143"/>
                  </a:lnTo>
                  <a:lnTo>
                    <a:pt x="901" y="24"/>
                  </a:lnTo>
                  <a:lnTo>
                    <a:pt x="843" y="145"/>
                  </a:lnTo>
                  <a:lnTo>
                    <a:pt x="781" y="27"/>
                  </a:lnTo>
                  <a:lnTo>
                    <a:pt x="723" y="148"/>
                  </a:lnTo>
                  <a:lnTo>
                    <a:pt x="661" y="29"/>
                  </a:lnTo>
                  <a:lnTo>
                    <a:pt x="603" y="150"/>
                  </a:lnTo>
                  <a:lnTo>
                    <a:pt x="541" y="32"/>
                  </a:lnTo>
                  <a:lnTo>
                    <a:pt x="483" y="153"/>
                  </a:lnTo>
                  <a:lnTo>
                    <a:pt x="421" y="34"/>
                  </a:lnTo>
                  <a:lnTo>
                    <a:pt x="363" y="156"/>
                  </a:lnTo>
                  <a:lnTo>
                    <a:pt x="301" y="37"/>
                  </a:lnTo>
                  <a:lnTo>
                    <a:pt x="243" y="158"/>
                  </a:lnTo>
                  <a:lnTo>
                    <a:pt x="181" y="40"/>
                  </a:lnTo>
                  <a:lnTo>
                    <a:pt x="123" y="161"/>
                  </a:lnTo>
                  <a:lnTo>
                    <a:pt x="61" y="42"/>
                  </a:lnTo>
                  <a:lnTo>
                    <a:pt x="32" y="103"/>
                  </a:lnTo>
                  <a:lnTo>
                    <a:pt x="0" y="1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7" name="Arc 262"/>
            <p:cNvSpPr>
              <a:spLocks/>
            </p:cNvSpPr>
            <p:nvPr/>
          </p:nvSpPr>
          <p:spPr bwMode="auto">
            <a:xfrm>
              <a:off x="649" y="2934"/>
              <a:ext cx="451" cy="20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8" name="Freeform 263"/>
            <p:cNvSpPr>
              <a:spLocks/>
            </p:cNvSpPr>
            <p:nvPr/>
          </p:nvSpPr>
          <p:spPr bwMode="auto">
            <a:xfrm>
              <a:off x="631" y="2934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8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8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69" name="Freeform 264"/>
            <p:cNvSpPr>
              <a:spLocks/>
            </p:cNvSpPr>
            <p:nvPr/>
          </p:nvSpPr>
          <p:spPr bwMode="auto">
            <a:xfrm>
              <a:off x="1112" y="4140"/>
              <a:ext cx="695" cy="60"/>
            </a:xfrm>
            <a:custGeom>
              <a:avLst/>
              <a:gdLst>
                <a:gd name="T0" fmla="*/ 1964 w 1964"/>
                <a:gd name="T1" fmla="*/ 58 h 171"/>
                <a:gd name="T2" fmla="*/ 1935 w 1964"/>
                <a:gd name="T3" fmla="*/ 118 h 171"/>
                <a:gd name="T4" fmla="*/ 1872 w 1964"/>
                <a:gd name="T5" fmla="*/ 0 h 171"/>
                <a:gd name="T6" fmla="*/ 1815 w 1964"/>
                <a:gd name="T7" fmla="*/ 122 h 171"/>
                <a:gd name="T8" fmla="*/ 1752 w 1964"/>
                <a:gd name="T9" fmla="*/ 4 h 171"/>
                <a:gd name="T10" fmla="*/ 1695 w 1964"/>
                <a:gd name="T11" fmla="*/ 125 h 171"/>
                <a:gd name="T12" fmla="*/ 1632 w 1964"/>
                <a:gd name="T13" fmla="*/ 7 h 171"/>
                <a:gd name="T14" fmla="*/ 1575 w 1964"/>
                <a:gd name="T15" fmla="*/ 129 h 171"/>
                <a:gd name="T16" fmla="*/ 1512 w 1964"/>
                <a:gd name="T17" fmla="*/ 11 h 171"/>
                <a:gd name="T18" fmla="*/ 1456 w 1964"/>
                <a:gd name="T19" fmla="*/ 133 h 171"/>
                <a:gd name="T20" fmla="*/ 1392 w 1964"/>
                <a:gd name="T21" fmla="*/ 14 h 171"/>
                <a:gd name="T22" fmla="*/ 1336 w 1964"/>
                <a:gd name="T23" fmla="*/ 136 h 171"/>
                <a:gd name="T24" fmla="*/ 1272 w 1964"/>
                <a:gd name="T25" fmla="*/ 18 h 171"/>
                <a:gd name="T26" fmla="*/ 1216 w 1964"/>
                <a:gd name="T27" fmla="*/ 140 h 171"/>
                <a:gd name="T28" fmla="*/ 1152 w 1964"/>
                <a:gd name="T29" fmla="*/ 21 h 171"/>
                <a:gd name="T30" fmla="*/ 1096 w 1964"/>
                <a:gd name="T31" fmla="*/ 143 h 171"/>
                <a:gd name="T32" fmla="*/ 1032 w 1964"/>
                <a:gd name="T33" fmla="*/ 25 h 171"/>
                <a:gd name="T34" fmla="*/ 976 w 1964"/>
                <a:gd name="T35" fmla="*/ 147 h 171"/>
                <a:gd name="T36" fmla="*/ 912 w 1964"/>
                <a:gd name="T37" fmla="*/ 29 h 171"/>
                <a:gd name="T38" fmla="*/ 856 w 1964"/>
                <a:gd name="T39" fmla="*/ 150 h 171"/>
                <a:gd name="T40" fmla="*/ 792 w 1964"/>
                <a:gd name="T41" fmla="*/ 32 h 171"/>
                <a:gd name="T42" fmla="*/ 736 w 1964"/>
                <a:gd name="T43" fmla="*/ 154 h 171"/>
                <a:gd name="T44" fmla="*/ 672 w 1964"/>
                <a:gd name="T45" fmla="*/ 36 h 171"/>
                <a:gd name="T46" fmla="*/ 616 w 1964"/>
                <a:gd name="T47" fmla="*/ 157 h 171"/>
                <a:gd name="T48" fmla="*/ 552 w 1964"/>
                <a:gd name="T49" fmla="*/ 39 h 171"/>
                <a:gd name="T50" fmla="*/ 496 w 1964"/>
                <a:gd name="T51" fmla="*/ 161 h 171"/>
                <a:gd name="T52" fmla="*/ 432 w 1964"/>
                <a:gd name="T53" fmla="*/ 43 h 171"/>
                <a:gd name="T54" fmla="*/ 376 w 1964"/>
                <a:gd name="T55" fmla="*/ 164 h 171"/>
                <a:gd name="T56" fmla="*/ 312 w 1964"/>
                <a:gd name="T57" fmla="*/ 46 h 171"/>
                <a:gd name="T58" fmla="*/ 256 w 1964"/>
                <a:gd name="T59" fmla="*/ 168 h 171"/>
                <a:gd name="T60" fmla="*/ 193 w 1964"/>
                <a:gd name="T61" fmla="*/ 50 h 171"/>
                <a:gd name="T62" fmla="*/ 136 w 1964"/>
                <a:gd name="T63" fmla="*/ 171 h 171"/>
                <a:gd name="T64" fmla="*/ 73 w 1964"/>
                <a:gd name="T65" fmla="*/ 53 h 171"/>
                <a:gd name="T66" fmla="*/ 44 w 1964"/>
                <a:gd name="T67" fmla="*/ 114 h 171"/>
                <a:gd name="T68" fmla="*/ 0 w 1964"/>
                <a:gd name="T69" fmla="*/ 11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64" h="171">
                  <a:moveTo>
                    <a:pt x="1964" y="58"/>
                  </a:moveTo>
                  <a:lnTo>
                    <a:pt x="1935" y="118"/>
                  </a:lnTo>
                  <a:lnTo>
                    <a:pt x="1872" y="0"/>
                  </a:lnTo>
                  <a:lnTo>
                    <a:pt x="1815" y="122"/>
                  </a:lnTo>
                  <a:lnTo>
                    <a:pt x="1752" y="4"/>
                  </a:lnTo>
                  <a:lnTo>
                    <a:pt x="1695" y="125"/>
                  </a:lnTo>
                  <a:lnTo>
                    <a:pt x="1632" y="7"/>
                  </a:lnTo>
                  <a:lnTo>
                    <a:pt x="1575" y="129"/>
                  </a:lnTo>
                  <a:lnTo>
                    <a:pt x="1512" y="11"/>
                  </a:lnTo>
                  <a:lnTo>
                    <a:pt x="1456" y="133"/>
                  </a:lnTo>
                  <a:lnTo>
                    <a:pt x="1392" y="14"/>
                  </a:lnTo>
                  <a:lnTo>
                    <a:pt x="1336" y="136"/>
                  </a:lnTo>
                  <a:lnTo>
                    <a:pt x="1272" y="18"/>
                  </a:lnTo>
                  <a:lnTo>
                    <a:pt x="1216" y="140"/>
                  </a:lnTo>
                  <a:lnTo>
                    <a:pt x="1152" y="21"/>
                  </a:lnTo>
                  <a:lnTo>
                    <a:pt x="1096" y="143"/>
                  </a:lnTo>
                  <a:lnTo>
                    <a:pt x="1032" y="25"/>
                  </a:lnTo>
                  <a:lnTo>
                    <a:pt x="976" y="147"/>
                  </a:lnTo>
                  <a:lnTo>
                    <a:pt x="912" y="29"/>
                  </a:lnTo>
                  <a:lnTo>
                    <a:pt x="856" y="150"/>
                  </a:lnTo>
                  <a:lnTo>
                    <a:pt x="792" y="32"/>
                  </a:lnTo>
                  <a:lnTo>
                    <a:pt x="736" y="154"/>
                  </a:lnTo>
                  <a:lnTo>
                    <a:pt x="672" y="36"/>
                  </a:lnTo>
                  <a:lnTo>
                    <a:pt x="616" y="157"/>
                  </a:lnTo>
                  <a:lnTo>
                    <a:pt x="552" y="39"/>
                  </a:lnTo>
                  <a:lnTo>
                    <a:pt x="496" y="161"/>
                  </a:lnTo>
                  <a:lnTo>
                    <a:pt x="432" y="43"/>
                  </a:lnTo>
                  <a:lnTo>
                    <a:pt x="376" y="164"/>
                  </a:lnTo>
                  <a:lnTo>
                    <a:pt x="312" y="46"/>
                  </a:lnTo>
                  <a:lnTo>
                    <a:pt x="256" y="168"/>
                  </a:lnTo>
                  <a:lnTo>
                    <a:pt x="193" y="50"/>
                  </a:lnTo>
                  <a:lnTo>
                    <a:pt x="136" y="171"/>
                  </a:lnTo>
                  <a:lnTo>
                    <a:pt x="73" y="53"/>
                  </a:lnTo>
                  <a:lnTo>
                    <a:pt x="44" y="114"/>
                  </a:lnTo>
                  <a:lnTo>
                    <a:pt x="0" y="11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0" name="Arc 265"/>
            <p:cNvSpPr>
              <a:spLocks/>
            </p:cNvSpPr>
            <p:nvPr/>
          </p:nvSpPr>
          <p:spPr bwMode="auto">
            <a:xfrm>
              <a:off x="602" y="4016"/>
              <a:ext cx="510" cy="165"/>
            </a:xfrm>
            <a:custGeom>
              <a:avLst/>
              <a:gdLst>
                <a:gd name="G0" fmla="+- 21600 0 0"/>
                <a:gd name="G1" fmla="+- 131 0 0"/>
                <a:gd name="G2" fmla="+- 21600 0 0"/>
                <a:gd name="T0" fmla="*/ 21600 w 21600"/>
                <a:gd name="T1" fmla="*/ 21731 h 21731"/>
                <a:gd name="T2" fmla="*/ 0 w 21600"/>
                <a:gd name="T3" fmla="*/ 0 h 21731"/>
                <a:gd name="T4" fmla="*/ 21600 w 21600"/>
                <a:gd name="T5" fmla="*/ 131 h 2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31" fill="none" extrusionOk="0">
                  <a:moveTo>
                    <a:pt x="21600" y="21731"/>
                  </a:moveTo>
                  <a:cubicBezTo>
                    <a:pt x="9670" y="21731"/>
                    <a:pt x="0" y="12060"/>
                    <a:pt x="0" y="131"/>
                  </a:cubicBezTo>
                  <a:cubicBezTo>
                    <a:pt x="-1" y="87"/>
                    <a:pt x="0" y="43"/>
                    <a:pt x="0" y="0"/>
                  </a:cubicBezTo>
                </a:path>
                <a:path w="21600" h="21731" stroke="0" extrusionOk="0">
                  <a:moveTo>
                    <a:pt x="21600" y="21731"/>
                  </a:moveTo>
                  <a:cubicBezTo>
                    <a:pt x="9670" y="21731"/>
                    <a:pt x="0" y="12060"/>
                    <a:pt x="0" y="131"/>
                  </a:cubicBezTo>
                  <a:cubicBezTo>
                    <a:pt x="-1" y="87"/>
                    <a:pt x="0" y="43"/>
                    <a:pt x="0" y="0"/>
                  </a:cubicBezTo>
                  <a:lnTo>
                    <a:pt x="21600" y="13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1" name="Freeform 266"/>
            <p:cNvSpPr>
              <a:spLocks/>
            </p:cNvSpPr>
            <p:nvPr/>
          </p:nvSpPr>
          <p:spPr bwMode="auto">
            <a:xfrm>
              <a:off x="583" y="4016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2" name="Freeform 267"/>
            <p:cNvSpPr>
              <a:spLocks/>
            </p:cNvSpPr>
            <p:nvPr/>
          </p:nvSpPr>
          <p:spPr bwMode="auto">
            <a:xfrm>
              <a:off x="1127" y="5189"/>
              <a:ext cx="701" cy="48"/>
            </a:xfrm>
            <a:custGeom>
              <a:avLst/>
              <a:gdLst>
                <a:gd name="T0" fmla="*/ 1981 w 1981"/>
                <a:gd name="T1" fmla="*/ 75 h 134"/>
                <a:gd name="T2" fmla="*/ 1950 w 1981"/>
                <a:gd name="T3" fmla="*/ 134 h 134"/>
                <a:gd name="T4" fmla="*/ 1891 w 1981"/>
                <a:gd name="T5" fmla="*/ 14 h 134"/>
                <a:gd name="T6" fmla="*/ 1830 w 1981"/>
                <a:gd name="T7" fmla="*/ 133 h 134"/>
                <a:gd name="T8" fmla="*/ 1771 w 1981"/>
                <a:gd name="T9" fmla="*/ 13 h 134"/>
                <a:gd name="T10" fmla="*/ 1710 w 1981"/>
                <a:gd name="T11" fmla="*/ 132 h 134"/>
                <a:gd name="T12" fmla="*/ 1651 w 1981"/>
                <a:gd name="T13" fmla="*/ 12 h 134"/>
                <a:gd name="T14" fmla="*/ 1590 w 1981"/>
                <a:gd name="T15" fmla="*/ 132 h 134"/>
                <a:gd name="T16" fmla="*/ 1531 w 1981"/>
                <a:gd name="T17" fmla="*/ 11 h 134"/>
                <a:gd name="T18" fmla="*/ 1470 w 1981"/>
                <a:gd name="T19" fmla="*/ 131 h 134"/>
                <a:gd name="T20" fmla="*/ 1411 w 1981"/>
                <a:gd name="T21" fmla="*/ 10 h 134"/>
                <a:gd name="T22" fmla="*/ 1350 w 1981"/>
                <a:gd name="T23" fmla="*/ 130 h 134"/>
                <a:gd name="T24" fmla="*/ 1291 w 1981"/>
                <a:gd name="T25" fmla="*/ 9 h 134"/>
                <a:gd name="T26" fmla="*/ 1230 w 1981"/>
                <a:gd name="T27" fmla="*/ 129 h 134"/>
                <a:gd name="T28" fmla="*/ 1171 w 1981"/>
                <a:gd name="T29" fmla="*/ 8 h 134"/>
                <a:gd name="T30" fmla="*/ 1110 w 1981"/>
                <a:gd name="T31" fmla="*/ 128 h 134"/>
                <a:gd name="T32" fmla="*/ 1051 w 1981"/>
                <a:gd name="T33" fmla="*/ 7 h 134"/>
                <a:gd name="T34" fmla="*/ 990 w 1981"/>
                <a:gd name="T35" fmla="*/ 127 h 134"/>
                <a:gd name="T36" fmla="*/ 931 w 1981"/>
                <a:gd name="T37" fmla="*/ 7 h 134"/>
                <a:gd name="T38" fmla="*/ 870 w 1981"/>
                <a:gd name="T39" fmla="*/ 126 h 134"/>
                <a:gd name="T40" fmla="*/ 811 w 1981"/>
                <a:gd name="T41" fmla="*/ 6 h 134"/>
                <a:gd name="T42" fmla="*/ 750 w 1981"/>
                <a:gd name="T43" fmla="*/ 125 h 134"/>
                <a:gd name="T44" fmla="*/ 691 w 1981"/>
                <a:gd name="T45" fmla="*/ 5 h 134"/>
                <a:gd name="T46" fmla="*/ 630 w 1981"/>
                <a:gd name="T47" fmla="*/ 124 h 134"/>
                <a:gd name="T48" fmla="*/ 571 w 1981"/>
                <a:gd name="T49" fmla="*/ 4 h 134"/>
                <a:gd name="T50" fmla="*/ 510 w 1981"/>
                <a:gd name="T51" fmla="*/ 123 h 134"/>
                <a:gd name="T52" fmla="*/ 451 w 1981"/>
                <a:gd name="T53" fmla="*/ 3 h 134"/>
                <a:gd name="T54" fmla="*/ 390 w 1981"/>
                <a:gd name="T55" fmla="*/ 122 h 134"/>
                <a:gd name="T56" fmla="*/ 331 w 1981"/>
                <a:gd name="T57" fmla="*/ 2 h 134"/>
                <a:gd name="T58" fmla="*/ 270 w 1981"/>
                <a:gd name="T59" fmla="*/ 122 h 134"/>
                <a:gd name="T60" fmla="*/ 211 w 1981"/>
                <a:gd name="T61" fmla="*/ 1 h 134"/>
                <a:gd name="T62" fmla="*/ 150 w 1981"/>
                <a:gd name="T63" fmla="*/ 121 h 134"/>
                <a:gd name="T64" fmla="*/ 91 w 1981"/>
                <a:gd name="T65" fmla="*/ 0 h 134"/>
                <a:gd name="T66" fmla="*/ 30 w 1981"/>
                <a:gd name="T67" fmla="*/ 120 h 134"/>
                <a:gd name="T68" fmla="*/ 1 w 1981"/>
                <a:gd name="T69" fmla="*/ 60 h 134"/>
                <a:gd name="T70" fmla="*/ 0 w 1981"/>
                <a:gd name="T71" fmla="*/ 6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81" h="134">
                  <a:moveTo>
                    <a:pt x="1981" y="75"/>
                  </a:moveTo>
                  <a:lnTo>
                    <a:pt x="1950" y="134"/>
                  </a:lnTo>
                  <a:lnTo>
                    <a:pt x="1891" y="14"/>
                  </a:lnTo>
                  <a:lnTo>
                    <a:pt x="1830" y="133"/>
                  </a:lnTo>
                  <a:lnTo>
                    <a:pt x="1771" y="13"/>
                  </a:lnTo>
                  <a:lnTo>
                    <a:pt x="1710" y="132"/>
                  </a:lnTo>
                  <a:lnTo>
                    <a:pt x="1651" y="12"/>
                  </a:lnTo>
                  <a:lnTo>
                    <a:pt x="1590" y="132"/>
                  </a:lnTo>
                  <a:lnTo>
                    <a:pt x="1531" y="11"/>
                  </a:lnTo>
                  <a:lnTo>
                    <a:pt x="1470" y="131"/>
                  </a:lnTo>
                  <a:lnTo>
                    <a:pt x="1411" y="10"/>
                  </a:lnTo>
                  <a:lnTo>
                    <a:pt x="1350" y="130"/>
                  </a:lnTo>
                  <a:lnTo>
                    <a:pt x="1291" y="9"/>
                  </a:lnTo>
                  <a:lnTo>
                    <a:pt x="1230" y="129"/>
                  </a:lnTo>
                  <a:lnTo>
                    <a:pt x="1171" y="8"/>
                  </a:lnTo>
                  <a:lnTo>
                    <a:pt x="1110" y="128"/>
                  </a:lnTo>
                  <a:lnTo>
                    <a:pt x="1051" y="7"/>
                  </a:lnTo>
                  <a:lnTo>
                    <a:pt x="990" y="127"/>
                  </a:lnTo>
                  <a:lnTo>
                    <a:pt x="931" y="7"/>
                  </a:lnTo>
                  <a:lnTo>
                    <a:pt x="870" y="126"/>
                  </a:lnTo>
                  <a:lnTo>
                    <a:pt x="811" y="6"/>
                  </a:lnTo>
                  <a:lnTo>
                    <a:pt x="750" y="125"/>
                  </a:lnTo>
                  <a:lnTo>
                    <a:pt x="691" y="5"/>
                  </a:lnTo>
                  <a:lnTo>
                    <a:pt x="630" y="124"/>
                  </a:lnTo>
                  <a:lnTo>
                    <a:pt x="571" y="4"/>
                  </a:lnTo>
                  <a:lnTo>
                    <a:pt x="510" y="123"/>
                  </a:lnTo>
                  <a:lnTo>
                    <a:pt x="451" y="3"/>
                  </a:lnTo>
                  <a:lnTo>
                    <a:pt x="390" y="122"/>
                  </a:lnTo>
                  <a:lnTo>
                    <a:pt x="331" y="2"/>
                  </a:lnTo>
                  <a:lnTo>
                    <a:pt x="270" y="122"/>
                  </a:lnTo>
                  <a:lnTo>
                    <a:pt x="211" y="1"/>
                  </a:lnTo>
                  <a:lnTo>
                    <a:pt x="150" y="121"/>
                  </a:lnTo>
                  <a:lnTo>
                    <a:pt x="91" y="0"/>
                  </a:lnTo>
                  <a:lnTo>
                    <a:pt x="30" y="120"/>
                  </a:lnTo>
                  <a:lnTo>
                    <a:pt x="1" y="60"/>
                  </a:lnTo>
                  <a:lnTo>
                    <a:pt x="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3" name="Arc 268"/>
            <p:cNvSpPr>
              <a:spLocks/>
            </p:cNvSpPr>
            <p:nvPr/>
          </p:nvSpPr>
          <p:spPr bwMode="auto">
            <a:xfrm>
              <a:off x="617" y="5051"/>
              <a:ext cx="510" cy="16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74" name="Freeform 269"/>
            <p:cNvSpPr>
              <a:spLocks/>
            </p:cNvSpPr>
            <p:nvPr/>
          </p:nvSpPr>
          <p:spPr bwMode="auto">
            <a:xfrm>
              <a:off x="599" y="5051"/>
              <a:ext cx="37" cy="52"/>
            </a:xfrm>
            <a:custGeom>
              <a:avLst/>
              <a:gdLst>
                <a:gd name="T0" fmla="*/ 18 w 37"/>
                <a:gd name="T1" fmla="*/ 0 h 52"/>
                <a:gd name="T2" fmla="*/ 0 w 37"/>
                <a:gd name="T3" fmla="*/ 52 h 52"/>
                <a:gd name="T4" fmla="*/ 18 w 37"/>
                <a:gd name="T5" fmla="*/ 39 h 52"/>
                <a:gd name="T6" fmla="*/ 37 w 37"/>
                <a:gd name="T7" fmla="*/ 52 h 52"/>
                <a:gd name="T8" fmla="*/ 18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8" y="0"/>
                  </a:moveTo>
                  <a:lnTo>
                    <a:pt x="0" y="52"/>
                  </a:lnTo>
                  <a:lnTo>
                    <a:pt x="18" y="39"/>
                  </a:lnTo>
                  <a:lnTo>
                    <a:pt x="37" y="5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454775" cy="8413750"/>
            <a:chOff x="263" y="288"/>
            <a:chExt cx="4066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3" y="288"/>
              <a:ext cx="3817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290" y="315"/>
              <a:ext cx="4039" cy="5092"/>
              <a:chOff x="290" y="315"/>
              <a:chExt cx="4039" cy="5092"/>
            </a:xfrm>
          </p:grpSpPr>
          <p:sp>
            <p:nvSpPr>
              <p:cNvPr id="13355" name="Rectangle 5"/>
              <p:cNvSpPr>
                <a:spLocks noChangeArrowheads="1"/>
              </p:cNvSpPr>
              <p:nvPr/>
            </p:nvSpPr>
            <p:spPr bwMode="auto">
              <a:xfrm>
                <a:off x="290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56" name="Rectangle 6"/>
              <p:cNvSpPr>
                <a:spLocks noChangeArrowheads="1"/>
              </p:cNvSpPr>
              <p:nvPr/>
            </p:nvSpPr>
            <p:spPr bwMode="auto">
              <a:xfrm>
                <a:off x="290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57" name="Rectangle 7"/>
              <p:cNvSpPr>
                <a:spLocks noChangeArrowheads="1"/>
              </p:cNvSpPr>
              <p:nvPr/>
            </p:nvSpPr>
            <p:spPr bwMode="auto">
              <a:xfrm>
                <a:off x="290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58" name="Rectangle 8"/>
              <p:cNvSpPr>
                <a:spLocks noChangeArrowheads="1"/>
              </p:cNvSpPr>
              <p:nvPr/>
            </p:nvSpPr>
            <p:spPr bwMode="auto">
              <a:xfrm>
                <a:off x="695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59" name="Oval 9"/>
              <p:cNvSpPr>
                <a:spLocks noChangeArrowheads="1"/>
              </p:cNvSpPr>
              <p:nvPr/>
            </p:nvSpPr>
            <p:spPr bwMode="auto">
              <a:xfrm>
                <a:off x="441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0" name="Rectangle 10"/>
              <p:cNvSpPr>
                <a:spLocks noChangeArrowheads="1"/>
              </p:cNvSpPr>
              <p:nvPr/>
            </p:nvSpPr>
            <p:spPr bwMode="auto">
              <a:xfrm>
                <a:off x="847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61" name="Oval 11"/>
              <p:cNvSpPr>
                <a:spLocks noChangeArrowheads="1"/>
              </p:cNvSpPr>
              <p:nvPr/>
            </p:nvSpPr>
            <p:spPr bwMode="auto">
              <a:xfrm>
                <a:off x="881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2" name="Rectangle 12"/>
              <p:cNvSpPr>
                <a:spLocks noChangeArrowheads="1"/>
              </p:cNvSpPr>
              <p:nvPr/>
            </p:nvSpPr>
            <p:spPr bwMode="auto">
              <a:xfrm>
                <a:off x="1179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63" name="Oval 13"/>
              <p:cNvSpPr>
                <a:spLocks noChangeArrowheads="1"/>
              </p:cNvSpPr>
              <p:nvPr/>
            </p:nvSpPr>
            <p:spPr bwMode="auto">
              <a:xfrm>
                <a:off x="1030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4" name="Rectangle 14"/>
              <p:cNvSpPr>
                <a:spLocks noChangeArrowheads="1"/>
              </p:cNvSpPr>
              <p:nvPr/>
            </p:nvSpPr>
            <p:spPr bwMode="auto">
              <a:xfrm>
                <a:off x="1479" y="379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65" name="Rectangle 15"/>
              <p:cNvSpPr>
                <a:spLocks noChangeArrowheads="1"/>
              </p:cNvSpPr>
              <p:nvPr/>
            </p:nvSpPr>
            <p:spPr bwMode="auto">
              <a:xfrm>
                <a:off x="1178" y="3921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6" name="Line 16"/>
              <p:cNvSpPr>
                <a:spLocks noChangeShapeType="1"/>
              </p:cNvSpPr>
              <p:nvPr/>
            </p:nvSpPr>
            <p:spPr bwMode="auto">
              <a:xfrm>
                <a:off x="1178" y="3921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7" name="Line 17"/>
              <p:cNvSpPr>
                <a:spLocks noChangeShapeType="1"/>
              </p:cNvSpPr>
              <p:nvPr/>
            </p:nvSpPr>
            <p:spPr bwMode="auto">
              <a:xfrm flipV="1">
                <a:off x="1178" y="3921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68" name="Rectangle 18"/>
              <p:cNvSpPr>
                <a:spLocks noChangeArrowheads="1"/>
              </p:cNvSpPr>
              <p:nvPr/>
            </p:nvSpPr>
            <p:spPr bwMode="auto">
              <a:xfrm>
                <a:off x="728" y="3717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69" name="Oval 19"/>
              <p:cNvSpPr>
                <a:spLocks noChangeArrowheads="1"/>
              </p:cNvSpPr>
              <p:nvPr/>
            </p:nvSpPr>
            <p:spPr bwMode="auto">
              <a:xfrm>
                <a:off x="1327" y="3926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0" name="Rectangle 20"/>
              <p:cNvSpPr>
                <a:spLocks noChangeArrowheads="1"/>
              </p:cNvSpPr>
              <p:nvPr/>
            </p:nvSpPr>
            <p:spPr bwMode="auto">
              <a:xfrm>
                <a:off x="1035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1" name="Oval 21"/>
              <p:cNvSpPr>
                <a:spLocks noChangeArrowheads="1"/>
              </p:cNvSpPr>
              <p:nvPr/>
            </p:nvSpPr>
            <p:spPr bwMode="auto">
              <a:xfrm>
                <a:off x="1476" y="39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2" name="Rectangle 22"/>
              <p:cNvSpPr>
                <a:spLocks noChangeArrowheads="1"/>
              </p:cNvSpPr>
              <p:nvPr/>
            </p:nvSpPr>
            <p:spPr bwMode="auto">
              <a:xfrm>
                <a:off x="1327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3" name="Oval 23"/>
              <p:cNvSpPr>
                <a:spLocks noChangeArrowheads="1"/>
              </p:cNvSpPr>
              <p:nvPr/>
            </p:nvSpPr>
            <p:spPr bwMode="auto">
              <a:xfrm>
                <a:off x="1624" y="392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4" name="Rectangle 24"/>
              <p:cNvSpPr>
                <a:spLocks noChangeArrowheads="1"/>
              </p:cNvSpPr>
              <p:nvPr/>
            </p:nvSpPr>
            <p:spPr bwMode="auto">
              <a:xfrm>
                <a:off x="1625" y="379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5" name="Oval 25"/>
              <p:cNvSpPr>
                <a:spLocks noChangeArrowheads="1"/>
              </p:cNvSpPr>
              <p:nvPr/>
            </p:nvSpPr>
            <p:spPr bwMode="auto">
              <a:xfrm>
                <a:off x="1178" y="4011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6" name="Rectangle 26"/>
              <p:cNvSpPr>
                <a:spLocks noChangeArrowheads="1"/>
              </p:cNvSpPr>
              <p:nvPr/>
            </p:nvSpPr>
            <p:spPr bwMode="auto">
              <a:xfrm>
                <a:off x="441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7" name="Oval 27"/>
              <p:cNvSpPr>
                <a:spLocks noChangeArrowheads="1"/>
              </p:cNvSpPr>
              <p:nvPr/>
            </p:nvSpPr>
            <p:spPr bwMode="auto">
              <a:xfrm>
                <a:off x="1178" y="4234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78" name="Rectangle 28"/>
              <p:cNvSpPr>
                <a:spLocks noChangeArrowheads="1"/>
              </p:cNvSpPr>
              <p:nvPr/>
            </p:nvSpPr>
            <p:spPr bwMode="auto">
              <a:xfrm>
                <a:off x="1848" y="371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79" name="Oval 29"/>
              <p:cNvSpPr>
                <a:spLocks noChangeArrowheads="1"/>
              </p:cNvSpPr>
              <p:nvPr/>
            </p:nvSpPr>
            <p:spPr bwMode="auto">
              <a:xfrm>
                <a:off x="733" y="3969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0" name="Rectangle 30"/>
              <p:cNvSpPr>
                <a:spLocks noChangeArrowheads="1"/>
              </p:cNvSpPr>
              <p:nvPr/>
            </p:nvSpPr>
            <p:spPr bwMode="auto">
              <a:xfrm>
                <a:off x="791" y="348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1" name="Oval 31"/>
              <p:cNvSpPr>
                <a:spLocks noChangeArrowheads="1"/>
              </p:cNvSpPr>
              <p:nvPr/>
            </p:nvSpPr>
            <p:spPr bwMode="auto">
              <a:xfrm>
                <a:off x="1768" y="402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2" name="Rectangle 32"/>
              <p:cNvSpPr>
                <a:spLocks noChangeArrowheads="1"/>
              </p:cNvSpPr>
              <p:nvPr/>
            </p:nvSpPr>
            <p:spPr bwMode="auto">
              <a:xfrm>
                <a:off x="1601" y="348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3" name="Oval 33"/>
              <p:cNvSpPr>
                <a:spLocks noChangeArrowheads="1"/>
              </p:cNvSpPr>
              <p:nvPr/>
            </p:nvSpPr>
            <p:spPr bwMode="auto">
              <a:xfrm>
                <a:off x="441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4" name="Rectangle 34"/>
              <p:cNvSpPr>
                <a:spLocks noChangeArrowheads="1"/>
              </p:cNvSpPr>
              <p:nvPr/>
            </p:nvSpPr>
            <p:spPr bwMode="auto">
              <a:xfrm>
                <a:off x="889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5" name="Oval 35"/>
              <p:cNvSpPr>
                <a:spLocks noChangeArrowheads="1"/>
              </p:cNvSpPr>
              <p:nvPr/>
            </p:nvSpPr>
            <p:spPr bwMode="auto">
              <a:xfrm>
                <a:off x="881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6" name="Rectangle 36"/>
              <p:cNvSpPr>
                <a:spLocks noChangeArrowheads="1"/>
              </p:cNvSpPr>
              <p:nvPr/>
            </p:nvSpPr>
            <p:spPr bwMode="auto">
              <a:xfrm>
                <a:off x="1179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7" name="Oval 37"/>
              <p:cNvSpPr>
                <a:spLocks noChangeArrowheads="1"/>
              </p:cNvSpPr>
              <p:nvPr/>
            </p:nvSpPr>
            <p:spPr bwMode="auto">
              <a:xfrm>
                <a:off x="1030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88" name="Rectangle 38"/>
              <p:cNvSpPr>
                <a:spLocks noChangeArrowheads="1"/>
              </p:cNvSpPr>
              <p:nvPr/>
            </p:nvSpPr>
            <p:spPr bwMode="auto">
              <a:xfrm>
                <a:off x="1479" y="483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89" name="Rectangle 39"/>
              <p:cNvSpPr>
                <a:spLocks noChangeArrowheads="1"/>
              </p:cNvSpPr>
              <p:nvPr/>
            </p:nvSpPr>
            <p:spPr bwMode="auto">
              <a:xfrm>
                <a:off x="1178" y="4956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0" name="Line 40"/>
              <p:cNvSpPr>
                <a:spLocks noChangeShapeType="1"/>
              </p:cNvSpPr>
              <p:nvPr/>
            </p:nvSpPr>
            <p:spPr bwMode="auto">
              <a:xfrm>
                <a:off x="1178" y="4956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1" name="Line 41"/>
              <p:cNvSpPr>
                <a:spLocks noChangeShapeType="1"/>
              </p:cNvSpPr>
              <p:nvPr/>
            </p:nvSpPr>
            <p:spPr bwMode="auto">
              <a:xfrm flipV="1">
                <a:off x="1178" y="4956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2" name="Rectangle 42"/>
              <p:cNvSpPr>
                <a:spLocks noChangeArrowheads="1"/>
              </p:cNvSpPr>
              <p:nvPr/>
            </p:nvSpPr>
            <p:spPr bwMode="auto">
              <a:xfrm>
                <a:off x="603" y="4762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3" name="Oval 43"/>
              <p:cNvSpPr>
                <a:spLocks noChangeArrowheads="1"/>
              </p:cNvSpPr>
              <p:nvPr/>
            </p:nvSpPr>
            <p:spPr bwMode="auto">
              <a:xfrm>
                <a:off x="1327" y="4956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4" name="Rectangle 44"/>
              <p:cNvSpPr>
                <a:spLocks noChangeArrowheads="1"/>
              </p:cNvSpPr>
              <p:nvPr/>
            </p:nvSpPr>
            <p:spPr bwMode="auto">
              <a:xfrm>
                <a:off x="887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5" name="Oval 45"/>
              <p:cNvSpPr>
                <a:spLocks noChangeArrowheads="1"/>
              </p:cNvSpPr>
              <p:nvPr/>
            </p:nvSpPr>
            <p:spPr bwMode="auto">
              <a:xfrm>
                <a:off x="1476" y="495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6" name="Rectangle 46"/>
              <p:cNvSpPr>
                <a:spLocks noChangeArrowheads="1"/>
              </p:cNvSpPr>
              <p:nvPr/>
            </p:nvSpPr>
            <p:spPr bwMode="auto">
              <a:xfrm>
                <a:off x="1179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7" name="Oval 47"/>
              <p:cNvSpPr>
                <a:spLocks noChangeArrowheads="1"/>
              </p:cNvSpPr>
              <p:nvPr/>
            </p:nvSpPr>
            <p:spPr bwMode="auto">
              <a:xfrm>
                <a:off x="1624" y="495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98" name="Rectangle 48"/>
              <p:cNvSpPr>
                <a:spLocks noChangeArrowheads="1"/>
              </p:cNvSpPr>
              <p:nvPr/>
            </p:nvSpPr>
            <p:spPr bwMode="auto">
              <a:xfrm>
                <a:off x="1476" y="476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399" name="Oval 49"/>
              <p:cNvSpPr>
                <a:spLocks noChangeArrowheads="1"/>
              </p:cNvSpPr>
              <p:nvPr/>
            </p:nvSpPr>
            <p:spPr bwMode="auto">
              <a:xfrm>
                <a:off x="1178" y="504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0" name="Rectangle 50"/>
              <p:cNvSpPr>
                <a:spLocks noChangeArrowheads="1"/>
              </p:cNvSpPr>
              <p:nvPr/>
            </p:nvSpPr>
            <p:spPr bwMode="auto">
              <a:xfrm>
                <a:off x="441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1" name="Oval 51"/>
              <p:cNvSpPr>
                <a:spLocks noChangeArrowheads="1"/>
              </p:cNvSpPr>
              <p:nvPr/>
            </p:nvSpPr>
            <p:spPr bwMode="auto">
              <a:xfrm>
                <a:off x="1178" y="5274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2" name="Rectangle 52"/>
              <p:cNvSpPr>
                <a:spLocks noChangeArrowheads="1"/>
              </p:cNvSpPr>
              <p:nvPr/>
            </p:nvSpPr>
            <p:spPr bwMode="auto">
              <a:xfrm>
                <a:off x="1848" y="467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3" name="Oval 53"/>
              <p:cNvSpPr>
                <a:spLocks noChangeArrowheads="1"/>
              </p:cNvSpPr>
              <p:nvPr/>
            </p:nvSpPr>
            <p:spPr bwMode="auto">
              <a:xfrm>
                <a:off x="733" y="500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4" name="Rectangle 54"/>
              <p:cNvSpPr>
                <a:spLocks noChangeArrowheads="1"/>
              </p:cNvSpPr>
              <p:nvPr/>
            </p:nvSpPr>
            <p:spPr bwMode="auto">
              <a:xfrm>
                <a:off x="1083" y="452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5" name="Oval 55"/>
              <p:cNvSpPr>
                <a:spLocks noChangeArrowheads="1"/>
              </p:cNvSpPr>
              <p:nvPr/>
            </p:nvSpPr>
            <p:spPr bwMode="auto">
              <a:xfrm>
                <a:off x="1768" y="505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6" name="Rectangle 56"/>
              <p:cNvSpPr>
                <a:spLocks noChangeArrowheads="1"/>
              </p:cNvSpPr>
              <p:nvPr/>
            </p:nvSpPr>
            <p:spPr bwMode="auto">
              <a:xfrm>
                <a:off x="1675" y="482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7" name="Oval 57"/>
              <p:cNvSpPr>
                <a:spLocks noChangeArrowheads="1"/>
              </p:cNvSpPr>
              <p:nvPr/>
            </p:nvSpPr>
            <p:spPr bwMode="auto">
              <a:xfrm>
                <a:off x="441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08" name="Rectangle 58"/>
              <p:cNvSpPr>
                <a:spLocks noChangeArrowheads="1"/>
              </p:cNvSpPr>
              <p:nvPr/>
            </p:nvSpPr>
            <p:spPr bwMode="auto">
              <a:xfrm>
                <a:off x="889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09" name="Oval 59"/>
              <p:cNvSpPr>
                <a:spLocks noChangeArrowheads="1"/>
              </p:cNvSpPr>
              <p:nvPr/>
            </p:nvSpPr>
            <p:spPr bwMode="auto">
              <a:xfrm>
                <a:off x="881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0" name="Rectangle 60"/>
              <p:cNvSpPr>
                <a:spLocks noChangeArrowheads="1"/>
              </p:cNvSpPr>
              <p:nvPr/>
            </p:nvSpPr>
            <p:spPr bwMode="auto">
              <a:xfrm>
                <a:off x="1139" y="2767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1" name="Oval 61"/>
              <p:cNvSpPr>
                <a:spLocks noChangeArrowheads="1"/>
              </p:cNvSpPr>
              <p:nvPr/>
            </p:nvSpPr>
            <p:spPr bwMode="auto">
              <a:xfrm>
                <a:off x="1030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2" name="Rectangle 62"/>
              <p:cNvSpPr>
                <a:spLocks noChangeArrowheads="1"/>
              </p:cNvSpPr>
              <p:nvPr/>
            </p:nvSpPr>
            <p:spPr bwMode="auto">
              <a:xfrm>
                <a:off x="1404" y="276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3" name="Rectangle 63"/>
              <p:cNvSpPr>
                <a:spLocks noChangeArrowheads="1"/>
              </p:cNvSpPr>
              <p:nvPr/>
            </p:nvSpPr>
            <p:spPr bwMode="auto">
              <a:xfrm>
                <a:off x="1178" y="2886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4" name="Line 64"/>
              <p:cNvSpPr>
                <a:spLocks noChangeShapeType="1"/>
              </p:cNvSpPr>
              <p:nvPr/>
            </p:nvSpPr>
            <p:spPr bwMode="auto">
              <a:xfrm>
                <a:off x="1178" y="2886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5" name="Line 65"/>
              <p:cNvSpPr>
                <a:spLocks noChangeShapeType="1"/>
              </p:cNvSpPr>
              <p:nvPr/>
            </p:nvSpPr>
            <p:spPr bwMode="auto">
              <a:xfrm flipV="1">
                <a:off x="1178" y="2886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6" name="Rectangle 66"/>
              <p:cNvSpPr>
                <a:spLocks noChangeArrowheads="1"/>
              </p:cNvSpPr>
              <p:nvPr/>
            </p:nvSpPr>
            <p:spPr bwMode="auto">
              <a:xfrm>
                <a:off x="738" y="2650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7" name="Oval 67"/>
              <p:cNvSpPr>
                <a:spLocks noChangeArrowheads="1"/>
              </p:cNvSpPr>
              <p:nvPr/>
            </p:nvSpPr>
            <p:spPr bwMode="auto">
              <a:xfrm>
                <a:off x="1327" y="2886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18" name="Rectangle 68"/>
              <p:cNvSpPr>
                <a:spLocks noChangeArrowheads="1"/>
              </p:cNvSpPr>
              <p:nvPr/>
            </p:nvSpPr>
            <p:spPr bwMode="auto">
              <a:xfrm>
                <a:off x="1067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19" name="Oval 69"/>
              <p:cNvSpPr>
                <a:spLocks noChangeArrowheads="1"/>
              </p:cNvSpPr>
              <p:nvPr/>
            </p:nvSpPr>
            <p:spPr bwMode="auto">
              <a:xfrm>
                <a:off x="1476" y="28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0" name="Rectangle 70"/>
              <p:cNvSpPr>
                <a:spLocks noChangeArrowheads="1"/>
              </p:cNvSpPr>
              <p:nvPr/>
            </p:nvSpPr>
            <p:spPr bwMode="auto">
              <a:xfrm>
                <a:off x="1327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1" name="Oval 71"/>
              <p:cNvSpPr>
                <a:spLocks noChangeArrowheads="1"/>
              </p:cNvSpPr>
              <p:nvPr/>
            </p:nvSpPr>
            <p:spPr bwMode="auto">
              <a:xfrm>
                <a:off x="1624" y="288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2" name="Rectangle 72"/>
              <p:cNvSpPr>
                <a:spLocks noChangeArrowheads="1"/>
              </p:cNvSpPr>
              <p:nvPr/>
            </p:nvSpPr>
            <p:spPr bwMode="auto">
              <a:xfrm>
                <a:off x="1627" y="2761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3" name="Oval 73"/>
              <p:cNvSpPr>
                <a:spLocks noChangeArrowheads="1"/>
              </p:cNvSpPr>
              <p:nvPr/>
            </p:nvSpPr>
            <p:spPr bwMode="auto">
              <a:xfrm>
                <a:off x="1178" y="2976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4" name="Rectangle 74"/>
              <p:cNvSpPr>
                <a:spLocks noChangeArrowheads="1"/>
              </p:cNvSpPr>
              <p:nvPr/>
            </p:nvSpPr>
            <p:spPr bwMode="auto">
              <a:xfrm>
                <a:off x="441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5" name="Oval 75"/>
              <p:cNvSpPr>
                <a:spLocks noChangeArrowheads="1"/>
              </p:cNvSpPr>
              <p:nvPr/>
            </p:nvSpPr>
            <p:spPr bwMode="auto">
              <a:xfrm>
                <a:off x="1178" y="3199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6" name="Rectangle 76"/>
              <p:cNvSpPr>
                <a:spLocks noChangeArrowheads="1"/>
              </p:cNvSpPr>
              <p:nvPr/>
            </p:nvSpPr>
            <p:spPr bwMode="auto">
              <a:xfrm>
                <a:off x="1773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7" name="Oval 77"/>
              <p:cNvSpPr>
                <a:spLocks noChangeArrowheads="1"/>
              </p:cNvSpPr>
              <p:nvPr/>
            </p:nvSpPr>
            <p:spPr bwMode="auto">
              <a:xfrm>
                <a:off x="733" y="293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28" name="Rectangle 78"/>
              <p:cNvSpPr>
                <a:spLocks noChangeArrowheads="1"/>
              </p:cNvSpPr>
              <p:nvPr/>
            </p:nvSpPr>
            <p:spPr bwMode="auto">
              <a:xfrm>
                <a:off x="1083" y="245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29" name="Oval 79"/>
              <p:cNvSpPr>
                <a:spLocks noChangeArrowheads="1"/>
              </p:cNvSpPr>
              <p:nvPr/>
            </p:nvSpPr>
            <p:spPr bwMode="auto">
              <a:xfrm>
                <a:off x="1773" y="299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0" name="Rectangle 80"/>
              <p:cNvSpPr>
                <a:spLocks noChangeArrowheads="1"/>
              </p:cNvSpPr>
              <p:nvPr/>
            </p:nvSpPr>
            <p:spPr bwMode="auto">
              <a:xfrm>
                <a:off x="1922" y="2602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1" name="Oval 81"/>
              <p:cNvSpPr>
                <a:spLocks noChangeArrowheads="1"/>
              </p:cNvSpPr>
              <p:nvPr/>
            </p:nvSpPr>
            <p:spPr bwMode="auto">
              <a:xfrm>
                <a:off x="895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2" name="Rectangle 82"/>
              <p:cNvSpPr>
                <a:spLocks noChangeArrowheads="1"/>
              </p:cNvSpPr>
              <p:nvPr/>
            </p:nvSpPr>
            <p:spPr bwMode="auto">
              <a:xfrm>
                <a:off x="1672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3" name="Oval 83"/>
              <p:cNvSpPr>
                <a:spLocks noChangeArrowheads="1"/>
              </p:cNvSpPr>
              <p:nvPr/>
            </p:nvSpPr>
            <p:spPr bwMode="auto">
              <a:xfrm>
                <a:off x="1664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4" name="Rectangle 84"/>
              <p:cNvSpPr>
                <a:spLocks noChangeArrowheads="1"/>
              </p:cNvSpPr>
              <p:nvPr/>
            </p:nvSpPr>
            <p:spPr bwMode="auto">
              <a:xfrm>
                <a:off x="2049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5" name="Oval 85"/>
              <p:cNvSpPr>
                <a:spLocks noChangeArrowheads="1"/>
              </p:cNvSpPr>
              <p:nvPr/>
            </p:nvSpPr>
            <p:spPr bwMode="auto">
              <a:xfrm>
                <a:off x="1919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6" name="Rectangle 86"/>
              <p:cNvSpPr>
                <a:spLocks noChangeArrowheads="1"/>
              </p:cNvSpPr>
              <p:nvPr/>
            </p:nvSpPr>
            <p:spPr bwMode="auto">
              <a:xfrm>
                <a:off x="2554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37" name="Rectangle 87"/>
              <p:cNvSpPr>
                <a:spLocks noChangeArrowheads="1"/>
              </p:cNvSpPr>
              <p:nvPr/>
            </p:nvSpPr>
            <p:spPr bwMode="auto">
              <a:xfrm>
                <a:off x="2174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8" name="Line 88"/>
              <p:cNvSpPr>
                <a:spLocks noChangeShapeType="1"/>
              </p:cNvSpPr>
              <p:nvPr/>
            </p:nvSpPr>
            <p:spPr bwMode="auto">
              <a:xfrm>
                <a:off x="2174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39" name="Line 89"/>
              <p:cNvSpPr>
                <a:spLocks noChangeShapeType="1"/>
              </p:cNvSpPr>
              <p:nvPr/>
            </p:nvSpPr>
            <p:spPr bwMode="auto">
              <a:xfrm flipV="1">
                <a:off x="2174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0" name="Rectangle 90"/>
              <p:cNvSpPr>
                <a:spLocks noChangeArrowheads="1"/>
              </p:cNvSpPr>
              <p:nvPr/>
            </p:nvSpPr>
            <p:spPr bwMode="auto">
              <a:xfrm>
                <a:off x="1407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1" name="Oval 91"/>
              <p:cNvSpPr>
                <a:spLocks noChangeArrowheads="1"/>
              </p:cNvSpPr>
              <p:nvPr/>
            </p:nvSpPr>
            <p:spPr bwMode="auto">
              <a:xfrm>
                <a:off x="2434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2" name="Rectangle 92"/>
              <p:cNvSpPr>
                <a:spLocks noChangeArrowheads="1"/>
              </p:cNvSpPr>
              <p:nvPr/>
            </p:nvSpPr>
            <p:spPr bwMode="auto">
              <a:xfrm>
                <a:off x="2177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3" name="Oval 93"/>
              <p:cNvSpPr>
                <a:spLocks noChangeArrowheads="1"/>
              </p:cNvSpPr>
              <p:nvPr/>
            </p:nvSpPr>
            <p:spPr bwMode="auto">
              <a:xfrm>
                <a:off x="2689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4" name="Rectangle 94"/>
              <p:cNvSpPr>
                <a:spLocks noChangeArrowheads="1"/>
              </p:cNvSpPr>
              <p:nvPr/>
            </p:nvSpPr>
            <p:spPr bwMode="auto">
              <a:xfrm>
                <a:off x="2692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5" name="Oval 95"/>
              <p:cNvSpPr>
                <a:spLocks noChangeArrowheads="1"/>
              </p:cNvSpPr>
              <p:nvPr/>
            </p:nvSpPr>
            <p:spPr bwMode="auto">
              <a:xfrm>
                <a:off x="2944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6" name="Rectangle 96"/>
              <p:cNvSpPr>
                <a:spLocks noChangeArrowheads="1"/>
              </p:cNvSpPr>
              <p:nvPr/>
            </p:nvSpPr>
            <p:spPr bwMode="auto">
              <a:xfrm>
                <a:off x="2952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7" name="Oval 97"/>
              <p:cNvSpPr>
                <a:spLocks noChangeArrowheads="1"/>
              </p:cNvSpPr>
              <p:nvPr/>
            </p:nvSpPr>
            <p:spPr bwMode="auto">
              <a:xfrm>
                <a:off x="2174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48" name="Rectangle 98"/>
              <p:cNvSpPr>
                <a:spLocks noChangeArrowheads="1"/>
              </p:cNvSpPr>
              <p:nvPr/>
            </p:nvSpPr>
            <p:spPr bwMode="auto">
              <a:xfrm>
                <a:off x="897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49" name="Oval 99"/>
              <p:cNvSpPr>
                <a:spLocks noChangeArrowheads="1"/>
              </p:cNvSpPr>
              <p:nvPr/>
            </p:nvSpPr>
            <p:spPr bwMode="auto">
              <a:xfrm>
                <a:off x="2174" y="1870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0" name="Rectangle 100"/>
              <p:cNvSpPr>
                <a:spLocks noChangeArrowheads="1"/>
              </p:cNvSpPr>
              <p:nvPr/>
            </p:nvSpPr>
            <p:spPr bwMode="auto">
              <a:xfrm>
                <a:off x="332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1" name="Oval 101"/>
              <p:cNvSpPr>
                <a:spLocks noChangeArrowheads="1"/>
              </p:cNvSpPr>
              <p:nvPr/>
            </p:nvSpPr>
            <p:spPr bwMode="auto">
              <a:xfrm>
                <a:off x="1436" y="161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2" name="Rectangle 102"/>
              <p:cNvSpPr>
                <a:spLocks noChangeArrowheads="1"/>
              </p:cNvSpPr>
              <p:nvPr/>
            </p:nvSpPr>
            <p:spPr bwMode="auto">
              <a:xfrm>
                <a:off x="1508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3" name="Oval 103"/>
              <p:cNvSpPr>
                <a:spLocks noChangeArrowheads="1"/>
              </p:cNvSpPr>
              <p:nvPr/>
            </p:nvSpPr>
            <p:spPr bwMode="auto">
              <a:xfrm>
                <a:off x="3193" y="162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54" name="Rectangle 104"/>
              <p:cNvSpPr>
                <a:spLocks noChangeArrowheads="1"/>
              </p:cNvSpPr>
              <p:nvPr/>
            </p:nvSpPr>
            <p:spPr bwMode="auto">
              <a:xfrm>
                <a:off x="2912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5" name="Rectangle 105"/>
              <p:cNvSpPr>
                <a:spLocks noChangeArrowheads="1"/>
              </p:cNvSpPr>
              <p:nvPr/>
            </p:nvSpPr>
            <p:spPr bwMode="auto">
              <a:xfrm>
                <a:off x="1799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6" name="Rectangle 106"/>
              <p:cNvSpPr>
                <a:spLocks noChangeArrowheads="1"/>
              </p:cNvSpPr>
              <p:nvPr/>
            </p:nvSpPr>
            <p:spPr bwMode="auto">
              <a:xfrm>
                <a:off x="1822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7" name="Rectangle 107"/>
              <p:cNvSpPr>
                <a:spLocks noChangeArrowheads="1"/>
              </p:cNvSpPr>
              <p:nvPr/>
            </p:nvSpPr>
            <p:spPr bwMode="auto">
              <a:xfrm>
                <a:off x="1834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8" name="Rectangle 108"/>
              <p:cNvSpPr>
                <a:spLocks noChangeArrowheads="1"/>
              </p:cNvSpPr>
              <p:nvPr/>
            </p:nvSpPr>
            <p:spPr bwMode="auto">
              <a:xfrm>
                <a:off x="805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59" name="Rectangle 109"/>
              <p:cNvSpPr>
                <a:spLocks noChangeArrowheads="1"/>
              </p:cNvSpPr>
              <p:nvPr/>
            </p:nvSpPr>
            <p:spPr bwMode="auto">
              <a:xfrm>
                <a:off x="2082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0" name="Rectangle 110"/>
              <p:cNvSpPr>
                <a:spLocks noChangeArrowheads="1"/>
              </p:cNvSpPr>
              <p:nvPr/>
            </p:nvSpPr>
            <p:spPr bwMode="auto">
              <a:xfrm>
                <a:off x="2188" y="2328"/>
                <a:ext cx="3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1" name="Rectangle 111"/>
              <p:cNvSpPr>
                <a:spLocks noChangeArrowheads="1"/>
              </p:cNvSpPr>
              <p:nvPr/>
            </p:nvSpPr>
            <p:spPr bwMode="auto">
              <a:xfrm>
                <a:off x="2082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2" name="Rectangle 112"/>
              <p:cNvSpPr>
                <a:spLocks noChangeArrowheads="1"/>
              </p:cNvSpPr>
              <p:nvPr/>
            </p:nvSpPr>
            <p:spPr bwMode="auto">
              <a:xfrm>
                <a:off x="2082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3" name="Rectangle 113"/>
              <p:cNvSpPr>
                <a:spLocks noChangeArrowheads="1"/>
              </p:cNvSpPr>
              <p:nvPr/>
            </p:nvSpPr>
            <p:spPr bwMode="auto">
              <a:xfrm>
                <a:off x="2198" y="2530"/>
                <a:ext cx="35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4" name="Rectangle 114"/>
              <p:cNvSpPr>
                <a:spLocks noChangeArrowheads="1"/>
              </p:cNvSpPr>
              <p:nvPr/>
            </p:nvSpPr>
            <p:spPr bwMode="auto">
              <a:xfrm>
                <a:off x="2082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5" name="Rectangle 115"/>
              <p:cNvSpPr>
                <a:spLocks noChangeArrowheads="1"/>
              </p:cNvSpPr>
              <p:nvPr/>
            </p:nvSpPr>
            <p:spPr bwMode="auto">
              <a:xfrm>
                <a:off x="2209" y="2732"/>
                <a:ext cx="8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Trap or Gut up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6" name="Rectangle 116"/>
              <p:cNvSpPr>
                <a:spLocks noChangeArrowheads="1"/>
              </p:cNvSpPr>
              <p:nvPr/>
            </p:nvSpPr>
            <p:spPr bwMode="auto">
              <a:xfrm>
                <a:off x="2082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7" name="Rectangle 117"/>
              <p:cNvSpPr>
                <a:spLocks noChangeArrowheads="1"/>
              </p:cNvSpPr>
              <p:nvPr/>
            </p:nvSpPr>
            <p:spPr bwMode="auto">
              <a:xfrm>
                <a:off x="2204" y="2933"/>
                <a:ext cx="46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8" name="Rectangle 118"/>
              <p:cNvSpPr>
                <a:spLocks noChangeArrowheads="1"/>
              </p:cNvSpPr>
              <p:nvPr/>
            </p:nvSpPr>
            <p:spPr bwMode="auto">
              <a:xfrm>
                <a:off x="2082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69" name="Rectangle 119"/>
              <p:cNvSpPr>
                <a:spLocks noChangeArrowheads="1"/>
              </p:cNvSpPr>
              <p:nvPr/>
            </p:nvSpPr>
            <p:spPr bwMode="auto">
              <a:xfrm>
                <a:off x="2198" y="3135"/>
                <a:ext cx="12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:Lead-Backer. Influence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0" name="Rectangle 120"/>
              <p:cNvSpPr>
                <a:spLocks noChangeArrowheads="1"/>
              </p:cNvSpPr>
              <p:nvPr/>
            </p:nvSpPr>
            <p:spPr bwMode="auto">
              <a:xfrm>
                <a:off x="2082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1" name="Rectangle 121"/>
              <p:cNvSpPr>
                <a:spLocks noChangeArrowheads="1"/>
              </p:cNvSpPr>
              <p:nvPr/>
            </p:nvSpPr>
            <p:spPr bwMode="auto">
              <a:xfrm>
                <a:off x="2188" y="3337"/>
                <a:ext cx="205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:Trap: 1st backer from C. On:Zone. Gut:Jack Henry.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2" name="Rectangle 122"/>
              <p:cNvSpPr>
                <a:spLocks noChangeArrowheads="1"/>
              </p:cNvSpPr>
              <p:nvPr/>
            </p:nvSpPr>
            <p:spPr bwMode="auto">
              <a:xfrm>
                <a:off x="2082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3" name="Rectangle 123"/>
              <p:cNvSpPr>
                <a:spLocks noChangeArrowheads="1"/>
              </p:cNvSpPr>
              <p:nvPr/>
            </p:nvSpPr>
            <p:spPr bwMode="auto">
              <a:xfrm>
                <a:off x="2182" y="3538"/>
                <a:ext cx="124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4" name="Rectangle 124"/>
              <p:cNvSpPr>
                <a:spLocks noChangeArrowheads="1"/>
              </p:cNvSpPr>
              <p:nvPr/>
            </p:nvSpPr>
            <p:spPr bwMode="auto">
              <a:xfrm>
                <a:off x="2082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5" name="Rectangle 125"/>
              <p:cNvSpPr>
                <a:spLocks noChangeArrowheads="1"/>
              </p:cNvSpPr>
              <p:nvPr/>
            </p:nvSpPr>
            <p:spPr bwMode="auto">
              <a:xfrm>
                <a:off x="2204" y="3740"/>
                <a:ext cx="21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6"over midline. Hand to FB. Snap ball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6" name="Rectangle 126"/>
              <p:cNvSpPr>
                <a:spLocks noChangeArrowheads="1"/>
              </p:cNvSpPr>
              <p:nvPr/>
            </p:nvSpPr>
            <p:spPr bwMode="auto">
              <a:xfrm>
                <a:off x="2082" y="3841"/>
                <a:ext cx="101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 tad later. 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7" name="Rectangle 127"/>
              <p:cNvSpPr>
                <a:spLocks noChangeArrowheads="1"/>
              </p:cNvSpPr>
              <p:nvPr/>
            </p:nvSpPr>
            <p:spPr bwMode="auto">
              <a:xfrm>
                <a:off x="2082" y="4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8" name="Rectangle 128"/>
              <p:cNvSpPr>
                <a:spLocks noChangeArrowheads="1"/>
              </p:cNvSpPr>
              <p:nvPr/>
            </p:nvSpPr>
            <p:spPr bwMode="auto">
              <a:xfrm>
                <a:off x="2209" y="4043"/>
                <a:ext cx="147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:Run to (Jet) motion. Fake Jet 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79" name="Rectangle 129"/>
              <p:cNvSpPr>
                <a:spLocks noChangeArrowheads="1"/>
              </p:cNvSpPr>
              <p:nvPr/>
            </p:nvSpPr>
            <p:spPr bwMode="auto">
              <a:xfrm>
                <a:off x="2082" y="424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0" name="Rectangle 130"/>
              <p:cNvSpPr>
                <a:spLocks noChangeArrowheads="1"/>
              </p:cNvSpPr>
              <p:nvPr/>
            </p:nvSpPr>
            <p:spPr bwMode="auto">
              <a:xfrm>
                <a:off x="2198" y="4244"/>
                <a:ext cx="189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:Influence 5 tech. Block most dangerous backer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1" name="Rectangle 131"/>
              <p:cNvSpPr>
                <a:spLocks noChangeArrowheads="1"/>
              </p:cNvSpPr>
              <p:nvPr/>
            </p:nvSpPr>
            <p:spPr bwMode="auto">
              <a:xfrm>
                <a:off x="2082" y="4345"/>
                <a:ext cx="2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2" name="Rectangle 132"/>
              <p:cNvSpPr>
                <a:spLocks noChangeArrowheads="1"/>
              </p:cNvSpPr>
              <p:nvPr/>
            </p:nvSpPr>
            <p:spPr bwMode="auto">
              <a:xfrm>
                <a:off x="2082" y="454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3" name="Rectangle 133"/>
              <p:cNvSpPr>
                <a:spLocks noChangeArrowheads="1"/>
              </p:cNvSpPr>
              <p:nvPr/>
            </p:nvSpPr>
            <p:spPr bwMode="auto">
              <a:xfrm>
                <a:off x="2188" y="4547"/>
                <a:ext cx="202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Dive for right foot of C. Run trap left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4" name="Rectangle 134"/>
              <p:cNvSpPr>
                <a:spLocks noChangeArrowheads="1"/>
              </p:cNvSpPr>
              <p:nvPr/>
            </p:nvSpPr>
            <p:spPr bwMode="auto">
              <a:xfrm>
                <a:off x="2082" y="4648"/>
                <a:ext cx="31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course.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5" name="Rectangle 135"/>
              <p:cNvSpPr>
                <a:spLocks noChangeArrowheads="1"/>
              </p:cNvSpPr>
              <p:nvPr/>
            </p:nvSpPr>
            <p:spPr bwMode="auto">
              <a:xfrm>
                <a:off x="2082" y="48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6" name="Rectangle 136"/>
              <p:cNvSpPr>
                <a:spLocks noChangeArrowheads="1"/>
              </p:cNvSpPr>
              <p:nvPr/>
            </p:nvSpPr>
            <p:spPr bwMode="auto">
              <a:xfrm>
                <a:off x="1645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7" name="Rectangle 137"/>
              <p:cNvSpPr>
                <a:spLocks noChangeArrowheads="1"/>
              </p:cNvSpPr>
              <p:nvPr/>
            </p:nvSpPr>
            <p:spPr bwMode="auto">
              <a:xfrm>
                <a:off x="1953" y="315"/>
                <a:ext cx="1046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31 Jet Trap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488" name="Line 138"/>
              <p:cNvSpPr>
                <a:spLocks noChangeShapeType="1"/>
              </p:cNvSpPr>
              <p:nvPr/>
            </p:nvSpPr>
            <p:spPr bwMode="auto">
              <a:xfrm flipV="1">
                <a:off x="1965" y="1346"/>
                <a:ext cx="70" cy="8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89" name="Freeform 139"/>
              <p:cNvSpPr>
                <a:spLocks/>
              </p:cNvSpPr>
              <p:nvPr/>
            </p:nvSpPr>
            <p:spPr bwMode="auto">
              <a:xfrm>
                <a:off x="2007" y="1318"/>
                <a:ext cx="60" cy="51"/>
              </a:xfrm>
              <a:custGeom>
                <a:avLst/>
                <a:gdLst>
                  <a:gd name="T0" fmla="*/ 171 w 171"/>
                  <a:gd name="T1" fmla="*/ 129 h 144"/>
                  <a:gd name="T2" fmla="*/ 158 w 171"/>
                  <a:gd name="T3" fmla="*/ 144 h 144"/>
                  <a:gd name="T4" fmla="*/ 0 w 171"/>
                  <a:gd name="T5" fmla="*/ 14 h 144"/>
                  <a:gd name="T6" fmla="*/ 12 w 171"/>
                  <a:gd name="T7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44">
                    <a:moveTo>
                      <a:pt x="171" y="129"/>
                    </a:moveTo>
                    <a:lnTo>
                      <a:pt x="158" y="144"/>
                    </a:lnTo>
                    <a:lnTo>
                      <a:pt x="0" y="14"/>
                    </a:lnTo>
                    <a:lnTo>
                      <a:pt x="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0" name="Line 140"/>
              <p:cNvSpPr>
                <a:spLocks noChangeShapeType="1"/>
              </p:cNvSpPr>
              <p:nvPr/>
            </p:nvSpPr>
            <p:spPr bwMode="auto">
              <a:xfrm flipH="1">
                <a:off x="2007" y="1318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1" name="Line 141"/>
              <p:cNvSpPr>
                <a:spLocks noChangeShapeType="1"/>
              </p:cNvSpPr>
              <p:nvPr/>
            </p:nvSpPr>
            <p:spPr bwMode="auto">
              <a:xfrm flipV="1">
                <a:off x="1721" y="1145"/>
                <a:ext cx="366" cy="28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2" name="Freeform 142"/>
              <p:cNvSpPr>
                <a:spLocks/>
              </p:cNvSpPr>
              <p:nvPr/>
            </p:nvSpPr>
            <p:spPr bwMode="auto">
              <a:xfrm>
                <a:off x="2065" y="1112"/>
                <a:ext cx="50" cy="62"/>
              </a:xfrm>
              <a:custGeom>
                <a:avLst/>
                <a:gdLst>
                  <a:gd name="T0" fmla="*/ 140 w 140"/>
                  <a:gd name="T1" fmla="*/ 163 h 175"/>
                  <a:gd name="T2" fmla="*/ 125 w 140"/>
                  <a:gd name="T3" fmla="*/ 175 h 175"/>
                  <a:gd name="T4" fmla="*/ 0 w 140"/>
                  <a:gd name="T5" fmla="*/ 12 h 175"/>
                  <a:gd name="T6" fmla="*/ 14 w 140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5">
                    <a:moveTo>
                      <a:pt x="140" y="163"/>
                    </a:moveTo>
                    <a:lnTo>
                      <a:pt x="125" y="175"/>
                    </a:lnTo>
                    <a:lnTo>
                      <a:pt x="0" y="12"/>
                    </a:lnTo>
                    <a:lnTo>
                      <a:pt x="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3" name="Line 143"/>
              <p:cNvSpPr>
                <a:spLocks noChangeShapeType="1"/>
              </p:cNvSpPr>
              <p:nvPr/>
            </p:nvSpPr>
            <p:spPr bwMode="auto">
              <a:xfrm flipH="1">
                <a:off x="2065" y="1112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4" name="Freeform 144"/>
              <p:cNvSpPr>
                <a:spLocks/>
              </p:cNvSpPr>
              <p:nvPr/>
            </p:nvSpPr>
            <p:spPr bwMode="auto">
              <a:xfrm>
                <a:off x="1487" y="1224"/>
                <a:ext cx="139" cy="393"/>
              </a:xfrm>
              <a:custGeom>
                <a:avLst/>
                <a:gdLst>
                  <a:gd name="T0" fmla="*/ 0 w 391"/>
                  <a:gd name="T1" fmla="*/ 1110 h 1110"/>
                  <a:gd name="T2" fmla="*/ 391 w 391"/>
                  <a:gd name="T3" fmla="*/ 496 h 1110"/>
                  <a:gd name="T4" fmla="*/ 32 w 391"/>
                  <a:gd name="T5" fmla="*/ 0 h 1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1" h="1110">
                    <a:moveTo>
                      <a:pt x="0" y="1110"/>
                    </a:moveTo>
                    <a:lnTo>
                      <a:pt x="391" y="496"/>
                    </a:lnTo>
                    <a:lnTo>
                      <a:pt x="3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5" name="Freeform 145"/>
              <p:cNvSpPr>
                <a:spLocks/>
              </p:cNvSpPr>
              <p:nvPr/>
            </p:nvSpPr>
            <p:spPr bwMode="auto">
              <a:xfrm>
                <a:off x="1465" y="1197"/>
                <a:ext cx="63" cy="48"/>
              </a:xfrm>
              <a:custGeom>
                <a:avLst/>
                <a:gdLst>
                  <a:gd name="T0" fmla="*/ 167 w 177"/>
                  <a:gd name="T1" fmla="*/ 0 h 138"/>
                  <a:gd name="T2" fmla="*/ 177 w 177"/>
                  <a:gd name="T3" fmla="*/ 17 h 138"/>
                  <a:gd name="T4" fmla="*/ 10 w 177"/>
                  <a:gd name="T5" fmla="*/ 138 h 138"/>
                  <a:gd name="T6" fmla="*/ 0 w 177"/>
                  <a:gd name="T7" fmla="*/ 121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7" h="138">
                    <a:moveTo>
                      <a:pt x="167" y="0"/>
                    </a:moveTo>
                    <a:lnTo>
                      <a:pt x="177" y="17"/>
                    </a:lnTo>
                    <a:lnTo>
                      <a:pt x="10" y="138"/>
                    </a:lnTo>
                    <a:lnTo>
                      <a:pt x="0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6" name="Line 146"/>
              <p:cNvSpPr>
                <a:spLocks noChangeShapeType="1"/>
              </p:cNvSpPr>
              <p:nvPr/>
            </p:nvSpPr>
            <p:spPr bwMode="auto">
              <a:xfrm>
                <a:off x="1465" y="1239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7" name="Freeform 147"/>
              <p:cNvSpPr>
                <a:spLocks/>
              </p:cNvSpPr>
              <p:nvPr/>
            </p:nvSpPr>
            <p:spPr bwMode="auto">
              <a:xfrm>
                <a:off x="941" y="847"/>
                <a:ext cx="722" cy="584"/>
              </a:xfrm>
              <a:custGeom>
                <a:avLst/>
                <a:gdLst>
                  <a:gd name="T0" fmla="*/ 0 w 2040"/>
                  <a:gd name="T1" fmla="*/ 1649 h 1649"/>
                  <a:gd name="T2" fmla="*/ 2040 w 2040"/>
                  <a:gd name="T3" fmla="*/ 224 h 1649"/>
                  <a:gd name="T4" fmla="*/ 2025 w 2040"/>
                  <a:gd name="T5" fmla="*/ 0 h 1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40" h="1649">
                    <a:moveTo>
                      <a:pt x="0" y="1649"/>
                    </a:moveTo>
                    <a:lnTo>
                      <a:pt x="2040" y="224"/>
                    </a:lnTo>
                    <a:lnTo>
                      <a:pt x="202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8" name="Freeform 148"/>
              <p:cNvSpPr>
                <a:spLocks/>
              </p:cNvSpPr>
              <p:nvPr/>
            </p:nvSpPr>
            <p:spPr bwMode="auto">
              <a:xfrm>
                <a:off x="1622" y="839"/>
                <a:ext cx="72" cy="11"/>
              </a:xfrm>
              <a:custGeom>
                <a:avLst/>
                <a:gdLst>
                  <a:gd name="T0" fmla="*/ 205 w 205"/>
                  <a:gd name="T1" fmla="*/ 0 h 32"/>
                  <a:gd name="T2" fmla="*/ 205 w 205"/>
                  <a:gd name="T3" fmla="*/ 19 h 32"/>
                  <a:gd name="T4" fmla="*/ 0 w 205"/>
                  <a:gd name="T5" fmla="*/ 32 h 32"/>
                  <a:gd name="T6" fmla="*/ 0 w 205"/>
                  <a:gd name="T7" fmla="*/ 1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32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32"/>
                    </a:lnTo>
                    <a:lnTo>
                      <a:pt x="0" y="1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99" name="Line 149"/>
              <p:cNvSpPr>
                <a:spLocks noChangeShapeType="1"/>
              </p:cNvSpPr>
              <p:nvPr/>
            </p:nvSpPr>
            <p:spPr bwMode="auto">
              <a:xfrm>
                <a:off x="1622" y="84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0" name="Line 150"/>
              <p:cNvSpPr>
                <a:spLocks noChangeShapeType="1"/>
              </p:cNvSpPr>
              <p:nvPr/>
            </p:nvSpPr>
            <p:spPr bwMode="auto">
              <a:xfrm flipV="1">
                <a:off x="2221" y="1341"/>
                <a:ext cx="0" cy="8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1" name="Freeform 151"/>
              <p:cNvSpPr>
                <a:spLocks/>
              </p:cNvSpPr>
              <p:nvPr/>
            </p:nvSpPr>
            <p:spPr bwMode="auto">
              <a:xfrm>
                <a:off x="2184" y="1334"/>
                <a:ext cx="73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2" name="Line 152"/>
              <p:cNvSpPr>
                <a:spLocks noChangeShapeType="1"/>
              </p:cNvSpPr>
              <p:nvPr/>
            </p:nvSpPr>
            <p:spPr bwMode="auto">
              <a:xfrm>
                <a:off x="2184" y="133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3" name="Line 153"/>
              <p:cNvSpPr>
                <a:spLocks noChangeShapeType="1"/>
              </p:cNvSpPr>
              <p:nvPr/>
            </p:nvSpPr>
            <p:spPr bwMode="auto">
              <a:xfrm flipV="1">
                <a:off x="2221" y="1325"/>
                <a:ext cx="164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4" name="Freeform 154"/>
              <p:cNvSpPr>
                <a:spLocks/>
              </p:cNvSpPr>
              <p:nvPr/>
            </p:nvSpPr>
            <p:spPr bwMode="auto">
              <a:xfrm>
                <a:off x="2375" y="1288"/>
                <a:ext cx="26" cy="73"/>
              </a:xfrm>
              <a:custGeom>
                <a:avLst/>
                <a:gdLst>
                  <a:gd name="T0" fmla="*/ 74 w 74"/>
                  <a:gd name="T1" fmla="*/ 201 h 205"/>
                  <a:gd name="T2" fmla="*/ 55 w 74"/>
                  <a:gd name="T3" fmla="*/ 205 h 205"/>
                  <a:gd name="T4" fmla="*/ 0 w 74"/>
                  <a:gd name="T5" fmla="*/ 4 h 205"/>
                  <a:gd name="T6" fmla="*/ 19 w 74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205">
                    <a:moveTo>
                      <a:pt x="74" y="201"/>
                    </a:moveTo>
                    <a:lnTo>
                      <a:pt x="55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5" name="Line 155"/>
              <p:cNvSpPr>
                <a:spLocks noChangeShapeType="1"/>
              </p:cNvSpPr>
              <p:nvPr/>
            </p:nvSpPr>
            <p:spPr bwMode="auto">
              <a:xfrm flipH="1">
                <a:off x="2375" y="1288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6" name="Freeform 156"/>
              <p:cNvSpPr>
                <a:spLocks/>
              </p:cNvSpPr>
              <p:nvPr/>
            </p:nvSpPr>
            <p:spPr bwMode="auto">
              <a:xfrm>
                <a:off x="1774" y="1304"/>
                <a:ext cx="690" cy="265"/>
              </a:xfrm>
              <a:custGeom>
                <a:avLst/>
                <a:gdLst>
                  <a:gd name="T0" fmla="*/ 1950 w 1950"/>
                  <a:gd name="T1" fmla="*/ 629 h 750"/>
                  <a:gd name="T2" fmla="*/ 1681 w 1950"/>
                  <a:gd name="T3" fmla="*/ 750 h 750"/>
                  <a:gd name="T4" fmla="*/ 0 w 1950"/>
                  <a:gd name="T5" fmla="*/ 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0" h="750">
                    <a:moveTo>
                      <a:pt x="1950" y="629"/>
                    </a:moveTo>
                    <a:lnTo>
                      <a:pt x="1681" y="75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7" name="Freeform 157"/>
              <p:cNvSpPr>
                <a:spLocks/>
              </p:cNvSpPr>
              <p:nvPr/>
            </p:nvSpPr>
            <p:spPr bwMode="auto">
              <a:xfrm>
                <a:off x="1753" y="1268"/>
                <a:ext cx="36" cy="69"/>
              </a:xfrm>
              <a:custGeom>
                <a:avLst/>
                <a:gdLst>
                  <a:gd name="T0" fmla="*/ 83 w 102"/>
                  <a:gd name="T1" fmla="*/ 0 h 196"/>
                  <a:gd name="T2" fmla="*/ 102 w 102"/>
                  <a:gd name="T3" fmla="*/ 8 h 196"/>
                  <a:gd name="T4" fmla="*/ 19 w 102"/>
                  <a:gd name="T5" fmla="*/ 196 h 196"/>
                  <a:gd name="T6" fmla="*/ 0 w 102"/>
                  <a:gd name="T7" fmla="*/ 188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6">
                    <a:moveTo>
                      <a:pt x="83" y="0"/>
                    </a:moveTo>
                    <a:lnTo>
                      <a:pt x="102" y="8"/>
                    </a:lnTo>
                    <a:lnTo>
                      <a:pt x="19" y="196"/>
                    </a:lnTo>
                    <a:lnTo>
                      <a:pt x="0" y="18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8" name="Line 158"/>
              <p:cNvSpPr>
                <a:spLocks noChangeShapeType="1"/>
              </p:cNvSpPr>
              <p:nvPr/>
            </p:nvSpPr>
            <p:spPr bwMode="auto">
              <a:xfrm>
                <a:off x="1753" y="1334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09" name="Arc 159"/>
              <p:cNvSpPr>
                <a:spLocks/>
              </p:cNvSpPr>
              <p:nvPr/>
            </p:nvSpPr>
            <p:spPr bwMode="auto">
              <a:xfrm>
                <a:off x="2523" y="1383"/>
                <a:ext cx="197" cy="15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0" name="Freeform 160"/>
              <p:cNvSpPr>
                <a:spLocks/>
              </p:cNvSpPr>
              <p:nvPr/>
            </p:nvSpPr>
            <p:spPr bwMode="auto">
              <a:xfrm>
                <a:off x="2487" y="1376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1" name="Line 161"/>
              <p:cNvSpPr>
                <a:spLocks noChangeShapeType="1"/>
              </p:cNvSpPr>
              <p:nvPr/>
            </p:nvSpPr>
            <p:spPr bwMode="auto">
              <a:xfrm>
                <a:off x="2487" y="137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2" name="Arc 162"/>
              <p:cNvSpPr>
                <a:spLocks/>
              </p:cNvSpPr>
              <p:nvPr/>
            </p:nvSpPr>
            <p:spPr bwMode="auto">
              <a:xfrm>
                <a:off x="2555" y="906"/>
                <a:ext cx="430" cy="63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3" name="Arc 163"/>
              <p:cNvSpPr>
                <a:spLocks/>
              </p:cNvSpPr>
              <p:nvPr/>
            </p:nvSpPr>
            <p:spPr bwMode="auto">
              <a:xfrm>
                <a:off x="2555" y="810"/>
                <a:ext cx="64" cy="96"/>
              </a:xfrm>
              <a:custGeom>
                <a:avLst/>
                <a:gdLst>
                  <a:gd name="G0" fmla="+- 21600 0 0"/>
                  <a:gd name="G1" fmla="+- 21597 0 0"/>
                  <a:gd name="G2" fmla="+- 21600 0 0"/>
                  <a:gd name="T0" fmla="*/ 0 w 21600"/>
                  <a:gd name="T1" fmla="*/ 21597 h 21597"/>
                  <a:gd name="T2" fmla="*/ 21260 w 21600"/>
                  <a:gd name="T3" fmla="*/ 0 h 21597"/>
                  <a:gd name="T4" fmla="*/ 21600 w 21600"/>
                  <a:gd name="T5" fmla="*/ 21597 h 2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7" fill="none" extrusionOk="0">
                    <a:moveTo>
                      <a:pt x="0" y="21597"/>
                    </a:moveTo>
                    <a:cubicBezTo>
                      <a:pt x="0" y="9800"/>
                      <a:pt x="9464" y="185"/>
                      <a:pt x="21259" y="-1"/>
                    </a:cubicBezTo>
                  </a:path>
                  <a:path w="21600" h="21597" stroke="0" extrusionOk="0">
                    <a:moveTo>
                      <a:pt x="0" y="21597"/>
                    </a:moveTo>
                    <a:cubicBezTo>
                      <a:pt x="0" y="9800"/>
                      <a:pt x="9464" y="185"/>
                      <a:pt x="21259" y="-1"/>
                    </a:cubicBezTo>
                    <a:lnTo>
                      <a:pt x="21600" y="2159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4" name="Freeform 164"/>
              <p:cNvSpPr>
                <a:spLocks/>
              </p:cNvSpPr>
              <p:nvPr/>
            </p:nvSpPr>
            <p:spPr bwMode="auto">
              <a:xfrm>
                <a:off x="2588" y="784"/>
                <a:ext cx="64" cy="46"/>
              </a:xfrm>
              <a:custGeom>
                <a:avLst/>
                <a:gdLst>
                  <a:gd name="T0" fmla="*/ 182 w 182"/>
                  <a:gd name="T1" fmla="*/ 113 h 129"/>
                  <a:gd name="T2" fmla="*/ 172 w 182"/>
                  <a:gd name="T3" fmla="*/ 129 h 129"/>
                  <a:gd name="T4" fmla="*/ 0 w 182"/>
                  <a:gd name="T5" fmla="*/ 16 h 129"/>
                  <a:gd name="T6" fmla="*/ 11 w 182"/>
                  <a:gd name="T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2" h="129">
                    <a:moveTo>
                      <a:pt x="182" y="113"/>
                    </a:moveTo>
                    <a:lnTo>
                      <a:pt x="172" y="129"/>
                    </a:lnTo>
                    <a:lnTo>
                      <a:pt x="0" y="16"/>
                    </a:lnTo>
                    <a:lnTo>
                      <a:pt x="1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5" name="Line 165"/>
              <p:cNvSpPr>
                <a:spLocks noChangeShapeType="1"/>
              </p:cNvSpPr>
              <p:nvPr/>
            </p:nvSpPr>
            <p:spPr bwMode="auto">
              <a:xfrm flipH="1">
                <a:off x="2588" y="784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6" name="Freeform 166"/>
              <p:cNvSpPr>
                <a:spLocks/>
              </p:cNvSpPr>
              <p:nvPr/>
            </p:nvSpPr>
            <p:spPr bwMode="auto">
              <a:xfrm>
                <a:off x="2077" y="1712"/>
                <a:ext cx="1178" cy="43"/>
              </a:xfrm>
              <a:custGeom>
                <a:avLst/>
                <a:gdLst>
                  <a:gd name="T0" fmla="*/ 3330 w 3330"/>
                  <a:gd name="T1" fmla="*/ 60 h 120"/>
                  <a:gd name="T2" fmla="*/ 3300 w 3330"/>
                  <a:gd name="T3" fmla="*/ 120 h 120"/>
                  <a:gd name="T4" fmla="*/ 3240 w 3330"/>
                  <a:gd name="T5" fmla="*/ 0 h 120"/>
                  <a:gd name="T6" fmla="*/ 3180 w 3330"/>
                  <a:gd name="T7" fmla="*/ 120 h 120"/>
                  <a:gd name="T8" fmla="*/ 3120 w 3330"/>
                  <a:gd name="T9" fmla="*/ 0 h 120"/>
                  <a:gd name="T10" fmla="*/ 3060 w 3330"/>
                  <a:gd name="T11" fmla="*/ 120 h 120"/>
                  <a:gd name="T12" fmla="*/ 3000 w 3330"/>
                  <a:gd name="T13" fmla="*/ 0 h 120"/>
                  <a:gd name="T14" fmla="*/ 2940 w 3330"/>
                  <a:gd name="T15" fmla="*/ 120 h 120"/>
                  <a:gd name="T16" fmla="*/ 2880 w 3330"/>
                  <a:gd name="T17" fmla="*/ 0 h 120"/>
                  <a:gd name="T18" fmla="*/ 2820 w 3330"/>
                  <a:gd name="T19" fmla="*/ 120 h 120"/>
                  <a:gd name="T20" fmla="*/ 2760 w 3330"/>
                  <a:gd name="T21" fmla="*/ 0 h 120"/>
                  <a:gd name="T22" fmla="*/ 2700 w 3330"/>
                  <a:gd name="T23" fmla="*/ 120 h 120"/>
                  <a:gd name="T24" fmla="*/ 2640 w 3330"/>
                  <a:gd name="T25" fmla="*/ 0 h 120"/>
                  <a:gd name="T26" fmla="*/ 2580 w 3330"/>
                  <a:gd name="T27" fmla="*/ 120 h 120"/>
                  <a:gd name="T28" fmla="*/ 2520 w 3330"/>
                  <a:gd name="T29" fmla="*/ 0 h 120"/>
                  <a:gd name="T30" fmla="*/ 2460 w 3330"/>
                  <a:gd name="T31" fmla="*/ 120 h 120"/>
                  <a:gd name="T32" fmla="*/ 2400 w 3330"/>
                  <a:gd name="T33" fmla="*/ 0 h 120"/>
                  <a:gd name="T34" fmla="*/ 2340 w 3330"/>
                  <a:gd name="T35" fmla="*/ 120 h 120"/>
                  <a:gd name="T36" fmla="*/ 2280 w 3330"/>
                  <a:gd name="T37" fmla="*/ 0 h 120"/>
                  <a:gd name="T38" fmla="*/ 2220 w 3330"/>
                  <a:gd name="T39" fmla="*/ 120 h 120"/>
                  <a:gd name="T40" fmla="*/ 2160 w 3330"/>
                  <a:gd name="T41" fmla="*/ 0 h 120"/>
                  <a:gd name="T42" fmla="*/ 2100 w 3330"/>
                  <a:gd name="T43" fmla="*/ 120 h 120"/>
                  <a:gd name="T44" fmla="*/ 2040 w 3330"/>
                  <a:gd name="T45" fmla="*/ 0 h 120"/>
                  <a:gd name="T46" fmla="*/ 1980 w 3330"/>
                  <a:gd name="T47" fmla="*/ 120 h 120"/>
                  <a:gd name="T48" fmla="*/ 1920 w 3330"/>
                  <a:gd name="T49" fmla="*/ 0 h 120"/>
                  <a:gd name="T50" fmla="*/ 1860 w 3330"/>
                  <a:gd name="T51" fmla="*/ 120 h 120"/>
                  <a:gd name="T52" fmla="*/ 1800 w 3330"/>
                  <a:gd name="T53" fmla="*/ 0 h 120"/>
                  <a:gd name="T54" fmla="*/ 1740 w 3330"/>
                  <a:gd name="T55" fmla="*/ 120 h 120"/>
                  <a:gd name="T56" fmla="*/ 1680 w 3330"/>
                  <a:gd name="T57" fmla="*/ 0 h 120"/>
                  <a:gd name="T58" fmla="*/ 1620 w 3330"/>
                  <a:gd name="T59" fmla="*/ 120 h 120"/>
                  <a:gd name="T60" fmla="*/ 1560 w 3330"/>
                  <a:gd name="T61" fmla="*/ 0 h 120"/>
                  <a:gd name="T62" fmla="*/ 1500 w 3330"/>
                  <a:gd name="T63" fmla="*/ 120 h 120"/>
                  <a:gd name="T64" fmla="*/ 1440 w 3330"/>
                  <a:gd name="T65" fmla="*/ 0 h 120"/>
                  <a:gd name="T66" fmla="*/ 1380 w 3330"/>
                  <a:gd name="T67" fmla="*/ 120 h 120"/>
                  <a:gd name="T68" fmla="*/ 1320 w 3330"/>
                  <a:gd name="T69" fmla="*/ 0 h 120"/>
                  <a:gd name="T70" fmla="*/ 1260 w 3330"/>
                  <a:gd name="T71" fmla="*/ 120 h 120"/>
                  <a:gd name="T72" fmla="*/ 1200 w 3330"/>
                  <a:gd name="T73" fmla="*/ 0 h 120"/>
                  <a:gd name="T74" fmla="*/ 1140 w 3330"/>
                  <a:gd name="T75" fmla="*/ 120 h 120"/>
                  <a:gd name="T76" fmla="*/ 1080 w 3330"/>
                  <a:gd name="T77" fmla="*/ 0 h 120"/>
                  <a:gd name="T78" fmla="*/ 1020 w 3330"/>
                  <a:gd name="T79" fmla="*/ 120 h 120"/>
                  <a:gd name="T80" fmla="*/ 960 w 3330"/>
                  <a:gd name="T81" fmla="*/ 0 h 120"/>
                  <a:gd name="T82" fmla="*/ 900 w 3330"/>
                  <a:gd name="T83" fmla="*/ 120 h 120"/>
                  <a:gd name="T84" fmla="*/ 840 w 3330"/>
                  <a:gd name="T85" fmla="*/ 0 h 120"/>
                  <a:gd name="T86" fmla="*/ 780 w 3330"/>
                  <a:gd name="T87" fmla="*/ 120 h 120"/>
                  <a:gd name="T88" fmla="*/ 720 w 3330"/>
                  <a:gd name="T89" fmla="*/ 0 h 120"/>
                  <a:gd name="T90" fmla="*/ 660 w 3330"/>
                  <a:gd name="T91" fmla="*/ 120 h 120"/>
                  <a:gd name="T92" fmla="*/ 600 w 3330"/>
                  <a:gd name="T93" fmla="*/ 0 h 120"/>
                  <a:gd name="T94" fmla="*/ 540 w 3330"/>
                  <a:gd name="T95" fmla="*/ 120 h 120"/>
                  <a:gd name="T96" fmla="*/ 480 w 3330"/>
                  <a:gd name="T97" fmla="*/ 0 h 120"/>
                  <a:gd name="T98" fmla="*/ 420 w 3330"/>
                  <a:gd name="T99" fmla="*/ 120 h 120"/>
                  <a:gd name="T100" fmla="*/ 360 w 3330"/>
                  <a:gd name="T101" fmla="*/ 0 h 120"/>
                  <a:gd name="T102" fmla="*/ 300 w 3330"/>
                  <a:gd name="T103" fmla="*/ 120 h 120"/>
                  <a:gd name="T104" fmla="*/ 240 w 3330"/>
                  <a:gd name="T105" fmla="*/ 0 h 120"/>
                  <a:gd name="T106" fmla="*/ 180 w 3330"/>
                  <a:gd name="T107" fmla="*/ 120 h 120"/>
                  <a:gd name="T108" fmla="*/ 120 w 3330"/>
                  <a:gd name="T109" fmla="*/ 0 h 120"/>
                  <a:gd name="T110" fmla="*/ 60 w 3330"/>
                  <a:gd name="T111" fmla="*/ 120 h 120"/>
                  <a:gd name="T112" fmla="*/ 30 w 3330"/>
                  <a:gd name="T113" fmla="*/ 60 h 120"/>
                  <a:gd name="T114" fmla="*/ 0 w 3330"/>
                  <a:gd name="T115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30" h="120">
                    <a:moveTo>
                      <a:pt x="3330" y="60"/>
                    </a:moveTo>
                    <a:lnTo>
                      <a:pt x="3300" y="120"/>
                    </a:lnTo>
                    <a:lnTo>
                      <a:pt x="3240" y="0"/>
                    </a:lnTo>
                    <a:lnTo>
                      <a:pt x="3180" y="120"/>
                    </a:lnTo>
                    <a:lnTo>
                      <a:pt x="3120" y="0"/>
                    </a:lnTo>
                    <a:lnTo>
                      <a:pt x="3060" y="120"/>
                    </a:lnTo>
                    <a:lnTo>
                      <a:pt x="3000" y="0"/>
                    </a:lnTo>
                    <a:lnTo>
                      <a:pt x="2940" y="120"/>
                    </a:lnTo>
                    <a:lnTo>
                      <a:pt x="2880" y="0"/>
                    </a:lnTo>
                    <a:lnTo>
                      <a:pt x="2820" y="120"/>
                    </a:lnTo>
                    <a:lnTo>
                      <a:pt x="2760" y="0"/>
                    </a:lnTo>
                    <a:lnTo>
                      <a:pt x="2700" y="120"/>
                    </a:lnTo>
                    <a:lnTo>
                      <a:pt x="2640" y="0"/>
                    </a:lnTo>
                    <a:lnTo>
                      <a:pt x="2580" y="120"/>
                    </a:lnTo>
                    <a:lnTo>
                      <a:pt x="2520" y="0"/>
                    </a:lnTo>
                    <a:lnTo>
                      <a:pt x="2460" y="120"/>
                    </a:lnTo>
                    <a:lnTo>
                      <a:pt x="2400" y="0"/>
                    </a:lnTo>
                    <a:lnTo>
                      <a:pt x="2340" y="120"/>
                    </a:lnTo>
                    <a:lnTo>
                      <a:pt x="2280" y="0"/>
                    </a:lnTo>
                    <a:lnTo>
                      <a:pt x="2220" y="120"/>
                    </a:lnTo>
                    <a:lnTo>
                      <a:pt x="2160" y="0"/>
                    </a:lnTo>
                    <a:lnTo>
                      <a:pt x="2100" y="120"/>
                    </a:lnTo>
                    <a:lnTo>
                      <a:pt x="2040" y="0"/>
                    </a:lnTo>
                    <a:lnTo>
                      <a:pt x="1980" y="120"/>
                    </a:lnTo>
                    <a:lnTo>
                      <a:pt x="1920" y="0"/>
                    </a:lnTo>
                    <a:lnTo>
                      <a:pt x="1860" y="120"/>
                    </a:lnTo>
                    <a:lnTo>
                      <a:pt x="1800" y="0"/>
                    </a:lnTo>
                    <a:lnTo>
                      <a:pt x="1740" y="120"/>
                    </a:lnTo>
                    <a:lnTo>
                      <a:pt x="1680" y="0"/>
                    </a:lnTo>
                    <a:lnTo>
                      <a:pt x="1620" y="120"/>
                    </a:lnTo>
                    <a:lnTo>
                      <a:pt x="1560" y="0"/>
                    </a:lnTo>
                    <a:lnTo>
                      <a:pt x="1500" y="120"/>
                    </a:lnTo>
                    <a:lnTo>
                      <a:pt x="1440" y="0"/>
                    </a:lnTo>
                    <a:lnTo>
                      <a:pt x="1380" y="120"/>
                    </a:lnTo>
                    <a:lnTo>
                      <a:pt x="1320" y="0"/>
                    </a:lnTo>
                    <a:lnTo>
                      <a:pt x="1260" y="120"/>
                    </a:lnTo>
                    <a:lnTo>
                      <a:pt x="1200" y="0"/>
                    </a:lnTo>
                    <a:lnTo>
                      <a:pt x="1140" y="120"/>
                    </a:lnTo>
                    <a:lnTo>
                      <a:pt x="1080" y="0"/>
                    </a:lnTo>
                    <a:lnTo>
                      <a:pt x="1020" y="120"/>
                    </a:lnTo>
                    <a:lnTo>
                      <a:pt x="960" y="0"/>
                    </a:lnTo>
                    <a:lnTo>
                      <a:pt x="900" y="120"/>
                    </a:lnTo>
                    <a:lnTo>
                      <a:pt x="840" y="0"/>
                    </a:lnTo>
                    <a:lnTo>
                      <a:pt x="780" y="120"/>
                    </a:lnTo>
                    <a:lnTo>
                      <a:pt x="720" y="0"/>
                    </a:lnTo>
                    <a:lnTo>
                      <a:pt x="660" y="120"/>
                    </a:lnTo>
                    <a:lnTo>
                      <a:pt x="600" y="0"/>
                    </a:lnTo>
                    <a:lnTo>
                      <a:pt x="540" y="120"/>
                    </a:lnTo>
                    <a:lnTo>
                      <a:pt x="480" y="0"/>
                    </a:lnTo>
                    <a:lnTo>
                      <a:pt x="420" y="120"/>
                    </a:lnTo>
                    <a:lnTo>
                      <a:pt x="360" y="0"/>
                    </a:lnTo>
                    <a:lnTo>
                      <a:pt x="300" y="120"/>
                    </a:lnTo>
                    <a:lnTo>
                      <a:pt x="240" y="0"/>
                    </a:lnTo>
                    <a:lnTo>
                      <a:pt x="180" y="120"/>
                    </a:lnTo>
                    <a:lnTo>
                      <a:pt x="120" y="0"/>
                    </a:lnTo>
                    <a:lnTo>
                      <a:pt x="60" y="120"/>
                    </a:lnTo>
                    <a:lnTo>
                      <a:pt x="30" y="60"/>
                    </a:lnTo>
                    <a:lnTo>
                      <a:pt x="0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7" name="Arc 167"/>
              <p:cNvSpPr>
                <a:spLocks/>
              </p:cNvSpPr>
              <p:nvPr/>
            </p:nvSpPr>
            <p:spPr bwMode="auto">
              <a:xfrm>
                <a:off x="1275" y="1330"/>
                <a:ext cx="802" cy="40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8" name="Freeform 168"/>
              <p:cNvSpPr>
                <a:spLocks/>
              </p:cNvSpPr>
              <p:nvPr/>
            </p:nvSpPr>
            <p:spPr bwMode="auto">
              <a:xfrm>
                <a:off x="1257" y="1330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19" name="Arc 169"/>
              <p:cNvSpPr>
                <a:spLocks/>
              </p:cNvSpPr>
              <p:nvPr/>
            </p:nvSpPr>
            <p:spPr bwMode="auto">
              <a:xfrm>
                <a:off x="2167" y="1649"/>
                <a:ext cx="112" cy="7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0" name="Arc 170"/>
              <p:cNvSpPr>
                <a:spLocks/>
              </p:cNvSpPr>
              <p:nvPr/>
            </p:nvSpPr>
            <p:spPr bwMode="auto">
              <a:xfrm>
                <a:off x="2167" y="1723"/>
                <a:ext cx="590" cy="36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1" name="Freeform 171"/>
              <p:cNvSpPr>
                <a:spLocks/>
              </p:cNvSpPr>
              <p:nvPr/>
            </p:nvSpPr>
            <p:spPr bwMode="auto">
              <a:xfrm>
                <a:off x="2705" y="2066"/>
                <a:ext cx="52" cy="36"/>
              </a:xfrm>
              <a:custGeom>
                <a:avLst/>
                <a:gdLst>
                  <a:gd name="T0" fmla="*/ 52 w 52"/>
                  <a:gd name="T1" fmla="*/ 18 h 36"/>
                  <a:gd name="T2" fmla="*/ 0 w 52"/>
                  <a:gd name="T3" fmla="*/ 0 h 36"/>
                  <a:gd name="T4" fmla="*/ 13 w 52"/>
                  <a:gd name="T5" fmla="*/ 18 h 36"/>
                  <a:gd name="T6" fmla="*/ 0 w 52"/>
                  <a:gd name="T7" fmla="*/ 36 h 36"/>
                  <a:gd name="T8" fmla="*/ 52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52" y="18"/>
                    </a:moveTo>
                    <a:lnTo>
                      <a:pt x="0" y="0"/>
                    </a:lnTo>
                    <a:lnTo>
                      <a:pt x="13" y="18"/>
                    </a:lnTo>
                    <a:lnTo>
                      <a:pt x="0" y="36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2" name="Freeform 172"/>
              <p:cNvSpPr>
                <a:spLocks/>
              </p:cNvSpPr>
              <p:nvPr/>
            </p:nvSpPr>
            <p:spPr bwMode="auto">
              <a:xfrm>
                <a:off x="1875" y="1022"/>
                <a:ext cx="414" cy="860"/>
              </a:xfrm>
              <a:custGeom>
                <a:avLst/>
                <a:gdLst>
                  <a:gd name="T0" fmla="*/ 1036 w 1170"/>
                  <a:gd name="T1" fmla="*/ 2430 h 2430"/>
                  <a:gd name="T2" fmla="*/ 1170 w 1170"/>
                  <a:gd name="T3" fmla="*/ 1711 h 2430"/>
                  <a:gd name="T4" fmla="*/ 0 w 1170"/>
                  <a:gd name="T5" fmla="*/ 0 h 2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70" h="2430">
                    <a:moveTo>
                      <a:pt x="1036" y="2430"/>
                    </a:moveTo>
                    <a:lnTo>
                      <a:pt x="1170" y="171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3" name="Freeform 173"/>
              <p:cNvSpPr>
                <a:spLocks/>
              </p:cNvSpPr>
              <p:nvPr/>
            </p:nvSpPr>
            <p:spPr bwMode="auto">
              <a:xfrm>
                <a:off x="1875" y="1022"/>
                <a:ext cx="44" cy="53"/>
              </a:xfrm>
              <a:custGeom>
                <a:avLst/>
                <a:gdLst>
                  <a:gd name="T0" fmla="*/ 0 w 44"/>
                  <a:gd name="T1" fmla="*/ 0 h 53"/>
                  <a:gd name="T2" fmla="*/ 13 w 44"/>
                  <a:gd name="T3" fmla="*/ 53 h 53"/>
                  <a:gd name="T4" fmla="*/ 21 w 44"/>
                  <a:gd name="T5" fmla="*/ 32 h 53"/>
                  <a:gd name="T6" fmla="*/ 44 w 44"/>
                  <a:gd name="T7" fmla="*/ 32 h 53"/>
                  <a:gd name="T8" fmla="*/ 0 w 44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53">
                    <a:moveTo>
                      <a:pt x="0" y="0"/>
                    </a:moveTo>
                    <a:lnTo>
                      <a:pt x="13" y="53"/>
                    </a:lnTo>
                    <a:lnTo>
                      <a:pt x="21" y="32"/>
                    </a:lnTo>
                    <a:lnTo>
                      <a:pt x="4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4" name="Line 174"/>
              <p:cNvSpPr>
                <a:spLocks noChangeShapeType="1"/>
              </p:cNvSpPr>
              <p:nvPr/>
            </p:nvSpPr>
            <p:spPr bwMode="auto">
              <a:xfrm flipV="1">
                <a:off x="909" y="2738"/>
                <a:ext cx="154" cy="1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5" name="Freeform 175"/>
              <p:cNvSpPr>
                <a:spLocks/>
              </p:cNvSpPr>
              <p:nvPr/>
            </p:nvSpPr>
            <p:spPr bwMode="auto">
              <a:xfrm>
                <a:off x="1039" y="2706"/>
                <a:ext cx="53" cy="59"/>
              </a:xfrm>
              <a:custGeom>
                <a:avLst/>
                <a:gdLst>
                  <a:gd name="T0" fmla="*/ 152 w 152"/>
                  <a:gd name="T1" fmla="*/ 154 h 167"/>
                  <a:gd name="T2" fmla="*/ 138 w 152"/>
                  <a:gd name="T3" fmla="*/ 167 h 167"/>
                  <a:gd name="T4" fmla="*/ 0 w 152"/>
                  <a:gd name="T5" fmla="*/ 12 h 167"/>
                  <a:gd name="T6" fmla="*/ 14 w 152"/>
                  <a:gd name="T7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67">
                    <a:moveTo>
                      <a:pt x="152" y="154"/>
                    </a:moveTo>
                    <a:lnTo>
                      <a:pt x="138" y="167"/>
                    </a:lnTo>
                    <a:lnTo>
                      <a:pt x="0" y="12"/>
                    </a:lnTo>
                    <a:lnTo>
                      <a:pt x="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6" name="Line 176"/>
              <p:cNvSpPr>
                <a:spLocks noChangeShapeType="1"/>
              </p:cNvSpPr>
              <p:nvPr/>
            </p:nvSpPr>
            <p:spPr bwMode="auto">
              <a:xfrm flipH="1">
                <a:off x="1039" y="2706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7" name="Line 177"/>
              <p:cNvSpPr>
                <a:spLocks noChangeShapeType="1"/>
              </p:cNvSpPr>
              <p:nvPr/>
            </p:nvSpPr>
            <p:spPr bwMode="auto">
              <a:xfrm flipV="1">
                <a:off x="1053" y="2822"/>
                <a:ext cx="79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8" name="Freeform 178"/>
              <p:cNvSpPr>
                <a:spLocks/>
              </p:cNvSpPr>
              <p:nvPr/>
            </p:nvSpPr>
            <p:spPr bwMode="auto">
              <a:xfrm>
                <a:off x="1113" y="2788"/>
                <a:ext cx="45" cy="64"/>
              </a:xfrm>
              <a:custGeom>
                <a:avLst/>
                <a:gdLst>
                  <a:gd name="T0" fmla="*/ 129 w 129"/>
                  <a:gd name="T1" fmla="*/ 171 h 181"/>
                  <a:gd name="T2" fmla="*/ 113 w 129"/>
                  <a:gd name="T3" fmla="*/ 181 h 181"/>
                  <a:gd name="T4" fmla="*/ 0 w 129"/>
                  <a:gd name="T5" fmla="*/ 10 h 181"/>
                  <a:gd name="T6" fmla="*/ 17 w 129"/>
                  <a:gd name="T7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181">
                    <a:moveTo>
                      <a:pt x="129" y="171"/>
                    </a:moveTo>
                    <a:lnTo>
                      <a:pt x="113" y="181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29" name="Line 179"/>
              <p:cNvSpPr>
                <a:spLocks noChangeShapeType="1"/>
              </p:cNvSpPr>
              <p:nvPr/>
            </p:nvSpPr>
            <p:spPr bwMode="auto">
              <a:xfrm flipH="1">
                <a:off x="1113" y="2788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0" name="Line 180"/>
              <p:cNvSpPr>
                <a:spLocks noChangeShapeType="1"/>
              </p:cNvSpPr>
              <p:nvPr/>
            </p:nvSpPr>
            <p:spPr bwMode="auto">
              <a:xfrm flipV="1">
                <a:off x="1201" y="2849"/>
                <a:ext cx="0" cy="3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1" name="Freeform 181"/>
              <p:cNvSpPr>
                <a:spLocks/>
              </p:cNvSpPr>
              <p:nvPr/>
            </p:nvSpPr>
            <p:spPr bwMode="auto">
              <a:xfrm>
                <a:off x="1165" y="2842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2" name="Line 182"/>
              <p:cNvSpPr>
                <a:spLocks noChangeShapeType="1"/>
              </p:cNvSpPr>
              <p:nvPr/>
            </p:nvSpPr>
            <p:spPr bwMode="auto">
              <a:xfrm>
                <a:off x="1165" y="284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3" name="Line 183"/>
              <p:cNvSpPr>
                <a:spLocks noChangeShapeType="1"/>
              </p:cNvSpPr>
              <p:nvPr/>
            </p:nvSpPr>
            <p:spPr bwMode="auto">
              <a:xfrm flipV="1">
                <a:off x="1228" y="2796"/>
                <a:ext cx="95" cy="2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4" name="Freeform 184"/>
              <p:cNvSpPr>
                <a:spLocks/>
              </p:cNvSpPr>
              <p:nvPr/>
            </p:nvSpPr>
            <p:spPr bwMode="auto">
              <a:xfrm>
                <a:off x="1314" y="2759"/>
                <a:ext cx="25" cy="73"/>
              </a:xfrm>
              <a:custGeom>
                <a:avLst/>
                <a:gdLst>
                  <a:gd name="T0" fmla="*/ 73 w 73"/>
                  <a:gd name="T1" fmla="*/ 201 h 205"/>
                  <a:gd name="T2" fmla="*/ 55 w 73"/>
                  <a:gd name="T3" fmla="*/ 205 h 205"/>
                  <a:gd name="T4" fmla="*/ 0 w 73"/>
                  <a:gd name="T5" fmla="*/ 4 h 205"/>
                  <a:gd name="T6" fmla="*/ 19 w 73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205">
                    <a:moveTo>
                      <a:pt x="73" y="201"/>
                    </a:moveTo>
                    <a:lnTo>
                      <a:pt x="55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5" name="Line 185"/>
              <p:cNvSpPr>
                <a:spLocks noChangeShapeType="1"/>
              </p:cNvSpPr>
              <p:nvPr/>
            </p:nvSpPr>
            <p:spPr bwMode="auto">
              <a:xfrm flipH="1">
                <a:off x="1314" y="2759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6" name="Freeform 186"/>
              <p:cNvSpPr>
                <a:spLocks/>
              </p:cNvSpPr>
              <p:nvPr/>
            </p:nvSpPr>
            <p:spPr bwMode="auto">
              <a:xfrm>
                <a:off x="772" y="2716"/>
                <a:ext cx="90" cy="218"/>
              </a:xfrm>
              <a:custGeom>
                <a:avLst/>
                <a:gdLst>
                  <a:gd name="T0" fmla="*/ 0 w 255"/>
                  <a:gd name="T1" fmla="*/ 614 h 614"/>
                  <a:gd name="T2" fmla="*/ 255 w 255"/>
                  <a:gd name="T3" fmla="*/ 330 h 614"/>
                  <a:gd name="T4" fmla="*/ 255 w 255"/>
                  <a:gd name="T5" fmla="*/ 75 h 614"/>
                  <a:gd name="T6" fmla="*/ 149 w 255"/>
                  <a:gd name="T7" fmla="*/ 0 h 6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5" h="614">
                    <a:moveTo>
                      <a:pt x="0" y="614"/>
                    </a:moveTo>
                    <a:lnTo>
                      <a:pt x="255" y="330"/>
                    </a:lnTo>
                    <a:lnTo>
                      <a:pt x="255" y="75"/>
                    </a:lnTo>
                    <a:lnTo>
                      <a:pt x="14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7" name="Freeform 187"/>
              <p:cNvSpPr>
                <a:spLocks/>
              </p:cNvSpPr>
              <p:nvPr/>
            </p:nvSpPr>
            <p:spPr bwMode="auto">
              <a:xfrm>
                <a:off x="798" y="2683"/>
                <a:ext cx="47" cy="63"/>
              </a:xfrm>
              <a:custGeom>
                <a:avLst/>
                <a:gdLst>
                  <a:gd name="T0" fmla="*/ 117 w 133"/>
                  <a:gd name="T1" fmla="*/ 0 h 177"/>
                  <a:gd name="T2" fmla="*/ 133 w 133"/>
                  <a:gd name="T3" fmla="*/ 10 h 177"/>
                  <a:gd name="T4" fmla="*/ 16 w 133"/>
                  <a:gd name="T5" fmla="*/ 177 h 177"/>
                  <a:gd name="T6" fmla="*/ 0 w 133"/>
                  <a:gd name="T7" fmla="*/ 167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77">
                    <a:moveTo>
                      <a:pt x="117" y="0"/>
                    </a:moveTo>
                    <a:lnTo>
                      <a:pt x="133" y="10"/>
                    </a:lnTo>
                    <a:lnTo>
                      <a:pt x="16" y="177"/>
                    </a:lnTo>
                    <a:lnTo>
                      <a:pt x="0" y="16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8" name="Line 188"/>
              <p:cNvSpPr>
                <a:spLocks noChangeShapeType="1"/>
              </p:cNvSpPr>
              <p:nvPr/>
            </p:nvSpPr>
            <p:spPr bwMode="auto">
              <a:xfrm>
                <a:off x="798" y="2742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39" name="Freeform 189"/>
              <p:cNvSpPr>
                <a:spLocks/>
              </p:cNvSpPr>
              <p:nvPr/>
            </p:nvSpPr>
            <p:spPr bwMode="auto">
              <a:xfrm>
                <a:off x="931" y="2828"/>
                <a:ext cx="419" cy="159"/>
              </a:xfrm>
              <a:custGeom>
                <a:avLst/>
                <a:gdLst>
                  <a:gd name="T0" fmla="*/ 1185 w 1185"/>
                  <a:gd name="T1" fmla="*/ 329 h 450"/>
                  <a:gd name="T2" fmla="*/ 1124 w 1185"/>
                  <a:gd name="T3" fmla="*/ 450 h 450"/>
                  <a:gd name="T4" fmla="*/ 0 w 1185"/>
                  <a:gd name="T5" fmla="*/ 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85" h="450">
                    <a:moveTo>
                      <a:pt x="1185" y="329"/>
                    </a:moveTo>
                    <a:lnTo>
                      <a:pt x="1124" y="45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0" name="Freeform 190"/>
              <p:cNvSpPr>
                <a:spLocks/>
              </p:cNvSpPr>
              <p:nvPr/>
            </p:nvSpPr>
            <p:spPr bwMode="auto">
              <a:xfrm>
                <a:off x="911" y="2792"/>
                <a:ext cx="33" cy="70"/>
              </a:xfrm>
              <a:custGeom>
                <a:avLst/>
                <a:gdLst>
                  <a:gd name="T0" fmla="*/ 76 w 94"/>
                  <a:gd name="T1" fmla="*/ 0 h 199"/>
                  <a:gd name="T2" fmla="*/ 94 w 94"/>
                  <a:gd name="T3" fmla="*/ 6 h 199"/>
                  <a:gd name="T4" fmla="*/ 19 w 94"/>
                  <a:gd name="T5" fmla="*/ 199 h 199"/>
                  <a:gd name="T6" fmla="*/ 0 w 94"/>
                  <a:gd name="T7" fmla="*/ 192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99">
                    <a:moveTo>
                      <a:pt x="76" y="0"/>
                    </a:moveTo>
                    <a:lnTo>
                      <a:pt x="94" y="6"/>
                    </a:lnTo>
                    <a:lnTo>
                      <a:pt x="19" y="199"/>
                    </a:lnTo>
                    <a:lnTo>
                      <a:pt x="0" y="19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1" name="Line 191"/>
              <p:cNvSpPr>
                <a:spLocks noChangeShapeType="1"/>
              </p:cNvSpPr>
              <p:nvPr/>
            </p:nvSpPr>
            <p:spPr bwMode="auto">
              <a:xfrm>
                <a:off x="911" y="2860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2" name="Freeform 192"/>
              <p:cNvSpPr>
                <a:spLocks/>
              </p:cNvSpPr>
              <p:nvPr/>
            </p:nvSpPr>
            <p:spPr bwMode="auto">
              <a:xfrm>
                <a:off x="463" y="2509"/>
                <a:ext cx="574" cy="372"/>
              </a:xfrm>
              <a:custGeom>
                <a:avLst/>
                <a:gdLst>
                  <a:gd name="T0" fmla="*/ 0 w 1620"/>
                  <a:gd name="T1" fmla="*/ 1049 h 1049"/>
                  <a:gd name="T2" fmla="*/ 1306 w 1620"/>
                  <a:gd name="T3" fmla="*/ 0 h 1049"/>
                  <a:gd name="T4" fmla="*/ 1620 w 1620"/>
                  <a:gd name="T5" fmla="*/ 0 h 1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20" h="1049">
                    <a:moveTo>
                      <a:pt x="0" y="1049"/>
                    </a:moveTo>
                    <a:lnTo>
                      <a:pt x="1306" y="0"/>
                    </a:lnTo>
                    <a:lnTo>
                      <a:pt x="16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3" name="Freeform 193"/>
              <p:cNvSpPr>
                <a:spLocks/>
              </p:cNvSpPr>
              <p:nvPr/>
            </p:nvSpPr>
            <p:spPr bwMode="auto">
              <a:xfrm>
                <a:off x="1037" y="2473"/>
                <a:ext cx="7" cy="72"/>
              </a:xfrm>
              <a:custGeom>
                <a:avLst/>
                <a:gdLst>
                  <a:gd name="T0" fmla="*/ 20 w 20"/>
                  <a:gd name="T1" fmla="*/ 205 h 205"/>
                  <a:gd name="T2" fmla="*/ 0 w 20"/>
                  <a:gd name="T3" fmla="*/ 205 h 205"/>
                  <a:gd name="T4" fmla="*/ 0 w 20"/>
                  <a:gd name="T5" fmla="*/ 0 h 205"/>
                  <a:gd name="T6" fmla="*/ 20 w 20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5">
                    <a:moveTo>
                      <a:pt x="20" y="205"/>
                    </a:moveTo>
                    <a:lnTo>
                      <a:pt x="0" y="205"/>
                    </a:lnTo>
                    <a:lnTo>
                      <a:pt x="0" y="0"/>
                    </a:lnTo>
                    <a:lnTo>
                      <a:pt x="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4" name="Line 194"/>
              <p:cNvSpPr>
                <a:spLocks noChangeShapeType="1"/>
              </p:cNvSpPr>
              <p:nvPr/>
            </p:nvSpPr>
            <p:spPr bwMode="auto">
              <a:xfrm flipH="1">
                <a:off x="1037" y="2473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5" name="Freeform 195"/>
              <p:cNvSpPr>
                <a:spLocks/>
              </p:cNvSpPr>
              <p:nvPr/>
            </p:nvSpPr>
            <p:spPr bwMode="auto">
              <a:xfrm>
                <a:off x="468" y="3544"/>
                <a:ext cx="558" cy="377"/>
              </a:xfrm>
              <a:custGeom>
                <a:avLst/>
                <a:gdLst>
                  <a:gd name="T0" fmla="*/ 0 w 1576"/>
                  <a:gd name="T1" fmla="*/ 1065 h 1065"/>
                  <a:gd name="T2" fmla="*/ 931 w 1576"/>
                  <a:gd name="T3" fmla="*/ 286 h 1065"/>
                  <a:gd name="T4" fmla="*/ 1562 w 1576"/>
                  <a:gd name="T5" fmla="*/ 196 h 1065"/>
                  <a:gd name="T6" fmla="*/ 1576 w 1576"/>
                  <a:gd name="T7" fmla="*/ 16 h 1065"/>
                  <a:gd name="T8" fmla="*/ 1426 w 1576"/>
                  <a:gd name="T9" fmla="*/ 0 h 10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6" h="1065">
                    <a:moveTo>
                      <a:pt x="0" y="1065"/>
                    </a:moveTo>
                    <a:lnTo>
                      <a:pt x="931" y="286"/>
                    </a:lnTo>
                    <a:lnTo>
                      <a:pt x="1562" y="196"/>
                    </a:lnTo>
                    <a:lnTo>
                      <a:pt x="1576" y="16"/>
                    </a:lnTo>
                    <a:lnTo>
                      <a:pt x="142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6" name="Freeform 196"/>
              <p:cNvSpPr>
                <a:spLocks/>
              </p:cNvSpPr>
              <p:nvPr/>
            </p:nvSpPr>
            <p:spPr bwMode="auto">
              <a:xfrm>
                <a:off x="963" y="3507"/>
                <a:ext cx="13" cy="73"/>
              </a:xfrm>
              <a:custGeom>
                <a:avLst/>
                <a:gdLst>
                  <a:gd name="T0" fmla="*/ 20 w 39"/>
                  <a:gd name="T1" fmla="*/ 0 h 207"/>
                  <a:gd name="T2" fmla="*/ 39 w 39"/>
                  <a:gd name="T3" fmla="*/ 2 h 207"/>
                  <a:gd name="T4" fmla="*/ 18 w 39"/>
                  <a:gd name="T5" fmla="*/ 207 h 207"/>
                  <a:gd name="T6" fmla="*/ 0 w 39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207">
                    <a:moveTo>
                      <a:pt x="20" y="0"/>
                    </a:moveTo>
                    <a:lnTo>
                      <a:pt x="39" y="2"/>
                    </a:lnTo>
                    <a:lnTo>
                      <a:pt x="18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7" name="Line 197"/>
              <p:cNvSpPr>
                <a:spLocks noChangeShapeType="1"/>
              </p:cNvSpPr>
              <p:nvPr/>
            </p:nvSpPr>
            <p:spPr bwMode="auto">
              <a:xfrm>
                <a:off x="963" y="3579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8" name="Line 198"/>
              <p:cNvSpPr>
                <a:spLocks noChangeShapeType="1"/>
              </p:cNvSpPr>
              <p:nvPr/>
            </p:nvSpPr>
            <p:spPr bwMode="auto">
              <a:xfrm flipV="1">
                <a:off x="1053" y="4887"/>
                <a:ext cx="100" cy="6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49" name="Freeform 199"/>
              <p:cNvSpPr>
                <a:spLocks/>
              </p:cNvSpPr>
              <p:nvPr/>
            </p:nvSpPr>
            <p:spPr bwMode="auto">
              <a:xfrm>
                <a:off x="1134" y="4852"/>
                <a:ext cx="44" cy="66"/>
              </a:xfrm>
              <a:custGeom>
                <a:avLst/>
                <a:gdLst>
                  <a:gd name="T0" fmla="*/ 126 w 126"/>
                  <a:gd name="T1" fmla="*/ 175 h 186"/>
                  <a:gd name="T2" fmla="*/ 109 w 126"/>
                  <a:gd name="T3" fmla="*/ 186 h 186"/>
                  <a:gd name="T4" fmla="*/ 0 w 126"/>
                  <a:gd name="T5" fmla="*/ 10 h 186"/>
                  <a:gd name="T6" fmla="*/ 17 w 126"/>
                  <a:gd name="T7" fmla="*/ 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6" h="186">
                    <a:moveTo>
                      <a:pt x="126" y="175"/>
                    </a:moveTo>
                    <a:lnTo>
                      <a:pt x="109" y="186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0" name="Line 200"/>
              <p:cNvSpPr>
                <a:spLocks noChangeShapeType="1"/>
              </p:cNvSpPr>
              <p:nvPr/>
            </p:nvSpPr>
            <p:spPr bwMode="auto">
              <a:xfrm flipH="1">
                <a:off x="1134" y="4852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1" name="Line 201"/>
              <p:cNvSpPr>
                <a:spLocks noChangeShapeType="1"/>
              </p:cNvSpPr>
              <p:nvPr/>
            </p:nvSpPr>
            <p:spPr bwMode="auto">
              <a:xfrm flipV="1">
                <a:off x="920" y="4797"/>
                <a:ext cx="196" cy="1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2" name="Freeform 202"/>
              <p:cNvSpPr>
                <a:spLocks/>
              </p:cNvSpPr>
              <p:nvPr/>
            </p:nvSpPr>
            <p:spPr bwMode="auto">
              <a:xfrm>
                <a:off x="1094" y="4764"/>
                <a:ext cx="50" cy="61"/>
              </a:xfrm>
              <a:custGeom>
                <a:avLst/>
                <a:gdLst>
                  <a:gd name="T0" fmla="*/ 144 w 144"/>
                  <a:gd name="T1" fmla="*/ 159 h 171"/>
                  <a:gd name="T2" fmla="*/ 129 w 144"/>
                  <a:gd name="T3" fmla="*/ 171 h 171"/>
                  <a:gd name="T4" fmla="*/ 0 w 144"/>
                  <a:gd name="T5" fmla="*/ 13 h 171"/>
                  <a:gd name="T6" fmla="*/ 14 w 144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44" y="159"/>
                    </a:moveTo>
                    <a:lnTo>
                      <a:pt x="129" y="171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3" name="Line 203"/>
              <p:cNvSpPr>
                <a:spLocks noChangeShapeType="1"/>
              </p:cNvSpPr>
              <p:nvPr/>
            </p:nvSpPr>
            <p:spPr bwMode="auto">
              <a:xfrm flipH="1">
                <a:off x="1094" y="4764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54" name="Freeform 204"/>
              <p:cNvSpPr>
                <a:spLocks/>
              </p:cNvSpPr>
              <p:nvPr/>
            </p:nvSpPr>
            <p:spPr bwMode="auto">
              <a:xfrm>
                <a:off x="772" y="4818"/>
                <a:ext cx="79" cy="181"/>
              </a:xfrm>
              <a:custGeom>
                <a:avLst/>
                <a:gdLst>
                  <a:gd name="T0" fmla="*/ 0 w 224"/>
                  <a:gd name="T1" fmla="*/ 510 h 510"/>
                  <a:gd name="T2" fmla="*/ 224 w 224"/>
                  <a:gd name="T3" fmla="*/ 269 h 510"/>
                  <a:gd name="T4" fmla="*/ 209 w 224"/>
                  <a:gd name="T5" fmla="*/ 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24" h="510">
                    <a:moveTo>
                      <a:pt x="0" y="510"/>
                    </a:moveTo>
                    <a:lnTo>
                      <a:pt x="224" y="269"/>
                    </a:lnTo>
                    <a:lnTo>
                      <a:pt x="20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809" y="4810"/>
              <a:ext cx="73" cy="10"/>
            </a:xfrm>
            <a:custGeom>
              <a:avLst/>
              <a:gdLst>
                <a:gd name="T0" fmla="*/ 205 w 205"/>
                <a:gd name="T1" fmla="*/ 0 h 27"/>
                <a:gd name="T2" fmla="*/ 205 w 205"/>
                <a:gd name="T3" fmla="*/ 18 h 27"/>
                <a:gd name="T4" fmla="*/ 0 w 205"/>
                <a:gd name="T5" fmla="*/ 27 h 27"/>
                <a:gd name="T6" fmla="*/ 0 w 205"/>
                <a:gd name="T7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7">
                  <a:moveTo>
                    <a:pt x="205" y="0"/>
                  </a:moveTo>
                  <a:lnTo>
                    <a:pt x="205" y="18"/>
                  </a:lnTo>
                  <a:lnTo>
                    <a:pt x="0" y="27"/>
                  </a:lnTo>
                  <a:lnTo>
                    <a:pt x="0" y="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809" y="481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V="1">
              <a:off x="1212" y="3884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1175" y="3877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>
              <a:off x="1175" y="387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1"/>
            <p:cNvSpPr>
              <a:spLocks noChangeShapeType="1"/>
            </p:cNvSpPr>
            <p:nvPr/>
          </p:nvSpPr>
          <p:spPr bwMode="auto">
            <a:xfrm flipV="1">
              <a:off x="1058" y="3836"/>
              <a:ext cx="95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130" y="3803"/>
              <a:ext cx="52" cy="61"/>
            </a:xfrm>
            <a:custGeom>
              <a:avLst/>
              <a:gdLst>
                <a:gd name="T0" fmla="*/ 148 w 148"/>
                <a:gd name="T1" fmla="*/ 159 h 172"/>
                <a:gd name="T2" fmla="*/ 134 w 148"/>
                <a:gd name="T3" fmla="*/ 172 h 172"/>
                <a:gd name="T4" fmla="*/ 0 w 148"/>
                <a:gd name="T5" fmla="*/ 13 h 172"/>
                <a:gd name="T6" fmla="*/ 15 w 148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72">
                  <a:moveTo>
                    <a:pt x="148" y="159"/>
                  </a:moveTo>
                  <a:lnTo>
                    <a:pt x="134" y="172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 flipH="1">
              <a:off x="1130" y="3803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4"/>
            <p:cNvSpPr>
              <a:spLocks noChangeShapeType="1"/>
            </p:cNvSpPr>
            <p:nvPr/>
          </p:nvSpPr>
          <p:spPr bwMode="auto">
            <a:xfrm flipV="1">
              <a:off x="1180" y="3740"/>
              <a:ext cx="101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1261" y="3706"/>
              <a:ext cx="47" cy="65"/>
            </a:xfrm>
            <a:custGeom>
              <a:avLst/>
              <a:gdLst>
                <a:gd name="T0" fmla="*/ 134 w 134"/>
                <a:gd name="T1" fmla="*/ 172 h 182"/>
                <a:gd name="T2" fmla="*/ 117 w 134"/>
                <a:gd name="T3" fmla="*/ 182 h 182"/>
                <a:gd name="T4" fmla="*/ 0 w 134"/>
                <a:gd name="T5" fmla="*/ 11 h 182"/>
                <a:gd name="T6" fmla="*/ 17 w 134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34" y="172"/>
                  </a:moveTo>
                  <a:lnTo>
                    <a:pt x="117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 flipH="1">
              <a:off x="1261" y="370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 flipV="1">
              <a:off x="899" y="3799"/>
              <a:ext cx="127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1001" y="3768"/>
              <a:ext cx="55" cy="58"/>
            </a:xfrm>
            <a:custGeom>
              <a:avLst/>
              <a:gdLst>
                <a:gd name="T0" fmla="*/ 157 w 157"/>
                <a:gd name="T1" fmla="*/ 150 h 163"/>
                <a:gd name="T2" fmla="*/ 142 w 157"/>
                <a:gd name="T3" fmla="*/ 163 h 163"/>
                <a:gd name="T4" fmla="*/ 0 w 157"/>
                <a:gd name="T5" fmla="*/ 12 h 163"/>
                <a:gd name="T6" fmla="*/ 15 w 157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57" y="150"/>
                  </a:moveTo>
                  <a:lnTo>
                    <a:pt x="142" y="163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H="1">
              <a:off x="1001" y="3768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772" y="3789"/>
              <a:ext cx="52" cy="174"/>
            </a:xfrm>
            <a:custGeom>
              <a:avLst/>
              <a:gdLst>
                <a:gd name="T0" fmla="*/ 0 w 149"/>
                <a:gd name="T1" fmla="*/ 494 h 494"/>
                <a:gd name="T2" fmla="*/ 149 w 149"/>
                <a:gd name="T3" fmla="*/ 285 h 494"/>
                <a:gd name="T4" fmla="*/ 149 w 149"/>
                <a:gd name="T5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494">
                  <a:moveTo>
                    <a:pt x="0" y="494"/>
                  </a:moveTo>
                  <a:lnTo>
                    <a:pt x="149" y="285"/>
                  </a:lnTo>
                  <a:lnTo>
                    <a:pt x="14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788" y="3782"/>
              <a:ext cx="72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>
              <a:off x="788" y="378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899" y="3852"/>
              <a:ext cx="440" cy="170"/>
            </a:xfrm>
            <a:custGeom>
              <a:avLst/>
              <a:gdLst>
                <a:gd name="T0" fmla="*/ 1245 w 1245"/>
                <a:gd name="T1" fmla="*/ 374 h 479"/>
                <a:gd name="T2" fmla="*/ 1095 w 1245"/>
                <a:gd name="T3" fmla="*/ 479 h 479"/>
                <a:gd name="T4" fmla="*/ 0 w 1245"/>
                <a:gd name="T5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45" h="479">
                  <a:moveTo>
                    <a:pt x="1245" y="374"/>
                  </a:moveTo>
                  <a:lnTo>
                    <a:pt x="1095" y="47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877" y="3816"/>
              <a:ext cx="37" cy="69"/>
            </a:xfrm>
            <a:custGeom>
              <a:avLst/>
              <a:gdLst>
                <a:gd name="T0" fmla="*/ 84 w 103"/>
                <a:gd name="T1" fmla="*/ 0 h 196"/>
                <a:gd name="T2" fmla="*/ 103 w 103"/>
                <a:gd name="T3" fmla="*/ 8 h 196"/>
                <a:gd name="T4" fmla="*/ 19 w 103"/>
                <a:gd name="T5" fmla="*/ 196 h 196"/>
                <a:gd name="T6" fmla="*/ 0 w 103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3" h="196">
                  <a:moveTo>
                    <a:pt x="84" y="0"/>
                  </a:moveTo>
                  <a:lnTo>
                    <a:pt x="103" y="8"/>
                  </a:lnTo>
                  <a:lnTo>
                    <a:pt x="19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>
              <a:off x="877" y="3883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6"/>
            <p:cNvSpPr>
              <a:spLocks/>
            </p:cNvSpPr>
            <p:nvPr/>
          </p:nvSpPr>
          <p:spPr bwMode="auto">
            <a:xfrm>
              <a:off x="952" y="4903"/>
              <a:ext cx="398" cy="159"/>
            </a:xfrm>
            <a:custGeom>
              <a:avLst/>
              <a:gdLst>
                <a:gd name="T0" fmla="*/ 1125 w 1125"/>
                <a:gd name="T1" fmla="*/ 330 h 449"/>
                <a:gd name="T2" fmla="*/ 974 w 1125"/>
                <a:gd name="T3" fmla="*/ 449 h 449"/>
                <a:gd name="T4" fmla="*/ 0 w 1125"/>
                <a:gd name="T5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25" h="449">
                  <a:moveTo>
                    <a:pt x="1125" y="330"/>
                  </a:moveTo>
                  <a:lnTo>
                    <a:pt x="974" y="44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931" y="4867"/>
              <a:ext cx="36" cy="69"/>
            </a:xfrm>
            <a:custGeom>
              <a:avLst/>
              <a:gdLst>
                <a:gd name="T0" fmla="*/ 83 w 102"/>
                <a:gd name="T1" fmla="*/ 0 h 196"/>
                <a:gd name="T2" fmla="*/ 102 w 102"/>
                <a:gd name="T3" fmla="*/ 8 h 196"/>
                <a:gd name="T4" fmla="*/ 19 w 102"/>
                <a:gd name="T5" fmla="*/ 196 h 196"/>
                <a:gd name="T6" fmla="*/ 0 w 102"/>
                <a:gd name="T7" fmla="*/ 188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196">
                  <a:moveTo>
                    <a:pt x="83" y="0"/>
                  </a:moveTo>
                  <a:lnTo>
                    <a:pt x="102" y="8"/>
                  </a:lnTo>
                  <a:lnTo>
                    <a:pt x="19" y="196"/>
                  </a:lnTo>
                  <a:lnTo>
                    <a:pt x="0" y="18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>
              <a:off x="931" y="4934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9"/>
            <p:cNvSpPr>
              <a:spLocks/>
            </p:cNvSpPr>
            <p:nvPr/>
          </p:nvSpPr>
          <p:spPr bwMode="auto">
            <a:xfrm>
              <a:off x="1413" y="3847"/>
              <a:ext cx="80" cy="79"/>
            </a:xfrm>
            <a:custGeom>
              <a:avLst/>
              <a:gdLst>
                <a:gd name="T0" fmla="*/ 226 w 226"/>
                <a:gd name="T1" fmla="*/ 224 h 224"/>
                <a:gd name="T2" fmla="*/ 0 w 226"/>
                <a:gd name="T3" fmla="*/ 180 h 224"/>
                <a:gd name="T4" fmla="*/ 0 w 226"/>
                <a:gd name="T5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6" h="224">
                  <a:moveTo>
                    <a:pt x="226" y="224"/>
                  </a:moveTo>
                  <a:lnTo>
                    <a:pt x="0" y="18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377" y="3841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1377" y="384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2" name="Freeform 232"/>
            <p:cNvSpPr>
              <a:spLocks/>
            </p:cNvSpPr>
            <p:nvPr/>
          </p:nvSpPr>
          <p:spPr bwMode="auto">
            <a:xfrm>
              <a:off x="1435" y="2822"/>
              <a:ext cx="47" cy="53"/>
            </a:xfrm>
            <a:custGeom>
              <a:avLst/>
              <a:gdLst>
                <a:gd name="T0" fmla="*/ 134 w 134"/>
                <a:gd name="T1" fmla="*/ 150 h 150"/>
                <a:gd name="T2" fmla="*/ 0 w 134"/>
                <a:gd name="T3" fmla="*/ 90 h 150"/>
                <a:gd name="T4" fmla="*/ 0 w 134"/>
                <a:gd name="T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50">
                  <a:moveTo>
                    <a:pt x="134" y="150"/>
                  </a:moveTo>
                  <a:lnTo>
                    <a:pt x="0" y="9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3" name="Freeform 233"/>
            <p:cNvSpPr>
              <a:spLocks/>
            </p:cNvSpPr>
            <p:nvPr/>
          </p:nvSpPr>
          <p:spPr bwMode="auto">
            <a:xfrm>
              <a:off x="1399" y="2815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5" name="Line 234"/>
            <p:cNvSpPr>
              <a:spLocks noChangeShapeType="1"/>
            </p:cNvSpPr>
            <p:nvPr/>
          </p:nvSpPr>
          <p:spPr bwMode="auto">
            <a:xfrm>
              <a:off x="1399" y="281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6" name="Freeform 235"/>
            <p:cNvSpPr>
              <a:spLocks/>
            </p:cNvSpPr>
            <p:nvPr/>
          </p:nvSpPr>
          <p:spPr bwMode="auto">
            <a:xfrm>
              <a:off x="1435" y="4898"/>
              <a:ext cx="64" cy="64"/>
            </a:xfrm>
            <a:custGeom>
              <a:avLst/>
              <a:gdLst>
                <a:gd name="T0" fmla="*/ 180 w 180"/>
                <a:gd name="T1" fmla="*/ 180 h 180"/>
                <a:gd name="T2" fmla="*/ 0 w 180"/>
                <a:gd name="T3" fmla="*/ 105 h 180"/>
                <a:gd name="T4" fmla="*/ 0 w 180"/>
                <a:gd name="T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180">
                  <a:moveTo>
                    <a:pt x="180" y="180"/>
                  </a:moveTo>
                  <a:lnTo>
                    <a:pt x="0" y="10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7" name="Freeform 236"/>
            <p:cNvSpPr>
              <a:spLocks/>
            </p:cNvSpPr>
            <p:nvPr/>
          </p:nvSpPr>
          <p:spPr bwMode="auto">
            <a:xfrm>
              <a:off x="1399" y="4891"/>
              <a:ext cx="72" cy="7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8" name="Line 237"/>
            <p:cNvSpPr>
              <a:spLocks noChangeShapeType="1"/>
            </p:cNvSpPr>
            <p:nvPr/>
          </p:nvSpPr>
          <p:spPr bwMode="auto">
            <a:xfrm>
              <a:off x="1399" y="48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19" name="Freeform 238"/>
            <p:cNvSpPr>
              <a:spLocks/>
            </p:cNvSpPr>
            <p:nvPr/>
          </p:nvSpPr>
          <p:spPr bwMode="auto">
            <a:xfrm>
              <a:off x="1573" y="3831"/>
              <a:ext cx="80" cy="90"/>
            </a:xfrm>
            <a:custGeom>
              <a:avLst/>
              <a:gdLst>
                <a:gd name="T0" fmla="*/ 226 w 226"/>
                <a:gd name="T1" fmla="*/ 255 h 255"/>
                <a:gd name="T2" fmla="*/ 0 w 226"/>
                <a:gd name="T3" fmla="*/ 136 h 255"/>
                <a:gd name="T4" fmla="*/ 0 w 226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6" h="255">
                  <a:moveTo>
                    <a:pt x="226" y="255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0" name="Freeform 239"/>
            <p:cNvSpPr>
              <a:spLocks/>
            </p:cNvSpPr>
            <p:nvPr/>
          </p:nvSpPr>
          <p:spPr bwMode="auto">
            <a:xfrm>
              <a:off x="1536" y="3824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1" name="Line 240"/>
            <p:cNvSpPr>
              <a:spLocks noChangeShapeType="1"/>
            </p:cNvSpPr>
            <p:nvPr/>
          </p:nvSpPr>
          <p:spPr bwMode="auto">
            <a:xfrm>
              <a:off x="1536" y="382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2" name="Freeform 241"/>
            <p:cNvSpPr>
              <a:spLocks/>
            </p:cNvSpPr>
            <p:nvPr/>
          </p:nvSpPr>
          <p:spPr bwMode="auto">
            <a:xfrm>
              <a:off x="1578" y="2833"/>
              <a:ext cx="69" cy="111"/>
            </a:xfrm>
            <a:custGeom>
              <a:avLst/>
              <a:gdLst>
                <a:gd name="T0" fmla="*/ 197 w 197"/>
                <a:gd name="T1" fmla="*/ 314 h 314"/>
                <a:gd name="T2" fmla="*/ 0 w 197"/>
                <a:gd name="T3" fmla="*/ 151 h 314"/>
                <a:gd name="T4" fmla="*/ 0 w 197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7" h="314">
                  <a:moveTo>
                    <a:pt x="197" y="314"/>
                  </a:moveTo>
                  <a:lnTo>
                    <a:pt x="0" y="1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3" name="Freeform 242"/>
            <p:cNvSpPr>
              <a:spLocks/>
            </p:cNvSpPr>
            <p:nvPr/>
          </p:nvSpPr>
          <p:spPr bwMode="auto">
            <a:xfrm>
              <a:off x="1542" y="282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4" name="Line 243"/>
            <p:cNvSpPr>
              <a:spLocks noChangeShapeType="1"/>
            </p:cNvSpPr>
            <p:nvPr/>
          </p:nvSpPr>
          <p:spPr bwMode="auto">
            <a:xfrm>
              <a:off x="1542" y="282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5" name="Freeform 244"/>
            <p:cNvSpPr>
              <a:spLocks/>
            </p:cNvSpPr>
            <p:nvPr/>
          </p:nvSpPr>
          <p:spPr bwMode="auto">
            <a:xfrm>
              <a:off x="1573" y="4892"/>
              <a:ext cx="85" cy="64"/>
            </a:xfrm>
            <a:custGeom>
              <a:avLst/>
              <a:gdLst>
                <a:gd name="T0" fmla="*/ 240 w 240"/>
                <a:gd name="T1" fmla="*/ 181 h 181"/>
                <a:gd name="T2" fmla="*/ 0 w 240"/>
                <a:gd name="T3" fmla="*/ 60 h 181"/>
                <a:gd name="T4" fmla="*/ 0 w 240"/>
                <a:gd name="T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0" h="181">
                  <a:moveTo>
                    <a:pt x="240" y="181"/>
                  </a:moveTo>
                  <a:lnTo>
                    <a:pt x="0" y="6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6" name="Freeform 245"/>
            <p:cNvSpPr>
              <a:spLocks/>
            </p:cNvSpPr>
            <p:nvPr/>
          </p:nvSpPr>
          <p:spPr bwMode="auto">
            <a:xfrm>
              <a:off x="1536" y="4885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7" name="Line 246"/>
            <p:cNvSpPr>
              <a:spLocks noChangeShapeType="1"/>
            </p:cNvSpPr>
            <p:nvPr/>
          </p:nvSpPr>
          <p:spPr bwMode="auto">
            <a:xfrm>
              <a:off x="1536" y="488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8" name="Freeform 247"/>
            <p:cNvSpPr>
              <a:spLocks/>
            </p:cNvSpPr>
            <p:nvPr/>
          </p:nvSpPr>
          <p:spPr bwMode="auto">
            <a:xfrm>
              <a:off x="474" y="4621"/>
              <a:ext cx="574" cy="341"/>
            </a:xfrm>
            <a:custGeom>
              <a:avLst/>
              <a:gdLst>
                <a:gd name="T0" fmla="*/ 0 w 1620"/>
                <a:gd name="T1" fmla="*/ 961 h 961"/>
                <a:gd name="T2" fmla="*/ 255 w 1620"/>
                <a:gd name="T3" fmla="*/ 495 h 961"/>
                <a:gd name="T4" fmla="*/ 1620 w 1620"/>
                <a:gd name="T5" fmla="*/ 46 h 961"/>
                <a:gd name="T6" fmla="*/ 1620 w 1620"/>
                <a:gd name="T7" fmla="*/ 0 h 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0" h="961">
                  <a:moveTo>
                    <a:pt x="0" y="961"/>
                  </a:moveTo>
                  <a:lnTo>
                    <a:pt x="255" y="495"/>
                  </a:lnTo>
                  <a:lnTo>
                    <a:pt x="1620" y="46"/>
                  </a:lnTo>
                  <a:lnTo>
                    <a:pt x="162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29" name="Freeform 248"/>
            <p:cNvSpPr>
              <a:spLocks/>
            </p:cNvSpPr>
            <p:nvPr/>
          </p:nvSpPr>
          <p:spPr bwMode="auto">
            <a:xfrm>
              <a:off x="1011" y="4615"/>
              <a:ext cx="73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0" name="Line 249"/>
            <p:cNvSpPr>
              <a:spLocks noChangeShapeType="1"/>
            </p:cNvSpPr>
            <p:nvPr/>
          </p:nvSpPr>
          <p:spPr bwMode="auto">
            <a:xfrm>
              <a:off x="1011" y="461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1" name="Freeform 250"/>
            <p:cNvSpPr>
              <a:spLocks/>
            </p:cNvSpPr>
            <p:nvPr/>
          </p:nvSpPr>
          <p:spPr bwMode="auto">
            <a:xfrm>
              <a:off x="1191" y="3036"/>
              <a:ext cx="600" cy="61"/>
            </a:xfrm>
            <a:custGeom>
              <a:avLst/>
              <a:gdLst>
                <a:gd name="T0" fmla="*/ 1695 w 1695"/>
                <a:gd name="T1" fmla="*/ 57 h 174"/>
                <a:gd name="T2" fmla="*/ 1667 w 1695"/>
                <a:gd name="T3" fmla="*/ 118 h 174"/>
                <a:gd name="T4" fmla="*/ 1602 w 1695"/>
                <a:gd name="T5" fmla="*/ 0 h 174"/>
                <a:gd name="T6" fmla="*/ 1547 w 1695"/>
                <a:gd name="T7" fmla="*/ 122 h 174"/>
                <a:gd name="T8" fmla="*/ 1482 w 1695"/>
                <a:gd name="T9" fmla="*/ 4 h 174"/>
                <a:gd name="T10" fmla="*/ 1427 w 1695"/>
                <a:gd name="T11" fmla="*/ 126 h 174"/>
                <a:gd name="T12" fmla="*/ 1363 w 1695"/>
                <a:gd name="T13" fmla="*/ 8 h 174"/>
                <a:gd name="T14" fmla="*/ 1307 w 1695"/>
                <a:gd name="T15" fmla="*/ 130 h 174"/>
                <a:gd name="T16" fmla="*/ 1243 w 1695"/>
                <a:gd name="T17" fmla="*/ 13 h 174"/>
                <a:gd name="T18" fmla="*/ 1187 w 1695"/>
                <a:gd name="T19" fmla="*/ 135 h 174"/>
                <a:gd name="T20" fmla="*/ 1123 w 1695"/>
                <a:gd name="T21" fmla="*/ 17 h 174"/>
                <a:gd name="T22" fmla="*/ 1067 w 1695"/>
                <a:gd name="T23" fmla="*/ 139 h 174"/>
                <a:gd name="T24" fmla="*/ 1003 w 1695"/>
                <a:gd name="T25" fmla="*/ 21 h 174"/>
                <a:gd name="T26" fmla="*/ 947 w 1695"/>
                <a:gd name="T27" fmla="*/ 143 h 174"/>
                <a:gd name="T28" fmla="*/ 883 w 1695"/>
                <a:gd name="T29" fmla="*/ 26 h 174"/>
                <a:gd name="T30" fmla="*/ 827 w 1695"/>
                <a:gd name="T31" fmla="*/ 148 h 174"/>
                <a:gd name="T32" fmla="*/ 763 w 1695"/>
                <a:gd name="T33" fmla="*/ 30 h 174"/>
                <a:gd name="T34" fmla="*/ 707 w 1695"/>
                <a:gd name="T35" fmla="*/ 152 h 174"/>
                <a:gd name="T36" fmla="*/ 643 w 1695"/>
                <a:gd name="T37" fmla="*/ 34 h 174"/>
                <a:gd name="T38" fmla="*/ 587 w 1695"/>
                <a:gd name="T39" fmla="*/ 156 h 174"/>
                <a:gd name="T40" fmla="*/ 523 w 1695"/>
                <a:gd name="T41" fmla="*/ 39 h 174"/>
                <a:gd name="T42" fmla="*/ 467 w 1695"/>
                <a:gd name="T43" fmla="*/ 161 h 174"/>
                <a:gd name="T44" fmla="*/ 403 w 1695"/>
                <a:gd name="T45" fmla="*/ 43 h 174"/>
                <a:gd name="T46" fmla="*/ 348 w 1695"/>
                <a:gd name="T47" fmla="*/ 165 h 174"/>
                <a:gd name="T48" fmla="*/ 283 w 1695"/>
                <a:gd name="T49" fmla="*/ 47 h 174"/>
                <a:gd name="T50" fmla="*/ 228 w 1695"/>
                <a:gd name="T51" fmla="*/ 169 h 174"/>
                <a:gd name="T52" fmla="*/ 163 w 1695"/>
                <a:gd name="T53" fmla="*/ 52 h 174"/>
                <a:gd name="T54" fmla="*/ 108 w 1695"/>
                <a:gd name="T55" fmla="*/ 174 h 174"/>
                <a:gd name="T56" fmla="*/ 43 w 1695"/>
                <a:gd name="T57" fmla="*/ 56 h 174"/>
                <a:gd name="T58" fmla="*/ 16 w 1695"/>
                <a:gd name="T59" fmla="*/ 117 h 174"/>
                <a:gd name="T60" fmla="*/ 0 w 1695"/>
                <a:gd name="T61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95" h="174">
                  <a:moveTo>
                    <a:pt x="1695" y="57"/>
                  </a:moveTo>
                  <a:lnTo>
                    <a:pt x="1667" y="118"/>
                  </a:lnTo>
                  <a:lnTo>
                    <a:pt x="1602" y="0"/>
                  </a:lnTo>
                  <a:lnTo>
                    <a:pt x="1547" y="122"/>
                  </a:lnTo>
                  <a:lnTo>
                    <a:pt x="1482" y="4"/>
                  </a:lnTo>
                  <a:lnTo>
                    <a:pt x="1427" y="126"/>
                  </a:lnTo>
                  <a:lnTo>
                    <a:pt x="1363" y="8"/>
                  </a:lnTo>
                  <a:lnTo>
                    <a:pt x="1307" y="130"/>
                  </a:lnTo>
                  <a:lnTo>
                    <a:pt x="1243" y="13"/>
                  </a:lnTo>
                  <a:lnTo>
                    <a:pt x="1187" y="135"/>
                  </a:lnTo>
                  <a:lnTo>
                    <a:pt x="1123" y="17"/>
                  </a:lnTo>
                  <a:lnTo>
                    <a:pt x="1067" y="139"/>
                  </a:lnTo>
                  <a:lnTo>
                    <a:pt x="1003" y="21"/>
                  </a:lnTo>
                  <a:lnTo>
                    <a:pt x="947" y="143"/>
                  </a:lnTo>
                  <a:lnTo>
                    <a:pt x="883" y="26"/>
                  </a:lnTo>
                  <a:lnTo>
                    <a:pt x="827" y="148"/>
                  </a:lnTo>
                  <a:lnTo>
                    <a:pt x="763" y="30"/>
                  </a:lnTo>
                  <a:lnTo>
                    <a:pt x="707" y="152"/>
                  </a:lnTo>
                  <a:lnTo>
                    <a:pt x="643" y="34"/>
                  </a:lnTo>
                  <a:lnTo>
                    <a:pt x="587" y="156"/>
                  </a:lnTo>
                  <a:lnTo>
                    <a:pt x="523" y="39"/>
                  </a:lnTo>
                  <a:lnTo>
                    <a:pt x="467" y="161"/>
                  </a:lnTo>
                  <a:lnTo>
                    <a:pt x="403" y="43"/>
                  </a:lnTo>
                  <a:lnTo>
                    <a:pt x="348" y="165"/>
                  </a:lnTo>
                  <a:lnTo>
                    <a:pt x="283" y="47"/>
                  </a:lnTo>
                  <a:lnTo>
                    <a:pt x="228" y="169"/>
                  </a:lnTo>
                  <a:lnTo>
                    <a:pt x="163" y="52"/>
                  </a:lnTo>
                  <a:lnTo>
                    <a:pt x="108" y="174"/>
                  </a:lnTo>
                  <a:lnTo>
                    <a:pt x="43" y="56"/>
                  </a:lnTo>
                  <a:lnTo>
                    <a:pt x="16" y="117"/>
                  </a:lnTo>
                  <a:lnTo>
                    <a:pt x="0" y="1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2" name="Arc 251"/>
            <p:cNvSpPr>
              <a:spLocks/>
            </p:cNvSpPr>
            <p:nvPr/>
          </p:nvSpPr>
          <p:spPr bwMode="auto">
            <a:xfrm>
              <a:off x="533" y="2897"/>
              <a:ext cx="658" cy="18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3" name="Freeform 252"/>
            <p:cNvSpPr>
              <a:spLocks/>
            </p:cNvSpPr>
            <p:nvPr/>
          </p:nvSpPr>
          <p:spPr bwMode="auto">
            <a:xfrm>
              <a:off x="514" y="2897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4" name="Freeform 253"/>
            <p:cNvSpPr>
              <a:spLocks/>
            </p:cNvSpPr>
            <p:nvPr/>
          </p:nvSpPr>
          <p:spPr bwMode="auto">
            <a:xfrm>
              <a:off x="1191" y="4066"/>
              <a:ext cx="615" cy="60"/>
            </a:xfrm>
            <a:custGeom>
              <a:avLst/>
              <a:gdLst>
                <a:gd name="T0" fmla="*/ 1739 w 1739"/>
                <a:gd name="T1" fmla="*/ 57 h 169"/>
                <a:gd name="T2" fmla="*/ 1711 w 1739"/>
                <a:gd name="T3" fmla="*/ 117 h 169"/>
                <a:gd name="T4" fmla="*/ 1647 w 1739"/>
                <a:gd name="T5" fmla="*/ 0 h 169"/>
                <a:gd name="T6" fmla="*/ 1591 w 1739"/>
                <a:gd name="T7" fmla="*/ 121 h 169"/>
                <a:gd name="T8" fmla="*/ 1527 w 1739"/>
                <a:gd name="T9" fmla="*/ 4 h 169"/>
                <a:gd name="T10" fmla="*/ 1471 w 1739"/>
                <a:gd name="T11" fmla="*/ 125 h 169"/>
                <a:gd name="T12" fmla="*/ 1407 w 1739"/>
                <a:gd name="T13" fmla="*/ 8 h 169"/>
                <a:gd name="T14" fmla="*/ 1351 w 1739"/>
                <a:gd name="T15" fmla="*/ 129 h 169"/>
                <a:gd name="T16" fmla="*/ 1287 w 1739"/>
                <a:gd name="T17" fmla="*/ 12 h 169"/>
                <a:gd name="T18" fmla="*/ 1231 w 1739"/>
                <a:gd name="T19" fmla="*/ 133 h 169"/>
                <a:gd name="T20" fmla="*/ 1167 w 1739"/>
                <a:gd name="T21" fmla="*/ 16 h 169"/>
                <a:gd name="T22" fmla="*/ 1111 w 1739"/>
                <a:gd name="T23" fmla="*/ 137 h 169"/>
                <a:gd name="T24" fmla="*/ 1047 w 1739"/>
                <a:gd name="T25" fmla="*/ 20 h 169"/>
                <a:gd name="T26" fmla="*/ 991 w 1739"/>
                <a:gd name="T27" fmla="*/ 141 h 169"/>
                <a:gd name="T28" fmla="*/ 927 w 1739"/>
                <a:gd name="T29" fmla="*/ 24 h 169"/>
                <a:gd name="T30" fmla="*/ 871 w 1739"/>
                <a:gd name="T31" fmla="*/ 145 h 169"/>
                <a:gd name="T32" fmla="*/ 807 w 1739"/>
                <a:gd name="T33" fmla="*/ 28 h 169"/>
                <a:gd name="T34" fmla="*/ 751 w 1739"/>
                <a:gd name="T35" fmla="*/ 149 h 169"/>
                <a:gd name="T36" fmla="*/ 687 w 1739"/>
                <a:gd name="T37" fmla="*/ 32 h 169"/>
                <a:gd name="T38" fmla="*/ 631 w 1739"/>
                <a:gd name="T39" fmla="*/ 153 h 169"/>
                <a:gd name="T40" fmla="*/ 567 w 1739"/>
                <a:gd name="T41" fmla="*/ 36 h 169"/>
                <a:gd name="T42" fmla="*/ 511 w 1739"/>
                <a:gd name="T43" fmla="*/ 157 h 169"/>
                <a:gd name="T44" fmla="*/ 447 w 1739"/>
                <a:gd name="T45" fmla="*/ 40 h 169"/>
                <a:gd name="T46" fmla="*/ 391 w 1739"/>
                <a:gd name="T47" fmla="*/ 161 h 169"/>
                <a:gd name="T48" fmla="*/ 327 w 1739"/>
                <a:gd name="T49" fmla="*/ 44 h 169"/>
                <a:gd name="T50" fmla="*/ 271 w 1739"/>
                <a:gd name="T51" fmla="*/ 165 h 169"/>
                <a:gd name="T52" fmla="*/ 207 w 1739"/>
                <a:gd name="T53" fmla="*/ 48 h 169"/>
                <a:gd name="T54" fmla="*/ 151 w 1739"/>
                <a:gd name="T55" fmla="*/ 169 h 169"/>
                <a:gd name="T56" fmla="*/ 87 w 1739"/>
                <a:gd name="T57" fmla="*/ 52 h 169"/>
                <a:gd name="T58" fmla="*/ 59 w 1739"/>
                <a:gd name="T59" fmla="*/ 113 h 169"/>
                <a:gd name="T60" fmla="*/ 0 w 1739"/>
                <a:gd name="T61" fmla="*/ 11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9" h="169">
                  <a:moveTo>
                    <a:pt x="1739" y="57"/>
                  </a:moveTo>
                  <a:lnTo>
                    <a:pt x="1711" y="117"/>
                  </a:lnTo>
                  <a:lnTo>
                    <a:pt x="1647" y="0"/>
                  </a:lnTo>
                  <a:lnTo>
                    <a:pt x="1591" y="121"/>
                  </a:lnTo>
                  <a:lnTo>
                    <a:pt x="1527" y="4"/>
                  </a:lnTo>
                  <a:lnTo>
                    <a:pt x="1471" y="125"/>
                  </a:lnTo>
                  <a:lnTo>
                    <a:pt x="1407" y="8"/>
                  </a:lnTo>
                  <a:lnTo>
                    <a:pt x="1351" y="129"/>
                  </a:lnTo>
                  <a:lnTo>
                    <a:pt x="1287" y="12"/>
                  </a:lnTo>
                  <a:lnTo>
                    <a:pt x="1231" y="133"/>
                  </a:lnTo>
                  <a:lnTo>
                    <a:pt x="1167" y="16"/>
                  </a:lnTo>
                  <a:lnTo>
                    <a:pt x="1111" y="137"/>
                  </a:lnTo>
                  <a:lnTo>
                    <a:pt x="1047" y="20"/>
                  </a:lnTo>
                  <a:lnTo>
                    <a:pt x="991" y="141"/>
                  </a:lnTo>
                  <a:lnTo>
                    <a:pt x="927" y="24"/>
                  </a:lnTo>
                  <a:lnTo>
                    <a:pt x="871" y="145"/>
                  </a:lnTo>
                  <a:lnTo>
                    <a:pt x="807" y="28"/>
                  </a:lnTo>
                  <a:lnTo>
                    <a:pt x="751" y="149"/>
                  </a:lnTo>
                  <a:lnTo>
                    <a:pt x="687" y="32"/>
                  </a:lnTo>
                  <a:lnTo>
                    <a:pt x="631" y="153"/>
                  </a:lnTo>
                  <a:lnTo>
                    <a:pt x="567" y="36"/>
                  </a:lnTo>
                  <a:lnTo>
                    <a:pt x="511" y="157"/>
                  </a:lnTo>
                  <a:lnTo>
                    <a:pt x="447" y="40"/>
                  </a:lnTo>
                  <a:lnTo>
                    <a:pt x="391" y="161"/>
                  </a:lnTo>
                  <a:lnTo>
                    <a:pt x="327" y="44"/>
                  </a:lnTo>
                  <a:lnTo>
                    <a:pt x="271" y="165"/>
                  </a:lnTo>
                  <a:lnTo>
                    <a:pt x="207" y="48"/>
                  </a:lnTo>
                  <a:lnTo>
                    <a:pt x="151" y="169"/>
                  </a:lnTo>
                  <a:lnTo>
                    <a:pt x="87" y="52"/>
                  </a:lnTo>
                  <a:lnTo>
                    <a:pt x="59" y="113"/>
                  </a:lnTo>
                  <a:lnTo>
                    <a:pt x="0" y="11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5" name="Arc 254"/>
            <p:cNvSpPr>
              <a:spLocks/>
            </p:cNvSpPr>
            <p:nvPr/>
          </p:nvSpPr>
          <p:spPr bwMode="auto">
            <a:xfrm>
              <a:off x="575" y="3926"/>
              <a:ext cx="616" cy="182"/>
            </a:xfrm>
            <a:custGeom>
              <a:avLst/>
              <a:gdLst>
                <a:gd name="G0" fmla="+- 21600 0 0"/>
                <a:gd name="G1" fmla="+- 120 0 0"/>
                <a:gd name="G2" fmla="+- 21600 0 0"/>
                <a:gd name="T0" fmla="*/ 21600 w 21600"/>
                <a:gd name="T1" fmla="*/ 21720 h 21720"/>
                <a:gd name="T2" fmla="*/ 0 w 21600"/>
                <a:gd name="T3" fmla="*/ 0 h 21720"/>
                <a:gd name="T4" fmla="*/ 21600 w 21600"/>
                <a:gd name="T5" fmla="*/ 120 h 21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0" fill="none" extrusionOk="0">
                  <a:moveTo>
                    <a:pt x="21600" y="21720"/>
                  </a:moveTo>
                  <a:cubicBezTo>
                    <a:pt x="9670" y="21720"/>
                    <a:pt x="0" y="12049"/>
                    <a:pt x="0" y="120"/>
                  </a:cubicBezTo>
                  <a:cubicBezTo>
                    <a:pt x="-1" y="80"/>
                    <a:pt x="0" y="40"/>
                    <a:pt x="0" y="0"/>
                  </a:cubicBezTo>
                </a:path>
                <a:path w="21600" h="21720" stroke="0" extrusionOk="0">
                  <a:moveTo>
                    <a:pt x="21600" y="21720"/>
                  </a:moveTo>
                  <a:cubicBezTo>
                    <a:pt x="9670" y="21720"/>
                    <a:pt x="0" y="12049"/>
                    <a:pt x="0" y="120"/>
                  </a:cubicBezTo>
                  <a:cubicBezTo>
                    <a:pt x="-1" y="80"/>
                    <a:pt x="0" y="40"/>
                    <a:pt x="0" y="0"/>
                  </a:cubicBezTo>
                  <a:lnTo>
                    <a:pt x="21600" y="12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6" name="Freeform 255"/>
            <p:cNvSpPr>
              <a:spLocks/>
            </p:cNvSpPr>
            <p:nvPr/>
          </p:nvSpPr>
          <p:spPr bwMode="auto">
            <a:xfrm>
              <a:off x="556" y="3926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7" name="Freeform 256"/>
            <p:cNvSpPr>
              <a:spLocks/>
            </p:cNvSpPr>
            <p:nvPr/>
          </p:nvSpPr>
          <p:spPr bwMode="auto">
            <a:xfrm>
              <a:off x="1180" y="5100"/>
              <a:ext cx="621" cy="67"/>
            </a:xfrm>
            <a:custGeom>
              <a:avLst/>
              <a:gdLst>
                <a:gd name="T0" fmla="*/ 1756 w 1756"/>
                <a:gd name="T1" fmla="*/ 57 h 190"/>
                <a:gd name="T2" fmla="*/ 1728 w 1756"/>
                <a:gd name="T3" fmla="*/ 118 h 190"/>
                <a:gd name="T4" fmla="*/ 1663 w 1756"/>
                <a:gd name="T5" fmla="*/ 0 h 190"/>
                <a:gd name="T6" fmla="*/ 1608 w 1756"/>
                <a:gd name="T7" fmla="*/ 123 h 190"/>
                <a:gd name="T8" fmla="*/ 1543 w 1756"/>
                <a:gd name="T9" fmla="*/ 6 h 190"/>
                <a:gd name="T10" fmla="*/ 1488 w 1756"/>
                <a:gd name="T11" fmla="*/ 128 h 190"/>
                <a:gd name="T12" fmla="*/ 1423 w 1756"/>
                <a:gd name="T13" fmla="*/ 11 h 190"/>
                <a:gd name="T14" fmla="*/ 1368 w 1756"/>
                <a:gd name="T15" fmla="*/ 133 h 190"/>
                <a:gd name="T16" fmla="*/ 1303 w 1756"/>
                <a:gd name="T17" fmla="*/ 16 h 190"/>
                <a:gd name="T18" fmla="*/ 1249 w 1756"/>
                <a:gd name="T19" fmla="*/ 138 h 190"/>
                <a:gd name="T20" fmla="*/ 1183 w 1756"/>
                <a:gd name="T21" fmla="*/ 21 h 190"/>
                <a:gd name="T22" fmla="*/ 1129 w 1756"/>
                <a:gd name="T23" fmla="*/ 144 h 190"/>
                <a:gd name="T24" fmla="*/ 1064 w 1756"/>
                <a:gd name="T25" fmla="*/ 26 h 190"/>
                <a:gd name="T26" fmla="*/ 1009 w 1756"/>
                <a:gd name="T27" fmla="*/ 149 h 190"/>
                <a:gd name="T28" fmla="*/ 944 w 1756"/>
                <a:gd name="T29" fmla="*/ 32 h 190"/>
                <a:gd name="T30" fmla="*/ 889 w 1756"/>
                <a:gd name="T31" fmla="*/ 154 h 190"/>
                <a:gd name="T32" fmla="*/ 824 w 1756"/>
                <a:gd name="T33" fmla="*/ 37 h 190"/>
                <a:gd name="T34" fmla="*/ 769 w 1756"/>
                <a:gd name="T35" fmla="*/ 159 h 190"/>
                <a:gd name="T36" fmla="*/ 704 w 1756"/>
                <a:gd name="T37" fmla="*/ 42 h 190"/>
                <a:gd name="T38" fmla="*/ 649 w 1756"/>
                <a:gd name="T39" fmla="*/ 164 h 190"/>
                <a:gd name="T40" fmla="*/ 584 w 1756"/>
                <a:gd name="T41" fmla="*/ 47 h 190"/>
                <a:gd name="T42" fmla="*/ 529 w 1756"/>
                <a:gd name="T43" fmla="*/ 170 h 190"/>
                <a:gd name="T44" fmla="*/ 464 w 1756"/>
                <a:gd name="T45" fmla="*/ 52 h 190"/>
                <a:gd name="T46" fmla="*/ 409 w 1756"/>
                <a:gd name="T47" fmla="*/ 175 h 190"/>
                <a:gd name="T48" fmla="*/ 344 w 1756"/>
                <a:gd name="T49" fmla="*/ 58 h 190"/>
                <a:gd name="T50" fmla="*/ 290 w 1756"/>
                <a:gd name="T51" fmla="*/ 180 h 190"/>
                <a:gd name="T52" fmla="*/ 224 w 1756"/>
                <a:gd name="T53" fmla="*/ 63 h 190"/>
                <a:gd name="T54" fmla="*/ 170 w 1756"/>
                <a:gd name="T55" fmla="*/ 185 h 190"/>
                <a:gd name="T56" fmla="*/ 104 w 1756"/>
                <a:gd name="T57" fmla="*/ 68 h 190"/>
                <a:gd name="T58" fmla="*/ 50 w 1756"/>
                <a:gd name="T59" fmla="*/ 190 h 190"/>
                <a:gd name="T60" fmla="*/ 17 w 1756"/>
                <a:gd name="T61" fmla="*/ 132 h 190"/>
                <a:gd name="T62" fmla="*/ 0 w 1756"/>
                <a:gd name="T63" fmla="*/ 13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56" h="190">
                  <a:moveTo>
                    <a:pt x="1756" y="57"/>
                  </a:moveTo>
                  <a:lnTo>
                    <a:pt x="1728" y="118"/>
                  </a:lnTo>
                  <a:lnTo>
                    <a:pt x="1663" y="0"/>
                  </a:lnTo>
                  <a:lnTo>
                    <a:pt x="1608" y="123"/>
                  </a:lnTo>
                  <a:lnTo>
                    <a:pt x="1543" y="6"/>
                  </a:lnTo>
                  <a:lnTo>
                    <a:pt x="1488" y="128"/>
                  </a:lnTo>
                  <a:lnTo>
                    <a:pt x="1423" y="11"/>
                  </a:lnTo>
                  <a:lnTo>
                    <a:pt x="1368" y="133"/>
                  </a:lnTo>
                  <a:lnTo>
                    <a:pt x="1303" y="16"/>
                  </a:lnTo>
                  <a:lnTo>
                    <a:pt x="1249" y="138"/>
                  </a:lnTo>
                  <a:lnTo>
                    <a:pt x="1183" y="21"/>
                  </a:lnTo>
                  <a:lnTo>
                    <a:pt x="1129" y="144"/>
                  </a:lnTo>
                  <a:lnTo>
                    <a:pt x="1064" y="26"/>
                  </a:lnTo>
                  <a:lnTo>
                    <a:pt x="1009" y="149"/>
                  </a:lnTo>
                  <a:lnTo>
                    <a:pt x="944" y="32"/>
                  </a:lnTo>
                  <a:lnTo>
                    <a:pt x="889" y="154"/>
                  </a:lnTo>
                  <a:lnTo>
                    <a:pt x="824" y="37"/>
                  </a:lnTo>
                  <a:lnTo>
                    <a:pt x="769" y="159"/>
                  </a:lnTo>
                  <a:lnTo>
                    <a:pt x="704" y="42"/>
                  </a:lnTo>
                  <a:lnTo>
                    <a:pt x="649" y="164"/>
                  </a:lnTo>
                  <a:lnTo>
                    <a:pt x="584" y="47"/>
                  </a:lnTo>
                  <a:lnTo>
                    <a:pt x="529" y="170"/>
                  </a:lnTo>
                  <a:lnTo>
                    <a:pt x="464" y="52"/>
                  </a:lnTo>
                  <a:lnTo>
                    <a:pt x="409" y="175"/>
                  </a:lnTo>
                  <a:lnTo>
                    <a:pt x="344" y="58"/>
                  </a:lnTo>
                  <a:lnTo>
                    <a:pt x="290" y="180"/>
                  </a:lnTo>
                  <a:lnTo>
                    <a:pt x="224" y="63"/>
                  </a:lnTo>
                  <a:lnTo>
                    <a:pt x="170" y="185"/>
                  </a:lnTo>
                  <a:lnTo>
                    <a:pt x="104" y="68"/>
                  </a:lnTo>
                  <a:lnTo>
                    <a:pt x="50" y="190"/>
                  </a:lnTo>
                  <a:lnTo>
                    <a:pt x="17" y="132"/>
                  </a:lnTo>
                  <a:lnTo>
                    <a:pt x="0" y="13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8" name="Arc 257"/>
            <p:cNvSpPr>
              <a:spLocks/>
            </p:cNvSpPr>
            <p:nvPr/>
          </p:nvSpPr>
          <p:spPr bwMode="auto">
            <a:xfrm>
              <a:off x="554" y="4945"/>
              <a:ext cx="626" cy="202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39" name="Freeform 258"/>
            <p:cNvSpPr>
              <a:spLocks/>
            </p:cNvSpPr>
            <p:nvPr/>
          </p:nvSpPr>
          <p:spPr bwMode="auto">
            <a:xfrm>
              <a:off x="535" y="4945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0" name="Arc 259"/>
            <p:cNvSpPr>
              <a:spLocks/>
            </p:cNvSpPr>
            <p:nvPr/>
          </p:nvSpPr>
          <p:spPr bwMode="auto">
            <a:xfrm>
              <a:off x="1143" y="3019"/>
              <a:ext cx="90" cy="4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1" name="Arc 260"/>
            <p:cNvSpPr>
              <a:spLocks/>
            </p:cNvSpPr>
            <p:nvPr/>
          </p:nvSpPr>
          <p:spPr bwMode="auto">
            <a:xfrm>
              <a:off x="1143" y="3067"/>
              <a:ext cx="340" cy="13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36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36" y="21599"/>
                  </a:moveTo>
                  <a:cubicBezTo>
                    <a:pt x="9631" y="21564"/>
                    <a:pt x="0" y="11904"/>
                    <a:pt x="0" y="0"/>
                  </a:cubicBezTo>
                </a:path>
                <a:path w="21600" h="21600" stroke="0" extrusionOk="0">
                  <a:moveTo>
                    <a:pt x="21536" y="21599"/>
                  </a:moveTo>
                  <a:cubicBezTo>
                    <a:pt x="9631" y="21564"/>
                    <a:pt x="0" y="11904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2" name="Freeform 261"/>
            <p:cNvSpPr>
              <a:spLocks/>
            </p:cNvSpPr>
            <p:nvPr/>
          </p:nvSpPr>
          <p:spPr bwMode="auto">
            <a:xfrm>
              <a:off x="1431" y="3186"/>
              <a:ext cx="51" cy="37"/>
            </a:xfrm>
            <a:custGeom>
              <a:avLst/>
              <a:gdLst>
                <a:gd name="T0" fmla="*/ 51 w 51"/>
                <a:gd name="T1" fmla="*/ 18 h 37"/>
                <a:gd name="T2" fmla="*/ 0 w 51"/>
                <a:gd name="T3" fmla="*/ 0 h 37"/>
                <a:gd name="T4" fmla="*/ 13 w 51"/>
                <a:gd name="T5" fmla="*/ 18 h 37"/>
                <a:gd name="T6" fmla="*/ 0 w 51"/>
                <a:gd name="T7" fmla="*/ 37 h 37"/>
                <a:gd name="T8" fmla="*/ 51 w 51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51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7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3" name="Arc 262"/>
            <p:cNvSpPr>
              <a:spLocks/>
            </p:cNvSpPr>
            <p:nvPr/>
          </p:nvSpPr>
          <p:spPr bwMode="auto">
            <a:xfrm>
              <a:off x="1153" y="4059"/>
              <a:ext cx="76" cy="37"/>
            </a:xfrm>
            <a:custGeom>
              <a:avLst/>
              <a:gdLst>
                <a:gd name="G0" fmla="+- 290 0 0"/>
                <a:gd name="G1" fmla="+- 0 0 0"/>
                <a:gd name="G2" fmla="+- 21600 0 0"/>
                <a:gd name="T0" fmla="*/ 21890 w 21890"/>
                <a:gd name="T1" fmla="*/ 0 h 21600"/>
                <a:gd name="T2" fmla="*/ 0 w 21890"/>
                <a:gd name="T3" fmla="*/ 21598 h 21600"/>
                <a:gd name="T4" fmla="*/ 290 w 2189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90" h="21600" fill="none" extrusionOk="0">
                  <a:moveTo>
                    <a:pt x="21890" y="0"/>
                  </a:moveTo>
                  <a:cubicBezTo>
                    <a:pt x="21890" y="11929"/>
                    <a:pt x="12219" y="21600"/>
                    <a:pt x="290" y="21600"/>
                  </a:cubicBezTo>
                  <a:cubicBezTo>
                    <a:pt x="193" y="21600"/>
                    <a:pt x="96" y="21599"/>
                    <a:pt x="-1" y="21598"/>
                  </a:cubicBezTo>
                </a:path>
                <a:path w="21890" h="21600" stroke="0" extrusionOk="0">
                  <a:moveTo>
                    <a:pt x="21890" y="0"/>
                  </a:moveTo>
                  <a:cubicBezTo>
                    <a:pt x="21890" y="11929"/>
                    <a:pt x="12219" y="21600"/>
                    <a:pt x="290" y="21600"/>
                  </a:cubicBezTo>
                  <a:cubicBezTo>
                    <a:pt x="193" y="21600"/>
                    <a:pt x="96" y="21599"/>
                    <a:pt x="-1" y="21598"/>
                  </a:cubicBezTo>
                  <a:lnTo>
                    <a:pt x="29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4" name="Arc 263"/>
            <p:cNvSpPr>
              <a:spLocks/>
            </p:cNvSpPr>
            <p:nvPr/>
          </p:nvSpPr>
          <p:spPr bwMode="auto">
            <a:xfrm>
              <a:off x="1153" y="4096"/>
              <a:ext cx="351" cy="149"/>
            </a:xfrm>
            <a:custGeom>
              <a:avLst/>
              <a:gdLst>
                <a:gd name="G0" fmla="+- 21600 0 0"/>
                <a:gd name="G1" fmla="+- 145 0 0"/>
                <a:gd name="G2" fmla="+- 21600 0 0"/>
                <a:gd name="T0" fmla="*/ 21600 w 21600"/>
                <a:gd name="T1" fmla="*/ 21745 h 21745"/>
                <a:gd name="T2" fmla="*/ 0 w 21600"/>
                <a:gd name="T3" fmla="*/ 0 h 21745"/>
                <a:gd name="T4" fmla="*/ 21600 w 21600"/>
                <a:gd name="T5" fmla="*/ 145 h 217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45" fill="none" extrusionOk="0">
                  <a:moveTo>
                    <a:pt x="21600" y="21745"/>
                  </a:moveTo>
                  <a:cubicBezTo>
                    <a:pt x="9670" y="21745"/>
                    <a:pt x="0" y="12074"/>
                    <a:pt x="0" y="145"/>
                  </a:cubicBezTo>
                  <a:cubicBezTo>
                    <a:pt x="-1" y="96"/>
                    <a:pt x="0" y="48"/>
                    <a:pt x="0" y="0"/>
                  </a:cubicBezTo>
                </a:path>
                <a:path w="21600" h="21745" stroke="0" extrusionOk="0">
                  <a:moveTo>
                    <a:pt x="21600" y="21745"/>
                  </a:moveTo>
                  <a:cubicBezTo>
                    <a:pt x="9670" y="21745"/>
                    <a:pt x="0" y="12074"/>
                    <a:pt x="0" y="145"/>
                  </a:cubicBezTo>
                  <a:cubicBezTo>
                    <a:pt x="-1" y="96"/>
                    <a:pt x="0" y="48"/>
                    <a:pt x="0" y="0"/>
                  </a:cubicBezTo>
                  <a:lnTo>
                    <a:pt x="21600" y="14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5" name="Freeform 264"/>
            <p:cNvSpPr>
              <a:spLocks/>
            </p:cNvSpPr>
            <p:nvPr/>
          </p:nvSpPr>
          <p:spPr bwMode="auto">
            <a:xfrm>
              <a:off x="1452" y="4227"/>
              <a:ext cx="52" cy="36"/>
            </a:xfrm>
            <a:custGeom>
              <a:avLst/>
              <a:gdLst>
                <a:gd name="T0" fmla="*/ 52 w 52"/>
                <a:gd name="T1" fmla="*/ 18 h 36"/>
                <a:gd name="T2" fmla="*/ 0 w 52"/>
                <a:gd name="T3" fmla="*/ 0 h 36"/>
                <a:gd name="T4" fmla="*/ 13 w 52"/>
                <a:gd name="T5" fmla="*/ 18 h 36"/>
                <a:gd name="T6" fmla="*/ 0 w 52"/>
                <a:gd name="T7" fmla="*/ 36 h 36"/>
                <a:gd name="T8" fmla="*/ 52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6" name="Arc 265"/>
            <p:cNvSpPr>
              <a:spLocks/>
            </p:cNvSpPr>
            <p:nvPr/>
          </p:nvSpPr>
          <p:spPr bwMode="auto">
            <a:xfrm>
              <a:off x="1143" y="5089"/>
              <a:ext cx="90" cy="6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7" name="Arc 266"/>
            <p:cNvSpPr>
              <a:spLocks/>
            </p:cNvSpPr>
            <p:nvPr/>
          </p:nvSpPr>
          <p:spPr bwMode="auto">
            <a:xfrm>
              <a:off x="1143" y="5152"/>
              <a:ext cx="356" cy="128"/>
            </a:xfrm>
            <a:custGeom>
              <a:avLst/>
              <a:gdLst>
                <a:gd name="G0" fmla="+- 21600 0 0"/>
                <a:gd name="G1" fmla="+- 169 0 0"/>
                <a:gd name="G2" fmla="+- 21600 0 0"/>
                <a:gd name="T0" fmla="*/ 21600 w 21600"/>
                <a:gd name="T1" fmla="*/ 21769 h 21769"/>
                <a:gd name="T2" fmla="*/ 1 w 21600"/>
                <a:gd name="T3" fmla="*/ 0 h 21769"/>
                <a:gd name="T4" fmla="*/ 21600 w 21600"/>
                <a:gd name="T5" fmla="*/ 169 h 2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9" fill="none" extrusionOk="0">
                  <a:moveTo>
                    <a:pt x="21600" y="21769"/>
                  </a:moveTo>
                  <a:cubicBezTo>
                    <a:pt x="9670" y="21769"/>
                    <a:pt x="0" y="12098"/>
                    <a:pt x="0" y="169"/>
                  </a:cubicBezTo>
                  <a:cubicBezTo>
                    <a:pt x="-1" y="112"/>
                    <a:pt x="0" y="56"/>
                    <a:pt x="0" y="-1"/>
                  </a:cubicBezTo>
                </a:path>
                <a:path w="21600" h="21769" stroke="0" extrusionOk="0">
                  <a:moveTo>
                    <a:pt x="21600" y="21769"/>
                  </a:moveTo>
                  <a:cubicBezTo>
                    <a:pt x="9670" y="21769"/>
                    <a:pt x="0" y="12098"/>
                    <a:pt x="0" y="169"/>
                  </a:cubicBezTo>
                  <a:cubicBezTo>
                    <a:pt x="-1" y="112"/>
                    <a:pt x="0" y="56"/>
                    <a:pt x="0" y="-1"/>
                  </a:cubicBezTo>
                  <a:lnTo>
                    <a:pt x="21600" y="169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8" name="Freeform 267"/>
            <p:cNvSpPr>
              <a:spLocks/>
            </p:cNvSpPr>
            <p:nvPr/>
          </p:nvSpPr>
          <p:spPr bwMode="auto">
            <a:xfrm>
              <a:off x="1447" y="5261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3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49" name="Freeform 268"/>
            <p:cNvSpPr>
              <a:spLocks/>
            </p:cNvSpPr>
            <p:nvPr/>
          </p:nvSpPr>
          <p:spPr bwMode="auto">
            <a:xfrm>
              <a:off x="814" y="2499"/>
              <a:ext cx="446" cy="642"/>
            </a:xfrm>
            <a:custGeom>
              <a:avLst/>
              <a:gdLst>
                <a:gd name="T0" fmla="*/ 1156 w 1261"/>
                <a:gd name="T1" fmla="*/ 1814 h 1814"/>
                <a:gd name="T2" fmla="*/ 1261 w 1261"/>
                <a:gd name="T3" fmla="*/ 1380 h 1814"/>
                <a:gd name="T4" fmla="*/ 0 w 1261"/>
                <a:gd name="T5" fmla="*/ 0 h 1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61" h="1814">
                  <a:moveTo>
                    <a:pt x="1156" y="1814"/>
                  </a:moveTo>
                  <a:lnTo>
                    <a:pt x="1261" y="138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0" name="Freeform 269"/>
            <p:cNvSpPr>
              <a:spLocks/>
            </p:cNvSpPr>
            <p:nvPr/>
          </p:nvSpPr>
          <p:spPr bwMode="auto">
            <a:xfrm>
              <a:off x="814" y="2499"/>
              <a:ext cx="48" cy="51"/>
            </a:xfrm>
            <a:custGeom>
              <a:avLst/>
              <a:gdLst>
                <a:gd name="T0" fmla="*/ 0 w 48"/>
                <a:gd name="T1" fmla="*/ 0 h 51"/>
                <a:gd name="T2" fmla="*/ 20 w 48"/>
                <a:gd name="T3" fmla="*/ 51 h 51"/>
                <a:gd name="T4" fmla="*/ 26 w 48"/>
                <a:gd name="T5" fmla="*/ 28 h 51"/>
                <a:gd name="T6" fmla="*/ 48 w 48"/>
                <a:gd name="T7" fmla="*/ 25 h 51"/>
                <a:gd name="T8" fmla="*/ 0 w 48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1">
                  <a:moveTo>
                    <a:pt x="0" y="0"/>
                  </a:moveTo>
                  <a:lnTo>
                    <a:pt x="20" y="51"/>
                  </a:lnTo>
                  <a:lnTo>
                    <a:pt x="26" y="28"/>
                  </a:lnTo>
                  <a:lnTo>
                    <a:pt x="48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1" name="Freeform 270"/>
            <p:cNvSpPr>
              <a:spLocks/>
            </p:cNvSpPr>
            <p:nvPr/>
          </p:nvSpPr>
          <p:spPr bwMode="auto">
            <a:xfrm>
              <a:off x="702" y="3550"/>
              <a:ext cx="553" cy="615"/>
            </a:xfrm>
            <a:custGeom>
              <a:avLst/>
              <a:gdLst>
                <a:gd name="T0" fmla="*/ 1425 w 1561"/>
                <a:gd name="T1" fmla="*/ 1739 h 1739"/>
                <a:gd name="T2" fmla="*/ 1561 w 1561"/>
                <a:gd name="T3" fmla="*/ 1200 h 1739"/>
                <a:gd name="T4" fmla="*/ 0 w 1561"/>
                <a:gd name="T5" fmla="*/ 0 h 1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1" h="1739">
                  <a:moveTo>
                    <a:pt x="1425" y="1739"/>
                  </a:moveTo>
                  <a:lnTo>
                    <a:pt x="1561" y="120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2" name="Freeform 271"/>
            <p:cNvSpPr>
              <a:spLocks/>
            </p:cNvSpPr>
            <p:nvPr/>
          </p:nvSpPr>
          <p:spPr bwMode="auto">
            <a:xfrm>
              <a:off x="702" y="3550"/>
              <a:ext cx="53" cy="46"/>
            </a:xfrm>
            <a:custGeom>
              <a:avLst/>
              <a:gdLst>
                <a:gd name="T0" fmla="*/ 0 w 53"/>
                <a:gd name="T1" fmla="*/ 0 h 46"/>
                <a:gd name="T2" fmla="*/ 30 w 53"/>
                <a:gd name="T3" fmla="*/ 46 h 46"/>
                <a:gd name="T4" fmla="*/ 31 w 53"/>
                <a:gd name="T5" fmla="*/ 23 h 46"/>
                <a:gd name="T6" fmla="*/ 53 w 53"/>
                <a:gd name="T7" fmla="*/ 16 h 46"/>
                <a:gd name="T8" fmla="*/ 0 w 5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46">
                  <a:moveTo>
                    <a:pt x="0" y="0"/>
                  </a:moveTo>
                  <a:lnTo>
                    <a:pt x="30" y="46"/>
                  </a:lnTo>
                  <a:lnTo>
                    <a:pt x="31" y="23"/>
                  </a:lnTo>
                  <a:lnTo>
                    <a:pt x="53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3" name="Freeform 272"/>
            <p:cNvSpPr>
              <a:spLocks/>
            </p:cNvSpPr>
            <p:nvPr/>
          </p:nvSpPr>
          <p:spPr bwMode="auto">
            <a:xfrm>
              <a:off x="862" y="4574"/>
              <a:ext cx="451" cy="637"/>
            </a:xfrm>
            <a:custGeom>
              <a:avLst/>
              <a:gdLst>
                <a:gd name="T0" fmla="*/ 945 w 1275"/>
                <a:gd name="T1" fmla="*/ 1799 h 1799"/>
                <a:gd name="T2" fmla="*/ 1275 w 1275"/>
                <a:gd name="T3" fmla="*/ 1409 h 1799"/>
                <a:gd name="T4" fmla="*/ 0 w 1275"/>
                <a:gd name="T5" fmla="*/ 0 h 1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5" h="1799">
                  <a:moveTo>
                    <a:pt x="945" y="1799"/>
                  </a:moveTo>
                  <a:lnTo>
                    <a:pt x="1275" y="140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54" name="Freeform 273"/>
            <p:cNvSpPr>
              <a:spLocks/>
            </p:cNvSpPr>
            <p:nvPr/>
          </p:nvSpPr>
          <p:spPr bwMode="auto">
            <a:xfrm>
              <a:off x="862" y="4574"/>
              <a:ext cx="49" cy="51"/>
            </a:xfrm>
            <a:custGeom>
              <a:avLst/>
              <a:gdLst>
                <a:gd name="T0" fmla="*/ 0 w 49"/>
                <a:gd name="T1" fmla="*/ 0 h 51"/>
                <a:gd name="T2" fmla="*/ 21 w 49"/>
                <a:gd name="T3" fmla="*/ 51 h 51"/>
                <a:gd name="T4" fmla="*/ 26 w 49"/>
                <a:gd name="T5" fmla="*/ 28 h 51"/>
                <a:gd name="T6" fmla="*/ 49 w 49"/>
                <a:gd name="T7" fmla="*/ 26 h 51"/>
                <a:gd name="T8" fmla="*/ 0 w 49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1">
                  <a:moveTo>
                    <a:pt x="0" y="0"/>
                  </a:moveTo>
                  <a:lnTo>
                    <a:pt x="21" y="51"/>
                  </a:lnTo>
                  <a:lnTo>
                    <a:pt x="26" y="28"/>
                  </a:lnTo>
                  <a:lnTo>
                    <a:pt x="49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356350" cy="8413750"/>
            <a:chOff x="302" y="288"/>
            <a:chExt cx="4004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2" y="288"/>
              <a:ext cx="3778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29" y="315"/>
              <a:ext cx="3977" cy="5092"/>
              <a:chOff x="329" y="315"/>
              <a:chExt cx="3977" cy="5092"/>
            </a:xfrm>
          </p:grpSpPr>
          <p:sp>
            <p:nvSpPr>
              <p:cNvPr id="10274" name="Rectangle 5"/>
              <p:cNvSpPr>
                <a:spLocks noChangeArrowheads="1"/>
              </p:cNvSpPr>
              <p:nvPr/>
            </p:nvSpPr>
            <p:spPr bwMode="auto">
              <a:xfrm>
                <a:off x="329" y="4382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5" name="Rectangle 6"/>
              <p:cNvSpPr>
                <a:spLocks noChangeArrowheads="1"/>
              </p:cNvSpPr>
              <p:nvPr/>
            </p:nvSpPr>
            <p:spPr bwMode="auto">
              <a:xfrm>
                <a:off x="329" y="2311"/>
                <a:ext cx="1759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6" name="Rectangle 7"/>
              <p:cNvSpPr>
                <a:spLocks noChangeArrowheads="1"/>
              </p:cNvSpPr>
              <p:nvPr/>
            </p:nvSpPr>
            <p:spPr bwMode="auto">
              <a:xfrm>
                <a:off x="329" y="3347"/>
                <a:ext cx="1759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7" name="Rectangle 8"/>
              <p:cNvSpPr>
                <a:spLocks noChangeArrowheads="1"/>
              </p:cNvSpPr>
              <p:nvPr/>
            </p:nvSpPr>
            <p:spPr bwMode="auto">
              <a:xfrm>
                <a:off x="734" y="462"/>
                <a:ext cx="3048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8" name="Oval 9"/>
              <p:cNvSpPr>
                <a:spLocks noChangeArrowheads="1"/>
              </p:cNvSpPr>
              <p:nvPr/>
            </p:nvSpPr>
            <p:spPr bwMode="auto">
              <a:xfrm>
                <a:off x="480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79" name="Rectangle 10"/>
              <p:cNvSpPr>
                <a:spLocks noChangeArrowheads="1"/>
              </p:cNvSpPr>
              <p:nvPr/>
            </p:nvSpPr>
            <p:spPr bwMode="auto">
              <a:xfrm>
                <a:off x="928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80" name="Oval 11"/>
              <p:cNvSpPr>
                <a:spLocks noChangeArrowheads="1"/>
              </p:cNvSpPr>
              <p:nvPr/>
            </p:nvSpPr>
            <p:spPr bwMode="auto">
              <a:xfrm>
                <a:off x="920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1" name="Rectangle 12"/>
              <p:cNvSpPr>
                <a:spLocks noChangeArrowheads="1"/>
              </p:cNvSpPr>
              <p:nvPr/>
            </p:nvSpPr>
            <p:spPr bwMode="auto">
              <a:xfrm>
                <a:off x="1218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82" name="Oval 13"/>
              <p:cNvSpPr>
                <a:spLocks noChangeArrowheads="1"/>
              </p:cNvSpPr>
              <p:nvPr/>
            </p:nvSpPr>
            <p:spPr bwMode="auto">
              <a:xfrm>
                <a:off x="1069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3" name="Rectangle 14"/>
              <p:cNvSpPr>
                <a:spLocks noChangeArrowheads="1"/>
              </p:cNvSpPr>
              <p:nvPr/>
            </p:nvSpPr>
            <p:spPr bwMode="auto">
              <a:xfrm>
                <a:off x="1517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84" name="Rectangle 15"/>
              <p:cNvSpPr>
                <a:spLocks noChangeArrowheads="1"/>
              </p:cNvSpPr>
              <p:nvPr/>
            </p:nvSpPr>
            <p:spPr bwMode="auto">
              <a:xfrm>
                <a:off x="1217" y="3995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5" name="Line 16"/>
              <p:cNvSpPr>
                <a:spLocks noChangeShapeType="1"/>
              </p:cNvSpPr>
              <p:nvPr/>
            </p:nvSpPr>
            <p:spPr bwMode="auto">
              <a:xfrm>
                <a:off x="1217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6" name="Line 17"/>
              <p:cNvSpPr>
                <a:spLocks noChangeShapeType="1"/>
              </p:cNvSpPr>
              <p:nvPr/>
            </p:nvSpPr>
            <p:spPr bwMode="auto">
              <a:xfrm flipV="1">
                <a:off x="1217" y="3995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7" name="Rectangle 18"/>
              <p:cNvSpPr>
                <a:spLocks noChangeArrowheads="1"/>
              </p:cNvSpPr>
              <p:nvPr/>
            </p:nvSpPr>
            <p:spPr bwMode="auto">
              <a:xfrm>
                <a:off x="777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88" name="Oval 19"/>
              <p:cNvSpPr>
                <a:spLocks noChangeArrowheads="1"/>
              </p:cNvSpPr>
              <p:nvPr/>
            </p:nvSpPr>
            <p:spPr bwMode="auto">
              <a:xfrm>
                <a:off x="1366" y="3995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89" name="Rectangle 20"/>
              <p:cNvSpPr>
                <a:spLocks noChangeArrowheads="1"/>
              </p:cNvSpPr>
              <p:nvPr/>
            </p:nvSpPr>
            <p:spPr bwMode="auto">
              <a:xfrm>
                <a:off x="1074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0" name="Oval 21"/>
              <p:cNvSpPr>
                <a:spLocks noChangeArrowheads="1"/>
              </p:cNvSpPr>
              <p:nvPr/>
            </p:nvSpPr>
            <p:spPr bwMode="auto">
              <a:xfrm>
                <a:off x="1515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1" name="Rectangle 22"/>
              <p:cNvSpPr>
                <a:spLocks noChangeArrowheads="1"/>
              </p:cNvSpPr>
              <p:nvPr/>
            </p:nvSpPr>
            <p:spPr bwMode="auto">
              <a:xfrm>
                <a:off x="1366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2" name="Oval 23"/>
              <p:cNvSpPr>
                <a:spLocks noChangeArrowheads="1"/>
              </p:cNvSpPr>
              <p:nvPr/>
            </p:nvSpPr>
            <p:spPr bwMode="auto">
              <a:xfrm>
                <a:off x="1663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3" name="Rectangle 24"/>
              <p:cNvSpPr>
                <a:spLocks noChangeArrowheads="1"/>
              </p:cNvSpPr>
              <p:nvPr/>
            </p:nvSpPr>
            <p:spPr bwMode="auto">
              <a:xfrm>
                <a:off x="1685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4" name="Oval 25"/>
              <p:cNvSpPr>
                <a:spLocks noChangeArrowheads="1"/>
              </p:cNvSpPr>
              <p:nvPr/>
            </p:nvSpPr>
            <p:spPr bwMode="auto">
              <a:xfrm>
                <a:off x="1217" y="4085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5" name="Rectangle 26"/>
              <p:cNvSpPr>
                <a:spLocks noChangeArrowheads="1"/>
              </p:cNvSpPr>
              <p:nvPr/>
            </p:nvSpPr>
            <p:spPr bwMode="auto">
              <a:xfrm>
                <a:off x="480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6" name="Oval 27"/>
              <p:cNvSpPr>
                <a:spLocks noChangeArrowheads="1"/>
              </p:cNvSpPr>
              <p:nvPr/>
            </p:nvSpPr>
            <p:spPr bwMode="auto">
              <a:xfrm>
                <a:off x="1223" y="4223"/>
                <a:ext cx="61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7" name="Rectangle 28"/>
              <p:cNvSpPr>
                <a:spLocks noChangeArrowheads="1"/>
              </p:cNvSpPr>
              <p:nvPr/>
            </p:nvSpPr>
            <p:spPr bwMode="auto">
              <a:xfrm>
                <a:off x="1886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8" name="Oval 29"/>
              <p:cNvSpPr>
                <a:spLocks noChangeArrowheads="1"/>
              </p:cNvSpPr>
              <p:nvPr/>
            </p:nvSpPr>
            <p:spPr bwMode="auto">
              <a:xfrm>
                <a:off x="772" y="411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99" name="Rectangle 30"/>
              <p:cNvSpPr>
                <a:spLocks noChangeArrowheads="1"/>
              </p:cNvSpPr>
              <p:nvPr/>
            </p:nvSpPr>
            <p:spPr bwMode="auto">
              <a:xfrm>
                <a:off x="830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0" name="Oval 31"/>
              <p:cNvSpPr>
                <a:spLocks noChangeArrowheads="1"/>
              </p:cNvSpPr>
              <p:nvPr/>
            </p:nvSpPr>
            <p:spPr bwMode="auto">
              <a:xfrm>
                <a:off x="1806" y="4043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1" name="Rectangle 32"/>
              <p:cNvSpPr>
                <a:spLocks noChangeArrowheads="1"/>
              </p:cNvSpPr>
              <p:nvPr/>
            </p:nvSpPr>
            <p:spPr bwMode="auto">
              <a:xfrm>
                <a:off x="1639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2" name="Oval 33"/>
              <p:cNvSpPr>
                <a:spLocks noChangeArrowheads="1"/>
              </p:cNvSpPr>
              <p:nvPr/>
            </p:nvSpPr>
            <p:spPr bwMode="auto">
              <a:xfrm>
                <a:off x="480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3" name="Rectangle 34"/>
              <p:cNvSpPr>
                <a:spLocks noChangeArrowheads="1"/>
              </p:cNvSpPr>
              <p:nvPr/>
            </p:nvSpPr>
            <p:spPr bwMode="auto">
              <a:xfrm>
                <a:off x="928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4" name="Oval 35"/>
              <p:cNvSpPr>
                <a:spLocks noChangeArrowheads="1"/>
              </p:cNvSpPr>
              <p:nvPr/>
            </p:nvSpPr>
            <p:spPr bwMode="auto">
              <a:xfrm>
                <a:off x="920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5" name="Rectangle 36"/>
              <p:cNvSpPr>
                <a:spLocks noChangeArrowheads="1"/>
              </p:cNvSpPr>
              <p:nvPr/>
            </p:nvSpPr>
            <p:spPr bwMode="auto">
              <a:xfrm>
                <a:off x="1218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6" name="Oval 37"/>
              <p:cNvSpPr>
                <a:spLocks noChangeArrowheads="1"/>
              </p:cNvSpPr>
              <p:nvPr/>
            </p:nvSpPr>
            <p:spPr bwMode="auto">
              <a:xfrm>
                <a:off x="1069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7" name="Rectangle 38"/>
              <p:cNvSpPr>
                <a:spLocks noChangeArrowheads="1"/>
              </p:cNvSpPr>
              <p:nvPr/>
            </p:nvSpPr>
            <p:spPr bwMode="auto">
              <a:xfrm>
                <a:off x="1517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8" name="Rectangle 39"/>
              <p:cNvSpPr>
                <a:spLocks noChangeArrowheads="1"/>
              </p:cNvSpPr>
              <p:nvPr/>
            </p:nvSpPr>
            <p:spPr bwMode="auto">
              <a:xfrm>
                <a:off x="1217" y="503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09" name="Line 40"/>
              <p:cNvSpPr>
                <a:spLocks noChangeShapeType="1"/>
              </p:cNvSpPr>
              <p:nvPr/>
            </p:nvSpPr>
            <p:spPr bwMode="auto">
              <a:xfrm>
                <a:off x="1217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0" name="Line 41"/>
              <p:cNvSpPr>
                <a:spLocks noChangeShapeType="1"/>
              </p:cNvSpPr>
              <p:nvPr/>
            </p:nvSpPr>
            <p:spPr bwMode="auto">
              <a:xfrm flipV="1">
                <a:off x="1217" y="503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1" name="Rectangle 42"/>
              <p:cNvSpPr>
                <a:spLocks noChangeArrowheads="1"/>
              </p:cNvSpPr>
              <p:nvPr/>
            </p:nvSpPr>
            <p:spPr bwMode="auto">
              <a:xfrm>
                <a:off x="658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2" name="Oval 43"/>
              <p:cNvSpPr>
                <a:spLocks noChangeArrowheads="1"/>
              </p:cNvSpPr>
              <p:nvPr/>
            </p:nvSpPr>
            <p:spPr bwMode="auto">
              <a:xfrm>
                <a:off x="1366" y="503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3" name="Rectangle 44"/>
              <p:cNvSpPr>
                <a:spLocks noChangeArrowheads="1"/>
              </p:cNvSpPr>
              <p:nvPr/>
            </p:nvSpPr>
            <p:spPr bwMode="auto">
              <a:xfrm>
                <a:off x="926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4" name="Oval 45"/>
              <p:cNvSpPr>
                <a:spLocks noChangeArrowheads="1"/>
              </p:cNvSpPr>
              <p:nvPr/>
            </p:nvSpPr>
            <p:spPr bwMode="auto">
              <a:xfrm>
                <a:off x="1515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5" name="Rectangle 46"/>
              <p:cNvSpPr>
                <a:spLocks noChangeArrowheads="1"/>
              </p:cNvSpPr>
              <p:nvPr/>
            </p:nvSpPr>
            <p:spPr bwMode="auto">
              <a:xfrm>
                <a:off x="1218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6" name="Oval 47"/>
              <p:cNvSpPr>
                <a:spLocks noChangeArrowheads="1"/>
              </p:cNvSpPr>
              <p:nvPr/>
            </p:nvSpPr>
            <p:spPr bwMode="auto">
              <a:xfrm>
                <a:off x="1663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7" name="Rectangle 48"/>
              <p:cNvSpPr>
                <a:spLocks noChangeArrowheads="1"/>
              </p:cNvSpPr>
              <p:nvPr/>
            </p:nvSpPr>
            <p:spPr bwMode="auto">
              <a:xfrm>
                <a:off x="1515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8" name="Oval 49"/>
              <p:cNvSpPr>
                <a:spLocks noChangeArrowheads="1"/>
              </p:cNvSpPr>
              <p:nvPr/>
            </p:nvSpPr>
            <p:spPr bwMode="auto">
              <a:xfrm>
                <a:off x="1217" y="512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19" name="Rectangle 50"/>
              <p:cNvSpPr>
                <a:spLocks noChangeArrowheads="1"/>
              </p:cNvSpPr>
              <p:nvPr/>
            </p:nvSpPr>
            <p:spPr bwMode="auto">
              <a:xfrm>
                <a:off x="480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0" name="Oval 51"/>
              <p:cNvSpPr>
                <a:spLocks noChangeArrowheads="1"/>
              </p:cNvSpPr>
              <p:nvPr/>
            </p:nvSpPr>
            <p:spPr bwMode="auto">
              <a:xfrm>
                <a:off x="1217" y="5274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1" name="Rectangle 52"/>
              <p:cNvSpPr>
                <a:spLocks noChangeArrowheads="1"/>
              </p:cNvSpPr>
              <p:nvPr/>
            </p:nvSpPr>
            <p:spPr bwMode="auto">
              <a:xfrm>
                <a:off x="1955" y="472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2" name="Oval 53"/>
              <p:cNvSpPr>
                <a:spLocks noChangeArrowheads="1"/>
              </p:cNvSpPr>
              <p:nvPr/>
            </p:nvSpPr>
            <p:spPr bwMode="auto">
              <a:xfrm>
                <a:off x="772" y="5142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3" name="Rectangle 54"/>
              <p:cNvSpPr>
                <a:spLocks noChangeArrowheads="1"/>
              </p:cNvSpPr>
              <p:nvPr/>
            </p:nvSpPr>
            <p:spPr bwMode="auto">
              <a:xfrm>
                <a:off x="1122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4" name="Oval 55"/>
              <p:cNvSpPr>
                <a:spLocks noChangeArrowheads="1"/>
              </p:cNvSpPr>
              <p:nvPr/>
            </p:nvSpPr>
            <p:spPr bwMode="auto">
              <a:xfrm>
                <a:off x="1806" y="507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5" name="Rectangle 56"/>
              <p:cNvSpPr>
                <a:spLocks noChangeArrowheads="1"/>
              </p:cNvSpPr>
              <p:nvPr/>
            </p:nvSpPr>
            <p:spPr bwMode="auto">
              <a:xfrm>
                <a:off x="1756" y="485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6" name="Oval 57"/>
              <p:cNvSpPr>
                <a:spLocks noChangeArrowheads="1"/>
              </p:cNvSpPr>
              <p:nvPr/>
            </p:nvSpPr>
            <p:spPr bwMode="auto">
              <a:xfrm>
                <a:off x="480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7" name="Rectangle 58"/>
              <p:cNvSpPr>
                <a:spLocks noChangeArrowheads="1"/>
              </p:cNvSpPr>
              <p:nvPr/>
            </p:nvSpPr>
            <p:spPr bwMode="auto">
              <a:xfrm>
                <a:off x="928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8" name="Oval 59"/>
              <p:cNvSpPr>
                <a:spLocks noChangeArrowheads="1"/>
              </p:cNvSpPr>
              <p:nvPr/>
            </p:nvSpPr>
            <p:spPr bwMode="auto">
              <a:xfrm>
                <a:off x="920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29" name="Rectangle 60"/>
              <p:cNvSpPr>
                <a:spLocks noChangeArrowheads="1"/>
              </p:cNvSpPr>
              <p:nvPr/>
            </p:nvSpPr>
            <p:spPr bwMode="auto">
              <a:xfrm>
                <a:off x="1146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0" name="Oval 61"/>
              <p:cNvSpPr>
                <a:spLocks noChangeArrowheads="1"/>
              </p:cNvSpPr>
              <p:nvPr/>
            </p:nvSpPr>
            <p:spPr bwMode="auto">
              <a:xfrm>
                <a:off x="1069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1" name="Rectangle 62"/>
              <p:cNvSpPr>
                <a:spLocks noChangeArrowheads="1"/>
              </p:cNvSpPr>
              <p:nvPr/>
            </p:nvSpPr>
            <p:spPr bwMode="auto">
              <a:xfrm>
                <a:off x="1443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2" name="Rectangle 63"/>
              <p:cNvSpPr>
                <a:spLocks noChangeArrowheads="1"/>
              </p:cNvSpPr>
              <p:nvPr/>
            </p:nvSpPr>
            <p:spPr bwMode="auto">
              <a:xfrm>
                <a:off x="1217" y="2960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3" name="Line 64"/>
              <p:cNvSpPr>
                <a:spLocks noChangeShapeType="1"/>
              </p:cNvSpPr>
              <p:nvPr/>
            </p:nvSpPr>
            <p:spPr bwMode="auto">
              <a:xfrm>
                <a:off x="1217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4" name="Line 65"/>
              <p:cNvSpPr>
                <a:spLocks noChangeShapeType="1"/>
              </p:cNvSpPr>
              <p:nvPr/>
            </p:nvSpPr>
            <p:spPr bwMode="auto">
              <a:xfrm flipV="1">
                <a:off x="1217" y="2960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5" name="Rectangle 66"/>
              <p:cNvSpPr>
                <a:spLocks noChangeArrowheads="1"/>
              </p:cNvSpPr>
              <p:nvPr/>
            </p:nvSpPr>
            <p:spPr bwMode="auto">
              <a:xfrm>
                <a:off x="777" y="283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6" name="Oval 67"/>
              <p:cNvSpPr>
                <a:spLocks noChangeArrowheads="1"/>
              </p:cNvSpPr>
              <p:nvPr/>
            </p:nvSpPr>
            <p:spPr bwMode="auto">
              <a:xfrm>
                <a:off x="1366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7" name="Rectangle 68"/>
              <p:cNvSpPr>
                <a:spLocks noChangeArrowheads="1"/>
              </p:cNvSpPr>
              <p:nvPr/>
            </p:nvSpPr>
            <p:spPr bwMode="auto">
              <a:xfrm>
                <a:off x="1074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8" name="Oval 69"/>
              <p:cNvSpPr>
                <a:spLocks noChangeArrowheads="1"/>
              </p:cNvSpPr>
              <p:nvPr/>
            </p:nvSpPr>
            <p:spPr bwMode="auto">
              <a:xfrm>
                <a:off x="1515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39" name="Rectangle 70"/>
              <p:cNvSpPr>
                <a:spLocks noChangeArrowheads="1"/>
              </p:cNvSpPr>
              <p:nvPr/>
            </p:nvSpPr>
            <p:spPr bwMode="auto">
              <a:xfrm>
                <a:off x="1366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0" name="Oval 71"/>
              <p:cNvSpPr>
                <a:spLocks noChangeArrowheads="1"/>
              </p:cNvSpPr>
              <p:nvPr/>
            </p:nvSpPr>
            <p:spPr bwMode="auto">
              <a:xfrm>
                <a:off x="1663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1" name="Rectangle 72"/>
              <p:cNvSpPr>
                <a:spLocks noChangeArrowheads="1"/>
              </p:cNvSpPr>
              <p:nvPr/>
            </p:nvSpPr>
            <p:spPr bwMode="auto">
              <a:xfrm>
                <a:off x="1623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2" name="Oval 73"/>
              <p:cNvSpPr>
                <a:spLocks noChangeArrowheads="1"/>
              </p:cNvSpPr>
              <p:nvPr/>
            </p:nvSpPr>
            <p:spPr bwMode="auto">
              <a:xfrm>
                <a:off x="1217" y="3050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3" name="Rectangle 74"/>
              <p:cNvSpPr>
                <a:spLocks noChangeArrowheads="1"/>
              </p:cNvSpPr>
              <p:nvPr/>
            </p:nvSpPr>
            <p:spPr bwMode="auto">
              <a:xfrm>
                <a:off x="480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4" name="Oval 75"/>
              <p:cNvSpPr>
                <a:spLocks noChangeArrowheads="1"/>
              </p:cNvSpPr>
              <p:nvPr/>
            </p:nvSpPr>
            <p:spPr bwMode="auto">
              <a:xfrm>
                <a:off x="1217" y="3183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5" name="Rectangle 76"/>
              <p:cNvSpPr>
                <a:spLocks noChangeArrowheads="1"/>
              </p:cNvSpPr>
              <p:nvPr/>
            </p:nvSpPr>
            <p:spPr bwMode="auto">
              <a:xfrm>
                <a:off x="1833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6" name="Oval 77"/>
              <p:cNvSpPr>
                <a:spLocks noChangeArrowheads="1"/>
              </p:cNvSpPr>
              <p:nvPr/>
            </p:nvSpPr>
            <p:spPr bwMode="auto">
              <a:xfrm>
                <a:off x="772" y="3077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7" name="Rectangle 78"/>
              <p:cNvSpPr>
                <a:spLocks noChangeArrowheads="1"/>
              </p:cNvSpPr>
              <p:nvPr/>
            </p:nvSpPr>
            <p:spPr bwMode="auto">
              <a:xfrm>
                <a:off x="1122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8" name="Oval 79"/>
              <p:cNvSpPr>
                <a:spLocks noChangeArrowheads="1"/>
              </p:cNvSpPr>
              <p:nvPr/>
            </p:nvSpPr>
            <p:spPr bwMode="auto">
              <a:xfrm>
                <a:off x="1806" y="3008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49" name="Rectangle 80"/>
              <p:cNvSpPr>
                <a:spLocks noChangeArrowheads="1"/>
              </p:cNvSpPr>
              <p:nvPr/>
            </p:nvSpPr>
            <p:spPr bwMode="auto">
              <a:xfrm>
                <a:off x="1971" y="264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0" name="Oval 81"/>
              <p:cNvSpPr>
                <a:spLocks noChangeArrowheads="1"/>
              </p:cNvSpPr>
              <p:nvPr/>
            </p:nvSpPr>
            <p:spPr bwMode="auto">
              <a:xfrm>
                <a:off x="934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1" name="Rectangle 82"/>
              <p:cNvSpPr>
                <a:spLocks noChangeArrowheads="1"/>
              </p:cNvSpPr>
              <p:nvPr/>
            </p:nvSpPr>
            <p:spPr bwMode="auto">
              <a:xfrm>
                <a:off x="1711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2" name="Oval 83"/>
              <p:cNvSpPr>
                <a:spLocks noChangeArrowheads="1"/>
              </p:cNvSpPr>
              <p:nvPr/>
            </p:nvSpPr>
            <p:spPr bwMode="auto">
              <a:xfrm>
                <a:off x="1703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3" name="Rectangle 84"/>
              <p:cNvSpPr>
                <a:spLocks noChangeArrowheads="1"/>
              </p:cNvSpPr>
              <p:nvPr/>
            </p:nvSpPr>
            <p:spPr bwMode="auto">
              <a:xfrm>
                <a:off x="2077" y="123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4" name="Oval 85"/>
              <p:cNvSpPr>
                <a:spLocks noChangeArrowheads="1"/>
              </p:cNvSpPr>
              <p:nvPr/>
            </p:nvSpPr>
            <p:spPr bwMode="auto">
              <a:xfrm>
                <a:off x="195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5" name="Rectangle 86"/>
              <p:cNvSpPr>
                <a:spLocks noChangeArrowheads="1"/>
              </p:cNvSpPr>
              <p:nvPr/>
            </p:nvSpPr>
            <p:spPr bwMode="auto">
              <a:xfrm>
                <a:off x="2513" y="125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6" name="Rectangle 87"/>
              <p:cNvSpPr>
                <a:spLocks noChangeArrowheads="1"/>
              </p:cNvSpPr>
              <p:nvPr/>
            </p:nvSpPr>
            <p:spPr bwMode="auto">
              <a:xfrm>
                <a:off x="2213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7" name="Line 88"/>
              <p:cNvSpPr>
                <a:spLocks noChangeShapeType="1"/>
              </p:cNvSpPr>
              <p:nvPr/>
            </p:nvSpPr>
            <p:spPr bwMode="auto">
              <a:xfrm>
                <a:off x="2213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8" name="Line 89"/>
              <p:cNvSpPr>
                <a:spLocks noChangeShapeType="1"/>
              </p:cNvSpPr>
              <p:nvPr/>
            </p:nvSpPr>
            <p:spPr bwMode="auto">
              <a:xfrm flipV="1">
                <a:off x="2213" y="1429"/>
                <a:ext cx="100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59" name="Rectangle 90"/>
              <p:cNvSpPr>
                <a:spLocks noChangeArrowheads="1"/>
              </p:cNvSpPr>
              <p:nvPr/>
            </p:nvSpPr>
            <p:spPr bwMode="auto">
              <a:xfrm>
                <a:off x="1446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0" name="Oval 91"/>
              <p:cNvSpPr>
                <a:spLocks noChangeArrowheads="1"/>
              </p:cNvSpPr>
              <p:nvPr/>
            </p:nvSpPr>
            <p:spPr bwMode="auto">
              <a:xfrm>
                <a:off x="2473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1" name="Rectangle 92"/>
              <p:cNvSpPr>
                <a:spLocks noChangeArrowheads="1"/>
              </p:cNvSpPr>
              <p:nvPr/>
            </p:nvSpPr>
            <p:spPr bwMode="auto">
              <a:xfrm>
                <a:off x="2215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2" name="Oval 93"/>
              <p:cNvSpPr>
                <a:spLocks noChangeArrowheads="1"/>
              </p:cNvSpPr>
              <p:nvPr/>
            </p:nvSpPr>
            <p:spPr bwMode="auto">
              <a:xfrm>
                <a:off x="2727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3" name="Rectangle 94"/>
              <p:cNvSpPr>
                <a:spLocks noChangeArrowheads="1"/>
              </p:cNvSpPr>
              <p:nvPr/>
            </p:nvSpPr>
            <p:spPr bwMode="auto">
              <a:xfrm>
                <a:off x="2730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4" name="Oval 95"/>
              <p:cNvSpPr>
                <a:spLocks noChangeArrowheads="1"/>
              </p:cNvSpPr>
              <p:nvPr/>
            </p:nvSpPr>
            <p:spPr bwMode="auto">
              <a:xfrm>
                <a:off x="2982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5" name="Rectangle 96"/>
              <p:cNvSpPr>
                <a:spLocks noChangeArrowheads="1"/>
              </p:cNvSpPr>
              <p:nvPr/>
            </p:nvSpPr>
            <p:spPr bwMode="auto">
              <a:xfrm>
                <a:off x="2990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6" name="Oval 97"/>
              <p:cNvSpPr>
                <a:spLocks noChangeArrowheads="1"/>
              </p:cNvSpPr>
              <p:nvPr/>
            </p:nvSpPr>
            <p:spPr bwMode="auto">
              <a:xfrm>
                <a:off x="2213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7" name="Rectangle 98"/>
              <p:cNvSpPr>
                <a:spLocks noChangeArrowheads="1"/>
              </p:cNvSpPr>
              <p:nvPr/>
            </p:nvSpPr>
            <p:spPr bwMode="auto">
              <a:xfrm>
                <a:off x="936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8" name="Oval 99"/>
              <p:cNvSpPr>
                <a:spLocks noChangeArrowheads="1"/>
              </p:cNvSpPr>
              <p:nvPr/>
            </p:nvSpPr>
            <p:spPr bwMode="auto">
              <a:xfrm>
                <a:off x="2213" y="1870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69" name="Rectangle 100"/>
              <p:cNvSpPr>
                <a:spLocks noChangeArrowheads="1"/>
              </p:cNvSpPr>
              <p:nvPr/>
            </p:nvSpPr>
            <p:spPr bwMode="auto">
              <a:xfrm>
                <a:off x="3367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0" name="Oval 101"/>
              <p:cNvSpPr>
                <a:spLocks noChangeArrowheads="1"/>
              </p:cNvSpPr>
              <p:nvPr/>
            </p:nvSpPr>
            <p:spPr bwMode="auto">
              <a:xfrm>
                <a:off x="1475" y="161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1" name="Rectangle 102"/>
              <p:cNvSpPr>
                <a:spLocks noChangeArrowheads="1"/>
              </p:cNvSpPr>
              <p:nvPr/>
            </p:nvSpPr>
            <p:spPr bwMode="auto">
              <a:xfrm>
                <a:off x="1547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2" name="Oval 103"/>
              <p:cNvSpPr>
                <a:spLocks noChangeArrowheads="1"/>
              </p:cNvSpPr>
              <p:nvPr/>
            </p:nvSpPr>
            <p:spPr bwMode="auto">
              <a:xfrm>
                <a:off x="3232" y="1626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73" name="Rectangle 104"/>
              <p:cNvSpPr>
                <a:spLocks noChangeArrowheads="1"/>
              </p:cNvSpPr>
              <p:nvPr/>
            </p:nvSpPr>
            <p:spPr bwMode="auto">
              <a:xfrm>
                <a:off x="2950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4" name="Rectangle 105"/>
              <p:cNvSpPr>
                <a:spLocks noChangeArrowheads="1"/>
              </p:cNvSpPr>
              <p:nvPr/>
            </p:nvSpPr>
            <p:spPr bwMode="auto">
              <a:xfrm>
                <a:off x="1838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5" name="Rectangle 106"/>
              <p:cNvSpPr>
                <a:spLocks noChangeArrowheads="1"/>
              </p:cNvSpPr>
              <p:nvPr/>
            </p:nvSpPr>
            <p:spPr bwMode="auto">
              <a:xfrm>
                <a:off x="1861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6" name="Rectangle 107"/>
              <p:cNvSpPr>
                <a:spLocks noChangeArrowheads="1"/>
              </p:cNvSpPr>
              <p:nvPr/>
            </p:nvSpPr>
            <p:spPr bwMode="auto">
              <a:xfrm>
                <a:off x="1873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7" name="Rectangle 108"/>
              <p:cNvSpPr>
                <a:spLocks noChangeArrowheads="1"/>
              </p:cNvSpPr>
              <p:nvPr/>
            </p:nvSpPr>
            <p:spPr bwMode="auto">
              <a:xfrm>
                <a:off x="844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8" name="Rectangle 109"/>
              <p:cNvSpPr>
                <a:spLocks noChangeArrowheads="1"/>
              </p:cNvSpPr>
              <p:nvPr/>
            </p:nvSpPr>
            <p:spPr bwMode="auto">
              <a:xfrm>
                <a:off x="1684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9" name="Rectangle 110"/>
              <p:cNvSpPr>
                <a:spLocks noChangeArrowheads="1"/>
              </p:cNvSpPr>
              <p:nvPr/>
            </p:nvSpPr>
            <p:spPr bwMode="auto">
              <a:xfrm>
                <a:off x="1955" y="315"/>
                <a:ext cx="1107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36 Jet Down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0" name="Rectangle 111"/>
              <p:cNvSpPr>
                <a:spLocks noChangeArrowheads="1"/>
              </p:cNvSpPr>
              <p:nvPr/>
            </p:nvSpPr>
            <p:spPr bwMode="auto">
              <a:xfrm>
                <a:off x="2120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1" name="Rectangle 112"/>
              <p:cNvSpPr>
                <a:spLocks noChangeArrowheads="1"/>
              </p:cNvSpPr>
              <p:nvPr/>
            </p:nvSpPr>
            <p:spPr bwMode="auto">
              <a:xfrm>
                <a:off x="2226" y="2328"/>
                <a:ext cx="79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2" name="Rectangle 113"/>
              <p:cNvSpPr>
                <a:spLocks noChangeArrowheads="1"/>
              </p:cNvSpPr>
              <p:nvPr/>
            </p:nvSpPr>
            <p:spPr bwMode="auto">
              <a:xfrm>
                <a:off x="2120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3" name="Rectangle 114"/>
              <p:cNvSpPr>
                <a:spLocks noChangeArrowheads="1"/>
              </p:cNvSpPr>
              <p:nvPr/>
            </p:nvSpPr>
            <p:spPr bwMode="auto">
              <a:xfrm>
                <a:off x="2120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4" name="Rectangle 115"/>
              <p:cNvSpPr>
                <a:spLocks noChangeArrowheads="1"/>
              </p:cNvSpPr>
              <p:nvPr/>
            </p:nvSpPr>
            <p:spPr bwMode="auto">
              <a:xfrm>
                <a:off x="2237" y="2530"/>
                <a:ext cx="79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:Gap-Down-Backer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5" name="Rectangle 116"/>
              <p:cNvSpPr>
                <a:spLocks noChangeArrowheads="1"/>
              </p:cNvSpPr>
              <p:nvPr/>
            </p:nvSpPr>
            <p:spPr bwMode="auto">
              <a:xfrm>
                <a:off x="2120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6" name="Rectangle 117"/>
              <p:cNvSpPr>
                <a:spLocks noChangeArrowheads="1"/>
              </p:cNvSpPr>
              <p:nvPr/>
            </p:nvSpPr>
            <p:spPr bwMode="auto">
              <a:xfrm>
                <a:off x="2248" y="2732"/>
                <a:ext cx="61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Kickout.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7" name="Rectangle 118"/>
              <p:cNvSpPr>
                <a:spLocks noChangeArrowheads="1"/>
              </p:cNvSpPr>
              <p:nvPr/>
            </p:nvSpPr>
            <p:spPr bwMode="auto">
              <a:xfrm>
                <a:off x="2120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8" name="Rectangle 119"/>
              <p:cNvSpPr>
                <a:spLocks noChangeArrowheads="1"/>
              </p:cNvSpPr>
              <p:nvPr/>
            </p:nvSpPr>
            <p:spPr bwMode="auto">
              <a:xfrm>
                <a:off x="2242" y="2933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9" name="Rectangle 120"/>
              <p:cNvSpPr>
                <a:spLocks noChangeArrowheads="1"/>
              </p:cNvSpPr>
              <p:nvPr/>
            </p:nvSpPr>
            <p:spPr bwMode="auto">
              <a:xfrm>
                <a:off x="2120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0" name="Rectangle 121"/>
              <p:cNvSpPr>
                <a:spLocks noChangeArrowheads="1"/>
              </p:cNvSpPr>
              <p:nvPr/>
            </p:nvSpPr>
            <p:spPr bwMode="auto">
              <a:xfrm>
                <a:off x="2237" y="3135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1" name="Rectangle 122"/>
              <p:cNvSpPr>
                <a:spLocks noChangeArrowheads="1"/>
              </p:cNvSpPr>
              <p:nvPr/>
            </p:nvSpPr>
            <p:spPr bwMode="auto">
              <a:xfrm>
                <a:off x="2120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2" name="Rectangle 123"/>
              <p:cNvSpPr>
                <a:spLocks noChangeArrowheads="1"/>
              </p:cNvSpPr>
              <p:nvPr/>
            </p:nvSpPr>
            <p:spPr bwMode="auto">
              <a:xfrm>
                <a:off x="2226" y="3337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3" name="Rectangle 124"/>
              <p:cNvSpPr>
                <a:spLocks noChangeArrowheads="1"/>
              </p:cNvSpPr>
              <p:nvPr/>
            </p:nvSpPr>
            <p:spPr bwMode="auto">
              <a:xfrm>
                <a:off x="2120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4" name="Rectangle 125"/>
              <p:cNvSpPr>
                <a:spLocks noChangeArrowheads="1"/>
              </p:cNvSpPr>
              <p:nvPr/>
            </p:nvSpPr>
            <p:spPr bwMode="auto">
              <a:xfrm>
                <a:off x="2221" y="3538"/>
                <a:ext cx="124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back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5" name="Rectangle 126"/>
              <p:cNvSpPr>
                <a:spLocks noChangeArrowheads="1"/>
              </p:cNvSpPr>
              <p:nvPr/>
            </p:nvSpPr>
            <p:spPr bwMode="auto">
              <a:xfrm>
                <a:off x="2120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6" name="Rectangle 127"/>
              <p:cNvSpPr>
                <a:spLocks noChangeArrowheads="1"/>
              </p:cNvSpPr>
              <p:nvPr/>
            </p:nvSpPr>
            <p:spPr bwMode="auto">
              <a:xfrm>
                <a:off x="2242" y="3740"/>
                <a:ext cx="194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12"over midline. Fake Jet sweep.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7" name="Rectangle 128"/>
              <p:cNvSpPr>
                <a:spLocks noChangeArrowheads="1"/>
              </p:cNvSpPr>
              <p:nvPr/>
            </p:nvSpPr>
            <p:spPr bwMode="auto">
              <a:xfrm>
                <a:off x="2120" y="3841"/>
                <a:ext cx="200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Step behind Jet back. Hand to FB. Fake Keep Pass.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8" name="Rectangle 129"/>
              <p:cNvSpPr>
                <a:spLocks noChangeArrowheads="1"/>
              </p:cNvSpPr>
              <p:nvPr/>
            </p:nvSpPr>
            <p:spPr bwMode="auto">
              <a:xfrm>
                <a:off x="2120" y="4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9" name="Rectangle 130"/>
              <p:cNvSpPr>
                <a:spLocks noChangeArrowheads="1"/>
              </p:cNvSpPr>
              <p:nvPr/>
            </p:nvSpPr>
            <p:spPr bwMode="auto">
              <a:xfrm>
                <a:off x="2248" y="4043"/>
                <a:ext cx="163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:1st Backer inside. Influence 9 technique.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0" name="Rectangle 131"/>
              <p:cNvSpPr>
                <a:spLocks noChangeArrowheads="1"/>
              </p:cNvSpPr>
              <p:nvPr/>
            </p:nvSpPr>
            <p:spPr bwMode="auto">
              <a:xfrm>
                <a:off x="2120" y="4244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1" name="Rectangle 132"/>
              <p:cNvSpPr>
                <a:spLocks noChangeArrowheads="1"/>
              </p:cNvSpPr>
              <p:nvPr/>
            </p:nvSpPr>
            <p:spPr bwMode="auto">
              <a:xfrm>
                <a:off x="2237" y="4244"/>
                <a:ext cx="12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Jet sweep. Block corner.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2" name="Rectangle 133"/>
              <p:cNvSpPr>
                <a:spLocks noChangeArrowheads="1"/>
              </p:cNvSpPr>
              <p:nvPr/>
            </p:nvSpPr>
            <p:spPr bwMode="auto">
              <a:xfrm>
                <a:off x="2120" y="4446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3" name="Rectangle 134"/>
              <p:cNvSpPr>
                <a:spLocks noChangeArrowheads="1"/>
              </p:cNvSpPr>
              <p:nvPr/>
            </p:nvSpPr>
            <p:spPr bwMode="auto">
              <a:xfrm>
                <a:off x="2226" y="4446"/>
                <a:ext cx="208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Deepen up. Crossover @45 aiming for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4" name="Rectangle 135"/>
              <p:cNvSpPr>
                <a:spLocks noChangeArrowheads="1"/>
              </p:cNvSpPr>
              <p:nvPr/>
            </p:nvSpPr>
            <p:spPr bwMode="auto">
              <a:xfrm>
                <a:off x="2120" y="4547"/>
                <a:ext cx="182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inside foot of TE. Square up after you get ball.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5" name="Rectangle 136"/>
              <p:cNvSpPr>
                <a:spLocks noChangeArrowheads="1"/>
              </p:cNvSpPr>
              <p:nvPr/>
            </p:nvSpPr>
            <p:spPr bwMode="auto">
              <a:xfrm>
                <a:off x="2120" y="47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6" name="Line 137"/>
              <p:cNvSpPr>
                <a:spLocks noChangeShapeType="1"/>
              </p:cNvSpPr>
              <p:nvPr/>
            </p:nvSpPr>
            <p:spPr bwMode="auto">
              <a:xfrm flipH="1" flipV="1">
                <a:off x="2779" y="1256"/>
                <a:ext cx="244" cy="17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7" name="Freeform 138"/>
              <p:cNvSpPr>
                <a:spLocks/>
              </p:cNvSpPr>
              <p:nvPr/>
            </p:nvSpPr>
            <p:spPr bwMode="auto">
              <a:xfrm>
                <a:off x="2753" y="1222"/>
                <a:ext cx="47" cy="64"/>
              </a:xfrm>
              <a:custGeom>
                <a:avLst/>
                <a:gdLst>
                  <a:gd name="T0" fmla="*/ 117 w 133"/>
                  <a:gd name="T1" fmla="*/ 0 h 182"/>
                  <a:gd name="T2" fmla="*/ 133 w 133"/>
                  <a:gd name="T3" fmla="*/ 10 h 182"/>
                  <a:gd name="T4" fmla="*/ 16 w 133"/>
                  <a:gd name="T5" fmla="*/ 182 h 182"/>
                  <a:gd name="T6" fmla="*/ 0 w 133"/>
                  <a:gd name="T7" fmla="*/ 17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3" h="182">
                    <a:moveTo>
                      <a:pt x="117" y="0"/>
                    </a:moveTo>
                    <a:lnTo>
                      <a:pt x="133" y="10"/>
                    </a:lnTo>
                    <a:lnTo>
                      <a:pt x="16" y="182"/>
                    </a:lnTo>
                    <a:lnTo>
                      <a:pt x="0" y="17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8" name="Line 139"/>
              <p:cNvSpPr>
                <a:spLocks noChangeShapeType="1"/>
              </p:cNvSpPr>
              <p:nvPr/>
            </p:nvSpPr>
            <p:spPr bwMode="auto">
              <a:xfrm>
                <a:off x="2753" y="1282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09" name="Arc 140"/>
              <p:cNvSpPr>
                <a:spLocks/>
              </p:cNvSpPr>
              <p:nvPr/>
            </p:nvSpPr>
            <p:spPr bwMode="auto">
              <a:xfrm>
                <a:off x="1208" y="5163"/>
                <a:ext cx="170" cy="63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0" name="Arc 141"/>
              <p:cNvSpPr>
                <a:spLocks/>
              </p:cNvSpPr>
              <p:nvPr/>
            </p:nvSpPr>
            <p:spPr bwMode="auto">
              <a:xfrm>
                <a:off x="1378" y="5226"/>
                <a:ext cx="367" cy="11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1" name="Freeform 142"/>
              <p:cNvSpPr>
                <a:spLocks/>
              </p:cNvSpPr>
              <p:nvPr/>
            </p:nvSpPr>
            <p:spPr bwMode="auto">
              <a:xfrm>
                <a:off x="1693" y="5320"/>
                <a:ext cx="52" cy="36"/>
              </a:xfrm>
              <a:custGeom>
                <a:avLst/>
                <a:gdLst>
                  <a:gd name="T0" fmla="*/ 52 w 52"/>
                  <a:gd name="T1" fmla="*/ 18 h 36"/>
                  <a:gd name="T2" fmla="*/ 0 w 52"/>
                  <a:gd name="T3" fmla="*/ 0 h 36"/>
                  <a:gd name="T4" fmla="*/ 13 w 52"/>
                  <a:gd name="T5" fmla="*/ 18 h 36"/>
                  <a:gd name="T6" fmla="*/ 0 w 52"/>
                  <a:gd name="T7" fmla="*/ 36 h 36"/>
                  <a:gd name="T8" fmla="*/ 52 w 52"/>
                  <a:gd name="T9" fmla="*/ 18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6">
                    <a:moveTo>
                      <a:pt x="52" y="18"/>
                    </a:moveTo>
                    <a:lnTo>
                      <a:pt x="0" y="0"/>
                    </a:lnTo>
                    <a:lnTo>
                      <a:pt x="13" y="18"/>
                    </a:lnTo>
                    <a:lnTo>
                      <a:pt x="0" y="36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2" name="Arc 143"/>
              <p:cNvSpPr>
                <a:spLocks/>
              </p:cNvSpPr>
              <p:nvPr/>
            </p:nvSpPr>
            <p:spPr bwMode="auto">
              <a:xfrm>
                <a:off x="1213" y="4128"/>
                <a:ext cx="149" cy="5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3" name="Arc 144"/>
              <p:cNvSpPr>
                <a:spLocks/>
              </p:cNvSpPr>
              <p:nvPr/>
            </p:nvSpPr>
            <p:spPr bwMode="auto">
              <a:xfrm>
                <a:off x="1362" y="4186"/>
                <a:ext cx="345" cy="1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4" name="Freeform 145"/>
              <p:cNvSpPr>
                <a:spLocks/>
              </p:cNvSpPr>
              <p:nvPr/>
            </p:nvSpPr>
            <p:spPr bwMode="auto">
              <a:xfrm>
                <a:off x="1655" y="4284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3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5" name="Arc 146"/>
              <p:cNvSpPr>
                <a:spLocks/>
              </p:cNvSpPr>
              <p:nvPr/>
            </p:nvSpPr>
            <p:spPr bwMode="auto">
              <a:xfrm>
                <a:off x="1213" y="3088"/>
                <a:ext cx="118" cy="4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6" name="Arc 147"/>
              <p:cNvSpPr>
                <a:spLocks/>
              </p:cNvSpPr>
              <p:nvPr/>
            </p:nvSpPr>
            <p:spPr bwMode="auto">
              <a:xfrm>
                <a:off x="1331" y="3135"/>
                <a:ext cx="254" cy="11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7" name="Arc 148"/>
              <p:cNvSpPr>
                <a:spLocks/>
              </p:cNvSpPr>
              <p:nvPr/>
            </p:nvSpPr>
            <p:spPr bwMode="auto">
              <a:xfrm>
                <a:off x="1585" y="3220"/>
                <a:ext cx="175" cy="2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8" name="Freeform 149"/>
              <p:cNvSpPr>
                <a:spLocks/>
              </p:cNvSpPr>
              <p:nvPr/>
            </p:nvSpPr>
            <p:spPr bwMode="auto">
              <a:xfrm>
                <a:off x="1706" y="3210"/>
                <a:ext cx="54" cy="36"/>
              </a:xfrm>
              <a:custGeom>
                <a:avLst/>
                <a:gdLst>
                  <a:gd name="T0" fmla="*/ 54 w 54"/>
                  <a:gd name="T1" fmla="*/ 10 h 36"/>
                  <a:gd name="T2" fmla="*/ 0 w 54"/>
                  <a:gd name="T3" fmla="*/ 0 h 36"/>
                  <a:gd name="T4" fmla="*/ 16 w 54"/>
                  <a:gd name="T5" fmla="*/ 15 h 36"/>
                  <a:gd name="T6" fmla="*/ 6 w 54"/>
                  <a:gd name="T7" fmla="*/ 36 h 36"/>
                  <a:gd name="T8" fmla="*/ 54 w 54"/>
                  <a:gd name="T9" fmla="*/ 1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6">
                    <a:moveTo>
                      <a:pt x="54" y="10"/>
                    </a:moveTo>
                    <a:lnTo>
                      <a:pt x="0" y="0"/>
                    </a:lnTo>
                    <a:lnTo>
                      <a:pt x="16" y="15"/>
                    </a:lnTo>
                    <a:lnTo>
                      <a:pt x="6" y="36"/>
                    </a:lnTo>
                    <a:lnTo>
                      <a:pt x="54" y="1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19" name="Freeform 150"/>
              <p:cNvSpPr>
                <a:spLocks/>
              </p:cNvSpPr>
              <p:nvPr/>
            </p:nvSpPr>
            <p:spPr bwMode="auto">
              <a:xfrm>
                <a:off x="1399" y="4929"/>
                <a:ext cx="351" cy="212"/>
              </a:xfrm>
              <a:custGeom>
                <a:avLst/>
                <a:gdLst>
                  <a:gd name="T0" fmla="*/ 0 w 991"/>
                  <a:gd name="T1" fmla="*/ 466 h 600"/>
                  <a:gd name="T2" fmla="*/ 90 w 991"/>
                  <a:gd name="T3" fmla="*/ 600 h 600"/>
                  <a:gd name="T4" fmla="*/ 991 w 991"/>
                  <a:gd name="T5" fmla="*/ 0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91" h="600">
                    <a:moveTo>
                      <a:pt x="0" y="466"/>
                    </a:moveTo>
                    <a:lnTo>
                      <a:pt x="90" y="600"/>
                    </a:lnTo>
                    <a:lnTo>
                      <a:pt x="99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0" name="Freeform 151"/>
              <p:cNvSpPr>
                <a:spLocks/>
              </p:cNvSpPr>
              <p:nvPr/>
            </p:nvSpPr>
            <p:spPr bwMode="auto">
              <a:xfrm>
                <a:off x="1730" y="4895"/>
                <a:ext cx="46" cy="64"/>
              </a:xfrm>
              <a:custGeom>
                <a:avLst/>
                <a:gdLst>
                  <a:gd name="T0" fmla="*/ 130 w 130"/>
                  <a:gd name="T1" fmla="*/ 171 h 182"/>
                  <a:gd name="T2" fmla="*/ 113 w 130"/>
                  <a:gd name="T3" fmla="*/ 182 h 182"/>
                  <a:gd name="T4" fmla="*/ 0 w 130"/>
                  <a:gd name="T5" fmla="*/ 10 h 182"/>
                  <a:gd name="T6" fmla="*/ 17 w 130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0" h="182">
                    <a:moveTo>
                      <a:pt x="130" y="171"/>
                    </a:moveTo>
                    <a:lnTo>
                      <a:pt x="113" y="182"/>
                    </a:lnTo>
                    <a:lnTo>
                      <a:pt x="0" y="10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1" name="Line 152"/>
              <p:cNvSpPr>
                <a:spLocks noChangeShapeType="1"/>
              </p:cNvSpPr>
              <p:nvPr/>
            </p:nvSpPr>
            <p:spPr bwMode="auto">
              <a:xfrm flipH="1">
                <a:off x="1730" y="4895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2" name="Freeform 153"/>
              <p:cNvSpPr>
                <a:spLocks/>
              </p:cNvSpPr>
              <p:nvPr/>
            </p:nvSpPr>
            <p:spPr bwMode="auto">
              <a:xfrm>
                <a:off x="1277" y="4780"/>
                <a:ext cx="339" cy="521"/>
              </a:xfrm>
              <a:custGeom>
                <a:avLst/>
                <a:gdLst>
                  <a:gd name="T0" fmla="*/ 0 w 959"/>
                  <a:gd name="T1" fmla="*/ 1471 h 1471"/>
                  <a:gd name="T2" fmla="*/ 959 w 959"/>
                  <a:gd name="T3" fmla="*/ 811 h 1471"/>
                  <a:gd name="T4" fmla="*/ 959 w 959"/>
                  <a:gd name="T5" fmla="*/ 0 h 1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9" h="1471">
                    <a:moveTo>
                      <a:pt x="0" y="1471"/>
                    </a:moveTo>
                    <a:lnTo>
                      <a:pt x="959" y="811"/>
                    </a:lnTo>
                    <a:lnTo>
                      <a:pt x="95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3" name="Freeform 154"/>
              <p:cNvSpPr>
                <a:spLocks/>
              </p:cNvSpPr>
              <p:nvPr/>
            </p:nvSpPr>
            <p:spPr bwMode="auto">
              <a:xfrm>
                <a:off x="1598" y="4780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4" name="Freeform 155"/>
              <p:cNvSpPr>
                <a:spLocks/>
              </p:cNvSpPr>
              <p:nvPr/>
            </p:nvSpPr>
            <p:spPr bwMode="auto">
              <a:xfrm>
                <a:off x="1267" y="3729"/>
                <a:ext cx="344" cy="505"/>
              </a:xfrm>
              <a:custGeom>
                <a:avLst/>
                <a:gdLst>
                  <a:gd name="T0" fmla="*/ 0 w 974"/>
                  <a:gd name="T1" fmla="*/ 1426 h 1426"/>
                  <a:gd name="T2" fmla="*/ 930 w 974"/>
                  <a:gd name="T3" fmla="*/ 916 h 1426"/>
                  <a:gd name="T4" fmla="*/ 974 w 974"/>
                  <a:gd name="T5" fmla="*/ 0 h 1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74" h="1426">
                    <a:moveTo>
                      <a:pt x="0" y="1426"/>
                    </a:moveTo>
                    <a:lnTo>
                      <a:pt x="930" y="916"/>
                    </a:lnTo>
                    <a:lnTo>
                      <a:pt x="97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5" name="Freeform 156"/>
              <p:cNvSpPr>
                <a:spLocks/>
              </p:cNvSpPr>
              <p:nvPr/>
            </p:nvSpPr>
            <p:spPr bwMode="auto">
              <a:xfrm>
                <a:off x="1591" y="3729"/>
                <a:ext cx="37" cy="53"/>
              </a:xfrm>
              <a:custGeom>
                <a:avLst/>
                <a:gdLst>
                  <a:gd name="T0" fmla="*/ 20 w 37"/>
                  <a:gd name="T1" fmla="*/ 0 h 53"/>
                  <a:gd name="T2" fmla="*/ 0 w 37"/>
                  <a:gd name="T3" fmla="*/ 51 h 53"/>
                  <a:gd name="T4" fmla="*/ 19 w 37"/>
                  <a:gd name="T5" fmla="*/ 39 h 53"/>
                  <a:gd name="T6" fmla="*/ 37 w 37"/>
                  <a:gd name="T7" fmla="*/ 53 h 53"/>
                  <a:gd name="T8" fmla="*/ 20 w 3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3">
                    <a:moveTo>
                      <a:pt x="20" y="0"/>
                    </a:moveTo>
                    <a:lnTo>
                      <a:pt x="0" y="51"/>
                    </a:lnTo>
                    <a:lnTo>
                      <a:pt x="19" y="39"/>
                    </a:lnTo>
                    <a:lnTo>
                      <a:pt x="37" y="53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6" name="Freeform 157"/>
              <p:cNvSpPr>
                <a:spLocks/>
              </p:cNvSpPr>
              <p:nvPr/>
            </p:nvSpPr>
            <p:spPr bwMode="auto">
              <a:xfrm>
                <a:off x="1272" y="2705"/>
                <a:ext cx="478" cy="494"/>
              </a:xfrm>
              <a:custGeom>
                <a:avLst/>
                <a:gdLst>
                  <a:gd name="T0" fmla="*/ 0 w 1350"/>
                  <a:gd name="T1" fmla="*/ 1395 h 1395"/>
                  <a:gd name="T2" fmla="*/ 990 w 1350"/>
                  <a:gd name="T3" fmla="*/ 931 h 1395"/>
                  <a:gd name="T4" fmla="*/ 1350 w 1350"/>
                  <a:gd name="T5" fmla="*/ 0 h 13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50" h="1395">
                    <a:moveTo>
                      <a:pt x="0" y="1395"/>
                    </a:moveTo>
                    <a:lnTo>
                      <a:pt x="990" y="931"/>
                    </a:lnTo>
                    <a:lnTo>
                      <a:pt x="13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7" name="Freeform 158"/>
              <p:cNvSpPr>
                <a:spLocks/>
              </p:cNvSpPr>
              <p:nvPr/>
            </p:nvSpPr>
            <p:spPr bwMode="auto">
              <a:xfrm>
                <a:off x="1713" y="2705"/>
                <a:ext cx="37" cy="55"/>
              </a:xfrm>
              <a:custGeom>
                <a:avLst/>
                <a:gdLst>
                  <a:gd name="T0" fmla="*/ 37 w 37"/>
                  <a:gd name="T1" fmla="*/ 0 h 55"/>
                  <a:gd name="T2" fmla="*/ 0 w 37"/>
                  <a:gd name="T3" fmla="*/ 42 h 55"/>
                  <a:gd name="T4" fmla="*/ 23 w 37"/>
                  <a:gd name="T5" fmla="*/ 36 h 55"/>
                  <a:gd name="T6" fmla="*/ 36 w 37"/>
                  <a:gd name="T7" fmla="*/ 55 h 55"/>
                  <a:gd name="T8" fmla="*/ 37 w 37"/>
                  <a:gd name="T9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5">
                    <a:moveTo>
                      <a:pt x="37" y="0"/>
                    </a:moveTo>
                    <a:lnTo>
                      <a:pt x="0" y="42"/>
                    </a:lnTo>
                    <a:lnTo>
                      <a:pt x="23" y="36"/>
                    </a:lnTo>
                    <a:lnTo>
                      <a:pt x="36" y="5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8" name="Freeform 159"/>
              <p:cNvSpPr>
                <a:spLocks/>
              </p:cNvSpPr>
              <p:nvPr/>
            </p:nvSpPr>
            <p:spPr bwMode="auto">
              <a:xfrm>
                <a:off x="810" y="5173"/>
                <a:ext cx="605" cy="48"/>
              </a:xfrm>
              <a:custGeom>
                <a:avLst/>
                <a:gdLst>
                  <a:gd name="T0" fmla="*/ 0 w 1710"/>
                  <a:gd name="T1" fmla="*/ 74 h 133"/>
                  <a:gd name="T2" fmla="*/ 29 w 1710"/>
                  <a:gd name="T3" fmla="*/ 13 h 133"/>
                  <a:gd name="T4" fmla="*/ 90 w 1710"/>
                  <a:gd name="T5" fmla="*/ 133 h 133"/>
                  <a:gd name="T6" fmla="*/ 149 w 1710"/>
                  <a:gd name="T7" fmla="*/ 12 h 133"/>
                  <a:gd name="T8" fmla="*/ 210 w 1710"/>
                  <a:gd name="T9" fmla="*/ 132 h 133"/>
                  <a:gd name="T10" fmla="*/ 269 w 1710"/>
                  <a:gd name="T11" fmla="*/ 11 h 133"/>
                  <a:gd name="T12" fmla="*/ 330 w 1710"/>
                  <a:gd name="T13" fmla="*/ 131 h 133"/>
                  <a:gd name="T14" fmla="*/ 389 w 1710"/>
                  <a:gd name="T15" fmla="*/ 10 h 133"/>
                  <a:gd name="T16" fmla="*/ 450 w 1710"/>
                  <a:gd name="T17" fmla="*/ 130 h 133"/>
                  <a:gd name="T18" fmla="*/ 509 w 1710"/>
                  <a:gd name="T19" fmla="*/ 9 h 133"/>
                  <a:gd name="T20" fmla="*/ 570 w 1710"/>
                  <a:gd name="T21" fmla="*/ 129 h 133"/>
                  <a:gd name="T22" fmla="*/ 629 w 1710"/>
                  <a:gd name="T23" fmla="*/ 8 h 133"/>
                  <a:gd name="T24" fmla="*/ 690 w 1710"/>
                  <a:gd name="T25" fmla="*/ 127 h 133"/>
                  <a:gd name="T26" fmla="*/ 749 w 1710"/>
                  <a:gd name="T27" fmla="*/ 7 h 133"/>
                  <a:gd name="T28" fmla="*/ 810 w 1710"/>
                  <a:gd name="T29" fmla="*/ 126 h 133"/>
                  <a:gd name="T30" fmla="*/ 869 w 1710"/>
                  <a:gd name="T31" fmla="*/ 6 h 133"/>
                  <a:gd name="T32" fmla="*/ 930 w 1710"/>
                  <a:gd name="T33" fmla="*/ 125 h 133"/>
                  <a:gd name="T34" fmla="*/ 989 w 1710"/>
                  <a:gd name="T35" fmla="*/ 5 h 133"/>
                  <a:gd name="T36" fmla="*/ 1050 w 1710"/>
                  <a:gd name="T37" fmla="*/ 124 h 133"/>
                  <a:gd name="T38" fmla="*/ 1109 w 1710"/>
                  <a:gd name="T39" fmla="*/ 4 h 133"/>
                  <a:gd name="T40" fmla="*/ 1170 w 1710"/>
                  <a:gd name="T41" fmla="*/ 123 h 133"/>
                  <a:gd name="T42" fmla="*/ 1229 w 1710"/>
                  <a:gd name="T43" fmla="*/ 3 h 133"/>
                  <a:gd name="T44" fmla="*/ 1290 w 1710"/>
                  <a:gd name="T45" fmla="*/ 122 h 133"/>
                  <a:gd name="T46" fmla="*/ 1349 w 1710"/>
                  <a:gd name="T47" fmla="*/ 2 h 133"/>
                  <a:gd name="T48" fmla="*/ 1410 w 1710"/>
                  <a:gd name="T49" fmla="*/ 121 h 133"/>
                  <a:gd name="T50" fmla="*/ 1469 w 1710"/>
                  <a:gd name="T51" fmla="*/ 1 h 133"/>
                  <a:gd name="T52" fmla="*/ 1530 w 1710"/>
                  <a:gd name="T53" fmla="*/ 120 h 133"/>
                  <a:gd name="T54" fmla="*/ 1589 w 1710"/>
                  <a:gd name="T55" fmla="*/ 0 h 133"/>
                  <a:gd name="T56" fmla="*/ 1650 w 1710"/>
                  <a:gd name="T57" fmla="*/ 119 h 133"/>
                  <a:gd name="T58" fmla="*/ 1679 w 1710"/>
                  <a:gd name="T59" fmla="*/ 59 h 133"/>
                  <a:gd name="T60" fmla="*/ 1710 w 1710"/>
                  <a:gd name="T61" fmla="*/ 5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10" h="133">
                    <a:moveTo>
                      <a:pt x="0" y="74"/>
                    </a:moveTo>
                    <a:lnTo>
                      <a:pt x="29" y="13"/>
                    </a:lnTo>
                    <a:lnTo>
                      <a:pt x="90" y="133"/>
                    </a:lnTo>
                    <a:lnTo>
                      <a:pt x="149" y="12"/>
                    </a:lnTo>
                    <a:lnTo>
                      <a:pt x="210" y="132"/>
                    </a:lnTo>
                    <a:lnTo>
                      <a:pt x="269" y="11"/>
                    </a:lnTo>
                    <a:lnTo>
                      <a:pt x="330" y="131"/>
                    </a:lnTo>
                    <a:lnTo>
                      <a:pt x="389" y="10"/>
                    </a:lnTo>
                    <a:lnTo>
                      <a:pt x="450" y="130"/>
                    </a:lnTo>
                    <a:lnTo>
                      <a:pt x="509" y="9"/>
                    </a:lnTo>
                    <a:lnTo>
                      <a:pt x="570" y="129"/>
                    </a:lnTo>
                    <a:lnTo>
                      <a:pt x="629" y="8"/>
                    </a:lnTo>
                    <a:lnTo>
                      <a:pt x="690" y="127"/>
                    </a:lnTo>
                    <a:lnTo>
                      <a:pt x="749" y="7"/>
                    </a:lnTo>
                    <a:lnTo>
                      <a:pt x="810" y="126"/>
                    </a:lnTo>
                    <a:lnTo>
                      <a:pt x="869" y="6"/>
                    </a:lnTo>
                    <a:lnTo>
                      <a:pt x="930" y="125"/>
                    </a:lnTo>
                    <a:lnTo>
                      <a:pt x="989" y="5"/>
                    </a:lnTo>
                    <a:lnTo>
                      <a:pt x="1050" y="124"/>
                    </a:lnTo>
                    <a:lnTo>
                      <a:pt x="1109" y="4"/>
                    </a:lnTo>
                    <a:lnTo>
                      <a:pt x="1170" y="123"/>
                    </a:lnTo>
                    <a:lnTo>
                      <a:pt x="1229" y="3"/>
                    </a:lnTo>
                    <a:lnTo>
                      <a:pt x="1290" y="122"/>
                    </a:lnTo>
                    <a:lnTo>
                      <a:pt x="1349" y="2"/>
                    </a:lnTo>
                    <a:lnTo>
                      <a:pt x="1410" y="121"/>
                    </a:lnTo>
                    <a:lnTo>
                      <a:pt x="1469" y="1"/>
                    </a:lnTo>
                    <a:lnTo>
                      <a:pt x="1530" y="120"/>
                    </a:lnTo>
                    <a:lnTo>
                      <a:pt x="1589" y="0"/>
                    </a:lnTo>
                    <a:lnTo>
                      <a:pt x="1650" y="119"/>
                    </a:lnTo>
                    <a:lnTo>
                      <a:pt x="1679" y="59"/>
                    </a:lnTo>
                    <a:lnTo>
                      <a:pt x="1710" y="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29" name="Arc 160"/>
              <p:cNvSpPr>
                <a:spLocks/>
              </p:cNvSpPr>
              <p:nvPr/>
            </p:nvSpPr>
            <p:spPr bwMode="auto">
              <a:xfrm>
                <a:off x="1415" y="4908"/>
                <a:ext cx="595" cy="287"/>
              </a:xfrm>
              <a:custGeom>
                <a:avLst/>
                <a:gdLst>
                  <a:gd name="G0" fmla="+- 36 0 0"/>
                  <a:gd name="G1" fmla="+- 76 0 0"/>
                  <a:gd name="G2" fmla="+- 21600 0 0"/>
                  <a:gd name="T0" fmla="*/ 21636 w 21636"/>
                  <a:gd name="T1" fmla="*/ 0 h 21676"/>
                  <a:gd name="T2" fmla="*/ 0 w 21636"/>
                  <a:gd name="T3" fmla="*/ 21676 h 21676"/>
                  <a:gd name="T4" fmla="*/ 36 w 21636"/>
                  <a:gd name="T5" fmla="*/ 76 h 21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6" h="21676" fill="none" extrusionOk="0">
                    <a:moveTo>
                      <a:pt x="21635" y="0"/>
                    </a:moveTo>
                    <a:cubicBezTo>
                      <a:pt x="21635" y="25"/>
                      <a:pt x="21636" y="50"/>
                      <a:pt x="21636" y="76"/>
                    </a:cubicBezTo>
                    <a:cubicBezTo>
                      <a:pt x="21636" y="12005"/>
                      <a:pt x="11965" y="21676"/>
                      <a:pt x="36" y="21676"/>
                    </a:cubicBezTo>
                    <a:cubicBezTo>
                      <a:pt x="24" y="21676"/>
                      <a:pt x="12" y="21675"/>
                      <a:pt x="0" y="21675"/>
                    </a:cubicBezTo>
                  </a:path>
                  <a:path w="21636" h="21676" stroke="0" extrusionOk="0">
                    <a:moveTo>
                      <a:pt x="21635" y="0"/>
                    </a:moveTo>
                    <a:cubicBezTo>
                      <a:pt x="21635" y="25"/>
                      <a:pt x="21636" y="50"/>
                      <a:pt x="21636" y="76"/>
                    </a:cubicBezTo>
                    <a:cubicBezTo>
                      <a:pt x="21636" y="12005"/>
                      <a:pt x="11965" y="21676"/>
                      <a:pt x="36" y="21676"/>
                    </a:cubicBezTo>
                    <a:cubicBezTo>
                      <a:pt x="24" y="21676"/>
                      <a:pt x="12" y="21675"/>
                      <a:pt x="0" y="21675"/>
                    </a:cubicBezTo>
                    <a:lnTo>
                      <a:pt x="36" y="7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0" name="Freeform 161"/>
              <p:cNvSpPr>
                <a:spLocks/>
              </p:cNvSpPr>
              <p:nvPr/>
            </p:nvSpPr>
            <p:spPr bwMode="auto">
              <a:xfrm>
                <a:off x="1991" y="4908"/>
                <a:ext cx="38" cy="52"/>
              </a:xfrm>
              <a:custGeom>
                <a:avLst/>
                <a:gdLst>
                  <a:gd name="T0" fmla="*/ 19 w 38"/>
                  <a:gd name="T1" fmla="*/ 0 h 52"/>
                  <a:gd name="T2" fmla="*/ 0 w 38"/>
                  <a:gd name="T3" fmla="*/ 52 h 52"/>
                  <a:gd name="T4" fmla="*/ 19 w 38"/>
                  <a:gd name="T5" fmla="*/ 39 h 52"/>
                  <a:gd name="T6" fmla="*/ 38 w 38"/>
                  <a:gd name="T7" fmla="*/ 52 h 52"/>
                  <a:gd name="T8" fmla="*/ 19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8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1" name="Freeform 162"/>
              <p:cNvSpPr>
                <a:spLocks/>
              </p:cNvSpPr>
              <p:nvPr/>
            </p:nvSpPr>
            <p:spPr bwMode="auto">
              <a:xfrm>
                <a:off x="789" y="4149"/>
                <a:ext cx="615" cy="47"/>
              </a:xfrm>
              <a:custGeom>
                <a:avLst/>
                <a:gdLst>
                  <a:gd name="T0" fmla="*/ 0 w 1739"/>
                  <a:gd name="T1" fmla="*/ 73 h 132"/>
                  <a:gd name="T2" fmla="*/ 29 w 1739"/>
                  <a:gd name="T3" fmla="*/ 12 h 132"/>
                  <a:gd name="T4" fmla="*/ 90 w 1739"/>
                  <a:gd name="T5" fmla="*/ 132 h 132"/>
                  <a:gd name="T6" fmla="*/ 149 w 1739"/>
                  <a:gd name="T7" fmla="*/ 11 h 132"/>
                  <a:gd name="T8" fmla="*/ 210 w 1739"/>
                  <a:gd name="T9" fmla="*/ 131 h 132"/>
                  <a:gd name="T10" fmla="*/ 269 w 1739"/>
                  <a:gd name="T11" fmla="*/ 10 h 132"/>
                  <a:gd name="T12" fmla="*/ 330 w 1739"/>
                  <a:gd name="T13" fmla="*/ 130 h 132"/>
                  <a:gd name="T14" fmla="*/ 389 w 1739"/>
                  <a:gd name="T15" fmla="*/ 9 h 132"/>
                  <a:gd name="T16" fmla="*/ 450 w 1739"/>
                  <a:gd name="T17" fmla="*/ 129 h 132"/>
                  <a:gd name="T18" fmla="*/ 509 w 1739"/>
                  <a:gd name="T19" fmla="*/ 8 h 132"/>
                  <a:gd name="T20" fmla="*/ 570 w 1739"/>
                  <a:gd name="T21" fmla="*/ 128 h 132"/>
                  <a:gd name="T22" fmla="*/ 629 w 1739"/>
                  <a:gd name="T23" fmla="*/ 7 h 132"/>
                  <a:gd name="T24" fmla="*/ 690 w 1739"/>
                  <a:gd name="T25" fmla="*/ 127 h 132"/>
                  <a:gd name="T26" fmla="*/ 749 w 1739"/>
                  <a:gd name="T27" fmla="*/ 6 h 132"/>
                  <a:gd name="T28" fmla="*/ 810 w 1739"/>
                  <a:gd name="T29" fmla="*/ 126 h 132"/>
                  <a:gd name="T30" fmla="*/ 869 w 1739"/>
                  <a:gd name="T31" fmla="*/ 6 h 132"/>
                  <a:gd name="T32" fmla="*/ 930 w 1739"/>
                  <a:gd name="T33" fmla="*/ 125 h 132"/>
                  <a:gd name="T34" fmla="*/ 989 w 1739"/>
                  <a:gd name="T35" fmla="*/ 5 h 132"/>
                  <a:gd name="T36" fmla="*/ 1050 w 1739"/>
                  <a:gd name="T37" fmla="*/ 124 h 132"/>
                  <a:gd name="T38" fmla="*/ 1109 w 1739"/>
                  <a:gd name="T39" fmla="*/ 4 h 132"/>
                  <a:gd name="T40" fmla="*/ 1170 w 1739"/>
                  <a:gd name="T41" fmla="*/ 123 h 132"/>
                  <a:gd name="T42" fmla="*/ 1229 w 1739"/>
                  <a:gd name="T43" fmla="*/ 3 h 132"/>
                  <a:gd name="T44" fmla="*/ 1290 w 1739"/>
                  <a:gd name="T45" fmla="*/ 122 h 132"/>
                  <a:gd name="T46" fmla="*/ 1349 w 1739"/>
                  <a:gd name="T47" fmla="*/ 2 h 132"/>
                  <a:gd name="T48" fmla="*/ 1410 w 1739"/>
                  <a:gd name="T49" fmla="*/ 121 h 132"/>
                  <a:gd name="T50" fmla="*/ 1469 w 1739"/>
                  <a:gd name="T51" fmla="*/ 1 h 132"/>
                  <a:gd name="T52" fmla="*/ 1530 w 1739"/>
                  <a:gd name="T53" fmla="*/ 120 h 132"/>
                  <a:gd name="T54" fmla="*/ 1589 w 1739"/>
                  <a:gd name="T55" fmla="*/ 0 h 132"/>
                  <a:gd name="T56" fmla="*/ 1650 w 1739"/>
                  <a:gd name="T57" fmla="*/ 119 h 132"/>
                  <a:gd name="T58" fmla="*/ 1679 w 1739"/>
                  <a:gd name="T59" fmla="*/ 59 h 132"/>
                  <a:gd name="T60" fmla="*/ 1739 w 1739"/>
                  <a:gd name="T61" fmla="*/ 5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39" h="132">
                    <a:moveTo>
                      <a:pt x="0" y="73"/>
                    </a:moveTo>
                    <a:lnTo>
                      <a:pt x="29" y="12"/>
                    </a:lnTo>
                    <a:lnTo>
                      <a:pt x="90" y="132"/>
                    </a:lnTo>
                    <a:lnTo>
                      <a:pt x="149" y="11"/>
                    </a:lnTo>
                    <a:lnTo>
                      <a:pt x="210" y="131"/>
                    </a:lnTo>
                    <a:lnTo>
                      <a:pt x="269" y="10"/>
                    </a:lnTo>
                    <a:lnTo>
                      <a:pt x="330" y="130"/>
                    </a:lnTo>
                    <a:lnTo>
                      <a:pt x="389" y="9"/>
                    </a:lnTo>
                    <a:lnTo>
                      <a:pt x="450" y="129"/>
                    </a:lnTo>
                    <a:lnTo>
                      <a:pt x="509" y="8"/>
                    </a:lnTo>
                    <a:lnTo>
                      <a:pt x="570" y="128"/>
                    </a:lnTo>
                    <a:lnTo>
                      <a:pt x="629" y="7"/>
                    </a:lnTo>
                    <a:lnTo>
                      <a:pt x="690" y="127"/>
                    </a:lnTo>
                    <a:lnTo>
                      <a:pt x="749" y="6"/>
                    </a:lnTo>
                    <a:lnTo>
                      <a:pt x="810" y="126"/>
                    </a:lnTo>
                    <a:lnTo>
                      <a:pt x="869" y="6"/>
                    </a:lnTo>
                    <a:lnTo>
                      <a:pt x="930" y="125"/>
                    </a:lnTo>
                    <a:lnTo>
                      <a:pt x="989" y="5"/>
                    </a:lnTo>
                    <a:lnTo>
                      <a:pt x="1050" y="124"/>
                    </a:lnTo>
                    <a:lnTo>
                      <a:pt x="1109" y="4"/>
                    </a:lnTo>
                    <a:lnTo>
                      <a:pt x="1170" y="123"/>
                    </a:lnTo>
                    <a:lnTo>
                      <a:pt x="1229" y="3"/>
                    </a:lnTo>
                    <a:lnTo>
                      <a:pt x="1290" y="122"/>
                    </a:lnTo>
                    <a:lnTo>
                      <a:pt x="1349" y="2"/>
                    </a:lnTo>
                    <a:lnTo>
                      <a:pt x="1410" y="121"/>
                    </a:lnTo>
                    <a:lnTo>
                      <a:pt x="1469" y="1"/>
                    </a:lnTo>
                    <a:lnTo>
                      <a:pt x="1530" y="120"/>
                    </a:lnTo>
                    <a:lnTo>
                      <a:pt x="1589" y="0"/>
                    </a:lnTo>
                    <a:lnTo>
                      <a:pt x="1650" y="119"/>
                    </a:lnTo>
                    <a:lnTo>
                      <a:pt x="1679" y="59"/>
                    </a:lnTo>
                    <a:lnTo>
                      <a:pt x="1739" y="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2" name="Arc 163"/>
              <p:cNvSpPr>
                <a:spLocks/>
              </p:cNvSpPr>
              <p:nvPr/>
            </p:nvSpPr>
            <p:spPr bwMode="auto">
              <a:xfrm>
                <a:off x="1404" y="3990"/>
                <a:ext cx="591" cy="181"/>
              </a:xfrm>
              <a:custGeom>
                <a:avLst/>
                <a:gdLst>
                  <a:gd name="G0" fmla="+- 37 0 0"/>
                  <a:gd name="G1" fmla="+- 0 0 0"/>
                  <a:gd name="G2" fmla="+- 21600 0 0"/>
                  <a:gd name="T0" fmla="*/ 21637 w 21637"/>
                  <a:gd name="T1" fmla="*/ 0 h 21600"/>
                  <a:gd name="T2" fmla="*/ 0 w 21637"/>
                  <a:gd name="T3" fmla="*/ 21600 h 21600"/>
                  <a:gd name="T4" fmla="*/ 37 w 21637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7" h="21600" fill="none" extrusionOk="0">
                    <a:moveTo>
                      <a:pt x="21637" y="0"/>
                    </a:moveTo>
                    <a:cubicBezTo>
                      <a:pt x="21637" y="11929"/>
                      <a:pt x="11966" y="21600"/>
                      <a:pt x="37" y="21600"/>
                    </a:cubicBezTo>
                    <a:cubicBezTo>
                      <a:pt x="24" y="21600"/>
                      <a:pt x="12" y="21599"/>
                      <a:pt x="0" y="21599"/>
                    </a:cubicBezTo>
                  </a:path>
                  <a:path w="21637" h="21600" stroke="0" extrusionOk="0">
                    <a:moveTo>
                      <a:pt x="21637" y="0"/>
                    </a:moveTo>
                    <a:cubicBezTo>
                      <a:pt x="21637" y="11929"/>
                      <a:pt x="11966" y="21600"/>
                      <a:pt x="37" y="21600"/>
                    </a:cubicBezTo>
                    <a:cubicBezTo>
                      <a:pt x="24" y="21600"/>
                      <a:pt x="12" y="21599"/>
                      <a:pt x="0" y="21599"/>
                    </a:cubicBezTo>
                    <a:lnTo>
                      <a:pt x="37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3" name="Freeform 164"/>
              <p:cNvSpPr>
                <a:spLocks/>
              </p:cNvSpPr>
              <p:nvPr/>
            </p:nvSpPr>
            <p:spPr bwMode="auto">
              <a:xfrm>
                <a:off x="1975" y="3990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4" name="Freeform 165"/>
              <p:cNvSpPr>
                <a:spLocks/>
              </p:cNvSpPr>
              <p:nvPr/>
            </p:nvSpPr>
            <p:spPr bwMode="auto">
              <a:xfrm>
                <a:off x="810" y="3119"/>
                <a:ext cx="579" cy="43"/>
              </a:xfrm>
              <a:custGeom>
                <a:avLst/>
                <a:gdLst>
                  <a:gd name="T0" fmla="*/ 0 w 1635"/>
                  <a:gd name="T1" fmla="*/ 60 h 120"/>
                  <a:gd name="T2" fmla="*/ 30 w 1635"/>
                  <a:gd name="T3" fmla="*/ 0 h 120"/>
                  <a:gd name="T4" fmla="*/ 90 w 1635"/>
                  <a:gd name="T5" fmla="*/ 120 h 120"/>
                  <a:gd name="T6" fmla="*/ 150 w 1635"/>
                  <a:gd name="T7" fmla="*/ 0 h 120"/>
                  <a:gd name="T8" fmla="*/ 210 w 1635"/>
                  <a:gd name="T9" fmla="*/ 120 h 120"/>
                  <a:gd name="T10" fmla="*/ 270 w 1635"/>
                  <a:gd name="T11" fmla="*/ 0 h 120"/>
                  <a:gd name="T12" fmla="*/ 330 w 1635"/>
                  <a:gd name="T13" fmla="*/ 120 h 120"/>
                  <a:gd name="T14" fmla="*/ 390 w 1635"/>
                  <a:gd name="T15" fmla="*/ 0 h 120"/>
                  <a:gd name="T16" fmla="*/ 450 w 1635"/>
                  <a:gd name="T17" fmla="*/ 120 h 120"/>
                  <a:gd name="T18" fmla="*/ 510 w 1635"/>
                  <a:gd name="T19" fmla="*/ 0 h 120"/>
                  <a:gd name="T20" fmla="*/ 570 w 1635"/>
                  <a:gd name="T21" fmla="*/ 120 h 120"/>
                  <a:gd name="T22" fmla="*/ 630 w 1635"/>
                  <a:gd name="T23" fmla="*/ 0 h 120"/>
                  <a:gd name="T24" fmla="*/ 690 w 1635"/>
                  <a:gd name="T25" fmla="*/ 120 h 120"/>
                  <a:gd name="T26" fmla="*/ 750 w 1635"/>
                  <a:gd name="T27" fmla="*/ 0 h 120"/>
                  <a:gd name="T28" fmla="*/ 810 w 1635"/>
                  <a:gd name="T29" fmla="*/ 120 h 120"/>
                  <a:gd name="T30" fmla="*/ 870 w 1635"/>
                  <a:gd name="T31" fmla="*/ 0 h 120"/>
                  <a:gd name="T32" fmla="*/ 930 w 1635"/>
                  <a:gd name="T33" fmla="*/ 120 h 120"/>
                  <a:gd name="T34" fmla="*/ 990 w 1635"/>
                  <a:gd name="T35" fmla="*/ 0 h 120"/>
                  <a:gd name="T36" fmla="*/ 1050 w 1635"/>
                  <a:gd name="T37" fmla="*/ 120 h 120"/>
                  <a:gd name="T38" fmla="*/ 1110 w 1635"/>
                  <a:gd name="T39" fmla="*/ 0 h 120"/>
                  <a:gd name="T40" fmla="*/ 1170 w 1635"/>
                  <a:gd name="T41" fmla="*/ 120 h 120"/>
                  <a:gd name="T42" fmla="*/ 1230 w 1635"/>
                  <a:gd name="T43" fmla="*/ 0 h 120"/>
                  <a:gd name="T44" fmla="*/ 1290 w 1635"/>
                  <a:gd name="T45" fmla="*/ 120 h 120"/>
                  <a:gd name="T46" fmla="*/ 1350 w 1635"/>
                  <a:gd name="T47" fmla="*/ 0 h 120"/>
                  <a:gd name="T48" fmla="*/ 1410 w 1635"/>
                  <a:gd name="T49" fmla="*/ 120 h 120"/>
                  <a:gd name="T50" fmla="*/ 1470 w 1635"/>
                  <a:gd name="T51" fmla="*/ 0 h 120"/>
                  <a:gd name="T52" fmla="*/ 1530 w 1635"/>
                  <a:gd name="T53" fmla="*/ 120 h 120"/>
                  <a:gd name="T54" fmla="*/ 1590 w 1635"/>
                  <a:gd name="T55" fmla="*/ 0 h 120"/>
                  <a:gd name="T56" fmla="*/ 1620 w 1635"/>
                  <a:gd name="T57" fmla="*/ 60 h 120"/>
                  <a:gd name="T58" fmla="*/ 1635 w 1635"/>
                  <a:gd name="T59" fmla="*/ 6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635" h="120">
                    <a:moveTo>
                      <a:pt x="0" y="60"/>
                    </a:moveTo>
                    <a:lnTo>
                      <a:pt x="30" y="0"/>
                    </a:lnTo>
                    <a:lnTo>
                      <a:pt x="90" y="120"/>
                    </a:lnTo>
                    <a:lnTo>
                      <a:pt x="150" y="0"/>
                    </a:lnTo>
                    <a:lnTo>
                      <a:pt x="210" y="120"/>
                    </a:lnTo>
                    <a:lnTo>
                      <a:pt x="270" y="0"/>
                    </a:lnTo>
                    <a:lnTo>
                      <a:pt x="330" y="120"/>
                    </a:lnTo>
                    <a:lnTo>
                      <a:pt x="390" y="0"/>
                    </a:lnTo>
                    <a:lnTo>
                      <a:pt x="450" y="120"/>
                    </a:lnTo>
                    <a:lnTo>
                      <a:pt x="510" y="0"/>
                    </a:lnTo>
                    <a:lnTo>
                      <a:pt x="570" y="120"/>
                    </a:lnTo>
                    <a:lnTo>
                      <a:pt x="630" y="0"/>
                    </a:lnTo>
                    <a:lnTo>
                      <a:pt x="690" y="120"/>
                    </a:lnTo>
                    <a:lnTo>
                      <a:pt x="750" y="0"/>
                    </a:lnTo>
                    <a:lnTo>
                      <a:pt x="810" y="120"/>
                    </a:lnTo>
                    <a:lnTo>
                      <a:pt x="870" y="0"/>
                    </a:lnTo>
                    <a:lnTo>
                      <a:pt x="930" y="120"/>
                    </a:lnTo>
                    <a:lnTo>
                      <a:pt x="990" y="0"/>
                    </a:lnTo>
                    <a:lnTo>
                      <a:pt x="1050" y="120"/>
                    </a:lnTo>
                    <a:lnTo>
                      <a:pt x="1110" y="0"/>
                    </a:lnTo>
                    <a:lnTo>
                      <a:pt x="1170" y="120"/>
                    </a:lnTo>
                    <a:lnTo>
                      <a:pt x="1230" y="0"/>
                    </a:lnTo>
                    <a:lnTo>
                      <a:pt x="1290" y="120"/>
                    </a:lnTo>
                    <a:lnTo>
                      <a:pt x="1350" y="0"/>
                    </a:lnTo>
                    <a:lnTo>
                      <a:pt x="1410" y="120"/>
                    </a:lnTo>
                    <a:lnTo>
                      <a:pt x="1470" y="0"/>
                    </a:lnTo>
                    <a:lnTo>
                      <a:pt x="1530" y="120"/>
                    </a:lnTo>
                    <a:lnTo>
                      <a:pt x="1590" y="0"/>
                    </a:lnTo>
                    <a:lnTo>
                      <a:pt x="1620" y="60"/>
                    </a:lnTo>
                    <a:lnTo>
                      <a:pt x="1635" y="6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5" name="Arc 166"/>
              <p:cNvSpPr>
                <a:spLocks/>
              </p:cNvSpPr>
              <p:nvPr/>
            </p:nvSpPr>
            <p:spPr bwMode="auto">
              <a:xfrm>
                <a:off x="1389" y="2966"/>
                <a:ext cx="584" cy="17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6" name="Freeform 167"/>
              <p:cNvSpPr>
                <a:spLocks/>
              </p:cNvSpPr>
              <p:nvPr/>
            </p:nvSpPr>
            <p:spPr bwMode="auto">
              <a:xfrm>
                <a:off x="1954" y="2966"/>
                <a:ext cx="37" cy="51"/>
              </a:xfrm>
              <a:custGeom>
                <a:avLst/>
                <a:gdLst>
                  <a:gd name="T0" fmla="*/ 18 w 37"/>
                  <a:gd name="T1" fmla="*/ 0 h 51"/>
                  <a:gd name="T2" fmla="*/ 0 w 37"/>
                  <a:gd name="T3" fmla="*/ 51 h 51"/>
                  <a:gd name="T4" fmla="*/ 18 w 37"/>
                  <a:gd name="T5" fmla="*/ 38 h 51"/>
                  <a:gd name="T6" fmla="*/ 37 w 37"/>
                  <a:gd name="T7" fmla="*/ 51 h 51"/>
                  <a:gd name="T8" fmla="*/ 18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7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7" name="Arc 168"/>
              <p:cNvSpPr>
                <a:spLocks/>
              </p:cNvSpPr>
              <p:nvPr/>
            </p:nvSpPr>
            <p:spPr bwMode="auto">
              <a:xfrm>
                <a:off x="1474" y="2795"/>
                <a:ext cx="377" cy="20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8" name="Freeform 169"/>
              <p:cNvSpPr>
                <a:spLocks/>
              </p:cNvSpPr>
              <p:nvPr/>
            </p:nvSpPr>
            <p:spPr bwMode="auto">
              <a:xfrm>
                <a:off x="1467" y="2759"/>
                <a:ext cx="7" cy="73"/>
              </a:xfrm>
              <a:custGeom>
                <a:avLst/>
                <a:gdLst>
                  <a:gd name="T0" fmla="*/ 0 w 19"/>
                  <a:gd name="T1" fmla="*/ 0 h 205"/>
                  <a:gd name="T2" fmla="*/ 19 w 19"/>
                  <a:gd name="T3" fmla="*/ 0 h 205"/>
                  <a:gd name="T4" fmla="*/ 19 w 19"/>
                  <a:gd name="T5" fmla="*/ 205 h 205"/>
                  <a:gd name="T6" fmla="*/ 0 w 19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205">
                    <a:moveTo>
                      <a:pt x="0" y="0"/>
                    </a:moveTo>
                    <a:lnTo>
                      <a:pt x="19" y="0"/>
                    </a:lnTo>
                    <a:lnTo>
                      <a:pt x="19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39" name="Line 170"/>
              <p:cNvSpPr>
                <a:spLocks noChangeShapeType="1"/>
              </p:cNvSpPr>
              <p:nvPr/>
            </p:nvSpPr>
            <p:spPr bwMode="auto">
              <a:xfrm>
                <a:off x="1467" y="2832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0" name="Arc 171"/>
              <p:cNvSpPr>
                <a:spLocks/>
              </p:cNvSpPr>
              <p:nvPr/>
            </p:nvSpPr>
            <p:spPr bwMode="auto">
              <a:xfrm>
                <a:off x="1526" y="3793"/>
                <a:ext cx="324" cy="25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1" name="Freeform 172"/>
              <p:cNvSpPr>
                <a:spLocks/>
              </p:cNvSpPr>
              <p:nvPr/>
            </p:nvSpPr>
            <p:spPr bwMode="auto">
              <a:xfrm>
                <a:off x="1520" y="3757"/>
                <a:ext cx="6" cy="72"/>
              </a:xfrm>
              <a:custGeom>
                <a:avLst/>
                <a:gdLst>
                  <a:gd name="T0" fmla="*/ 0 w 18"/>
                  <a:gd name="T1" fmla="*/ 0 h 205"/>
                  <a:gd name="T2" fmla="*/ 18 w 18"/>
                  <a:gd name="T3" fmla="*/ 0 h 205"/>
                  <a:gd name="T4" fmla="*/ 18 w 18"/>
                  <a:gd name="T5" fmla="*/ 205 h 205"/>
                  <a:gd name="T6" fmla="*/ 0 w 18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5">
                    <a:moveTo>
                      <a:pt x="0" y="0"/>
                    </a:moveTo>
                    <a:lnTo>
                      <a:pt x="18" y="0"/>
                    </a:lnTo>
                    <a:lnTo>
                      <a:pt x="18" y="205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2" name="Line 173"/>
              <p:cNvSpPr>
                <a:spLocks noChangeShapeType="1"/>
              </p:cNvSpPr>
              <p:nvPr/>
            </p:nvSpPr>
            <p:spPr bwMode="auto">
              <a:xfrm>
                <a:off x="1520" y="3829"/>
                <a:ext cx="6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3" name="Freeform 174"/>
              <p:cNvSpPr>
                <a:spLocks/>
              </p:cNvSpPr>
              <p:nvPr/>
            </p:nvSpPr>
            <p:spPr bwMode="auto">
              <a:xfrm>
                <a:off x="513" y="4643"/>
                <a:ext cx="844" cy="398"/>
              </a:xfrm>
              <a:custGeom>
                <a:avLst/>
                <a:gdLst>
                  <a:gd name="T0" fmla="*/ 0 w 2385"/>
                  <a:gd name="T1" fmla="*/ 1125 h 1125"/>
                  <a:gd name="T2" fmla="*/ 2385 w 2385"/>
                  <a:gd name="T3" fmla="*/ 134 h 1125"/>
                  <a:gd name="T4" fmla="*/ 2385 w 2385"/>
                  <a:gd name="T5" fmla="*/ 15 h 1125"/>
                  <a:gd name="T6" fmla="*/ 2249 w 2385"/>
                  <a:gd name="T7" fmla="*/ 0 h 1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85" h="1125">
                    <a:moveTo>
                      <a:pt x="0" y="1125"/>
                    </a:moveTo>
                    <a:lnTo>
                      <a:pt x="2385" y="134"/>
                    </a:lnTo>
                    <a:lnTo>
                      <a:pt x="2385" y="15"/>
                    </a:lnTo>
                    <a:lnTo>
                      <a:pt x="224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4" name="Freeform 175"/>
              <p:cNvSpPr>
                <a:spLocks/>
              </p:cNvSpPr>
              <p:nvPr/>
            </p:nvSpPr>
            <p:spPr bwMode="auto">
              <a:xfrm>
                <a:off x="1299" y="4606"/>
                <a:ext cx="13" cy="73"/>
              </a:xfrm>
              <a:custGeom>
                <a:avLst/>
                <a:gdLst>
                  <a:gd name="T0" fmla="*/ 21 w 39"/>
                  <a:gd name="T1" fmla="*/ 0 h 207"/>
                  <a:gd name="T2" fmla="*/ 39 w 39"/>
                  <a:gd name="T3" fmla="*/ 2 h 207"/>
                  <a:gd name="T4" fmla="*/ 19 w 39"/>
                  <a:gd name="T5" fmla="*/ 207 h 207"/>
                  <a:gd name="T6" fmla="*/ 0 w 39"/>
                  <a:gd name="T7" fmla="*/ 205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9" h="207">
                    <a:moveTo>
                      <a:pt x="21" y="0"/>
                    </a:moveTo>
                    <a:lnTo>
                      <a:pt x="39" y="2"/>
                    </a:lnTo>
                    <a:lnTo>
                      <a:pt x="19" y="207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5" name="Line 176"/>
              <p:cNvSpPr>
                <a:spLocks noChangeShapeType="1"/>
              </p:cNvSpPr>
              <p:nvPr/>
            </p:nvSpPr>
            <p:spPr bwMode="auto">
              <a:xfrm>
                <a:off x="1299" y="4678"/>
                <a:ext cx="6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6" name="Freeform 177"/>
              <p:cNvSpPr>
                <a:spLocks/>
              </p:cNvSpPr>
              <p:nvPr/>
            </p:nvSpPr>
            <p:spPr bwMode="auto">
              <a:xfrm>
                <a:off x="523" y="3597"/>
                <a:ext cx="844" cy="408"/>
              </a:xfrm>
              <a:custGeom>
                <a:avLst/>
                <a:gdLst>
                  <a:gd name="T0" fmla="*/ 0 w 2385"/>
                  <a:gd name="T1" fmla="*/ 1154 h 1154"/>
                  <a:gd name="T2" fmla="*/ 2385 w 2385"/>
                  <a:gd name="T3" fmla="*/ 134 h 1154"/>
                  <a:gd name="T4" fmla="*/ 2356 w 2385"/>
                  <a:gd name="T5" fmla="*/ 0 h 1154"/>
                  <a:gd name="T6" fmla="*/ 2205 w 2385"/>
                  <a:gd name="T7" fmla="*/ 0 h 1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85" h="1154">
                    <a:moveTo>
                      <a:pt x="0" y="1154"/>
                    </a:moveTo>
                    <a:lnTo>
                      <a:pt x="2385" y="134"/>
                    </a:lnTo>
                    <a:lnTo>
                      <a:pt x="2356" y="0"/>
                    </a:lnTo>
                    <a:lnTo>
                      <a:pt x="220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7" name="Freeform 178"/>
              <p:cNvSpPr>
                <a:spLocks/>
              </p:cNvSpPr>
              <p:nvPr/>
            </p:nvSpPr>
            <p:spPr bwMode="auto">
              <a:xfrm>
                <a:off x="1297" y="3561"/>
                <a:ext cx="7" cy="72"/>
              </a:xfrm>
              <a:custGeom>
                <a:avLst/>
                <a:gdLst>
                  <a:gd name="T0" fmla="*/ 0 w 18"/>
                  <a:gd name="T1" fmla="*/ 0 h 204"/>
                  <a:gd name="T2" fmla="*/ 18 w 18"/>
                  <a:gd name="T3" fmla="*/ 0 h 204"/>
                  <a:gd name="T4" fmla="*/ 18 w 18"/>
                  <a:gd name="T5" fmla="*/ 204 h 204"/>
                  <a:gd name="T6" fmla="*/ 0 w 18"/>
                  <a:gd name="T7" fmla="*/ 20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204">
                    <a:moveTo>
                      <a:pt x="0" y="0"/>
                    </a:moveTo>
                    <a:lnTo>
                      <a:pt x="18" y="0"/>
                    </a:lnTo>
                    <a:lnTo>
                      <a:pt x="18" y="204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8" name="Line 179"/>
              <p:cNvSpPr>
                <a:spLocks noChangeShapeType="1"/>
              </p:cNvSpPr>
              <p:nvPr/>
            </p:nvSpPr>
            <p:spPr bwMode="auto">
              <a:xfrm>
                <a:off x="1297" y="3633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49" name="Freeform 180"/>
              <p:cNvSpPr>
                <a:spLocks/>
              </p:cNvSpPr>
              <p:nvPr/>
            </p:nvSpPr>
            <p:spPr bwMode="auto">
              <a:xfrm>
                <a:off x="980" y="5009"/>
                <a:ext cx="43" cy="58"/>
              </a:xfrm>
              <a:custGeom>
                <a:avLst/>
                <a:gdLst>
                  <a:gd name="T0" fmla="*/ 0 w 121"/>
                  <a:gd name="T1" fmla="*/ 165 h 165"/>
                  <a:gd name="T2" fmla="*/ 121 w 121"/>
                  <a:gd name="T3" fmla="*/ 60 h 165"/>
                  <a:gd name="T4" fmla="*/ 104 w 121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1" h="165">
                    <a:moveTo>
                      <a:pt x="0" y="165"/>
                    </a:moveTo>
                    <a:lnTo>
                      <a:pt x="121" y="60"/>
                    </a:lnTo>
                    <a:lnTo>
                      <a:pt x="10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0" name="Freeform 181"/>
              <p:cNvSpPr>
                <a:spLocks/>
              </p:cNvSpPr>
              <p:nvPr/>
            </p:nvSpPr>
            <p:spPr bwMode="auto">
              <a:xfrm>
                <a:off x="980" y="4993"/>
                <a:ext cx="72" cy="25"/>
              </a:xfrm>
              <a:custGeom>
                <a:avLst/>
                <a:gdLst>
                  <a:gd name="T0" fmla="*/ 201 w 205"/>
                  <a:gd name="T1" fmla="*/ 0 h 73"/>
                  <a:gd name="T2" fmla="*/ 205 w 205"/>
                  <a:gd name="T3" fmla="*/ 19 h 73"/>
                  <a:gd name="T4" fmla="*/ 4 w 205"/>
                  <a:gd name="T5" fmla="*/ 73 h 73"/>
                  <a:gd name="T6" fmla="*/ 0 w 205"/>
                  <a:gd name="T7" fmla="*/ 5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73">
                    <a:moveTo>
                      <a:pt x="201" y="0"/>
                    </a:moveTo>
                    <a:lnTo>
                      <a:pt x="205" y="19"/>
                    </a:lnTo>
                    <a:lnTo>
                      <a:pt x="4" y="73"/>
                    </a:lnTo>
                    <a:lnTo>
                      <a:pt x="0" y="5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1" name="Line 182"/>
              <p:cNvSpPr>
                <a:spLocks noChangeShapeType="1"/>
              </p:cNvSpPr>
              <p:nvPr/>
            </p:nvSpPr>
            <p:spPr bwMode="auto">
              <a:xfrm>
                <a:off x="980" y="5012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2" name="Freeform 183"/>
              <p:cNvSpPr>
                <a:spLocks/>
              </p:cNvSpPr>
              <p:nvPr/>
            </p:nvSpPr>
            <p:spPr bwMode="auto">
              <a:xfrm>
                <a:off x="1129" y="5004"/>
                <a:ext cx="21" cy="42"/>
              </a:xfrm>
              <a:custGeom>
                <a:avLst/>
                <a:gdLst>
                  <a:gd name="T0" fmla="*/ 0 w 61"/>
                  <a:gd name="T1" fmla="*/ 119 h 119"/>
                  <a:gd name="T2" fmla="*/ 61 w 61"/>
                  <a:gd name="T3" fmla="*/ 90 h 119"/>
                  <a:gd name="T4" fmla="*/ 61 w 61"/>
                  <a:gd name="T5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19">
                    <a:moveTo>
                      <a:pt x="0" y="119"/>
                    </a:moveTo>
                    <a:lnTo>
                      <a:pt x="61" y="90"/>
                    </a:lnTo>
                    <a:lnTo>
                      <a:pt x="6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3" name="Freeform 184"/>
              <p:cNvSpPr>
                <a:spLocks/>
              </p:cNvSpPr>
              <p:nvPr/>
            </p:nvSpPr>
            <p:spPr bwMode="auto">
              <a:xfrm>
                <a:off x="1114" y="4997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4" name="Line 185"/>
              <p:cNvSpPr>
                <a:spLocks noChangeShapeType="1"/>
              </p:cNvSpPr>
              <p:nvPr/>
            </p:nvSpPr>
            <p:spPr bwMode="auto">
              <a:xfrm>
                <a:off x="1114" y="4997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5" name="Freeform 186"/>
              <p:cNvSpPr>
                <a:spLocks/>
              </p:cNvSpPr>
              <p:nvPr/>
            </p:nvSpPr>
            <p:spPr bwMode="auto">
              <a:xfrm>
                <a:off x="1272" y="4977"/>
                <a:ext cx="32" cy="47"/>
              </a:xfrm>
              <a:custGeom>
                <a:avLst/>
                <a:gdLst>
                  <a:gd name="T0" fmla="*/ 0 w 89"/>
                  <a:gd name="T1" fmla="*/ 134 h 134"/>
                  <a:gd name="T2" fmla="*/ 89 w 89"/>
                  <a:gd name="T3" fmla="*/ 29 h 134"/>
                  <a:gd name="T4" fmla="*/ 89 w 89"/>
                  <a:gd name="T5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9" h="134">
                    <a:moveTo>
                      <a:pt x="0" y="134"/>
                    </a:moveTo>
                    <a:lnTo>
                      <a:pt x="89" y="29"/>
                    </a:lnTo>
                    <a:lnTo>
                      <a:pt x="8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6" name="Freeform 187"/>
              <p:cNvSpPr>
                <a:spLocks/>
              </p:cNvSpPr>
              <p:nvPr/>
            </p:nvSpPr>
            <p:spPr bwMode="auto">
              <a:xfrm>
                <a:off x="1268" y="4970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7" name="Line 188"/>
              <p:cNvSpPr>
                <a:spLocks noChangeShapeType="1"/>
              </p:cNvSpPr>
              <p:nvPr/>
            </p:nvSpPr>
            <p:spPr bwMode="auto">
              <a:xfrm>
                <a:off x="1268" y="497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8" name="Line 189"/>
              <p:cNvSpPr>
                <a:spLocks noChangeShapeType="1"/>
              </p:cNvSpPr>
              <p:nvPr/>
            </p:nvSpPr>
            <p:spPr bwMode="auto">
              <a:xfrm flipH="1" flipV="1">
                <a:off x="1325" y="4876"/>
                <a:ext cx="207" cy="1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59" name="Freeform 190"/>
              <p:cNvSpPr>
                <a:spLocks/>
              </p:cNvSpPr>
              <p:nvPr/>
            </p:nvSpPr>
            <p:spPr bwMode="auto">
              <a:xfrm>
                <a:off x="1298" y="4843"/>
                <a:ext cx="50" cy="62"/>
              </a:xfrm>
              <a:custGeom>
                <a:avLst/>
                <a:gdLst>
                  <a:gd name="T0" fmla="*/ 125 w 140"/>
                  <a:gd name="T1" fmla="*/ 0 h 175"/>
                  <a:gd name="T2" fmla="*/ 140 w 140"/>
                  <a:gd name="T3" fmla="*/ 12 h 175"/>
                  <a:gd name="T4" fmla="*/ 14 w 140"/>
                  <a:gd name="T5" fmla="*/ 175 h 175"/>
                  <a:gd name="T6" fmla="*/ 0 w 140"/>
                  <a:gd name="T7" fmla="*/ 16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5">
                    <a:moveTo>
                      <a:pt x="125" y="0"/>
                    </a:moveTo>
                    <a:lnTo>
                      <a:pt x="140" y="12"/>
                    </a:lnTo>
                    <a:lnTo>
                      <a:pt x="14" y="175"/>
                    </a:lnTo>
                    <a:lnTo>
                      <a:pt x="0" y="16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0" name="Line 191"/>
              <p:cNvSpPr>
                <a:spLocks noChangeShapeType="1"/>
              </p:cNvSpPr>
              <p:nvPr/>
            </p:nvSpPr>
            <p:spPr bwMode="auto">
              <a:xfrm>
                <a:off x="1298" y="4900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1" name="Line 192"/>
              <p:cNvSpPr>
                <a:spLocks noChangeShapeType="1"/>
              </p:cNvSpPr>
              <p:nvPr/>
            </p:nvSpPr>
            <p:spPr bwMode="auto">
              <a:xfrm flipH="1" flipV="1">
                <a:off x="1553" y="4966"/>
                <a:ext cx="122" cy="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2" name="Freeform 193"/>
              <p:cNvSpPr>
                <a:spLocks/>
              </p:cNvSpPr>
              <p:nvPr/>
            </p:nvSpPr>
            <p:spPr bwMode="auto">
              <a:xfrm>
                <a:off x="1529" y="4931"/>
                <a:ext cx="42" cy="67"/>
              </a:xfrm>
              <a:custGeom>
                <a:avLst/>
                <a:gdLst>
                  <a:gd name="T0" fmla="*/ 100 w 117"/>
                  <a:gd name="T1" fmla="*/ 0 h 188"/>
                  <a:gd name="T2" fmla="*/ 117 w 117"/>
                  <a:gd name="T3" fmla="*/ 9 h 188"/>
                  <a:gd name="T4" fmla="*/ 17 w 117"/>
                  <a:gd name="T5" fmla="*/ 188 h 188"/>
                  <a:gd name="T6" fmla="*/ 0 w 117"/>
                  <a:gd name="T7" fmla="*/ 18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8">
                    <a:moveTo>
                      <a:pt x="100" y="0"/>
                    </a:moveTo>
                    <a:lnTo>
                      <a:pt x="117" y="9"/>
                    </a:lnTo>
                    <a:lnTo>
                      <a:pt x="17" y="188"/>
                    </a:lnTo>
                    <a:lnTo>
                      <a:pt x="0" y="18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3" name="Line 194"/>
              <p:cNvSpPr>
                <a:spLocks noChangeShapeType="1"/>
              </p:cNvSpPr>
              <p:nvPr/>
            </p:nvSpPr>
            <p:spPr bwMode="auto">
              <a:xfrm>
                <a:off x="1529" y="4995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4" name="Line 195"/>
              <p:cNvSpPr>
                <a:spLocks noChangeShapeType="1"/>
              </p:cNvSpPr>
              <p:nvPr/>
            </p:nvSpPr>
            <p:spPr bwMode="auto">
              <a:xfrm flipH="1" flipV="1">
                <a:off x="1574" y="4892"/>
                <a:ext cx="255" cy="17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5" name="Freeform 196"/>
              <p:cNvSpPr>
                <a:spLocks/>
              </p:cNvSpPr>
              <p:nvPr/>
            </p:nvSpPr>
            <p:spPr bwMode="auto">
              <a:xfrm>
                <a:off x="1548" y="4858"/>
                <a:ext cx="47" cy="64"/>
              </a:xfrm>
              <a:custGeom>
                <a:avLst/>
                <a:gdLst>
                  <a:gd name="T0" fmla="*/ 117 w 134"/>
                  <a:gd name="T1" fmla="*/ 0 h 182"/>
                  <a:gd name="T2" fmla="*/ 134 w 134"/>
                  <a:gd name="T3" fmla="*/ 11 h 182"/>
                  <a:gd name="T4" fmla="*/ 17 w 134"/>
                  <a:gd name="T5" fmla="*/ 182 h 182"/>
                  <a:gd name="T6" fmla="*/ 0 w 134"/>
                  <a:gd name="T7" fmla="*/ 17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182">
                    <a:moveTo>
                      <a:pt x="117" y="0"/>
                    </a:moveTo>
                    <a:lnTo>
                      <a:pt x="134" y="11"/>
                    </a:lnTo>
                    <a:lnTo>
                      <a:pt x="17" y="182"/>
                    </a:lnTo>
                    <a:lnTo>
                      <a:pt x="0" y="172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6" name="Line 197"/>
              <p:cNvSpPr>
                <a:spLocks noChangeShapeType="1"/>
              </p:cNvSpPr>
              <p:nvPr/>
            </p:nvSpPr>
            <p:spPr bwMode="auto">
              <a:xfrm>
                <a:off x="1548" y="4919"/>
                <a:ext cx="6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7" name="Freeform 198"/>
              <p:cNvSpPr>
                <a:spLocks/>
              </p:cNvSpPr>
              <p:nvPr/>
            </p:nvSpPr>
            <p:spPr bwMode="auto">
              <a:xfrm>
                <a:off x="1399" y="3936"/>
                <a:ext cx="292" cy="165"/>
              </a:xfrm>
              <a:custGeom>
                <a:avLst/>
                <a:gdLst>
                  <a:gd name="T0" fmla="*/ 0 w 826"/>
                  <a:gd name="T1" fmla="*/ 345 h 466"/>
                  <a:gd name="T2" fmla="*/ 196 w 826"/>
                  <a:gd name="T3" fmla="*/ 466 h 466"/>
                  <a:gd name="T4" fmla="*/ 826 w 826"/>
                  <a:gd name="T5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26" h="466">
                    <a:moveTo>
                      <a:pt x="0" y="345"/>
                    </a:moveTo>
                    <a:lnTo>
                      <a:pt x="196" y="466"/>
                    </a:lnTo>
                    <a:lnTo>
                      <a:pt x="82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8" name="Freeform 199"/>
              <p:cNvSpPr>
                <a:spLocks/>
              </p:cNvSpPr>
              <p:nvPr/>
            </p:nvSpPr>
            <p:spPr bwMode="auto">
              <a:xfrm>
                <a:off x="1670" y="3903"/>
                <a:ext cx="49" cy="63"/>
              </a:xfrm>
              <a:custGeom>
                <a:avLst/>
                <a:gdLst>
                  <a:gd name="T0" fmla="*/ 138 w 138"/>
                  <a:gd name="T1" fmla="*/ 167 h 178"/>
                  <a:gd name="T2" fmla="*/ 121 w 138"/>
                  <a:gd name="T3" fmla="*/ 178 h 178"/>
                  <a:gd name="T4" fmla="*/ 0 w 138"/>
                  <a:gd name="T5" fmla="*/ 11 h 178"/>
                  <a:gd name="T6" fmla="*/ 17 w 138"/>
                  <a:gd name="T7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8" h="178">
                    <a:moveTo>
                      <a:pt x="138" y="167"/>
                    </a:moveTo>
                    <a:lnTo>
                      <a:pt x="121" y="178"/>
                    </a:lnTo>
                    <a:lnTo>
                      <a:pt x="0" y="11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69" name="Line 200"/>
              <p:cNvSpPr>
                <a:spLocks noChangeShapeType="1"/>
              </p:cNvSpPr>
              <p:nvPr/>
            </p:nvSpPr>
            <p:spPr bwMode="auto">
              <a:xfrm flipH="1">
                <a:off x="1670" y="3903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0" name="Freeform 201"/>
              <p:cNvSpPr>
                <a:spLocks/>
              </p:cNvSpPr>
              <p:nvPr/>
            </p:nvSpPr>
            <p:spPr bwMode="auto">
              <a:xfrm>
                <a:off x="1389" y="2886"/>
                <a:ext cx="451" cy="175"/>
              </a:xfrm>
              <a:custGeom>
                <a:avLst/>
                <a:gdLst>
                  <a:gd name="T0" fmla="*/ 0 w 1275"/>
                  <a:gd name="T1" fmla="*/ 375 h 496"/>
                  <a:gd name="T2" fmla="*/ 165 w 1275"/>
                  <a:gd name="T3" fmla="*/ 496 h 496"/>
                  <a:gd name="T4" fmla="*/ 1275 w 1275"/>
                  <a:gd name="T5" fmla="*/ 0 h 4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75" h="496">
                    <a:moveTo>
                      <a:pt x="0" y="375"/>
                    </a:moveTo>
                    <a:lnTo>
                      <a:pt x="165" y="496"/>
                    </a:lnTo>
                    <a:lnTo>
                      <a:pt x="127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1" name="Freeform 202"/>
              <p:cNvSpPr>
                <a:spLocks/>
              </p:cNvSpPr>
              <p:nvPr/>
            </p:nvSpPr>
            <p:spPr bwMode="auto">
              <a:xfrm>
                <a:off x="1825" y="2849"/>
                <a:ext cx="36" cy="70"/>
              </a:xfrm>
              <a:custGeom>
                <a:avLst/>
                <a:gdLst>
                  <a:gd name="T0" fmla="*/ 102 w 102"/>
                  <a:gd name="T1" fmla="*/ 188 h 196"/>
                  <a:gd name="T2" fmla="*/ 83 w 102"/>
                  <a:gd name="T3" fmla="*/ 196 h 196"/>
                  <a:gd name="T4" fmla="*/ 0 w 102"/>
                  <a:gd name="T5" fmla="*/ 8 h 196"/>
                  <a:gd name="T6" fmla="*/ 19 w 102"/>
                  <a:gd name="T7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96">
                    <a:moveTo>
                      <a:pt x="102" y="188"/>
                    </a:moveTo>
                    <a:lnTo>
                      <a:pt x="83" y="196"/>
                    </a:lnTo>
                    <a:lnTo>
                      <a:pt x="0" y="8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2" name="Line 203"/>
              <p:cNvSpPr>
                <a:spLocks noChangeShapeType="1"/>
              </p:cNvSpPr>
              <p:nvPr/>
            </p:nvSpPr>
            <p:spPr bwMode="auto">
              <a:xfrm flipH="1">
                <a:off x="1825" y="2849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73" name="Line 204"/>
              <p:cNvSpPr>
                <a:spLocks noChangeShapeType="1"/>
              </p:cNvSpPr>
              <p:nvPr/>
            </p:nvSpPr>
            <p:spPr bwMode="auto">
              <a:xfrm flipH="1" flipV="1">
                <a:off x="1384" y="3900"/>
                <a:ext cx="154" cy="9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358" y="3865"/>
              <a:ext cx="45" cy="66"/>
            </a:xfrm>
            <a:custGeom>
              <a:avLst/>
              <a:gdLst>
                <a:gd name="T0" fmla="*/ 109 w 125"/>
                <a:gd name="T1" fmla="*/ 0 h 186"/>
                <a:gd name="T2" fmla="*/ 125 w 125"/>
                <a:gd name="T3" fmla="*/ 10 h 186"/>
                <a:gd name="T4" fmla="*/ 17 w 125"/>
                <a:gd name="T5" fmla="*/ 186 h 186"/>
                <a:gd name="T6" fmla="*/ 0 w 125"/>
                <a:gd name="T7" fmla="*/ 17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186">
                  <a:moveTo>
                    <a:pt x="109" y="0"/>
                  </a:moveTo>
                  <a:lnTo>
                    <a:pt x="125" y="10"/>
                  </a:lnTo>
                  <a:lnTo>
                    <a:pt x="17" y="186"/>
                  </a:lnTo>
                  <a:lnTo>
                    <a:pt x="0" y="17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1358" y="3927"/>
              <a:ext cx="7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8"/>
            <p:cNvSpPr>
              <a:spLocks/>
            </p:cNvSpPr>
            <p:nvPr/>
          </p:nvSpPr>
          <p:spPr bwMode="auto">
            <a:xfrm>
              <a:off x="1272" y="3953"/>
              <a:ext cx="42" cy="47"/>
            </a:xfrm>
            <a:custGeom>
              <a:avLst/>
              <a:gdLst>
                <a:gd name="T0" fmla="*/ 0 w 119"/>
                <a:gd name="T1" fmla="*/ 134 h 134"/>
                <a:gd name="T2" fmla="*/ 119 w 119"/>
                <a:gd name="T3" fmla="*/ 76 h 134"/>
                <a:gd name="T4" fmla="*/ 119 w 119"/>
                <a:gd name="T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134">
                  <a:moveTo>
                    <a:pt x="0" y="134"/>
                  </a:moveTo>
                  <a:lnTo>
                    <a:pt x="119" y="76"/>
                  </a:lnTo>
                  <a:lnTo>
                    <a:pt x="1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278" y="394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>
              <a:off x="1278" y="394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H="1" flipV="1">
              <a:off x="1564" y="3936"/>
              <a:ext cx="111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541" y="3901"/>
              <a:ext cx="40" cy="68"/>
            </a:xfrm>
            <a:custGeom>
              <a:avLst/>
              <a:gdLst>
                <a:gd name="T0" fmla="*/ 96 w 113"/>
                <a:gd name="T1" fmla="*/ 0 h 192"/>
                <a:gd name="T2" fmla="*/ 113 w 113"/>
                <a:gd name="T3" fmla="*/ 8 h 192"/>
                <a:gd name="T4" fmla="*/ 17 w 113"/>
                <a:gd name="T5" fmla="*/ 192 h 192"/>
                <a:gd name="T6" fmla="*/ 0 w 113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2">
                  <a:moveTo>
                    <a:pt x="96" y="0"/>
                  </a:moveTo>
                  <a:lnTo>
                    <a:pt x="113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>
              <a:off x="1541" y="3966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513" y="2594"/>
              <a:ext cx="923" cy="361"/>
            </a:xfrm>
            <a:custGeom>
              <a:avLst/>
              <a:gdLst>
                <a:gd name="T0" fmla="*/ 0 w 2608"/>
                <a:gd name="T1" fmla="*/ 1020 h 1020"/>
                <a:gd name="T2" fmla="*/ 2608 w 2608"/>
                <a:gd name="T3" fmla="*/ 90 h 1020"/>
                <a:gd name="T4" fmla="*/ 2594 w 2608"/>
                <a:gd name="T5" fmla="*/ 0 h 1020"/>
                <a:gd name="T6" fmla="*/ 2460 w 2608"/>
                <a:gd name="T7" fmla="*/ 0 h 1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08" h="1020">
                  <a:moveTo>
                    <a:pt x="0" y="1020"/>
                  </a:moveTo>
                  <a:lnTo>
                    <a:pt x="2608" y="90"/>
                  </a:lnTo>
                  <a:lnTo>
                    <a:pt x="2594" y="0"/>
                  </a:lnTo>
                  <a:lnTo>
                    <a:pt x="246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1377" y="2557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1377" y="2630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970" y="2886"/>
              <a:ext cx="47" cy="85"/>
            </a:xfrm>
            <a:custGeom>
              <a:avLst/>
              <a:gdLst>
                <a:gd name="T0" fmla="*/ 0 w 133"/>
                <a:gd name="T1" fmla="*/ 241 h 241"/>
                <a:gd name="T2" fmla="*/ 133 w 133"/>
                <a:gd name="T3" fmla="*/ 120 h 241"/>
                <a:gd name="T4" fmla="*/ 133 w 133"/>
                <a:gd name="T5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241">
                  <a:moveTo>
                    <a:pt x="0" y="241"/>
                  </a:moveTo>
                  <a:lnTo>
                    <a:pt x="133" y="120"/>
                  </a:lnTo>
                  <a:lnTo>
                    <a:pt x="13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981" y="2879"/>
              <a:ext cx="72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981" y="287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1118" y="2902"/>
              <a:ext cx="59" cy="59"/>
            </a:xfrm>
            <a:custGeom>
              <a:avLst/>
              <a:gdLst>
                <a:gd name="T0" fmla="*/ 0 w 165"/>
                <a:gd name="T1" fmla="*/ 166 h 166"/>
                <a:gd name="T2" fmla="*/ 165 w 165"/>
                <a:gd name="T3" fmla="*/ 74 h 166"/>
                <a:gd name="T4" fmla="*/ 165 w 165"/>
                <a:gd name="T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166">
                  <a:moveTo>
                    <a:pt x="0" y="166"/>
                  </a:moveTo>
                  <a:lnTo>
                    <a:pt x="165" y="74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1140" y="2895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1140" y="289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3"/>
            <p:cNvSpPr>
              <a:spLocks/>
            </p:cNvSpPr>
            <p:nvPr/>
          </p:nvSpPr>
          <p:spPr bwMode="auto">
            <a:xfrm>
              <a:off x="1282" y="2875"/>
              <a:ext cx="32" cy="74"/>
            </a:xfrm>
            <a:custGeom>
              <a:avLst/>
              <a:gdLst>
                <a:gd name="T0" fmla="*/ 0 w 90"/>
                <a:gd name="T1" fmla="*/ 209 h 209"/>
                <a:gd name="T2" fmla="*/ 90 w 90"/>
                <a:gd name="T3" fmla="*/ 180 h 209"/>
                <a:gd name="T4" fmla="*/ 90 w 90"/>
                <a:gd name="T5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209">
                  <a:moveTo>
                    <a:pt x="0" y="209"/>
                  </a:moveTo>
                  <a:lnTo>
                    <a:pt x="90" y="180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278" y="2869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1278" y="2869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H="1" flipV="1">
              <a:off x="1484" y="2923"/>
              <a:ext cx="54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458" y="2889"/>
              <a:ext cx="47" cy="63"/>
            </a:xfrm>
            <a:custGeom>
              <a:avLst/>
              <a:gdLst>
                <a:gd name="T0" fmla="*/ 117 w 134"/>
                <a:gd name="T1" fmla="*/ 0 h 178"/>
                <a:gd name="T2" fmla="*/ 134 w 134"/>
                <a:gd name="T3" fmla="*/ 10 h 178"/>
                <a:gd name="T4" fmla="*/ 17 w 134"/>
                <a:gd name="T5" fmla="*/ 178 h 178"/>
                <a:gd name="T6" fmla="*/ 0 w 134"/>
                <a:gd name="T7" fmla="*/ 16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78">
                  <a:moveTo>
                    <a:pt x="117" y="0"/>
                  </a:moveTo>
                  <a:lnTo>
                    <a:pt x="134" y="10"/>
                  </a:lnTo>
                  <a:lnTo>
                    <a:pt x="17" y="178"/>
                  </a:lnTo>
                  <a:lnTo>
                    <a:pt x="0" y="16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>
              <a:off x="1458" y="2949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H="1" flipV="1">
              <a:off x="1660" y="2912"/>
              <a:ext cx="26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625" y="2887"/>
              <a:ext cx="65" cy="45"/>
            </a:xfrm>
            <a:custGeom>
              <a:avLst/>
              <a:gdLst>
                <a:gd name="T0" fmla="*/ 176 w 186"/>
                <a:gd name="T1" fmla="*/ 0 h 125"/>
                <a:gd name="T2" fmla="*/ 186 w 186"/>
                <a:gd name="T3" fmla="*/ 16 h 125"/>
                <a:gd name="T4" fmla="*/ 11 w 186"/>
                <a:gd name="T5" fmla="*/ 125 h 125"/>
                <a:gd name="T6" fmla="*/ 0 w 186"/>
                <a:gd name="T7" fmla="*/ 10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25">
                  <a:moveTo>
                    <a:pt x="176" y="0"/>
                  </a:moveTo>
                  <a:lnTo>
                    <a:pt x="186" y="16"/>
                  </a:lnTo>
                  <a:lnTo>
                    <a:pt x="11" y="125"/>
                  </a:lnTo>
                  <a:lnTo>
                    <a:pt x="0" y="10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0" name="Line 231"/>
            <p:cNvSpPr>
              <a:spLocks noChangeShapeType="1"/>
            </p:cNvSpPr>
            <p:nvPr/>
          </p:nvSpPr>
          <p:spPr bwMode="auto">
            <a:xfrm>
              <a:off x="1625" y="2926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1" name="Arc 232"/>
            <p:cNvSpPr>
              <a:spLocks/>
            </p:cNvSpPr>
            <p:nvPr/>
          </p:nvSpPr>
          <p:spPr bwMode="auto">
            <a:xfrm>
              <a:off x="2216" y="1670"/>
              <a:ext cx="261" cy="64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3" name="Arc 233"/>
            <p:cNvSpPr>
              <a:spLocks/>
            </p:cNvSpPr>
            <p:nvPr/>
          </p:nvSpPr>
          <p:spPr bwMode="auto">
            <a:xfrm>
              <a:off x="2477" y="1733"/>
              <a:ext cx="483" cy="303"/>
            </a:xfrm>
            <a:custGeom>
              <a:avLst/>
              <a:gdLst>
                <a:gd name="G0" fmla="+- 21600 0 0"/>
                <a:gd name="G1" fmla="+- 71 0 0"/>
                <a:gd name="G2" fmla="+- 21600 0 0"/>
                <a:gd name="T0" fmla="*/ 21600 w 21600"/>
                <a:gd name="T1" fmla="*/ 21671 h 21671"/>
                <a:gd name="T2" fmla="*/ 0 w 21600"/>
                <a:gd name="T3" fmla="*/ 0 h 21671"/>
                <a:gd name="T4" fmla="*/ 21600 w 21600"/>
                <a:gd name="T5" fmla="*/ 71 h 21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1" fill="none" extrusionOk="0">
                  <a:moveTo>
                    <a:pt x="21600" y="21671"/>
                  </a:moveTo>
                  <a:cubicBezTo>
                    <a:pt x="9670" y="21671"/>
                    <a:pt x="0" y="12000"/>
                    <a:pt x="0" y="71"/>
                  </a:cubicBezTo>
                  <a:cubicBezTo>
                    <a:pt x="-1" y="47"/>
                    <a:pt x="0" y="23"/>
                    <a:pt x="0" y="0"/>
                  </a:cubicBezTo>
                </a:path>
                <a:path w="21600" h="21671" stroke="0" extrusionOk="0">
                  <a:moveTo>
                    <a:pt x="21600" y="21671"/>
                  </a:moveTo>
                  <a:cubicBezTo>
                    <a:pt x="9670" y="21671"/>
                    <a:pt x="0" y="12000"/>
                    <a:pt x="0" y="71"/>
                  </a:cubicBezTo>
                  <a:cubicBezTo>
                    <a:pt x="-1" y="47"/>
                    <a:pt x="0" y="23"/>
                    <a:pt x="0" y="0"/>
                  </a:cubicBezTo>
                  <a:lnTo>
                    <a:pt x="21600" y="7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Freeform 234"/>
            <p:cNvSpPr>
              <a:spLocks/>
            </p:cNvSpPr>
            <p:nvPr/>
          </p:nvSpPr>
          <p:spPr bwMode="auto">
            <a:xfrm>
              <a:off x="2908" y="2018"/>
              <a:ext cx="52" cy="36"/>
            </a:xfrm>
            <a:custGeom>
              <a:avLst/>
              <a:gdLst>
                <a:gd name="T0" fmla="*/ 52 w 52"/>
                <a:gd name="T1" fmla="*/ 18 h 36"/>
                <a:gd name="T2" fmla="*/ 0 w 52"/>
                <a:gd name="T3" fmla="*/ 0 h 36"/>
                <a:gd name="T4" fmla="*/ 13 w 52"/>
                <a:gd name="T5" fmla="*/ 18 h 36"/>
                <a:gd name="T6" fmla="*/ 0 w 52"/>
                <a:gd name="T7" fmla="*/ 36 h 36"/>
                <a:gd name="T8" fmla="*/ 52 w 52"/>
                <a:gd name="T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6">
                  <a:moveTo>
                    <a:pt x="52" y="18"/>
                  </a:moveTo>
                  <a:lnTo>
                    <a:pt x="0" y="0"/>
                  </a:lnTo>
                  <a:lnTo>
                    <a:pt x="13" y="18"/>
                  </a:lnTo>
                  <a:lnTo>
                    <a:pt x="0" y="36"/>
                  </a:lnTo>
                  <a:lnTo>
                    <a:pt x="52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5" name="Freeform 235"/>
            <p:cNvSpPr>
              <a:spLocks/>
            </p:cNvSpPr>
            <p:nvPr/>
          </p:nvSpPr>
          <p:spPr bwMode="auto">
            <a:xfrm>
              <a:off x="2275" y="938"/>
              <a:ext cx="764" cy="939"/>
            </a:xfrm>
            <a:custGeom>
              <a:avLst/>
              <a:gdLst>
                <a:gd name="T0" fmla="*/ 0 w 2161"/>
                <a:gd name="T1" fmla="*/ 2655 h 2655"/>
                <a:gd name="T2" fmla="*/ 1695 w 2161"/>
                <a:gd name="T3" fmla="*/ 1635 h 2655"/>
                <a:gd name="T4" fmla="*/ 2161 w 2161"/>
                <a:gd name="T5" fmla="*/ 0 h 2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1" h="2655">
                  <a:moveTo>
                    <a:pt x="0" y="2655"/>
                  </a:moveTo>
                  <a:lnTo>
                    <a:pt x="1695" y="1635"/>
                  </a:lnTo>
                  <a:lnTo>
                    <a:pt x="216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6" name="Freeform 236"/>
            <p:cNvSpPr>
              <a:spLocks/>
            </p:cNvSpPr>
            <p:nvPr/>
          </p:nvSpPr>
          <p:spPr bwMode="auto">
            <a:xfrm>
              <a:off x="3008" y="938"/>
              <a:ext cx="35" cy="54"/>
            </a:xfrm>
            <a:custGeom>
              <a:avLst/>
              <a:gdLst>
                <a:gd name="T0" fmla="*/ 31 w 35"/>
                <a:gd name="T1" fmla="*/ 0 h 54"/>
                <a:gd name="T2" fmla="*/ 0 w 35"/>
                <a:gd name="T3" fmla="*/ 44 h 54"/>
                <a:gd name="T4" fmla="*/ 21 w 35"/>
                <a:gd name="T5" fmla="*/ 37 h 54"/>
                <a:gd name="T6" fmla="*/ 35 w 35"/>
                <a:gd name="T7" fmla="*/ 54 h 54"/>
                <a:gd name="T8" fmla="*/ 31 w 35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54">
                  <a:moveTo>
                    <a:pt x="31" y="0"/>
                  </a:moveTo>
                  <a:lnTo>
                    <a:pt x="0" y="44"/>
                  </a:lnTo>
                  <a:lnTo>
                    <a:pt x="21" y="37"/>
                  </a:lnTo>
                  <a:lnTo>
                    <a:pt x="35" y="5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7" name="Freeform 237"/>
            <p:cNvSpPr>
              <a:spLocks/>
            </p:cNvSpPr>
            <p:nvPr/>
          </p:nvSpPr>
          <p:spPr bwMode="auto">
            <a:xfrm>
              <a:off x="1526" y="1707"/>
              <a:ext cx="860" cy="53"/>
            </a:xfrm>
            <a:custGeom>
              <a:avLst/>
              <a:gdLst>
                <a:gd name="T0" fmla="*/ 0 w 2431"/>
                <a:gd name="T1" fmla="*/ 60 h 148"/>
                <a:gd name="T2" fmla="*/ 30 w 2431"/>
                <a:gd name="T3" fmla="*/ 0 h 148"/>
                <a:gd name="T4" fmla="*/ 89 w 2431"/>
                <a:gd name="T5" fmla="*/ 121 h 148"/>
                <a:gd name="T6" fmla="*/ 150 w 2431"/>
                <a:gd name="T7" fmla="*/ 1 h 148"/>
                <a:gd name="T8" fmla="*/ 209 w 2431"/>
                <a:gd name="T9" fmla="*/ 122 h 148"/>
                <a:gd name="T10" fmla="*/ 270 w 2431"/>
                <a:gd name="T11" fmla="*/ 3 h 148"/>
                <a:gd name="T12" fmla="*/ 329 w 2431"/>
                <a:gd name="T13" fmla="*/ 123 h 148"/>
                <a:gd name="T14" fmla="*/ 390 w 2431"/>
                <a:gd name="T15" fmla="*/ 4 h 148"/>
                <a:gd name="T16" fmla="*/ 449 w 2431"/>
                <a:gd name="T17" fmla="*/ 125 h 148"/>
                <a:gd name="T18" fmla="*/ 510 w 2431"/>
                <a:gd name="T19" fmla="*/ 6 h 148"/>
                <a:gd name="T20" fmla="*/ 569 w 2431"/>
                <a:gd name="T21" fmla="*/ 126 h 148"/>
                <a:gd name="T22" fmla="*/ 630 w 2431"/>
                <a:gd name="T23" fmla="*/ 7 h 148"/>
                <a:gd name="T24" fmla="*/ 689 w 2431"/>
                <a:gd name="T25" fmla="*/ 128 h 148"/>
                <a:gd name="T26" fmla="*/ 750 w 2431"/>
                <a:gd name="T27" fmla="*/ 8 h 148"/>
                <a:gd name="T28" fmla="*/ 809 w 2431"/>
                <a:gd name="T29" fmla="*/ 129 h 148"/>
                <a:gd name="T30" fmla="*/ 870 w 2431"/>
                <a:gd name="T31" fmla="*/ 10 h 148"/>
                <a:gd name="T32" fmla="*/ 929 w 2431"/>
                <a:gd name="T33" fmla="*/ 131 h 148"/>
                <a:gd name="T34" fmla="*/ 990 w 2431"/>
                <a:gd name="T35" fmla="*/ 11 h 148"/>
                <a:gd name="T36" fmla="*/ 1049 w 2431"/>
                <a:gd name="T37" fmla="*/ 132 h 148"/>
                <a:gd name="T38" fmla="*/ 1110 w 2431"/>
                <a:gd name="T39" fmla="*/ 13 h 148"/>
                <a:gd name="T40" fmla="*/ 1169 w 2431"/>
                <a:gd name="T41" fmla="*/ 133 h 148"/>
                <a:gd name="T42" fmla="*/ 1230 w 2431"/>
                <a:gd name="T43" fmla="*/ 14 h 148"/>
                <a:gd name="T44" fmla="*/ 1289 w 2431"/>
                <a:gd name="T45" fmla="*/ 135 h 148"/>
                <a:gd name="T46" fmla="*/ 1350 w 2431"/>
                <a:gd name="T47" fmla="*/ 16 h 148"/>
                <a:gd name="T48" fmla="*/ 1409 w 2431"/>
                <a:gd name="T49" fmla="*/ 136 h 148"/>
                <a:gd name="T50" fmla="*/ 1470 w 2431"/>
                <a:gd name="T51" fmla="*/ 17 h 148"/>
                <a:gd name="T52" fmla="*/ 1529 w 2431"/>
                <a:gd name="T53" fmla="*/ 138 h 148"/>
                <a:gd name="T54" fmla="*/ 1590 w 2431"/>
                <a:gd name="T55" fmla="*/ 18 h 148"/>
                <a:gd name="T56" fmla="*/ 1649 w 2431"/>
                <a:gd name="T57" fmla="*/ 139 h 148"/>
                <a:gd name="T58" fmla="*/ 1710 w 2431"/>
                <a:gd name="T59" fmla="*/ 20 h 148"/>
                <a:gd name="T60" fmla="*/ 1769 w 2431"/>
                <a:gd name="T61" fmla="*/ 141 h 148"/>
                <a:gd name="T62" fmla="*/ 1830 w 2431"/>
                <a:gd name="T63" fmla="*/ 21 h 148"/>
                <a:gd name="T64" fmla="*/ 1889 w 2431"/>
                <a:gd name="T65" fmla="*/ 142 h 148"/>
                <a:gd name="T66" fmla="*/ 1950 w 2431"/>
                <a:gd name="T67" fmla="*/ 23 h 148"/>
                <a:gd name="T68" fmla="*/ 2009 w 2431"/>
                <a:gd name="T69" fmla="*/ 143 h 148"/>
                <a:gd name="T70" fmla="*/ 2070 w 2431"/>
                <a:gd name="T71" fmla="*/ 24 h 148"/>
                <a:gd name="T72" fmla="*/ 2129 w 2431"/>
                <a:gd name="T73" fmla="*/ 145 h 148"/>
                <a:gd name="T74" fmla="*/ 2190 w 2431"/>
                <a:gd name="T75" fmla="*/ 26 h 148"/>
                <a:gd name="T76" fmla="*/ 2249 w 2431"/>
                <a:gd name="T77" fmla="*/ 146 h 148"/>
                <a:gd name="T78" fmla="*/ 2310 w 2431"/>
                <a:gd name="T79" fmla="*/ 27 h 148"/>
                <a:gd name="T80" fmla="*/ 2369 w 2431"/>
                <a:gd name="T81" fmla="*/ 148 h 148"/>
                <a:gd name="T82" fmla="*/ 2399 w 2431"/>
                <a:gd name="T83" fmla="*/ 88 h 148"/>
                <a:gd name="T84" fmla="*/ 2431 w 2431"/>
                <a:gd name="T85" fmla="*/ 8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431" h="148">
                  <a:moveTo>
                    <a:pt x="0" y="60"/>
                  </a:moveTo>
                  <a:lnTo>
                    <a:pt x="30" y="0"/>
                  </a:lnTo>
                  <a:lnTo>
                    <a:pt x="89" y="121"/>
                  </a:lnTo>
                  <a:lnTo>
                    <a:pt x="150" y="1"/>
                  </a:lnTo>
                  <a:lnTo>
                    <a:pt x="209" y="122"/>
                  </a:lnTo>
                  <a:lnTo>
                    <a:pt x="270" y="3"/>
                  </a:lnTo>
                  <a:lnTo>
                    <a:pt x="329" y="123"/>
                  </a:lnTo>
                  <a:lnTo>
                    <a:pt x="390" y="4"/>
                  </a:lnTo>
                  <a:lnTo>
                    <a:pt x="449" y="125"/>
                  </a:lnTo>
                  <a:lnTo>
                    <a:pt x="510" y="6"/>
                  </a:lnTo>
                  <a:lnTo>
                    <a:pt x="569" y="126"/>
                  </a:lnTo>
                  <a:lnTo>
                    <a:pt x="630" y="7"/>
                  </a:lnTo>
                  <a:lnTo>
                    <a:pt x="689" y="128"/>
                  </a:lnTo>
                  <a:lnTo>
                    <a:pt x="750" y="8"/>
                  </a:lnTo>
                  <a:lnTo>
                    <a:pt x="809" y="129"/>
                  </a:lnTo>
                  <a:lnTo>
                    <a:pt x="870" y="10"/>
                  </a:lnTo>
                  <a:lnTo>
                    <a:pt x="929" y="131"/>
                  </a:lnTo>
                  <a:lnTo>
                    <a:pt x="990" y="11"/>
                  </a:lnTo>
                  <a:lnTo>
                    <a:pt x="1049" y="132"/>
                  </a:lnTo>
                  <a:lnTo>
                    <a:pt x="1110" y="13"/>
                  </a:lnTo>
                  <a:lnTo>
                    <a:pt x="1169" y="133"/>
                  </a:lnTo>
                  <a:lnTo>
                    <a:pt x="1230" y="14"/>
                  </a:lnTo>
                  <a:lnTo>
                    <a:pt x="1289" y="135"/>
                  </a:lnTo>
                  <a:lnTo>
                    <a:pt x="1350" y="16"/>
                  </a:lnTo>
                  <a:lnTo>
                    <a:pt x="1409" y="136"/>
                  </a:lnTo>
                  <a:lnTo>
                    <a:pt x="1470" y="17"/>
                  </a:lnTo>
                  <a:lnTo>
                    <a:pt x="1529" y="138"/>
                  </a:lnTo>
                  <a:lnTo>
                    <a:pt x="1590" y="18"/>
                  </a:lnTo>
                  <a:lnTo>
                    <a:pt x="1649" y="139"/>
                  </a:lnTo>
                  <a:lnTo>
                    <a:pt x="1710" y="20"/>
                  </a:lnTo>
                  <a:lnTo>
                    <a:pt x="1769" y="141"/>
                  </a:lnTo>
                  <a:lnTo>
                    <a:pt x="1830" y="21"/>
                  </a:lnTo>
                  <a:lnTo>
                    <a:pt x="1889" y="142"/>
                  </a:lnTo>
                  <a:lnTo>
                    <a:pt x="1950" y="23"/>
                  </a:lnTo>
                  <a:lnTo>
                    <a:pt x="2009" y="143"/>
                  </a:lnTo>
                  <a:lnTo>
                    <a:pt x="2070" y="24"/>
                  </a:lnTo>
                  <a:lnTo>
                    <a:pt x="2129" y="145"/>
                  </a:lnTo>
                  <a:lnTo>
                    <a:pt x="2190" y="26"/>
                  </a:lnTo>
                  <a:lnTo>
                    <a:pt x="2249" y="146"/>
                  </a:lnTo>
                  <a:lnTo>
                    <a:pt x="2310" y="27"/>
                  </a:lnTo>
                  <a:lnTo>
                    <a:pt x="2369" y="148"/>
                  </a:lnTo>
                  <a:lnTo>
                    <a:pt x="2399" y="88"/>
                  </a:lnTo>
                  <a:lnTo>
                    <a:pt x="2431" y="8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8" name="Arc 238"/>
            <p:cNvSpPr>
              <a:spLocks/>
            </p:cNvSpPr>
            <p:nvPr/>
          </p:nvSpPr>
          <p:spPr bwMode="auto">
            <a:xfrm>
              <a:off x="2386" y="1288"/>
              <a:ext cx="1263" cy="45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9" name="Freeform 239"/>
            <p:cNvSpPr>
              <a:spLocks/>
            </p:cNvSpPr>
            <p:nvPr/>
          </p:nvSpPr>
          <p:spPr bwMode="auto">
            <a:xfrm>
              <a:off x="3631" y="1288"/>
              <a:ext cx="37" cy="51"/>
            </a:xfrm>
            <a:custGeom>
              <a:avLst/>
              <a:gdLst>
                <a:gd name="T0" fmla="*/ 18 w 37"/>
                <a:gd name="T1" fmla="*/ 0 h 51"/>
                <a:gd name="T2" fmla="*/ 0 w 37"/>
                <a:gd name="T3" fmla="*/ 51 h 51"/>
                <a:gd name="T4" fmla="*/ 18 w 37"/>
                <a:gd name="T5" fmla="*/ 38 h 51"/>
                <a:gd name="T6" fmla="*/ 37 w 37"/>
                <a:gd name="T7" fmla="*/ 51 h 51"/>
                <a:gd name="T8" fmla="*/ 18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18" y="0"/>
                  </a:moveTo>
                  <a:lnTo>
                    <a:pt x="0" y="51"/>
                  </a:lnTo>
                  <a:lnTo>
                    <a:pt x="18" y="38"/>
                  </a:lnTo>
                  <a:lnTo>
                    <a:pt x="37" y="51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0" name="Arc 240"/>
            <p:cNvSpPr>
              <a:spLocks/>
            </p:cNvSpPr>
            <p:nvPr/>
          </p:nvSpPr>
          <p:spPr bwMode="auto">
            <a:xfrm>
              <a:off x="2886" y="1112"/>
              <a:ext cx="430" cy="51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1" name="Freeform 241"/>
            <p:cNvSpPr>
              <a:spLocks/>
            </p:cNvSpPr>
            <p:nvPr/>
          </p:nvSpPr>
          <p:spPr bwMode="auto">
            <a:xfrm>
              <a:off x="2879" y="1076"/>
              <a:ext cx="7" cy="73"/>
            </a:xfrm>
            <a:custGeom>
              <a:avLst/>
              <a:gdLst>
                <a:gd name="T0" fmla="*/ 0 w 19"/>
                <a:gd name="T1" fmla="*/ 0 h 205"/>
                <a:gd name="T2" fmla="*/ 19 w 19"/>
                <a:gd name="T3" fmla="*/ 0 h 205"/>
                <a:gd name="T4" fmla="*/ 19 w 19"/>
                <a:gd name="T5" fmla="*/ 205 h 205"/>
                <a:gd name="T6" fmla="*/ 0 w 19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05">
                  <a:moveTo>
                    <a:pt x="0" y="0"/>
                  </a:moveTo>
                  <a:lnTo>
                    <a:pt x="19" y="0"/>
                  </a:lnTo>
                  <a:lnTo>
                    <a:pt x="19" y="205"/>
                  </a:lnTo>
                  <a:lnTo>
                    <a:pt x="0" y="2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2" name="Line 242"/>
            <p:cNvSpPr>
              <a:spLocks noChangeShapeType="1"/>
            </p:cNvSpPr>
            <p:nvPr/>
          </p:nvSpPr>
          <p:spPr bwMode="auto">
            <a:xfrm>
              <a:off x="2879" y="114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3" name="Freeform 243"/>
            <p:cNvSpPr>
              <a:spLocks/>
            </p:cNvSpPr>
            <p:nvPr/>
          </p:nvSpPr>
          <p:spPr bwMode="auto">
            <a:xfrm>
              <a:off x="985" y="746"/>
              <a:ext cx="1338" cy="680"/>
            </a:xfrm>
            <a:custGeom>
              <a:avLst/>
              <a:gdLst>
                <a:gd name="T0" fmla="*/ 0 w 3780"/>
                <a:gd name="T1" fmla="*/ 1921 h 1921"/>
                <a:gd name="T2" fmla="*/ 3780 w 3780"/>
                <a:gd name="T3" fmla="*/ 226 h 1921"/>
                <a:gd name="T4" fmla="*/ 3780 w 3780"/>
                <a:gd name="T5" fmla="*/ 15 h 1921"/>
                <a:gd name="T6" fmla="*/ 3571 w 3780"/>
                <a:gd name="T7" fmla="*/ 0 h 1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80" h="1921">
                  <a:moveTo>
                    <a:pt x="0" y="1921"/>
                  </a:moveTo>
                  <a:lnTo>
                    <a:pt x="3780" y="226"/>
                  </a:lnTo>
                  <a:lnTo>
                    <a:pt x="3780" y="15"/>
                  </a:lnTo>
                  <a:lnTo>
                    <a:pt x="357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4" name="Freeform 244"/>
            <p:cNvSpPr>
              <a:spLocks/>
            </p:cNvSpPr>
            <p:nvPr/>
          </p:nvSpPr>
          <p:spPr bwMode="auto">
            <a:xfrm>
              <a:off x="2240" y="710"/>
              <a:ext cx="11" cy="72"/>
            </a:xfrm>
            <a:custGeom>
              <a:avLst/>
              <a:gdLst>
                <a:gd name="T0" fmla="*/ 13 w 32"/>
                <a:gd name="T1" fmla="*/ 0 h 204"/>
                <a:gd name="T2" fmla="*/ 32 w 32"/>
                <a:gd name="T3" fmla="*/ 0 h 204"/>
                <a:gd name="T4" fmla="*/ 19 w 32"/>
                <a:gd name="T5" fmla="*/ 204 h 204"/>
                <a:gd name="T6" fmla="*/ 0 w 32"/>
                <a:gd name="T7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204">
                  <a:moveTo>
                    <a:pt x="13" y="0"/>
                  </a:moveTo>
                  <a:lnTo>
                    <a:pt x="32" y="0"/>
                  </a:lnTo>
                  <a:lnTo>
                    <a:pt x="19" y="204"/>
                  </a:lnTo>
                  <a:lnTo>
                    <a:pt x="0" y="20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5" name="Line 245"/>
            <p:cNvSpPr>
              <a:spLocks noChangeShapeType="1"/>
            </p:cNvSpPr>
            <p:nvPr/>
          </p:nvSpPr>
          <p:spPr bwMode="auto">
            <a:xfrm>
              <a:off x="2240" y="782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6" name="Freeform 246"/>
            <p:cNvSpPr>
              <a:spLocks/>
            </p:cNvSpPr>
            <p:nvPr/>
          </p:nvSpPr>
          <p:spPr bwMode="auto">
            <a:xfrm>
              <a:off x="1787" y="1346"/>
              <a:ext cx="53" cy="85"/>
            </a:xfrm>
            <a:custGeom>
              <a:avLst/>
              <a:gdLst>
                <a:gd name="T0" fmla="*/ 0 w 151"/>
                <a:gd name="T1" fmla="*/ 240 h 240"/>
                <a:gd name="T2" fmla="*/ 151 w 151"/>
                <a:gd name="T3" fmla="*/ 136 h 240"/>
                <a:gd name="T4" fmla="*/ 151 w 151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40">
                  <a:moveTo>
                    <a:pt x="0" y="240"/>
                  </a:moveTo>
                  <a:lnTo>
                    <a:pt x="151" y="136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7" name="Freeform 247"/>
            <p:cNvSpPr>
              <a:spLocks/>
            </p:cNvSpPr>
            <p:nvPr/>
          </p:nvSpPr>
          <p:spPr bwMode="auto">
            <a:xfrm>
              <a:off x="1804" y="1339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8" name="Line 248"/>
            <p:cNvSpPr>
              <a:spLocks noChangeShapeType="1"/>
            </p:cNvSpPr>
            <p:nvPr/>
          </p:nvSpPr>
          <p:spPr bwMode="auto">
            <a:xfrm>
              <a:off x="1804" y="133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9" name="Freeform 249"/>
            <p:cNvSpPr>
              <a:spLocks/>
            </p:cNvSpPr>
            <p:nvPr/>
          </p:nvSpPr>
          <p:spPr bwMode="auto">
            <a:xfrm>
              <a:off x="2057" y="1378"/>
              <a:ext cx="54" cy="80"/>
            </a:xfrm>
            <a:custGeom>
              <a:avLst/>
              <a:gdLst>
                <a:gd name="T0" fmla="*/ 0 w 151"/>
                <a:gd name="T1" fmla="*/ 226 h 226"/>
                <a:gd name="T2" fmla="*/ 151 w 151"/>
                <a:gd name="T3" fmla="*/ 107 h 226"/>
                <a:gd name="T4" fmla="*/ 151 w 151"/>
                <a:gd name="T5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226">
                  <a:moveTo>
                    <a:pt x="0" y="226"/>
                  </a:moveTo>
                  <a:lnTo>
                    <a:pt x="151" y="107"/>
                  </a:lnTo>
                  <a:lnTo>
                    <a:pt x="15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0" name="Freeform 250"/>
            <p:cNvSpPr>
              <a:spLocks/>
            </p:cNvSpPr>
            <p:nvPr/>
          </p:nvSpPr>
          <p:spPr bwMode="auto">
            <a:xfrm>
              <a:off x="2074" y="137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1" name="Line 251"/>
            <p:cNvSpPr>
              <a:spLocks noChangeShapeType="1"/>
            </p:cNvSpPr>
            <p:nvPr/>
          </p:nvSpPr>
          <p:spPr bwMode="auto">
            <a:xfrm>
              <a:off x="2074" y="137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2" name="Freeform 252"/>
            <p:cNvSpPr>
              <a:spLocks/>
            </p:cNvSpPr>
            <p:nvPr/>
          </p:nvSpPr>
          <p:spPr bwMode="auto">
            <a:xfrm>
              <a:off x="2281" y="1325"/>
              <a:ext cx="52" cy="101"/>
            </a:xfrm>
            <a:custGeom>
              <a:avLst/>
              <a:gdLst>
                <a:gd name="T0" fmla="*/ 0 w 149"/>
                <a:gd name="T1" fmla="*/ 284 h 284"/>
                <a:gd name="T2" fmla="*/ 134 w 149"/>
                <a:gd name="T3" fmla="*/ 179 h 284"/>
                <a:gd name="T4" fmla="*/ 149 w 149"/>
                <a:gd name="T5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9" h="284">
                  <a:moveTo>
                    <a:pt x="0" y="284"/>
                  </a:moveTo>
                  <a:lnTo>
                    <a:pt x="134" y="179"/>
                  </a:lnTo>
                  <a:lnTo>
                    <a:pt x="14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3" name="Freeform 253"/>
            <p:cNvSpPr>
              <a:spLocks/>
            </p:cNvSpPr>
            <p:nvPr/>
          </p:nvSpPr>
          <p:spPr bwMode="auto">
            <a:xfrm>
              <a:off x="2297" y="1316"/>
              <a:ext cx="72" cy="12"/>
            </a:xfrm>
            <a:custGeom>
              <a:avLst/>
              <a:gdLst>
                <a:gd name="T0" fmla="*/ 205 w 205"/>
                <a:gd name="T1" fmla="*/ 17 h 36"/>
                <a:gd name="T2" fmla="*/ 205 w 205"/>
                <a:gd name="T3" fmla="*/ 36 h 36"/>
                <a:gd name="T4" fmla="*/ 0 w 205"/>
                <a:gd name="T5" fmla="*/ 19 h 36"/>
                <a:gd name="T6" fmla="*/ 0 w 205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36">
                  <a:moveTo>
                    <a:pt x="205" y="17"/>
                  </a:moveTo>
                  <a:lnTo>
                    <a:pt x="205" y="36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4" name="Line 254"/>
            <p:cNvSpPr>
              <a:spLocks noChangeShapeType="1"/>
            </p:cNvSpPr>
            <p:nvPr/>
          </p:nvSpPr>
          <p:spPr bwMode="auto">
            <a:xfrm>
              <a:off x="2297" y="131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5" name="Freeform 255"/>
            <p:cNvSpPr>
              <a:spLocks/>
            </p:cNvSpPr>
            <p:nvPr/>
          </p:nvSpPr>
          <p:spPr bwMode="auto">
            <a:xfrm>
              <a:off x="2540" y="1346"/>
              <a:ext cx="414" cy="223"/>
            </a:xfrm>
            <a:custGeom>
              <a:avLst/>
              <a:gdLst>
                <a:gd name="T0" fmla="*/ 0 w 1170"/>
                <a:gd name="T1" fmla="*/ 510 h 631"/>
                <a:gd name="T2" fmla="*/ 240 w 1170"/>
                <a:gd name="T3" fmla="*/ 631 h 631"/>
                <a:gd name="T4" fmla="*/ 1170 w 1170"/>
                <a:gd name="T5" fmla="*/ 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70" h="631">
                  <a:moveTo>
                    <a:pt x="0" y="510"/>
                  </a:moveTo>
                  <a:lnTo>
                    <a:pt x="240" y="631"/>
                  </a:lnTo>
                  <a:lnTo>
                    <a:pt x="11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6" name="Freeform 256"/>
            <p:cNvSpPr>
              <a:spLocks/>
            </p:cNvSpPr>
            <p:nvPr/>
          </p:nvSpPr>
          <p:spPr bwMode="auto">
            <a:xfrm>
              <a:off x="2934" y="1312"/>
              <a:ext cx="47" cy="64"/>
            </a:xfrm>
            <a:custGeom>
              <a:avLst/>
              <a:gdLst>
                <a:gd name="T0" fmla="*/ 134 w 134"/>
                <a:gd name="T1" fmla="*/ 171 h 182"/>
                <a:gd name="T2" fmla="*/ 117 w 134"/>
                <a:gd name="T3" fmla="*/ 182 h 182"/>
                <a:gd name="T4" fmla="*/ 0 w 134"/>
                <a:gd name="T5" fmla="*/ 10 h 182"/>
                <a:gd name="T6" fmla="*/ 16 w 134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34" y="171"/>
                  </a:moveTo>
                  <a:lnTo>
                    <a:pt x="117" y="182"/>
                  </a:lnTo>
                  <a:lnTo>
                    <a:pt x="0" y="10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7" name="Line 257"/>
            <p:cNvSpPr>
              <a:spLocks noChangeShapeType="1"/>
            </p:cNvSpPr>
            <p:nvPr/>
          </p:nvSpPr>
          <p:spPr bwMode="auto">
            <a:xfrm flipH="1">
              <a:off x="2934" y="1312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8" name="Line 258"/>
            <p:cNvSpPr>
              <a:spLocks noChangeShapeType="1"/>
            </p:cNvSpPr>
            <p:nvPr/>
          </p:nvSpPr>
          <p:spPr bwMode="auto">
            <a:xfrm flipH="1" flipV="1">
              <a:off x="2604" y="1357"/>
              <a:ext cx="170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69" name="Freeform 259"/>
            <p:cNvSpPr>
              <a:spLocks/>
            </p:cNvSpPr>
            <p:nvPr/>
          </p:nvSpPr>
          <p:spPr bwMode="auto">
            <a:xfrm>
              <a:off x="2584" y="1321"/>
              <a:ext cx="33" cy="70"/>
            </a:xfrm>
            <a:custGeom>
              <a:avLst/>
              <a:gdLst>
                <a:gd name="T0" fmla="*/ 75 w 94"/>
                <a:gd name="T1" fmla="*/ 0 h 199"/>
                <a:gd name="T2" fmla="*/ 94 w 94"/>
                <a:gd name="T3" fmla="*/ 6 h 199"/>
                <a:gd name="T4" fmla="*/ 19 w 94"/>
                <a:gd name="T5" fmla="*/ 199 h 199"/>
                <a:gd name="T6" fmla="*/ 0 w 94"/>
                <a:gd name="T7" fmla="*/ 19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9">
                  <a:moveTo>
                    <a:pt x="75" y="0"/>
                  </a:moveTo>
                  <a:lnTo>
                    <a:pt x="94" y="6"/>
                  </a:lnTo>
                  <a:lnTo>
                    <a:pt x="19" y="199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0" name="Line 260"/>
            <p:cNvSpPr>
              <a:spLocks noChangeShapeType="1"/>
            </p:cNvSpPr>
            <p:nvPr/>
          </p:nvSpPr>
          <p:spPr bwMode="auto">
            <a:xfrm>
              <a:off x="2584" y="1389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1" name="Line 261"/>
            <p:cNvSpPr>
              <a:spLocks noChangeShapeType="1"/>
            </p:cNvSpPr>
            <p:nvPr/>
          </p:nvSpPr>
          <p:spPr bwMode="auto">
            <a:xfrm flipH="1" flipV="1">
              <a:off x="2440" y="1150"/>
              <a:ext cx="334" cy="10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2" name="Freeform 262"/>
            <p:cNvSpPr>
              <a:spLocks/>
            </p:cNvSpPr>
            <p:nvPr/>
          </p:nvSpPr>
          <p:spPr bwMode="auto">
            <a:xfrm>
              <a:off x="2422" y="1113"/>
              <a:ext cx="29" cy="72"/>
            </a:xfrm>
            <a:custGeom>
              <a:avLst/>
              <a:gdLst>
                <a:gd name="T0" fmla="*/ 63 w 82"/>
                <a:gd name="T1" fmla="*/ 0 h 202"/>
                <a:gd name="T2" fmla="*/ 82 w 82"/>
                <a:gd name="T3" fmla="*/ 6 h 202"/>
                <a:gd name="T4" fmla="*/ 19 w 82"/>
                <a:gd name="T5" fmla="*/ 202 h 202"/>
                <a:gd name="T6" fmla="*/ 0 w 82"/>
                <a:gd name="T7" fmla="*/ 19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02">
                  <a:moveTo>
                    <a:pt x="63" y="0"/>
                  </a:moveTo>
                  <a:lnTo>
                    <a:pt x="82" y="6"/>
                  </a:lnTo>
                  <a:lnTo>
                    <a:pt x="19" y="202"/>
                  </a:lnTo>
                  <a:lnTo>
                    <a:pt x="0" y="19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3" name="Line 263"/>
            <p:cNvSpPr>
              <a:spLocks noChangeShapeType="1"/>
            </p:cNvSpPr>
            <p:nvPr/>
          </p:nvSpPr>
          <p:spPr bwMode="auto">
            <a:xfrm>
              <a:off x="5991" y="2528"/>
              <a:ext cx="19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457200"/>
            <a:ext cx="6423025" cy="8413750"/>
            <a:chOff x="279" y="288"/>
            <a:chExt cx="4046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9" y="288"/>
              <a:ext cx="380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306" y="315"/>
              <a:ext cx="4019" cy="5092"/>
              <a:chOff x="306" y="315"/>
              <a:chExt cx="4019" cy="5092"/>
            </a:xfrm>
          </p:grpSpPr>
          <p:sp>
            <p:nvSpPr>
              <p:cNvPr id="9259" name="Rectangle 5"/>
              <p:cNvSpPr>
                <a:spLocks noChangeArrowheads="1"/>
              </p:cNvSpPr>
              <p:nvPr/>
            </p:nvSpPr>
            <p:spPr bwMode="auto">
              <a:xfrm>
                <a:off x="306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0" name="Rectangle 6"/>
              <p:cNvSpPr>
                <a:spLocks noChangeArrowheads="1"/>
              </p:cNvSpPr>
              <p:nvPr/>
            </p:nvSpPr>
            <p:spPr bwMode="auto">
              <a:xfrm>
                <a:off x="306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1" name="Rectangle 7"/>
              <p:cNvSpPr>
                <a:spLocks noChangeArrowheads="1"/>
              </p:cNvSpPr>
              <p:nvPr/>
            </p:nvSpPr>
            <p:spPr bwMode="auto">
              <a:xfrm>
                <a:off x="306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2" name="Rectangle 8"/>
              <p:cNvSpPr>
                <a:spLocks noChangeArrowheads="1"/>
              </p:cNvSpPr>
              <p:nvPr/>
            </p:nvSpPr>
            <p:spPr bwMode="auto">
              <a:xfrm>
                <a:off x="711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3" name="Oval 9"/>
              <p:cNvSpPr>
                <a:spLocks noChangeArrowheads="1"/>
              </p:cNvSpPr>
              <p:nvPr/>
            </p:nvSpPr>
            <p:spPr bwMode="auto">
              <a:xfrm>
                <a:off x="91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4" name="Rectangle 10"/>
              <p:cNvSpPr>
                <a:spLocks noChangeArrowheads="1"/>
              </p:cNvSpPr>
              <p:nvPr/>
            </p:nvSpPr>
            <p:spPr bwMode="auto">
              <a:xfrm>
                <a:off x="1689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65" name="Oval 11"/>
              <p:cNvSpPr>
                <a:spLocks noChangeArrowheads="1"/>
              </p:cNvSpPr>
              <p:nvPr/>
            </p:nvSpPr>
            <p:spPr bwMode="auto">
              <a:xfrm>
                <a:off x="1680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6" name="Rectangle 12"/>
              <p:cNvSpPr>
                <a:spLocks noChangeArrowheads="1"/>
              </p:cNvSpPr>
              <p:nvPr/>
            </p:nvSpPr>
            <p:spPr bwMode="auto">
              <a:xfrm>
                <a:off x="2055" y="123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67" name="Oval 13"/>
              <p:cNvSpPr>
                <a:spLocks noChangeArrowheads="1"/>
              </p:cNvSpPr>
              <p:nvPr/>
            </p:nvSpPr>
            <p:spPr bwMode="auto">
              <a:xfrm>
                <a:off x="1935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68" name="Rectangle 14"/>
              <p:cNvSpPr>
                <a:spLocks noChangeArrowheads="1"/>
              </p:cNvSpPr>
              <p:nvPr/>
            </p:nvSpPr>
            <p:spPr bwMode="auto">
              <a:xfrm>
                <a:off x="2490" y="125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69" name="Rectangle 15"/>
              <p:cNvSpPr>
                <a:spLocks noChangeArrowheads="1"/>
              </p:cNvSpPr>
              <p:nvPr/>
            </p:nvSpPr>
            <p:spPr bwMode="auto">
              <a:xfrm>
                <a:off x="2190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0" name="Line 16"/>
              <p:cNvSpPr>
                <a:spLocks noChangeShapeType="1"/>
              </p:cNvSpPr>
              <p:nvPr/>
            </p:nvSpPr>
            <p:spPr bwMode="auto">
              <a:xfrm>
                <a:off x="2190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1" name="Line 17"/>
              <p:cNvSpPr>
                <a:spLocks noChangeShapeType="1"/>
              </p:cNvSpPr>
              <p:nvPr/>
            </p:nvSpPr>
            <p:spPr bwMode="auto">
              <a:xfrm flipV="1">
                <a:off x="2190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2" name="Rectangle 18"/>
              <p:cNvSpPr>
                <a:spLocks noChangeArrowheads="1"/>
              </p:cNvSpPr>
              <p:nvPr/>
            </p:nvSpPr>
            <p:spPr bwMode="auto">
              <a:xfrm>
                <a:off x="1423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3" name="Oval 19"/>
              <p:cNvSpPr>
                <a:spLocks noChangeArrowheads="1"/>
              </p:cNvSpPr>
              <p:nvPr/>
            </p:nvSpPr>
            <p:spPr bwMode="auto">
              <a:xfrm>
                <a:off x="2450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4" name="Rectangle 20"/>
              <p:cNvSpPr>
                <a:spLocks noChangeArrowheads="1"/>
              </p:cNvSpPr>
              <p:nvPr/>
            </p:nvSpPr>
            <p:spPr bwMode="auto">
              <a:xfrm>
                <a:off x="2193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5" name="Oval 21"/>
              <p:cNvSpPr>
                <a:spLocks noChangeArrowheads="1"/>
              </p:cNvSpPr>
              <p:nvPr/>
            </p:nvSpPr>
            <p:spPr bwMode="auto">
              <a:xfrm>
                <a:off x="2705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6" name="Rectangle 22"/>
              <p:cNvSpPr>
                <a:spLocks noChangeArrowheads="1"/>
              </p:cNvSpPr>
              <p:nvPr/>
            </p:nvSpPr>
            <p:spPr bwMode="auto">
              <a:xfrm>
                <a:off x="2708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7" name="Oval 23"/>
              <p:cNvSpPr>
                <a:spLocks noChangeArrowheads="1"/>
              </p:cNvSpPr>
              <p:nvPr/>
            </p:nvSpPr>
            <p:spPr bwMode="auto">
              <a:xfrm>
                <a:off x="2960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78" name="Rectangle 24"/>
              <p:cNvSpPr>
                <a:spLocks noChangeArrowheads="1"/>
              </p:cNvSpPr>
              <p:nvPr/>
            </p:nvSpPr>
            <p:spPr bwMode="auto">
              <a:xfrm>
                <a:off x="2968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79" name="Oval 25"/>
              <p:cNvSpPr>
                <a:spLocks noChangeArrowheads="1"/>
              </p:cNvSpPr>
              <p:nvPr/>
            </p:nvSpPr>
            <p:spPr bwMode="auto">
              <a:xfrm>
                <a:off x="2190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0" name="Rectangle 26"/>
              <p:cNvSpPr>
                <a:spLocks noChangeArrowheads="1"/>
              </p:cNvSpPr>
              <p:nvPr/>
            </p:nvSpPr>
            <p:spPr bwMode="auto">
              <a:xfrm>
                <a:off x="91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1" name="Oval 27"/>
              <p:cNvSpPr>
                <a:spLocks noChangeArrowheads="1"/>
              </p:cNvSpPr>
              <p:nvPr/>
            </p:nvSpPr>
            <p:spPr bwMode="auto">
              <a:xfrm>
                <a:off x="2190" y="1864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2" name="Rectangle 28"/>
              <p:cNvSpPr>
                <a:spLocks noChangeArrowheads="1"/>
              </p:cNvSpPr>
              <p:nvPr/>
            </p:nvSpPr>
            <p:spPr bwMode="auto">
              <a:xfrm>
                <a:off x="3345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3" name="Oval 29"/>
              <p:cNvSpPr>
                <a:spLocks noChangeArrowheads="1"/>
              </p:cNvSpPr>
              <p:nvPr/>
            </p:nvSpPr>
            <p:spPr bwMode="auto">
              <a:xfrm>
                <a:off x="1452" y="161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4" name="Rectangle 30"/>
              <p:cNvSpPr>
                <a:spLocks noChangeArrowheads="1"/>
              </p:cNvSpPr>
              <p:nvPr/>
            </p:nvSpPr>
            <p:spPr bwMode="auto">
              <a:xfrm>
                <a:off x="1524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5" name="Oval 31"/>
              <p:cNvSpPr>
                <a:spLocks noChangeArrowheads="1"/>
              </p:cNvSpPr>
              <p:nvPr/>
            </p:nvSpPr>
            <p:spPr bwMode="auto">
              <a:xfrm>
                <a:off x="3209" y="1626"/>
                <a:ext cx="107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6" name="Rectangle 32"/>
              <p:cNvSpPr>
                <a:spLocks noChangeArrowheads="1"/>
              </p:cNvSpPr>
              <p:nvPr/>
            </p:nvSpPr>
            <p:spPr bwMode="auto">
              <a:xfrm>
                <a:off x="2928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7" name="Oval 33"/>
              <p:cNvSpPr>
                <a:spLocks noChangeArrowheads="1"/>
              </p:cNvSpPr>
              <p:nvPr/>
            </p:nvSpPr>
            <p:spPr bwMode="auto">
              <a:xfrm>
                <a:off x="457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88" name="Rectangle 34"/>
              <p:cNvSpPr>
                <a:spLocks noChangeArrowheads="1"/>
              </p:cNvSpPr>
              <p:nvPr/>
            </p:nvSpPr>
            <p:spPr bwMode="auto">
              <a:xfrm>
                <a:off x="905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89" name="Oval 35"/>
              <p:cNvSpPr>
                <a:spLocks noChangeArrowheads="1"/>
              </p:cNvSpPr>
              <p:nvPr/>
            </p:nvSpPr>
            <p:spPr bwMode="auto">
              <a:xfrm>
                <a:off x="897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0" name="Rectangle 36"/>
              <p:cNvSpPr>
                <a:spLocks noChangeArrowheads="1"/>
              </p:cNvSpPr>
              <p:nvPr/>
            </p:nvSpPr>
            <p:spPr bwMode="auto">
              <a:xfrm>
                <a:off x="1123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1" name="Oval 37"/>
              <p:cNvSpPr>
                <a:spLocks noChangeArrowheads="1"/>
              </p:cNvSpPr>
              <p:nvPr/>
            </p:nvSpPr>
            <p:spPr bwMode="auto">
              <a:xfrm>
                <a:off x="1046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2" name="Rectangle 38"/>
              <p:cNvSpPr>
                <a:spLocks noChangeArrowheads="1"/>
              </p:cNvSpPr>
              <p:nvPr/>
            </p:nvSpPr>
            <p:spPr bwMode="auto">
              <a:xfrm>
                <a:off x="1420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3" name="Rectangle 39"/>
              <p:cNvSpPr>
                <a:spLocks noChangeArrowheads="1"/>
              </p:cNvSpPr>
              <p:nvPr/>
            </p:nvSpPr>
            <p:spPr bwMode="auto">
              <a:xfrm>
                <a:off x="1195" y="296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4" name="Line 40"/>
              <p:cNvSpPr>
                <a:spLocks noChangeShapeType="1"/>
              </p:cNvSpPr>
              <p:nvPr/>
            </p:nvSpPr>
            <p:spPr bwMode="auto">
              <a:xfrm>
                <a:off x="1195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5" name="Line 41"/>
              <p:cNvSpPr>
                <a:spLocks noChangeShapeType="1"/>
              </p:cNvSpPr>
              <p:nvPr/>
            </p:nvSpPr>
            <p:spPr bwMode="auto">
              <a:xfrm flipV="1">
                <a:off x="1195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6" name="Rectangle 42"/>
              <p:cNvSpPr>
                <a:spLocks noChangeArrowheads="1"/>
              </p:cNvSpPr>
              <p:nvPr/>
            </p:nvSpPr>
            <p:spPr bwMode="auto">
              <a:xfrm>
                <a:off x="754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7" name="Oval 43"/>
              <p:cNvSpPr>
                <a:spLocks noChangeArrowheads="1"/>
              </p:cNvSpPr>
              <p:nvPr/>
            </p:nvSpPr>
            <p:spPr bwMode="auto">
              <a:xfrm>
                <a:off x="1343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98" name="Rectangle 44"/>
              <p:cNvSpPr>
                <a:spLocks noChangeArrowheads="1"/>
              </p:cNvSpPr>
              <p:nvPr/>
            </p:nvSpPr>
            <p:spPr bwMode="auto">
              <a:xfrm>
                <a:off x="1052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299" name="Oval 45"/>
              <p:cNvSpPr>
                <a:spLocks noChangeArrowheads="1"/>
              </p:cNvSpPr>
              <p:nvPr/>
            </p:nvSpPr>
            <p:spPr bwMode="auto">
              <a:xfrm>
                <a:off x="1492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0" name="Rectangle 46"/>
              <p:cNvSpPr>
                <a:spLocks noChangeArrowheads="1"/>
              </p:cNvSpPr>
              <p:nvPr/>
            </p:nvSpPr>
            <p:spPr bwMode="auto">
              <a:xfrm>
                <a:off x="1344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1" name="Oval 47"/>
              <p:cNvSpPr>
                <a:spLocks noChangeArrowheads="1"/>
              </p:cNvSpPr>
              <p:nvPr/>
            </p:nvSpPr>
            <p:spPr bwMode="auto">
              <a:xfrm>
                <a:off x="1640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2" name="Rectangle 48"/>
              <p:cNvSpPr>
                <a:spLocks noChangeArrowheads="1"/>
              </p:cNvSpPr>
              <p:nvPr/>
            </p:nvSpPr>
            <p:spPr bwMode="auto">
              <a:xfrm>
                <a:off x="1643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3" name="Oval 49"/>
              <p:cNvSpPr>
                <a:spLocks noChangeArrowheads="1"/>
              </p:cNvSpPr>
              <p:nvPr/>
            </p:nvSpPr>
            <p:spPr bwMode="auto">
              <a:xfrm>
                <a:off x="1195" y="30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4" name="Rectangle 50"/>
              <p:cNvSpPr>
                <a:spLocks noChangeArrowheads="1"/>
              </p:cNvSpPr>
              <p:nvPr/>
            </p:nvSpPr>
            <p:spPr bwMode="auto">
              <a:xfrm>
                <a:off x="457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5" name="Oval 51"/>
              <p:cNvSpPr>
                <a:spLocks noChangeArrowheads="1"/>
              </p:cNvSpPr>
              <p:nvPr/>
            </p:nvSpPr>
            <p:spPr bwMode="auto">
              <a:xfrm>
                <a:off x="1195" y="31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6" name="Rectangle 52"/>
              <p:cNvSpPr>
                <a:spLocks noChangeArrowheads="1"/>
              </p:cNvSpPr>
              <p:nvPr/>
            </p:nvSpPr>
            <p:spPr bwMode="auto">
              <a:xfrm>
                <a:off x="1789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7" name="Oval 53"/>
              <p:cNvSpPr>
                <a:spLocks noChangeArrowheads="1"/>
              </p:cNvSpPr>
              <p:nvPr/>
            </p:nvSpPr>
            <p:spPr bwMode="auto">
              <a:xfrm>
                <a:off x="749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08" name="Rectangle 54"/>
              <p:cNvSpPr>
                <a:spLocks noChangeArrowheads="1"/>
              </p:cNvSpPr>
              <p:nvPr/>
            </p:nvSpPr>
            <p:spPr bwMode="auto">
              <a:xfrm>
                <a:off x="1099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09" name="Oval 55"/>
              <p:cNvSpPr>
                <a:spLocks noChangeArrowheads="1"/>
              </p:cNvSpPr>
              <p:nvPr/>
            </p:nvSpPr>
            <p:spPr bwMode="auto">
              <a:xfrm>
                <a:off x="1784" y="3082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0" name="Rectangle 56"/>
              <p:cNvSpPr>
                <a:spLocks noChangeArrowheads="1"/>
              </p:cNvSpPr>
              <p:nvPr/>
            </p:nvSpPr>
            <p:spPr bwMode="auto">
              <a:xfrm>
                <a:off x="1938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1" name="Oval 57"/>
              <p:cNvSpPr>
                <a:spLocks noChangeArrowheads="1"/>
              </p:cNvSpPr>
              <p:nvPr/>
            </p:nvSpPr>
            <p:spPr bwMode="auto">
              <a:xfrm>
                <a:off x="457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2" name="Rectangle 58"/>
              <p:cNvSpPr>
                <a:spLocks noChangeArrowheads="1"/>
              </p:cNvSpPr>
              <p:nvPr/>
            </p:nvSpPr>
            <p:spPr bwMode="auto">
              <a:xfrm>
                <a:off x="905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3" name="Oval 59"/>
              <p:cNvSpPr>
                <a:spLocks noChangeArrowheads="1"/>
              </p:cNvSpPr>
              <p:nvPr/>
            </p:nvSpPr>
            <p:spPr bwMode="auto">
              <a:xfrm>
                <a:off x="897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4" name="Rectangle 60"/>
              <p:cNvSpPr>
                <a:spLocks noChangeArrowheads="1"/>
              </p:cNvSpPr>
              <p:nvPr/>
            </p:nvSpPr>
            <p:spPr bwMode="auto">
              <a:xfrm>
                <a:off x="1195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5" name="Oval 61"/>
              <p:cNvSpPr>
                <a:spLocks noChangeArrowheads="1"/>
              </p:cNvSpPr>
              <p:nvPr/>
            </p:nvSpPr>
            <p:spPr bwMode="auto">
              <a:xfrm>
                <a:off x="1046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6" name="Rectangle 62"/>
              <p:cNvSpPr>
                <a:spLocks noChangeArrowheads="1"/>
              </p:cNvSpPr>
              <p:nvPr/>
            </p:nvSpPr>
            <p:spPr bwMode="auto">
              <a:xfrm>
                <a:off x="1495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17" name="Rectangle 63"/>
              <p:cNvSpPr>
                <a:spLocks noChangeArrowheads="1"/>
              </p:cNvSpPr>
              <p:nvPr/>
            </p:nvSpPr>
            <p:spPr bwMode="auto">
              <a:xfrm>
                <a:off x="1195" y="503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8" name="Line 64"/>
              <p:cNvSpPr>
                <a:spLocks noChangeShapeType="1"/>
              </p:cNvSpPr>
              <p:nvPr/>
            </p:nvSpPr>
            <p:spPr bwMode="auto">
              <a:xfrm>
                <a:off x="1195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19" name="Line 65"/>
              <p:cNvSpPr>
                <a:spLocks noChangeShapeType="1"/>
              </p:cNvSpPr>
              <p:nvPr/>
            </p:nvSpPr>
            <p:spPr bwMode="auto">
              <a:xfrm flipV="1">
                <a:off x="1195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0" name="Rectangle 66"/>
              <p:cNvSpPr>
                <a:spLocks noChangeArrowheads="1"/>
              </p:cNvSpPr>
              <p:nvPr/>
            </p:nvSpPr>
            <p:spPr bwMode="auto">
              <a:xfrm>
                <a:off x="645" y="4826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1" name="Oval 67"/>
              <p:cNvSpPr>
                <a:spLocks noChangeArrowheads="1"/>
              </p:cNvSpPr>
              <p:nvPr/>
            </p:nvSpPr>
            <p:spPr bwMode="auto">
              <a:xfrm>
                <a:off x="1343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2" name="Rectangle 68"/>
              <p:cNvSpPr>
                <a:spLocks noChangeArrowheads="1"/>
              </p:cNvSpPr>
              <p:nvPr/>
            </p:nvSpPr>
            <p:spPr bwMode="auto">
              <a:xfrm>
                <a:off x="903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3" name="Oval 69"/>
              <p:cNvSpPr>
                <a:spLocks noChangeArrowheads="1"/>
              </p:cNvSpPr>
              <p:nvPr/>
            </p:nvSpPr>
            <p:spPr bwMode="auto">
              <a:xfrm>
                <a:off x="1492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4" name="Rectangle 70"/>
              <p:cNvSpPr>
                <a:spLocks noChangeArrowheads="1"/>
              </p:cNvSpPr>
              <p:nvPr/>
            </p:nvSpPr>
            <p:spPr bwMode="auto">
              <a:xfrm>
                <a:off x="1195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5" name="Oval 71"/>
              <p:cNvSpPr>
                <a:spLocks noChangeArrowheads="1"/>
              </p:cNvSpPr>
              <p:nvPr/>
            </p:nvSpPr>
            <p:spPr bwMode="auto">
              <a:xfrm>
                <a:off x="1640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6" name="Rectangle 72"/>
              <p:cNvSpPr>
                <a:spLocks noChangeArrowheads="1"/>
              </p:cNvSpPr>
              <p:nvPr/>
            </p:nvSpPr>
            <p:spPr bwMode="auto">
              <a:xfrm>
                <a:off x="1492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7" name="Oval 73"/>
              <p:cNvSpPr>
                <a:spLocks noChangeArrowheads="1"/>
              </p:cNvSpPr>
              <p:nvPr/>
            </p:nvSpPr>
            <p:spPr bwMode="auto">
              <a:xfrm>
                <a:off x="1195" y="512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28" name="Rectangle 74"/>
              <p:cNvSpPr>
                <a:spLocks noChangeArrowheads="1"/>
              </p:cNvSpPr>
              <p:nvPr/>
            </p:nvSpPr>
            <p:spPr bwMode="auto">
              <a:xfrm>
                <a:off x="457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29" name="Oval 75"/>
              <p:cNvSpPr>
                <a:spLocks noChangeArrowheads="1"/>
              </p:cNvSpPr>
              <p:nvPr/>
            </p:nvSpPr>
            <p:spPr bwMode="auto">
              <a:xfrm>
                <a:off x="1195" y="5258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0" name="Rectangle 76"/>
              <p:cNvSpPr>
                <a:spLocks noChangeArrowheads="1"/>
              </p:cNvSpPr>
              <p:nvPr/>
            </p:nvSpPr>
            <p:spPr bwMode="auto">
              <a:xfrm>
                <a:off x="1917" y="471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1" name="Oval 77"/>
              <p:cNvSpPr>
                <a:spLocks noChangeArrowheads="1"/>
              </p:cNvSpPr>
              <p:nvPr/>
            </p:nvSpPr>
            <p:spPr bwMode="auto">
              <a:xfrm>
                <a:off x="749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2" name="Rectangle 78"/>
              <p:cNvSpPr>
                <a:spLocks noChangeArrowheads="1"/>
              </p:cNvSpPr>
              <p:nvPr/>
            </p:nvSpPr>
            <p:spPr bwMode="auto">
              <a:xfrm>
                <a:off x="1099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3" name="Oval 79"/>
              <p:cNvSpPr>
                <a:spLocks noChangeArrowheads="1"/>
              </p:cNvSpPr>
              <p:nvPr/>
            </p:nvSpPr>
            <p:spPr bwMode="auto">
              <a:xfrm>
                <a:off x="1784" y="5142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4" name="Rectangle 80"/>
              <p:cNvSpPr>
                <a:spLocks noChangeArrowheads="1"/>
              </p:cNvSpPr>
              <p:nvPr/>
            </p:nvSpPr>
            <p:spPr bwMode="auto">
              <a:xfrm>
                <a:off x="1696" y="4858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5" name="Oval 81"/>
              <p:cNvSpPr>
                <a:spLocks noChangeArrowheads="1"/>
              </p:cNvSpPr>
              <p:nvPr/>
            </p:nvSpPr>
            <p:spPr bwMode="auto">
              <a:xfrm>
                <a:off x="457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6" name="Rectangle 82"/>
              <p:cNvSpPr>
                <a:spLocks noChangeArrowheads="1"/>
              </p:cNvSpPr>
              <p:nvPr/>
            </p:nvSpPr>
            <p:spPr bwMode="auto">
              <a:xfrm>
                <a:off x="905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7" name="Oval 83"/>
              <p:cNvSpPr>
                <a:spLocks noChangeArrowheads="1"/>
              </p:cNvSpPr>
              <p:nvPr/>
            </p:nvSpPr>
            <p:spPr bwMode="auto">
              <a:xfrm>
                <a:off x="897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38" name="Rectangle 84"/>
              <p:cNvSpPr>
                <a:spLocks noChangeArrowheads="1"/>
              </p:cNvSpPr>
              <p:nvPr/>
            </p:nvSpPr>
            <p:spPr bwMode="auto">
              <a:xfrm>
                <a:off x="1195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39" name="Oval 85"/>
              <p:cNvSpPr>
                <a:spLocks noChangeArrowheads="1"/>
              </p:cNvSpPr>
              <p:nvPr/>
            </p:nvSpPr>
            <p:spPr bwMode="auto">
              <a:xfrm>
                <a:off x="1046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0" name="Rectangle 86"/>
              <p:cNvSpPr>
                <a:spLocks noChangeArrowheads="1"/>
              </p:cNvSpPr>
              <p:nvPr/>
            </p:nvSpPr>
            <p:spPr bwMode="auto">
              <a:xfrm>
                <a:off x="1495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1" name="Rectangle 87"/>
              <p:cNvSpPr>
                <a:spLocks noChangeArrowheads="1"/>
              </p:cNvSpPr>
              <p:nvPr/>
            </p:nvSpPr>
            <p:spPr bwMode="auto">
              <a:xfrm>
                <a:off x="1195" y="3995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2" name="Line 88"/>
              <p:cNvSpPr>
                <a:spLocks noChangeShapeType="1"/>
              </p:cNvSpPr>
              <p:nvPr/>
            </p:nvSpPr>
            <p:spPr bwMode="auto">
              <a:xfrm>
                <a:off x="1195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3" name="Line 89"/>
              <p:cNvSpPr>
                <a:spLocks noChangeShapeType="1"/>
              </p:cNvSpPr>
              <p:nvPr/>
            </p:nvSpPr>
            <p:spPr bwMode="auto">
              <a:xfrm flipV="1">
                <a:off x="1195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4" name="Rectangle 90"/>
              <p:cNvSpPr>
                <a:spLocks noChangeArrowheads="1"/>
              </p:cNvSpPr>
              <p:nvPr/>
            </p:nvSpPr>
            <p:spPr bwMode="auto">
              <a:xfrm>
                <a:off x="754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5" name="Oval 91"/>
              <p:cNvSpPr>
                <a:spLocks noChangeArrowheads="1"/>
              </p:cNvSpPr>
              <p:nvPr/>
            </p:nvSpPr>
            <p:spPr bwMode="auto">
              <a:xfrm>
                <a:off x="1343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6" name="Rectangle 92"/>
              <p:cNvSpPr>
                <a:spLocks noChangeArrowheads="1"/>
              </p:cNvSpPr>
              <p:nvPr/>
            </p:nvSpPr>
            <p:spPr bwMode="auto">
              <a:xfrm>
                <a:off x="1052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7" name="Oval 93"/>
              <p:cNvSpPr>
                <a:spLocks noChangeArrowheads="1"/>
              </p:cNvSpPr>
              <p:nvPr/>
            </p:nvSpPr>
            <p:spPr bwMode="auto">
              <a:xfrm>
                <a:off x="1492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48" name="Rectangle 94"/>
              <p:cNvSpPr>
                <a:spLocks noChangeArrowheads="1"/>
              </p:cNvSpPr>
              <p:nvPr/>
            </p:nvSpPr>
            <p:spPr bwMode="auto">
              <a:xfrm>
                <a:off x="1344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49" name="Oval 95"/>
              <p:cNvSpPr>
                <a:spLocks noChangeArrowheads="1"/>
              </p:cNvSpPr>
              <p:nvPr/>
            </p:nvSpPr>
            <p:spPr bwMode="auto">
              <a:xfrm>
                <a:off x="1640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0" name="Rectangle 96"/>
              <p:cNvSpPr>
                <a:spLocks noChangeArrowheads="1"/>
              </p:cNvSpPr>
              <p:nvPr/>
            </p:nvSpPr>
            <p:spPr bwMode="auto">
              <a:xfrm>
                <a:off x="1641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1" name="Oval 97"/>
              <p:cNvSpPr>
                <a:spLocks noChangeArrowheads="1"/>
              </p:cNvSpPr>
              <p:nvPr/>
            </p:nvSpPr>
            <p:spPr bwMode="auto">
              <a:xfrm>
                <a:off x="1195" y="408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2" name="Rectangle 98"/>
              <p:cNvSpPr>
                <a:spLocks noChangeArrowheads="1"/>
              </p:cNvSpPr>
              <p:nvPr/>
            </p:nvSpPr>
            <p:spPr bwMode="auto">
              <a:xfrm>
                <a:off x="457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3" name="Oval 99"/>
              <p:cNvSpPr>
                <a:spLocks noChangeArrowheads="1"/>
              </p:cNvSpPr>
              <p:nvPr/>
            </p:nvSpPr>
            <p:spPr bwMode="auto">
              <a:xfrm>
                <a:off x="1195" y="4223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4" name="Rectangle 100"/>
              <p:cNvSpPr>
                <a:spLocks noChangeArrowheads="1"/>
              </p:cNvSpPr>
              <p:nvPr/>
            </p:nvSpPr>
            <p:spPr bwMode="auto">
              <a:xfrm>
                <a:off x="1864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5" name="Oval 101"/>
              <p:cNvSpPr>
                <a:spLocks noChangeArrowheads="1"/>
              </p:cNvSpPr>
              <p:nvPr/>
            </p:nvSpPr>
            <p:spPr bwMode="auto">
              <a:xfrm>
                <a:off x="749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6" name="Rectangle 102"/>
              <p:cNvSpPr>
                <a:spLocks noChangeArrowheads="1"/>
              </p:cNvSpPr>
              <p:nvPr/>
            </p:nvSpPr>
            <p:spPr bwMode="auto">
              <a:xfrm>
                <a:off x="807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7" name="Oval 103"/>
              <p:cNvSpPr>
                <a:spLocks noChangeArrowheads="1"/>
              </p:cNvSpPr>
              <p:nvPr/>
            </p:nvSpPr>
            <p:spPr bwMode="auto">
              <a:xfrm>
                <a:off x="1784" y="412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58" name="Rectangle 104"/>
              <p:cNvSpPr>
                <a:spLocks noChangeArrowheads="1"/>
              </p:cNvSpPr>
              <p:nvPr/>
            </p:nvSpPr>
            <p:spPr bwMode="auto">
              <a:xfrm>
                <a:off x="1617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59" name="Rectangle 105"/>
              <p:cNvSpPr>
                <a:spLocks noChangeArrowheads="1"/>
              </p:cNvSpPr>
              <p:nvPr/>
            </p:nvSpPr>
            <p:spPr bwMode="auto">
              <a:xfrm>
                <a:off x="1815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0" name="Rectangle 106"/>
              <p:cNvSpPr>
                <a:spLocks noChangeArrowheads="1"/>
              </p:cNvSpPr>
              <p:nvPr/>
            </p:nvSpPr>
            <p:spPr bwMode="auto">
              <a:xfrm>
                <a:off x="1838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1" name="Rectangle 107"/>
              <p:cNvSpPr>
                <a:spLocks noChangeArrowheads="1"/>
              </p:cNvSpPr>
              <p:nvPr/>
            </p:nvSpPr>
            <p:spPr bwMode="auto">
              <a:xfrm>
                <a:off x="1850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2" name="Rectangle 108"/>
              <p:cNvSpPr>
                <a:spLocks noChangeArrowheads="1"/>
              </p:cNvSpPr>
              <p:nvPr/>
            </p:nvSpPr>
            <p:spPr bwMode="auto">
              <a:xfrm>
                <a:off x="821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3" name="Rectangle 109"/>
              <p:cNvSpPr>
                <a:spLocks noChangeArrowheads="1"/>
              </p:cNvSpPr>
              <p:nvPr/>
            </p:nvSpPr>
            <p:spPr bwMode="auto">
              <a:xfrm>
                <a:off x="1661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4" name="Rectangle 110"/>
              <p:cNvSpPr>
                <a:spLocks noChangeArrowheads="1"/>
              </p:cNvSpPr>
              <p:nvPr/>
            </p:nvSpPr>
            <p:spPr bwMode="auto">
              <a:xfrm>
                <a:off x="1932" y="315"/>
                <a:ext cx="1032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45 Jet Lead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5" name="Rectangle 111"/>
              <p:cNvSpPr>
                <a:spLocks noChangeArrowheads="1"/>
              </p:cNvSpPr>
              <p:nvPr/>
            </p:nvSpPr>
            <p:spPr bwMode="auto">
              <a:xfrm>
                <a:off x="2098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6" name="Rectangle 112"/>
              <p:cNvSpPr>
                <a:spLocks noChangeArrowheads="1"/>
              </p:cNvSpPr>
              <p:nvPr/>
            </p:nvSpPr>
            <p:spPr bwMode="auto">
              <a:xfrm>
                <a:off x="2204" y="2328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7" name="Rectangle 113"/>
              <p:cNvSpPr>
                <a:spLocks noChangeArrowheads="1"/>
              </p:cNvSpPr>
              <p:nvPr/>
            </p:nvSpPr>
            <p:spPr bwMode="auto">
              <a:xfrm>
                <a:off x="2098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8" name="Rectangle 114"/>
              <p:cNvSpPr>
                <a:spLocks noChangeArrowheads="1"/>
              </p:cNvSpPr>
              <p:nvPr/>
            </p:nvSpPr>
            <p:spPr bwMode="auto">
              <a:xfrm>
                <a:off x="2098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69" name="Rectangle 115"/>
              <p:cNvSpPr>
                <a:spLocks noChangeArrowheads="1"/>
              </p:cNvSpPr>
              <p:nvPr/>
            </p:nvSpPr>
            <p:spPr bwMode="auto">
              <a:xfrm>
                <a:off x="2215" y="2530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0" name="Rectangle 116"/>
              <p:cNvSpPr>
                <a:spLocks noChangeArrowheads="1"/>
              </p:cNvSpPr>
              <p:nvPr/>
            </p:nvSpPr>
            <p:spPr bwMode="auto">
              <a:xfrm>
                <a:off x="2098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1" name="Rectangle 117"/>
              <p:cNvSpPr>
                <a:spLocks noChangeArrowheads="1"/>
              </p:cNvSpPr>
              <p:nvPr/>
            </p:nvSpPr>
            <p:spPr bwMode="auto">
              <a:xfrm>
                <a:off x="2225" y="2732"/>
                <a:ext cx="28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2" name="Rectangle 118"/>
              <p:cNvSpPr>
                <a:spLocks noChangeArrowheads="1"/>
              </p:cNvSpPr>
              <p:nvPr/>
            </p:nvSpPr>
            <p:spPr bwMode="auto">
              <a:xfrm>
                <a:off x="2098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3" name="Rectangle 119"/>
              <p:cNvSpPr>
                <a:spLocks noChangeArrowheads="1"/>
              </p:cNvSpPr>
              <p:nvPr/>
            </p:nvSpPr>
            <p:spPr bwMode="auto">
              <a:xfrm>
                <a:off x="2220" y="2933"/>
                <a:ext cx="114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:On-Away. 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4" name="Rectangle 120"/>
              <p:cNvSpPr>
                <a:spLocks noChangeArrowheads="1"/>
              </p:cNvSpPr>
              <p:nvPr/>
            </p:nvSpPr>
            <p:spPr bwMode="auto">
              <a:xfrm>
                <a:off x="2098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5" name="Rectangle 121"/>
              <p:cNvSpPr>
                <a:spLocks noChangeArrowheads="1"/>
              </p:cNvSpPr>
              <p:nvPr/>
            </p:nvSpPr>
            <p:spPr bwMode="auto">
              <a:xfrm>
                <a:off x="2215" y="3135"/>
                <a:ext cx="127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:Gap-On-Lead.Whammy 2 tech.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6" name="Rectangle 122"/>
              <p:cNvSpPr>
                <a:spLocks noChangeArrowheads="1"/>
              </p:cNvSpPr>
              <p:nvPr/>
            </p:nvSpPr>
            <p:spPr bwMode="auto">
              <a:xfrm>
                <a:off x="2098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7" name="Rectangle 123"/>
              <p:cNvSpPr>
                <a:spLocks noChangeArrowheads="1"/>
              </p:cNvSpPr>
              <p:nvPr/>
            </p:nvSpPr>
            <p:spPr bwMode="auto">
              <a:xfrm>
                <a:off x="2204" y="3337"/>
                <a:ext cx="66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:Gap-Down-On.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8" name="Rectangle 124"/>
              <p:cNvSpPr>
                <a:spLocks noChangeArrowheads="1"/>
              </p:cNvSpPr>
              <p:nvPr/>
            </p:nvSpPr>
            <p:spPr bwMode="auto">
              <a:xfrm>
                <a:off x="2098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79" name="Rectangle 125"/>
              <p:cNvSpPr>
                <a:spLocks noChangeArrowheads="1"/>
              </p:cNvSpPr>
              <p:nvPr/>
            </p:nvSpPr>
            <p:spPr bwMode="auto">
              <a:xfrm>
                <a:off x="2199" y="3538"/>
                <a:ext cx="159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:Fake Crack downfield.Block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0" name="Rectangle 126"/>
              <p:cNvSpPr>
                <a:spLocks noChangeArrowheads="1"/>
              </p:cNvSpPr>
              <p:nvPr/>
            </p:nvSpPr>
            <p:spPr bwMode="auto">
              <a:xfrm>
                <a:off x="2098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1" name="Rectangle 127"/>
              <p:cNvSpPr>
                <a:spLocks noChangeArrowheads="1"/>
              </p:cNvSpPr>
              <p:nvPr/>
            </p:nvSpPr>
            <p:spPr bwMode="auto">
              <a:xfrm>
                <a:off x="2220" y="3740"/>
                <a:ext cx="206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deep on midline.HO to wing.Bootleg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2" name="Rectangle 128"/>
              <p:cNvSpPr>
                <a:spLocks noChangeArrowheads="1"/>
              </p:cNvSpPr>
              <p:nvPr/>
            </p:nvSpPr>
            <p:spPr bwMode="auto">
              <a:xfrm>
                <a:off x="2098" y="3841"/>
                <a:ext cx="17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away.Snap ball when Jet Back is over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3" name="Rectangle 129"/>
              <p:cNvSpPr>
                <a:spLocks noChangeArrowheads="1"/>
              </p:cNvSpPr>
              <p:nvPr/>
            </p:nvSpPr>
            <p:spPr bwMode="auto">
              <a:xfrm>
                <a:off x="2098" y="4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4" name="Rectangle 130"/>
              <p:cNvSpPr>
                <a:spLocks noChangeArrowheads="1"/>
              </p:cNvSpPr>
              <p:nvPr/>
            </p:nvSpPr>
            <p:spPr bwMode="auto">
              <a:xfrm>
                <a:off x="2225" y="4043"/>
                <a:ext cx="210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Carrier.Jet motion.Aim pt. 4ft. behind QB.Lose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5" name="Rectangle 131"/>
              <p:cNvSpPr>
                <a:spLocks noChangeArrowheads="1"/>
              </p:cNvSpPr>
              <p:nvPr/>
            </p:nvSpPr>
            <p:spPr bwMode="auto">
              <a:xfrm>
                <a:off x="2098" y="4143"/>
                <a:ext cx="144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ground 1 yd. Square cut. Follow FB.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6" name="Rectangle 132"/>
              <p:cNvSpPr>
                <a:spLocks noChangeArrowheads="1"/>
              </p:cNvSpPr>
              <p:nvPr/>
            </p:nvSpPr>
            <p:spPr bwMode="auto">
              <a:xfrm>
                <a:off x="2098" y="434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7" name="Rectangle 133"/>
              <p:cNvSpPr>
                <a:spLocks noChangeArrowheads="1"/>
              </p:cNvSpPr>
              <p:nvPr/>
            </p:nvSpPr>
            <p:spPr bwMode="auto">
              <a:xfrm>
                <a:off x="2215" y="4345"/>
                <a:ext cx="131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:Step out. Block 1st outside PST.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8" name="Rectangle 134"/>
              <p:cNvSpPr>
                <a:spLocks noChangeArrowheads="1"/>
              </p:cNvSpPr>
              <p:nvPr/>
            </p:nvSpPr>
            <p:spPr bwMode="auto">
              <a:xfrm>
                <a:off x="2098" y="4547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89" name="Rectangle 135"/>
              <p:cNvSpPr>
                <a:spLocks noChangeArrowheads="1"/>
              </p:cNvSpPr>
              <p:nvPr/>
            </p:nvSpPr>
            <p:spPr bwMode="auto">
              <a:xfrm>
                <a:off x="2204" y="4547"/>
                <a:ext cx="182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:Lateral step. Crossover @45. Lead on 1st LB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0" name="Rectangle 136"/>
              <p:cNvSpPr>
                <a:spLocks noChangeArrowheads="1"/>
              </p:cNvSpPr>
              <p:nvPr/>
            </p:nvSpPr>
            <p:spPr bwMode="auto">
              <a:xfrm>
                <a:off x="2098" y="4648"/>
                <a:ext cx="81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playside B gap 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1" name="Rectangle 137"/>
              <p:cNvSpPr>
                <a:spLocks noChangeArrowheads="1"/>
              </p:cNvSpPr>
              <p:nvPr/>
            </p:nvSpPr>
            <p:spPr bwMode="auto">
              <a:xfrm>
                <a:off x="2098" y="4849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392" name="Line 138"/>
              <p:cNvSpPr>
                <a:spLocks noChangeShapeType="1"/>
              </p:cNvSpPr>
              <p:nvPr/>
            </p:nvSpPr>
            <p:spPr bwMode="auto">
              <a:xfrm flipV="1">
                <a:off x="1737" y="1351"/>
                <a:ext cx="0" cy="7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3" name="Freeform 139"/>
              <p:cNvSpPr>
                <a:spLocks/>
              </p:cNvSpPr>
              <p:nvPr/>
            </p:nvSpPr>
            <p:spPr bwMode="auto">
              <a:xfrm>
                <a:off x="1701" y="1345"/>
                <a:ext cx="73" cy="6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4" name="Line 140"/>
              <p:cNvSpPr>
                <a:spLocks noChangeShapeType="1"/>
              </p:cNvSpPr>
              <p:nvPr/>
            </p:nvSpPr>
            <p:spPr bwMode="auto">
              <a:xfrm>
                <a:off x="1701" y="134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5" name="Arc 141"/>
              <p:cNvSpPr>
                <a:spLocks/>
              </p:cNvSpPr>
              <p:nvPr/>
            </p:nvSpPr>
            <p:spPr bwMode="auto">
              <a:xfrm>
                <a:off x="1191" y="5141"/>
                <a:ext cx="64" cy="71"/>
              </a:xfrm>
              <a:custGeom>
                <a:avLst/>
                <a:gdLst>
                  <a:gd name="G0" fmla="+- 0 0 0"/>
                  <a:gd name="G1" fmla="+- 313 0 0"/>
                  <a:gd name="G2" fmla="+- 21600 0 0"/>
                  <a:gd name="T0" fmla="*/ 21598 w 21600"/>
                  <a:gd name="T1" fmla="*/ 0 h 21913"/>
                  <a:gd name="T2" fmla="*/ 0 w 21600"/>
                  <a:gd name="T3" fmla="*/ 21913 h 21913"/>
                  <a:gd name="T4" fmla="*/ 0 w 21600"/>
                  <a:gd name="T5" fmla="*/ 313 h 219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913" fill="none" extrusionOk="0">
                    <a:moveTo>
                      <a:pt x="21597" y="0"/>
                    </a:moveTo>
                    <a:cubicBezTo>
                      <a:pt x="21599" y="104"/>
                      <a:pt x="21600" y="208"/>
                      <a:pt x="21600" y="313"/>
                    </a:cubicBezTo>
                    <a:cubicBezTo>
                      <a:pt x="21600" y="12242"/>
                      <a:pt x="11929" y="21912"/>
                      <a:pt x="0" y="21913"/>
                    </a:cubicBezTo>
                  </a:path>
                  <a:path w="21600" h="21913" stroke="0" extrusionOk="0">
                    <a:moveTo>
                      <a:pt x="21597" y="0"/>
                    </a:moveTo>
                    <a:cubicBezTo>
                      <a:pt x="21599" y="104"/>
                      <a:pt x="21600" y="208"/>
                      <a:pt x="21600" y="313"/>
                    </a:cubicBezTo>
                    <a:cubicBezTo>
                      <a:pt x="21600" y="12242"/>
                      <a:pt x="11929" y="21912"/>
                      <a:pt x="0" y="21913"/>
                    </a:cubicBezTo>
                    <a:lnTo>
                      <a:pt x="0" y="31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6" name="Arc 142"/>
              <p:cNvSpPr>
                <a:spLocks/>
              </p:cNvSpPr>
              <p:nvPr/>
            </p:nvSpPr>
            <p:spPr bwMode="auto">
              <a:xfrm>
                <a:off x="1191" y="5211"/>
                <a:ext cx="244" cy="14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7" name="Freeform 143"/>
              <p:cNvSpPr>
                <a:spLocks/>
              </p:cNvSpPr>
              <p:nvPr/>
            </p:nvSpPr>
            <p:spPr bwMode="auto">
              <a:xfrm>
                <a:off x="1383" y="5341"/>
                <a:ext cx="52" cy="37"/>
              </a:xfrm>
              <a:custGeom>
                <a:avLst/>
                <a:gdLst>
                  <a:gd name="T0" fmla="*/ 52 w 52"/>
                  <a:gd name="T1" fmla="*/ 18 h 37"/>
                  <a:gd name="T2" fmla="*/ 0 w 52"/>
                  <a:gd name="T3" fmla="*/ 0 h 37"/>
                  <a:gd name="T4" fmla="*/ 13 w 52"/>
                  <a:gd name="T5" fmla="*/ 18 h 37"/>
                  <a:gd name="T6" fmla="*/ 0 w 52"/>
                  <a:gd name="T7" fmla="*/ 37 h 37"/>
                  <a:gd name="T8" fmla="*/ 52 w 52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8"/>
                    </a:moveTo>
                    <a:lnTo>
                      <a:pt x="0" y="0"/>
                    </a:lnTo>
                    <a:lnTo>
                      <a:pt x="13" y="18"/>
                    </a:lnTo>
                    <a:lnTo>
                      <a:pt x="0" y="37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8" name="Arc 144"/>
              <p:cNvSpPr>
                <a:spLocks/>
              </p:cNvSpPr>
              <p:nvPr/>
            </p:nvSpPr>
            <p:spPr bwMode="auto">
              <a:xfrm>
                <a:off x="1164" y="4128"/>
                <a:ext cx="90" cy="65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99" name="Arc 145"/>
              <p:cNvSpPr>
                <a:spLocks/>
              </p:cNvSpPr>
              <p:nvPr/>
            </p:nvSpPr>
            <p:spPr bwMode="auto">
              <a:xfrm>
                <a:off x="1164" y="4192"/>
                <a:ext cx="383" cy="10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0" name="Freeform 146"/>
              <p:cNvSpPr>
                <a:spLocks/>
              </p:cNvSpPr>
              <p:nvPr/>
            </p:nvSpPr>
            <p:spPr bwMode="auto">
              <a:xfrm>
                <a:off x="1495" y="4279"/>
                <a:ext cx="52" cy="37"/>
              </a:xfrm>
              <a:custGeom>
                <a:avLst/>
                <a:gdLst>
                  <a:gd name="T0" fmla="*/ 52 w 52"/>
                  <a:gd name="T1" fmla="*/ 18 h 37"/>
                  <a:gd name="T2" fmla="*/ 0 w 52"/>
                  <a:gd name="T3" fmla="*/ 0 h 37"/>
                  <a:gd name="T4" fmla="*/ 13 w 52"/>
                  <a:gd name="T5" fmla="*/ 18 h 37"/>
                  <a:gd name="T6" fmla="*/ 0 w 52"/>
                  <a:gd name="T7" fmla="*/ 37 h 37"/>
                  <a:gd name="T8" fmla="*/ 52 w 52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8"/>
                    </a:moveTo>
                    <a:lnTo>
                      <a:pt x="0" y="0"/>
                    </a:lnTo>
                    <a:lnTo>
                      <a:pt x="13" y="18"/>
                    </a:lnTo>
                    <a:lnTo>
                      <a:pt x="0" y="37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1" name="Arc 147"/>
              <p:cNvSpPr>
                <a:spLocks/>
              </p:cNvSpPr>
              <p:nvPr/>
            </p:nvSpPr>
            <p:spPr bwMode="auto">
              <a:xfrm>
                <a:off x="1207" y="3082"/>
                <a:ext cx="37" cy="69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2" name="Arc 148"/>
              <p:cNvSpPr>
                <a:spLocks/>
              </p:cNvSpPr>
              <p:nvPr/>
            </p:nvSpPr>
            <p:spPr bwMode="auto">
              <a:xfrm>
                <a:off x="1207" y="3151"/>
                <a:ext cx="276" cy="133"/>
              </a:xfrm>
              <a:custGeom>
                <a:avLst/>
                <a:gdLst>
                  <a:gd name="G0" fmla="+- 21600 0 0"/>
                  <a:gd name="G1" fmla="+- 163 0 0"/>
                  <a:gd name="G2" fmla="+- 21600 0 0"/>
                  <a:gd name="T0" fmla="*/ 21600 w 21600"/>
                  <a:gd name="T1" fmla="*/ 21763 h 21763"/>
                  <a:gd name="T2" fmla="*/ 1 w 21600"/>
                  <a:gd name="T3" fmla="*/ 0 h 21763"/>
                  <a:gd name="T4" fmla="*/ 21600 w 21600"/>
                  <a:gd name="T5" fmla="*/ 163 h 217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63" fill="none" extrusionOk="0">
                    <a:moveTo>
                      <a:pt x="21600" y="21763"/>
                    </a:moveTo>
                    <a:cubicBezTo>
                      <a:pt x="9670" y="21763"/>
                      <a:pt x="0" y="12092"/>
                      <a:pt x="0" y="163"/>
                    </a:cubicBezTo>
                    <a:cubicBezTo>
                      <a:pt x="-1" y="108"/>
                      <a:pt x="0" y="54"/>
                      <a:pt x="0" y="-1"/>
                    </a:cubicBezTo>
                  </a:path>
                  <a:path w="21600" h="21763" stroke="0" extrusionOk="0">
                    <a:moveTo>
                      <a:pt x="21600" y="21763"/>
                    </a:moveTo>
                    <a:cubicBezTo>
                      <a:pt x="9670" y="21763"/>
                      <a:pt x="0" y="12092"/>
                      <a:pt x="0" y="163"/>
                    </a:cubicBezTo>
                    <a:cubicBezTo>
                      <a:pt x="-1" y="108"/>
                      <a:pt x="0" y="54"/>
                      <a:pt x="0" y="-1"/>
                    </a:cubicBezTo>
                    <a:lnTo>
                      <a:pt x="21600" y="163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3" name="Freeform 149"/>
              <p:cNvSpPr>
                <a:spLocks/>
              </p:cNvSpPr>
              <p:nvPr/>
            </p:nvSpPr>
            <p:spPr bwMode="auto">
              <a:xfrm>
                <a:off x="1431" y="3265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3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4" name="Freeform 150"/>
              <p:cNvSpPr>
                <a:spLocks/>
              </p:cNvSpPr>
              <p:nvPr/>
            </p:nvSpPr>
            <p:spPr bwMode="auto">
              <a:xfrm>
                <a:off x="1015" y="4797"/>
                <a:ext cx="786" cy="461"/>
              </a:xfrm>
              <a:custGeom>
                <a:avLst/>
                <a:gdLst>
                  <a:gd name="T0" fmla="*/ 2220 w 2220"/>
                  <a:gd name="T1" fmla="*/ 974 h 1304"/>
                  <a:gd name="T2" fmla="*/ 2196 w 2220"/>
                  <a:gd name="T3" fmla="*/ 1036 h 1304"/>
                  <a:gd name="T4" fmla="*/ 2124 w 2220"/>
                  <a:gd name="T5" fmla="*/ 923 h 1304"/>
                  <a:gd name="T6" fmla="*/ 2076 w 2220"/>
                  <a:gd name="T7" fmla="*/ 1048 h 1304"/>
                  <a:gd name="T8" fmla="*/ 2005 w 2220"/>
                  <a:gd name="T9" fmla="*/ 935 h 1304"/>
                  <a:gd name="T10" fmla="*/ 1957 w 2220"/>
                  <a:gd name="T11" fmla="*/ 1060 h 1304"/>
                  <a:gd name="T12" fmla="*/ 1885 w 2220"/>
                  <a:gd name="T13" fmla="*/ 947 h 1304"/>
                  <a:gd name="T14" fmla="*/ 1837 w 2220"/>
                  <a:gd name="T15" fmla="*/ 1072 h 1304"/>
                  <a:gd name="T16" fmla="*/ 1766 w 2220"/>
                  <a:gd name="T17" fmla="*/ 959 h 1304"/>
                  <a:gd name="T18" fmla="*/ 1718 w 2220"/>
                  <a:gd name="T19" fmla="*/ 1084 h 1304"/>
                  <a:gd name="T20" fmla="*/ 1646 w 2220"/>
                  <a:gd name="T21" fmla="*/ 971 h 1304"/>
                  <a:gd name="T22" fmla="*/ 1599 w 2220"/>
                  <a:gd name="T23" fmla="*/ 1096 h 1304"/>
                  <a:gd name="T24" fmla="*/ 1527 w 2220"/>
                  <a:gd name="T25" fmla="*/ 982 h 1304"/>
                  <a:gd name="T26" fmla="*/ 1479 w 2220"/>
                  <a:gd name="T27" fmla="*/ 1108 h 1304"/>
                  <a:gd name="T28" fmla="*/ 1408 w 2220"/>
                  <a:gd name="T29" fmla="*/ 994 h 1304"/>
                  <a:gd name="T30" fmla="*/ 1360 w 2220"/>
                  <a:gd name="T31" fmla="*/ 1120 h 1304"/>
                  <a:gd name="T32" fmla="*/ 1288 w 2220"/>
                  <a:gd name="T33" fmla="*/ 1006 h 1304"/>
                  <a:gd name="T34" fmla="*/ 1240 w 2220"/>
                  <a:gd name="T35" fmla="*/ 1132 h 1304"/>
                  <a:gd name="T36" fmla="*/ 1169 w 2220"/>
                  <a:gd name="T37" fmla="*/ 1018 h 1304"/>
                  <a:gd name="T38" fmla="*/ 1121 w 2220"/>
                  <a:gd name="T39" fmla="*/ 1144 h 1304"/>
                  <a:gd name="T40" fmla="*/ 1049 w 2220"/>
                  <a:gd name="T41" fmla="*/ 1030 h 1304"/>
                  <a:gd name="T42" fmla="*/ 1002 w 2220"/>
                  <a:gd name="T43" fmla="*/ 1156 h 1304"/>
                  <a:gd name="T44" fmla="*/ 930 w 2220"/>
                  <a:gd name="T45" fmla="*/ 1042 h 1304"/>
                  <a:gd name="T46" fmla="*/ 882 w 2220"/>
                  <a:gd name="T47" fmla="*/ 1168 h 1304"/>
                  <a:gd name="T48" fmla="*/ 811 w 2220"/>
                  <a:gd name="T49" fmla="*/ 1054 h 1304"/>
                  <a:gd name="T50" fmla="*/ 763 w 2220"/>
                  <a:gd name="T51" fmla="*/ 1180 h 1304"/>
                  <a:gd name="T52" fmla="*/ 691 w 2220"/>
                  <a:gd name="T53" fmla="*/ 1066 h 1304"/>
                  <a:gd name="T54" fmla="*/ 643 w 2220"/>
                  <a:gd name="T55" fmla="*/ 1192 h 1304"/>
                  <a:gd name="T56" fmla="*/ 608 w 2220"/>
                  <a:gd name="T57" fmla="*/ 1135 h 1304"/>
                  <a:gd name="T58" fmla="*/ 571 w 2220"/>
                  <a:gd name="T59" fmla="*/ 1139 h 1304"/>
                  <a:gd name="T60" fmla="*/ 0 w 2220"/>
                  <a:gd name="T61" fmla="*/ 1304 h 1304"/>
                  <a:gd name="T62" fmla="*/ 15 w 2220"/>
                  <a:gd name="T63" fmla="*/ 0 h 1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20" h="1304">
                    <a:moveTo>
                      <a:pt x="2220" y="974"/>
                    </a:moveTo>
                    <a:lnTo>
                      <a:pt x="2196" y="1036"/>
                    </a:lnTo>
                    <a:lnTo>
                      <a:pt x="2124" y="923"/>
                    </a:lnTo>
                    <a:lnTo>
                      <a:pt x="2076" y="1048"/>
                    </a:lnTo>
                    <a:lnTo>
                      <a:pt x="2005" y="935"/>
                    </a:lnTo>
                    <a:lnTo>
                      <a:pt x="1957" y="1060"/>
                    </a:lnTo>
                    <a:lnTo>
                      <a:pt x="1885" y="947"/>
                    </a:lnTo>
                    <a:lnTo>
                      <a:pt x="1837" y="1072"/>
                    </a:lnTo>
                    <a:lnTo>
                      <a:pt x="1766" y="959"/>
                    </a:lnTo>
                    <a:lnTo>
                      <a:pt x="1718" y="1084"/>
                    </a:lnTo>
                    <a:lnTo>
                      <a:pt x="1646" y="971"/>
                    </a:lnTo>
                    <a:lnTo>
                      <a:pt x="1599" y="1096"/>
                    </a:lnTo>
                    <a:lnTo>
                      <a:pt x="1527" y="982"/>
                    </a:lnTo>
                    <a:lnTo>
                      <a:pt x="1479" y="1108"/>
                    </a:lnTo>
                    <a:lnTo>
                      <a:pt x="1408" y="994"/>
                    </a:lnTo>
                    <a:lnTo>
                      <a:pt x="1360" y="1120"/>
                    </a:lnTo>
                    <a:lnTo>
                      <a:pt x="1288" y="1006"/>
                    </a:lnTo>
                    <a:lnTo>
                      <a:pt x="1240" y="1132"/>
                    </a:lnTo>
                    <a:lnTo>
                      <a:pt x="1169" y="1018"/>
                    </a:lnTo>
                    <a:lnTo>
                      <a:pt x="1121" y="1144"/>
                    </a:lnTo>
                    <a:lnTo>
                      <a:pt x="1049" y="1030"/>
                    </a:lnTo>
                    <a:lnTo>
                      <a:pt x="1002" y="1156"/>
                    </a:lnTo>
                    <a:lnTo>
                      <a:pt x="930" y="1042"/>
                    </a:lnTo>
                    <a:lnTo>
                      <a:pt x="882" y="1168"/>
                    </a:lnTo>
                    <a:lnTo>
                      <a:pt x="811" y="1054"/>
                    </a:lnTo>
                    <a:lnTo>
                      <a:pt x="763" y="1180"/>
                    </a:lnTo>
                    <a:lnTo>
                      <a:pt x="691" y="1066"/>
                    </a:lnTo>
                    <a:lnTo>
                      <a:pt x="643" y="1192"/>
                    </a:lnTo>
                    <a:lnTo>
                      <a:pt x="608" y="1135"/>
                    </a:lnTo>
                    <a:lnTo>
                      <a:pt x="571" y="1139"/>
                    </a:lnTo>
                    <a:lnTo>
                      <a:pt x="0" y="1304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5" name="Freeform 151"/>
              <p:cNvSpPr>
                <a:spLocks/>
              </p:cNvSpPr>
              <p:nvPr/>
            </p:nvSpPr>
            <p:spPr bwMode="auto">
              <a:xfrm>
                <a:off x="1001" y="4797"/>
                <a:ext cx="37" cy="51"/>
              </a:xfrm>
              <a:custGeom>
                <a:avLst/>
                <a:gdLst>
                  <a:gd name="T0" fmla="*/ 20 w 37"/>
                  <a:gd name="T1" fmla="*/ 0 h 51"/>
                  <a:gd name="T2" fmla="*/ 0 w 37"/>
                  <a:gd name="T3" fmla="*/ 51 h 51"/>
                  <a:gd name="T4" fmla="*/ 20 w 37"/>
                  <a:gd name="T5" fmla="*/ 38 h 51"/>
                  <a:gd name="T6" fmla="*/ 37 w 37"/>
                  <a:gd name="T7" fmla="*/ 51 h 51"/>
                  <a:gd name="T8" fmla="*/ 20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20" y="0"/>
                    </a:moveTo>
                    <a:lnTo>
                      <a:pt x="0" y="51"/>
                    </a:lnTo>
                    <a:lnTo>
                      <a:pt x="20" y="38"/>
                    </a:lnTo>
                    <a:lnTo>
                      <a:pt x="37" y="5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6" name="Freeform 152"/>
              <p:cNvSpPr>
                <a:spLocks/>
              </p:cNvSpPr>
              <p:nvPr/>
            </p:nvSpPr>
            <p:spPr bwMode="auto">
              <a:xfrm>
                <a:off x="979" y="3783"/>
                <a:ext cx="817" cy="420"/>
              </a:xfrm>
              <a:custGeom>
                <a:avLst/>
                <a:gdLst>
                  <a:gd name="T0" fmla="*/ 2309 w 2309"/>
                  <a:gd name="T1" fmla="*/ 1005 h 1188"/>
                  <a:gd name="T2" fmla="*/ 2283 w 2309"/>
                  <a:gd name="T3" fmla="*/ 1067 h 1188"/>
                  <a:gd name="T4" fmla="*/ 2214 w 2309"/>
                  <a:gd name="T5" fmla="*/ 952 h 1188"/>
                  <a:gd name="T6" fmla="*/ 2164 w 2309"/>
                  <a:gd name="T7" fmla="*/ 1076 h 1188"/>
                  <a:gd name="T8" fmla="*/ 2094 w 2309"/>
                  <a:gd name="T9" fmla="*/ 961 h 1188"/>
                  <a:gd name="T10" fmla="*/ 2044 w 2309"/>
                  <a:gd name="T11" fmla="*/ 1085 h 1188"/>
                  <a:gd name="T12" fmla="*/ 1975 w 2309"/>
                  <a:gd name="T13" fmla="*/ 970 h 1188"/>
                  <a:gd name="T14" fmla="*/ 1924 w 2309"/>
                  <a:gd name="T15" fmla="*/ 1095 h 1188"/>
                  <a:gd name="T16" fmla="*/ 1855 w 2309"/>
                  <a:gd name="T17" fmla="*/ 980 h 1188"/>
                  <a:gd name="T18" fmla="*/ 1805 w 2309"/>
                  <a:gd name="T19" fmla="*/ 1104 h 1188"/>
                  <a:gd name="T20" fmla="*/ 1736 w 2309"/>
                  <a:gd name="T21" fmla="*/ 989 h 1188"/>
                  <a:gd name="T22" fmla="*/ 1685 w 2309"/>
                  <a:gd name="T23" fmla="*/ 1113 h 1188"/>
                  <a:gd name="T24" fmla="*/ 1616 w 2309"/>
                  <a:gd name="T25" fmla="*/ 998 h 1188"/>
                  <a:gd name="T26" fmla="*/ 1565 w 2309"/>
                  <a:gd name="T27" fmla="*/ 1122 h 1188"/>
                  <a:gd name="T28" fmla="*/ 1496 w 2309"/>
                  <a:gd name="T29" fmla="*/ 1007 h 1188"/>
                  <a:gd name="T30" fmla="*/ 1446 w 2309"/>
                  <a:gd name="T31" fmla="*/ 1132 h 1188"/>
                  <a:gd name="T32" fmla="*/ 1377 w 2309"/>
                  <a:gd name="T33" fmla="*/ 1017 h 1188"/>
                  <a:gd name="T34" fmla="*/ 1326 w 2309"/>
                  <a:gd name="T35" fmla="*/ 1141 h 1188"/>
                  <a:gd name="T36" fmla="*/ 1257 w 2309"/>
                  <a:gd name="T37" fmla="*/ 1026 h 1188"/>
                  <a:gd name="T38" fmla="*/ 1207 w 2309"/>
                  <a:gd name="T39" fmla="*/ 1150 h 1188"/>
                  <a:gd name="T40" fmla="*/ 1137 w 2309"/>
                  <a:gd name="T41" fmla="*/ 1035 h 1188"/>
                  <a:gd name="T42" fmla="*/ 1087 w 2309"/>
                  <a:gd name="T43" fmla="*/ 1160 h 1188"/>
                  <a:gd name="T44" fmla="*/ 1018 w 2309"/>
                  <a:gd name="T45" fmla="*/ 1045 h 1188"/>
                  <a:gd name="T46" fmla="*/ 967 w 2309"/>
                  <a:gd name="T47" fmla="*/ 1169 h 1188"/>
                  <a:gd name="T48" fmla="*/ 898 w 2309"/>
                  <a:gd name="T49" fmla="*/ 1054 h 1188"/>
                  <a:gd name="T50" fmla="*/ 848 w 2309"/>
                  <a:gd name="T51" fmla="*/ 1178 h 1188"/>
                  <a:gd name="T52" fmla="*/ 778 w 2309"/>
                  <a:gd name="T53" fmla="*/ 1063 h 1188"/>
                  <a:gd name="T54" fmla="*/ 728 w 2309"/>
                  <a:gd name="T55" fmla="*/ 1188 h 1188"/>
                  <a:gd name="T56" fmla="*/ 659 w 2309"/>
                  <a:gd name="T57" fmla="*/ 1073 h 1188"/>
                  <a:gd name="T58" fmla="*/ 634 w 2309"/>
                  <a:gd name="T59" fmla="*/ 1135 h 1188"/>
                  <a:gd name="T60" fmla="*/ 585 w 2309"/>
                  <a:gd name="T61" fmla="*/ 1139 h 1188"/>
                  <a:gd name="T62" fmla="*/ 0 w 2309"/>
                  <a:gd name="T63" fmla="*/ 1170 h 1188"/>
                  <a:gd name="T64" fmla="*/ 0 w 2309"/>
                  <a:gd name="T65" fmla="*/ 0 h 1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309" h="1188">
                    <a:moveTo>
                      <a:pt x="2309" y="1005"/>
                    </a:moveTo>
                    <a:lnTo>
                      <a:pt x="2283" y="1067"/>
                    </a:lnTo>
                    <a:lnTo>
                      <a:pt x="2214" y="952"/>
                    </a:lnTo>
                    <a:lnTo>
                      <a:pt x="2164" y="1076"/>
                    </a:lnTo>
                    <a:lnTo>
                      <a:pt x="2094" y="961"/>
                    </a:lnTo>
                    <a:lnTo>
                      <a:pt x="2044" y="1085"/>
                    </a:lnTo>
                    <a:lnTo>
                      <a:pt x="1975" y="970"/>
                    </a:lnTo>
                    <a:lnTo>
                      <a:pt x="1924" y="1095"/>
                    </a:lnTo>
                    <a:lnTo>
                      <a:pt x="1855" y="980"/>
                    </a:lnTo>
                    <a:lnTo>
                      <a:pt x="1805" y="1104"/>
                    </a:lnTo>
                    <a:lnTo>
                      <a:pt x="1736" y="989"/>
                    </a:lnTo>
                    <a:lnTo>
                      <a:pt x="1685" y="1113"/>
                    </a:lnTo>
                    <a:lnTo>
                      <a:pt x="1616" y="998"/>
                    </a:lnTo>
                    <a:lnTo>
                      <a:pt x="1565" y="1122"/>
                    </a:lnTo>
                    <a:lnTo>
                      <a:pt x="1496" y="1007"/>
                    </a:lnTo>
                    <a:lnTo>
                      <a:pt x="1446" y="1132"/>
                    </a:lnTo>
                    <a:lnTo>
                      <a:pt x="1377" y="1017"/>
                    </a:lnTo>
                    <a:lnTo>
                      <a:pt x="1326" y="1141"/>
                    </a:lnTo>
                    <a:lnTo>
                      <a:pt x="1257" y="1026"/>
                    </a:lnTo>
                    <a:lnTo>
                      <a:pt x="1207" y="1150"/>
                    </a:lnTo>
                    <a:lnTo>
                      <a:pt x="1137" y="1035"/>
                    </a:lnTo>
                    <a:lnTo>
                      <a:pt x="1087" y="1160"/>
                    </a:lnTo>
                    <a:lnTo>
                      <a:pt x="1018" y="1045"/>
                    </a:lnTo>
                    <a:lnTo>
                      <a:pt x="967" y="1169"/>
                    </a:lnTo>
                    <a:lnTo>
                      <a:pt x="898" y="1054"/>
                    </a:lnTo>
                    <a:lnTo>
                      <a:pt x="848" y="1178"/>
                    </a:lnTo>
                    <a:lnTo>
                      <a:pt x="778" y="1063"/>
                    </a:lnTo>
                    <a:lnTo>
                      <a:pt x="728" y="1188"/>
                    </a:lnTo>
                    <a:lnTo>
                      <a:pt x="659" y="1073"/>
                    </a:lnTo>
                    <a:lnTo>
                      <a:pt x="634" y="1135"/>
                    </a:lnTo>
                    <a:lnTo>
                      <a:pt x="585" y="1139"/>
                    </a:lnTo>
                    <a:lnTo>
                      <a:pt x="0" y="117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7" name="Freeform 153"/>
              <p:cNvSpPr>
                <a:spLocks/>
              </p:cNvSpPr>
              <p:nvPr/>
            </p:nvSpPr>
            <p:spPr bwMode="auto">
              <a:xfrm>
                <a:off x="960" y="3783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8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8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8" name="Freeform 154"/>
              <p:cNvSpPr>
                <a:spLocks/>
              </p:cNvSpPr>
              <p:nvPr/>
            </p:nvSpPr>
            <p:spPr bwMode="auto">
              <a:xfrm>
                <a:off x="952" y="2785"/>
                <a:ext cx="828" cy="419"/>
              </a:xfrm>
              <a:custGeom>
                <a:avLst/>
                <a:gdLst>
                  <a:gd name="T0" fmla="*/ 2341 w 2341"/>
                  <a:gd name="T1" fmla="*/ 945 h 1185"/>
                  <a:gd name="T2" fmla="*/ 2314 w 2341"/>
                  <a:gd name="T3" fmla="*/ 1006 h 1185"/>
                  <a:gd name="T4" fmla="*/ 2247 w 2341"/>
                  <a:gd name="T5" fmla="*/ 890 h 1185"/>
                  <a:gd name="T6" fmla="*/ 2194 w 2341"/>
                  <a:gd name="T7" fmla="*/ 1013 h 1185"/>
                  <a:gd name="T8" fmla="*/ 2127 w 2341"/>
                  <a:gd name="T9" fmla="*/ 896 h 1185"/>
                  <a:gd name="T10" fmla="*/ 2074 w 2341"/>
                  <a:gd name="T11" fmla="*/ 1020 h 1185"/>
                  <a:gd name="T12" fmla="*/ 2008 w 2341"/>
                  <a:gd name="T13" fmla="*/ 903 h 1185"/>
                  <a:gd name="T14" fmla="*/ 1954 w 2341"/>
                  <a:gd name="T15" fmla="*/ 1026 h 1185"/>
                  <a:gd name="T16" fmla="*/ 1888 w 2341"/>
                  <a:gd name="T17" fmla="*/ 910 h 1185"/>
                  <a:gd name="T18" fmla="*/ 1835 w 2341"/>
                  <a:gd name="T19" fmla="*/ 1033 h 1185"/>
                  <a:gd name="T20" fmla="*/ 1768 w 2341"/>
                  <a:gd name="T21" fmla="*/ 917 h 1185"/>
                  <a:gd name="T22" fmla="*/ 1715 w 2341"/>
                  <a:gd name="T23" fmla="*/ 1040 h 1185"/>
                  <a:gd name="T24" fmla="*/ 1648 w 2341"/>
                  <a:gd name="T25" fmla="*/ 923 h 1185"/>
                  <a:gd name="T26" fmla="*/ 1595 w 2341"/>
                  <a:gd name="T27" fmla="*/ 1046 h 1185"/>
                  <a:gd name="T28" fmla="*/ 1528 w 2341"/>
                  <a:gd name="T29" fmla="*/ 930 h 1185"/>
                  <a:gd name="T30" fmla="*/ 1475 w 2341"/>
                  <a:gd name="T31" fmla="*/ 1053 h 1185"/>
                  <a:gd name="T32" fmla="*/ 1409 w 2341"/>
                  <a:gd name="T33" fmla="*/ 937 h 1185"/>
                  <a:gd name="T34" fmla="*/ 1355 w 2341"/>
                  <a:gd name="T35" fmla="*/ 1060 h 1185"/>
                  <a:gd name="T36" fmla="*/ 1289 w 2341"/>
                  <a:gd name="T37" fmla="*/ 943 h 1185"/>
                  <a:gd name="T38" fmla="*/ 1236 w 2341"/>
                  <a:gd name="T39" fmla="*/ 1067 h 1185"/>
                  <a:gd name="T40" fmla="*/ 1169 w 2341"/>
                  <a:gd name="T41" fmla="*/ 950 h 1185"/>
                  <a:gd name="T42" fmla="*/ 1116 w 2341"/>
                  <a:gd name="T43" fmla="*/ 1073 h 1185"/>
                  <a:gd name="T44" fmla="*/ 1049 w 2341"/>
                  <a:gd name="T45" fmla="*/ 957 h 1185"/>
                  <a:gd name="T46" fmla="*/ 996 w 2341"/>
                  <a:gd name="T47" fmla="*/ 1080 h 1185"/>
                  <a:gd name="T48" fmla="*/ 929 w 2341"/>
                  <a:gd name="T49" fmla="*/ 964 h 1185"/>
                  <a:gd name="T50" fmla="*/ 876 w 2341"/>
                  <a:gd name="T51" fmla="*/ 1087 h 1185"/>
                  <a:gd name="T52" fmla="*/ 810 w 2341"/>
                  <a:gd name="T53" fmla="*/ 970 h 1185"/>
                  <a:gd name="T54" fmla="*/ 783 w 2341"/>
                  <a:gd name="T55" fmla="*/ 1032 h 1185"/>
                  <a:gd name="T56" fmla="*/ 736 w 2341"/>
                  <a:gd name="T57" fmla="*/ 1035 h 1185"/>
                  <a:gd name="T58" fmla="*/ 15 w 2341"/>
                  <a:gd name="T59" fmla="*/ 1185 h 1185"/>
                  <a:gd name="T60" fmla="*/ 0 w 2341"/>
                  <a:gd name="T61" fmla="*/ 0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341" h="1185">
                    <a:moveTo>
                      <a:pt x="2341" y="945"/>
                    </a:moveTo>
                    <a:lnTo>
                      <a:pt x="2314" y="1006"/>
                    </a:lnTo>
                    <a:lnTo>
                      <a:pt x="2247" y="890"/>
                    </a:lnTo>
                    <a:lnTo>
                      <a:pt x="2194" y="1013"/>
                    </a:lnTo>
                    <a:lnTo>
                      <a:pt x="2127" y="896"/>
                    </a:lnTo>
                    <a:lnTo>
                      <a:pt x="2074" y="1020"/>
                    </a:lnTo>
                    <a:lnTo>
                      <a:pt x="2008" y="903"/>
                    </a:lnTo>
                    <a:lnTo>
                      <a:pt x="1954" y="1026"/>
                    </a:lnTo>
                    <a:lnTo>
                      <a:pt x="1888" y="910"/>
                    </a:lnTo>
                    <a:lnTo>
                      <a:pt x="1835" y="1033"/>
                    </a:lnTo>
                    <a:lnTo>
                      <a:pt x="1768" y="917"/>
                    </a:lnTo>
                    <a:lnTo>
                      <a:pt x="1715" y="1040"/>
                    </a:lnTo>
                    <a:lnTo>
                      <a:pt x="1648" y="923"/>
                    </a:lnTo>
                    <a:lnTo>
                      <a:pt x="1595" y="1046"/>
                    </a:lnTo>
                    <a:lnTo>
                      <a:pt x="1528" y="930"/>
                    </a:lnTo>
                    <a:lnTo>
                      <a:pt x="1475" y="1053"/>
                    </a:lnTo>
                    <a:lnTo>
                      <a:pt x="1409" y="937"/>
                    </a:lnTo>
                    <a:lnTo>
                      <a:pt x="1355" y="1060"/>
                    </a:lnTo>
                    <a:lnTo>
                      <a:pt x="1289" y="943"/>
                    </a:lnTo>
                    <a:lnTo>
                      <a:pt x="1236" y="1067"/>
                    </a:lnTo>
                    <a:lnTo>
                      <a:pt x="1169" y="950"/>
                    </a:lnTo>
                    <a:lnTo>
                      <a:pt x="1116" y="1073"/>
                    </a:lnTo>
                    <a:lnTo>
                      <a:pt x="1049" y="957"/>
                    </a:lnTo>
                    <a:lnTo>
                      <a:pt x="996" y="1080"/>
                    </a:lnTo>
                    <a:lnTo>
                      <a:pt x="929" y="964"/>
                    </a:lnTo>
                    <a:lnTo>
                      <a:pt x="876" y="1087"/>
                    </a:lnTo>
                    <a:lnTo>
                      <a:pt x="810" y="970"/>
                    </a:lnTo>
                    <a:lnTo>
                      <a:pt x="783" y="1032"/>
                    </a:lnTo>
                    <a:lnTo>
                      <a:pt x="736" y="1035"/>
                    </a:lnTo>
                    <a:lnTo>
                      <a:pt x="15" y="118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09" name="Freeform 155"/>
              <p:cNvSpPr>
                <a:spLocks/>
              </p:cNvSpPr>
              <p:nvPr/>
            </p:nvSpPr>
            <p:spPr bwMode="auto">
              <a:xfrm>
                <a:off x="934" y="2785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0" name="Freeform 156"/>
              <p:cNvSpPr>
                <a:spLocks/>
              </p:cNvSpPr>
              <p:nvPr/>
            </p:nvSpPr>
            <p:spPr bwMode="auto">
              <a:xfrm>
                <a:off x="1615" y="4908"/>
                <a:ext cx="59" cy="127"/>
              </a:xfrm>
              <a:custGeom>
                <a:avLst/>
                <a:gdLst>
                  <a:gd name="T0" fmla="*/ 165 w 165"/>
                  <a:gd name="T1" fmla="*/ 359 h 359"/>
                  <a:gd name="T2" fmla="*/ 15 w 165"/>
                  <a:gd name="T3" fmla="*/ 255 h 359"/>
                  <a:gd name="T4" fmla="*/ 0 w 165"/>
                  <a:gd name="T5" fmla="*/ 0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5" h="359">
                    <a:moveTo>
                      <a:pt x="165" y="359"/>
                    </a:moveTo>
                    <a:lnTo>
                      <a:pt x="15" y="25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1" name="Freeform 157"/>
              <p:cNvSpPr>
                <a:spLocks/>
              </p:cNvSpPr>
              <p:nvPr/>
            </p:nvSpPr>
            <p:spPr bwMode="auto">
              <a:xfrm>
                <a:off x="1579" y="4900"/>
                <a:ext cx="72" cy="10"/>
              </a:xfrm>
              <a:custGeom>
                <a:avLst/>
                <a:gdLst>
                  <a:gd name="T0" fmla="*/ 204 w 204"/>
                  <a:gd name="T1" fmla="*/ 0 h 27"/>
                  <a:gd name="T2" fmla="*/ 204 w 204"/>
                  <a:gd name="T3" fmla="*/ 18 h 27"/>
                  <a:gd name="T4" fmla="*/ 0 w 204"/>
                  <a:gd name="T5" fmla="*/ 27 h 27"/>
                  <a:gd name="T6" fmla="*/ 0 w 204"/>
                  <a:gd name="T7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27">
                    <a:moveTo>
                      <a:pt x="204" y="0"/>
                    </a:moveTo>
                    <a:lnTo>
                      <a:pt x="204" y="18"/>
                    </a:lnTo>
                    <a:lnTo>
                      <a:pt x="0" y="27"/>
                    </a:lnTo>
                    <a:lnTo>
                      <a:pt x="0" y="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2" name="Line 158"/>
              <p:cNvSpPr>
                <a:spLocks noChangeShapeType="1"/>
              </p:cNvSpPr>
              <p:nvPr/>
            </p:nvSpPr>
            <p:spPr bwMode="auto">
              <a:xfrm>
                <a:off x="1579" y="4903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3" name="Freeform 159"/>
              <p:cNvSpPr>
                <a:spLocks/>
              </p:cNvSpPr>
              <p:nvPr/>
            </p:nvSpPr>
            <p:spPr bwMode="auto">
              <a:xfrm>
                <a:off x="962" y="4882"/>
                <a:ext cx="245" cy="381"/>
              </a:xfrm>
              <a:custGeom>
                <a:avLst/>
                <a:gdLst>
                  <a:gd name="T0" fmla="*/ 691 w 691"/>
                  <a:gd name="T1" fmla="*/ 1079 h 1079"/>
                  <a:gd name="T2" fmla="*/ 466 w 691"/>
                  <a:gd name="T3" fmla="*/ 1079 h 1079"/>
                  <a:gd name="T4" fmla="*/ 0 w 691"/>
                  <a:gd name="T5" fmla="*/ 0 h 10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1" h="1079">
                    <a:moveTo>
                      <a:pt x="691" y="1079"/>
                    </a:moveTo>
                    <a:lnTo>
                      <a:pt x="466" y="107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4" name="Freeform 160"/>
              <p:cNvSpPr>
                <a:spLocks/>
              </p:cNvSpPr>
              <p:nvPr/>
            </p:nvSpPr>
            <p:spPr bwMode="auto">
              <a:xfrm>
                <a:off x="927" y="4861"/>
                <a:ext cx="69" cy="35"/>
              </a:xfrm>
              <a:custGeom>
                <a:avLst/>
                <a:gdLst>
                  <a:gd name="T0" fmla="*/ 188 w 195"/>
                  <a:gd name="T1" fmla="*/ 0 h 98"/>
                  <a:gd name="T2" fmla="*/ 195 w 195"/>
                  <a:gd name="T3" fmla="*/ 19 h 98"/>
                  <a:gd name="T4" fmla="*/ 7 w 195"/>
                  <a:gd name="T5" fmla="*/ 98 h 98"/>
                  <a:gd name="T6" fmla="*/ 0 w 195"/>
                  <a:gd name="T7" fmla="*/ 7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5" h="98">
                    <a:moveTo>
                      <a:pt x="188" y="0"/>
                    </a:moveTo>
                    <a:lnTo>
                      <a:pt x="195" y="19"/>
                    </a:lnTo>
                    <a:lnTo>
                      <a:pt x="7" y="98"/>
                    </a:lnTo>
                    <a:lnTo>
                      <a:pt x="0" y="7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5" name="Line 161"/>
              <p:cNvSpPr>
                <a:spLocks noChangeShapeType="1"/>
              </p:cNvSpPr>
              <p:nvPr/>
            </p:nvSpPr>
            <p:spPr bwMode="auto">
              <a:xfrm>
                <a:off x="927" y="4889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6" name="Freeform 162"/>
              <p:cNvSpPr>
                <a:spLocks/>
              </p:cNvSpPr>
              <p:nvPr/>
            </p:nvSpPr>
            <p:spPr bwMode="auto">
              <a:xfrm>
                <a:off x="1334" y="4902"/>
                <a:ext cx="32" cy="128"/>
              </a:xfrm>
              <a:custGeom>
                <a:avLst/>
                <a:gdLst>
                  <a:gd name="T0" fmla="*/ 90 w 90"/>
                  <a:gd name="T1" fmla="*/ 361 h 361"/>
                  <a:gd name="T2" fmla="*/ 0 w 90"/>
                  <a:gd name="T3" fmla="*/ 255 h 361"/>
                  <a:gd name="T4" fmla="*/ 0 w 90"/>
                  <a:gd name="T5" fmla="*/ 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0" h="361">
                    <a:moveTo>
                      <a:pt x="90" y="361"/>
                    </a:moveTo>
                    <a:lnTo>
                      <a:pt x="0" y="25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7" name="Freeform 163"/>
              <p:cNvSpPr>
                <a:spLocks/>
              </p:cNvSpPr>
              <p:nvPr/>
            </p:nvSpPr>
            <p:spPr bwMode="auto">
              <a:xfrm>
                <a:off x="1298" y="4896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8" name="Line 164"/>
              <p:cNvSpPr>
                <a:spLocks noChangeShapeType="1"/>
              </p:cNvSpPr>
              <p:nvPr/>
            </p:nvSpPr>
            <p:spPr bwMode="auto">
              <a:xfrm>
                <a:off x="1298" y="4896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19" name="Freeform 165"/>
              <p:cNvSpPr>
                <a:spLocks/>
              </p:cNvSpPr>
              <p:nvPr/>
            </p:nvSpPr>
            <p:spPr bwMode="auto">
              <a:xfrm>
                <a:off x="1478" y="4966"/>
                <a:ext cx="42" cy="69"/>
              </a:xfrm>
              <a:custGeom>
                <a:avLst/>
                <a:gdLst>
                  <a:gd name="T0" fmla="*/ 119 w 119"/>
                  <a:gd name="T1" fmla="*/ 196 h 196"/>
                  <a:gd name="T2" fmla="*/ 0 w 119"/>
                  <a:gd name="T3" fmla="*/ 106 h 196"/>
                  <a:gd name="T4" fmla="*/ 0 w 119"/>
                  <a:gd name="T5" fmla="*/ 0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9" h="196">
                    <a:moveTo>
                      <a:pt x="119" y="196"/>
                    </a:moveTo>
                    <a:lnTo>
                      <a:pt x="0" y="10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0" name="Freeform 166"/>
              <p:cNvSpPr>
                <a:spLocks/>
              </p:cNvSpPr>
              <p:nvPr/>
            </p:nvSpPr>
            <p:spPr bwMode="auto">
              <a:xfrm>
                <a:off x="1442" y="4959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1" name="Line 167"/>
              <p:cNvSpPr>
                <a:spLocks noChangeShapeType="1"/>
              </p:cNvSpPr>
              <p:nvPr/>
            </p:nvSpPr>
            <p:spPr bwMode="auto">
              <a:xfrm>
                <a:off x="1442" y="4959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2" name="Freeform 168"/>
              <p:cNvSpPr>
                <a:spLocks/>
              </p:cNvSpPr>
              <p:nvPr/>
            </p:nvSpPr>
            <p:spPr bwMode="auto">
              <a:xfrm>
                <a:off x="1084" y="4951"/>
                <a:ext cx="48" cy="79"/>
              </a:xfrm>
              <a:custGeom>
                <a:avLst/>
                <a:gdLst>
                  <a:gd name="T0" fmla="*/ 0 w 136"/>
                  <a:gd name="T1" fmla="*/ 225 h 225"/>
                  <a:gd name="T2" fmla="*/ 136 w 136"/>
                  <a:gd name="T3" fmla="*/ 150 h 225"/>
                  <a:gd name="T4" fmla="*/ 136 w 136"/>
                  <a:gd name="T5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25">
                    <a:moveTo>
                      <a:pt x="0" y="225"/>
                    </a:moveTo>
                    <a:lnTo>
                      <a:pt x="136" y="150"/>
                    </a:lnTo>
                    <a:lnTo>
                      <a:pt x="13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3" name="Freeform 169"/>
              <p:cNvSpPr>
                <a:spLocks/>
              </p:cNvSpPr>
              <p:nvPr/>
            </p:nvSpPr>
            <p:spPr bwMode="auto">
              <a:xfrm>
                <a:off x="1096" y="4944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4" name="Line 170"/>
              <p:cNvSpPr>
                <a:spLocks noChangeShapeType="1"/>
              </p:cNvSpPr>
              <p:nvPr/>
            </p:nvSpPr>
            <p:spPr bwMode="auto">
              <a:xfrm>
                <a:off x="1096" y="494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5" name="Line 171"/>
              <p:cNvSpPr>
                <a:spLocks noChangeShapeType="1"/>
              </p:cNvSpPr>
              <p:nvPr/>
            </p:nvSpPr>
            <p:spPr bwMode="auto">
              <a:xfrm flipV="1">
                <a:off x="1212" y="4993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6" name="Freeform 172"/>
              <p:cNvSpPr>
                <a:spLocks/>
              </p:cNvSpPr>
              <p:nvPr/>
            </p:nvSpPr>
            <p:spPr bwMode="auto">
              <a:xfrm>
                <a:off x="1176" y="4986"/>
                <a:ext cx="72" cy="7"/>
              </a:xfrm>
              <a:custGeom>
                <a:avLst/>
                <a:gdLst>
                  <a:gd name="T0" fmla="*/ 204 w 204"/>
                  <a:gd name="T1" fmla="*/ 0 h 19"/>
                  <a:gd name="T2" fmla="*/ 204 w 204"/>
                  <a:gd name="T3" fmla="*/ 19 h 19"/>
                  <a:gd name="T4" fmla="*/ 0 w 204"/>
                  <a:gd name="T5" fmla="*/ 19 h 19"/>
                  <a:gd name="T6" fmla="*/ 0 w 204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4" h="19">
                    <a:moveTo>
                      <a:pt x="204" y="0"/>
                    </a:moveTo>
                    <a:lnTo>
                      <a:pt x="204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7" name="Line 173"/>
              <p:cNvSpPr>
                <a:spLocks noChangeShapeType="1"/>
              </p:cNvSpPr>
              <p:nvPr/>
            </p:nvSpPr>
            <p:spPr bwMode="auto">
              <a:xfrm>
                <a:off x="1176" y="498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8" name="Line 174"/>
              <p:cNvSpPr>
                <a:spLocks noChangeShapeType="1"/>
              </p:cNvSpPr>
              <p:nvPr/>
            </p:nvSpPr>
            <p:spPr bwMode="auto">
              <a:xfrm flipH="1" flipV="1">
                <a:off x="724" y="4913"/>
                <a:ext cx="47" cy="15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29" name="Freeform 175"/>
              <p:cNvSpPr>
                <a:spLocks/>
              </p:cNvSpPr>
              <p:nvPr/>
            </p:nvSpPr>
            <p:spPr bwMode="auto">
              <a:xfrm>
                <a:off x="687" y="4896"/>
                <a:ext cx="71" cy="28"/>
              </a:xfrm>
              <a:custGeom>
                <a:avLst/>
                <a:gdLst>
                  <a:gd name="T0" fmla="*/ 197 w 201"/>
                  <a:gd name="T1" fmla="*/ 0 h 77"/>
                  <a:gd name="T2" fmla="*/ 201 w 201"/>
                  <a:gd name="T3" fmla="*/ 19 h 77"/>
                  <a:gd name="T4" fmla="*/ 4 w 201"/>
                  <a:gd name="T5" fmla="*/ 77 h 77"/>
                  <a:gd name="T6" fmla="*/ 0 w 201"/>
                  <a:gd name="T7" fmla="*/ 5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1" h="77">
                    <a:moveTo>
                      <a:pt x="197" y="0"/>
                    </a:moveTo>
                    <a:lnTo>
                      <a:pt x="201" y="19"/>
                    </a:lnTo>
                    <a:lnTo>
                      <a:pt x="4" y="77"/>
                    </a:lnTo>
                    <a:lnTo>
                      <a:pt x="0" y="5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0" name="Line 176"/>
              <p:cNvSpPr>
                <a:spLocks noChangeShapeType="1"/>
              </p:cNvSpPr>
              <p:nvPr/>
            </p:nvSpPr>
            <p:spPr bwMode="auto">
              <a:xfrm>
                <a:off x="687" y="4917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1" name="Line 177"/>
              <p:cNvSpPr>
                <a:spLocks noChangeShapeType="1"/>
              </p:cNvSpPr>
              <p:nvPr/>
            </p:nvSpPr>
            <p:spPr bwMode="auto">
              <a:xfrm flipV="1">
                <a:off x="920" y="4999"/>
                <a:ext cx="0" cy="3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2" name="Freeform 178"/>
              <p:cNvSpPr>
                <a:spLocks/>
              </p:cNvSpPr>
              <p:nvPr/>
            </p:nvSpPr>
            <p:spPr bwMode="auto">
              <a:xfrm>
                <a:off x="884" y="4992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3" name="Line 179"/>
              <p:cNvSpPr>
                <a:spLocks noChangeShapeType="1"/>
              </p:cNvSpPr>
              <p:nvPr/>
            </p:nvSpPr>
            <p:spPr bwMode="auto">
              <a:xfrm>
                <a:off x="884" y="499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4" name="Freeform 180"/>
              <p:cNvSpPr>
                <a:spLocks/>
              </p:cNvSpPr>
              <p:nvPr/>
            </p:nvSpPr>
            <p:spPr bwMode="auto">
              <a:xfrm>
                <a:off x="1058" y="3868"/>
                <a:ext cx="160" cy="350"/>
              </a:xfrm>
              <a:custGeom>
                <a:avLst/>
                <a:gdLst>
                  <a:gd name="T0" fmla="*/ 450 w 450"/>
                  <a:gd name="T1" fmla="*/ 989 h 989"/>
                  <a:gd name="T2" fmla="*/ 165 w 450"/>
                  <a:gd name="T3" fmla="*/ 989 h 989"/>
                  <a:gd name="T4" fmla="*/ 0 w 450"/>
                  <a:gd name="T5" fmla="*/ 0 h 9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50" h="989">
                    <a:moveTo>
                      <a:pt x="450" y="989"/>
                    </a:moveTo>
                    <a:lnTo>
                      <a:pt x="165" y="98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5" name="Freeform 181"/>
              <p:cNvSpPr>
                <a:spLocks/>
              </p:cNvSpPr>
              <p:nvPr/>
            </p:nvSpPr>
            <p:spPr bwMode="auto">
              <a:xfrm>
                <a:off x="1021" y="3855"/>
                <a:ext cx="74" cy="19"/>
              </a:xfrm>
              <a:custGeom>
                <a:avLst/>
                <a:gdLst>
                  <a:gd name="T0" fmla="*/ 205 w 207"/>
                  <a:gd name="T1" fmla="*/ 0 h 53"/>
                  <a:gd name="T2" fmla="*/ 207 w 207"/>
                  <a:gd name="T3" fmla="*/ 19 h 53"/>
                  <a:gd name="T4" fmla="*/ 2 w 207"/>
                  <a:gd name="T5" fmla="*/ 53 h 53"/>
                  <a:gd name="T6" fmla="*/ 0 w 207"/>
                  <a:gd name="T7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53">
                    <a:moveTo>
                      <a:pt x="205" y="0"/>
                    </a:moveTo>
                    <a:lnTo>
                      <a:pt x="207" y="19"/>
                    </a:lnTo>
                    <a:lnTo>
                      <a:pt x="2" y="53"/>
                    </a:lnTo>
                    <a:lnTo>
                      <a:pt x="0" y="3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6" name="Line 182"/>
              <p:cNvSpPr>
                <a:spLocks noChangeShapeType="1"/>
              </p:cNvSpPr>
              <p:nvPr/>
            </p:nvSpPr>
            <p:spPr bwMode="auto">
              <a:xfrm>
                <a:off x="1021" y="3867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7" name="Freeform 183"/>
              <p:cNvSpPr>
                <a:spLocks/>
              </p:cNvSpPr>
              <p:nvPr/>
            </p:nvSpPr>
            <p:spPr bwMode="auto">
              <a:xfrm>
                <a:off x="1037" y="2838"/>
                <a:ext cx="186" cy="340"/>
              </a:xfrm>
              <a:custGeom>
                <a:avLst/>
                <a:gdLst>
                  <a:gd name="T0" fmla="*/ 524 w 524"/>
                  <a:gd name="T1" fmla="*/ 961 h 961"/>
                  <a:gd name="T2" fmla="*/ 255 w 524"/>
                  <a:gd name="T3" fmla="*/ 961 h 961"/>
                  <a:gd name="T4" fmla="*/ 0 w 524"/>
                  <a:gd name="T5" fmla="*/ 0 h 9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24" h="961">
                    <a:moveTo>
                      <a:pt x="524" y="961"/>
                    </a:moveTo>
                    <a:lnTo>
                      <a:pt x="255" y="961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8" name="Freeform 184"/>
              <p:cNvSpPr>
                <a:spLocks/>
              </p:cNvSpPr>
              <p:nvPr/>
            </p:nvSpPr>
            <p:spPr bwMode="auto">
              <a:xfrm>
                <a:off x="1000" y="2822"/>
                <a:ext cx="72" cy="25"/>
              </a:xfrm>
              <a:custGeom>
                <a:avLst/>
                <a:gdLst>
                  <a:gd name="T0" fmla="*/ 201 w 205"/>
                  <a:gd name="T1" fmla="*/ 0 h 69"/>
                  <a:gd name="T2" fmla="*/ 205 w 205"/>
                  <a:gd name="T3" fmla="*/ 19 h 69"/>
                  <a:gd name="T4" fmla="*/ 4 w 205"/>
                  <a:gd name="T5" fmla="*/ 69 h 69"/>
                  <a:gd name="T6" fmla="*/ 0 w 205"/>
                  <a:gd name="T7" fmla="*/ 5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69">
                    <a:moveTo>
                      <a:pt x="201" y="0"/>
                    </a:moveTo>
                    <a:lnTo>
                      <a:pt x="205" y="19"/>
                    </a:lnTo>
                    <a:lnTo>
                      <a:pt x="4" y="69"/>
                    </a:lnTo>
                    <a:lnTo>
                      <a:pt x="0" y="5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39" name="Line 185"/>
              <p:cNvSpPr>
                <a:spLocks noChangeShapeType="1"/>
              </p:cNvSpPr>
              <p:nvPr/>
            </p:nvSpPr>
            <p:spPr bwMode="auto">
              <a:xfrm>
                <a:off x="1000" y="2840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0" name="Freeform 186"/>
              <p:cNvSpPr>
                <a:spLocks/>
              </p:cNvSpPr>
              <p:nvPr/>
            </p:nvSpPr>
            <p:spPr bwMode="auto">
              <a:xfrm>
                <a:off x="1589" y="3936"/>
                <a:ext cx="64" cy="69"/>
              </a:xfrm>
              <a:custGeom>
                <a:avLst/>
                <a:gdLst>
                  <a:gd name="T0" fmla="*/ 180 w 180"/>
                  <a:gd name="T1" fmla="*/ 195 h 195"/>
                  <a:gd name="T2" fmla="*/ 0 w 180"/>
                  <a:gd name="T3" fmla="*/ 76 h 195"/>
                  <a:gd name="T4" fmla="*/ 0 w 180"/>
                  <a:gd name="T5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80" h="195">
                    <a:moveTo>
                      <a:pt x="180" y="195"/>
                    </a:moveTo>
                    <a:lnTo>
                      <a:pt x="0" y="7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1" name="Freeform 187"/>
              <p:cNvSpPr>
                <a:spLocks/>
              </p:cNvSpPr>
              <p:nvPr/>
            </p:nvSpPr>
            <p:spPr bwMode="auto">
              <a:xfrm>
                <a:off x="1552" y="3930"/>
                <a:ext cx="73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2" name="Line 188"/>
              <p:cNvSpPr>
                <a:spLocks noChangeShapeType="1"/>
              </p:cNvSpPr>
              <p:nvPr/>
            </p:nvSpPr>
            <p:spPr bwMode="auto">
              <a:xfrm>
                <a:off x="1552" y="3930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3" name="Freeform 189"/>
              <p:cNvSpPr>
                <a:spLocks/>
              </p:cNvSpPr>
              <p:nvPr/>
            </p:nvSpPr>
            <p:spPr bwMode="auto">
              <a:xfrm>
                <a:off x="1446" y="3936"/>
                <a:ext cx="69" cy="59"/>
              </a:xfrm>
              <a:custGeom>
                <a:avLst/>
                <a:gdLst>
                  <a:gd name="T0" fmla="*/ 195 w 195"/>
                  <a:gd name="T1" fmla="*/ 165 h 165"/>
                  <a:gd name="T2" fmla="*/ 15 w 195"/>
                  <a:gd name="T3" fmla="*/ 90 h 165"/>
                  <a:gd name="T4" fmla="*/ 0 w 195"/>
                  <a:gd name="T5" fmla="*/ 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" h="165">
                    <a:moveTo>
                      <a:pt x="195" y="165"/>
                    </a:moveTo>
                    <a:lnTo>
                      <a:pt x="15" y="90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4" name="Freeform 190"/>
              <p:cNvSpPr>
                <a:spLocks/>
              </p:cNvSpPr>
              <p:nvPr/>
            </p:nvSpPr>
            <p:spPr bwMode="auto">
              <a:xfrm>
                <a:off x="1409" y="3924"/>
                <a:ext cx="73" cy="18"/>
              </a:xfrm>
              <a:custGeom>
                <a:avLst/>
                <a:gdLst>
                  <a:gd name="T0" fmla="*/ 205 w 207"/>
                  <a:gd name="T1" fmla="*/ 0 h 52"/>
                  <a:gd name="T2" fmla="*/ 207 w 207"/>
                  <a:gd name="T3" fmla="*/ 19 h 52"/>
                  <a:gd name="T4" fmla="*/ 2 w 207"/>
                  <a:gd name="T5" fmla="*/ 52 h 52"/>
                  <a:gd name="T6" fmla="*/ 0 w 207"/>
                  <a:gd name="T7" fmla="*/ 3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52">
                    <a:moveTo>
                      <a:pt x="205" y="0"/>
                    </a:moveTo>
                    <a:lnTo>
                      <a:pt x="207" y="19"/>
                    </a:lnTo>
                    <a:lnTo>
                      <a:pt x="2" y="52"/>
                    </a:lnTo>
                    <a:lnTo>
                      <a:pt x="0" y="33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5" name="Line 191"/>
              <p:cNvSpPr>
                <a:spLocks noChangeShapeType="1"/>
              </p:cNvSpPr>
              <p:nvPr/>
            </p:nvSpPr>
            <p:spPr bwMode="auto">
              <a:xfrm>
                <a:off x="1409" y="3936"/>
                <a:ext cx="1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6" name="Freeform 192"/>
              <p:cNvSpPr>
                <a:spLocks/>
              </p:cNvSpPr>
              <p:nvPr/>
            </p:nvSpPr>
            <p:spPr bwMode="auto">
              <a:xfrm>
                <a:off x="1323" y="3942"/>
                <a:ext cx="48" cy="53"/>
              </a:xfrm>
              <a:custGeom>
                <a:avLst/>
                <a:gdLst>
                  <a:gd name="T0" fmla="*/ 135 w 135"/>
                  <a:gd name="T1" fmla="*/ 150 h 150"/>
                  <a:gd name="T2" fmla="*/ 0 w 135"/>
                  <a:gd name="T3" fmla="*/ 107 h 150"/>
                  <a:gd name="T4" fmla="*/ 0 w 135"/>
                  <a:gd name="T5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5" h="150">
                    <a:moveTo>
                      <a:pt x="135" y="150"/>
                    </a:moveTo>
                    <a:lnTo>
                      <a:pt x="0" y="107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7" name="Freeform 193"/>
              <p:cNvSpPr>
                <a:spLocks/>
              </p:cNvSpPr>
              <p:nvPr/>
            </p:nvSpPr>
            <p:spPr bwMode="auto">
              <a:xfrm>
                <a:off x="1287" y="3935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8" name="Line 194"/>
              <p:cNvSpPr>
                <a:spLocks noChangeShapeType="1"/>
              </p:cNvSpPr>
              <p:nvPr/>
            </p:nvSpPr>
            <p:spPr bwMode="auto">
              <a:xfrm>
                <a:off x="1287" y="393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49" name="Line 195"/>
              <p:cNvSpPr>
                <a:spLocks noChangeShapeType="1"/>
              </p:cNvSpPr>
              <p:nvPr/>
            </p:nvSpPr>
            <p:spPr bwMode="auto">
              <a:xfrm flipV="1">
                <a:off x="1180" y="3836"/>
                <a:ext cx="91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0" name="Freeform 196"/>
              <p:cNvSpPr>
                <a:spLocks/>
              </p:cNvSpPr>
              <p:nvPr/>
            </p:nvSpPr>
            <p:spPr bwMode="auto">
              <a:xfrm>
                <a:off x="1258" y="3800"/>
                <a:ext cx="33" cy="70"/>
              </a:xfrm>
              <a:custGeom>
                <a:avLst/>
                <a:gdLst>
                  <a:gd name="T0" fmla="*/ 94 w 94"/>
                  <a:gd name="T1" fmla="*/ 192 h 198"/>
                  <a:gd name="T2" fmla="*/ 75 w 94"/>
                  <a:gd name="T3" fmla="*/ 198 h 198"/>
                  <a:gd name="T4" fmla="*/ 0 w 94"/>
                  <a:gd name="T5" fmla="*/ 6 h 198"/>
                  <a:gd name="T6" fmla="*/ 18 w 94"/>
                  <a:gd name="T7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198">
                    <a:moveTo>
                      <a:pt x="94" y="192"/>
                    </a:moveTo>
                    <a:lnTo>
                      <a:pt x="75" y="198"/>
                    </a:lnTo>
                    <a:lnTo>
                      <a:pt x="0" y="6"/>
                    </a:lnTo>
                    <a:lnTo>
                      <a:pt x="18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1" name="Line 197"/>
              <p:cNvSpPr>
                <a:spLocks noChangeShapeType="1"/>
              </p:cNvSpPr>
              <p:nvPr/>
            </p:nvSpPr>
            <p:spPr bwMode="auto">
              <a:xfrm flipH="1">
                <a:off x="1258" y="3800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2" name="Line 198"/>
              <p:cNvSpPr>
                <a:spLocks noChangeShapeType="1"/>
              </p:cNvSpPr>
              <p:nvPr/>
            </p:nvSpPr>
            <p:spPr bwMode="auto">
              <a:xfrm flipV="1">
                <a:off x="1239" y="3953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3" name="Freeform 199"/>
              <p:cNvSpPr>
                <a:spLocks/>
              </p:cNvSpPr>
              <p:nvPr/>
            </p:nvSpPr>
            <p:spPr bwMode="auto">
              <a:xfrm>
                <a:off x="1203" y="3946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4" name="Line 200"/>
              <p:cNvSpPr>
                <a:spLocks noChangeShapeType="1"/>
              </p:cNvSpPr>
              <p:nvPr/>
            </p:nvSpPr>
            <p:spPr bwMode="auto">
              <a:xfrm>
                <a:off x="1203" y="394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5" name="Line 201"/>
              <p:cNvSpPr>
                <a:spLocks noChangeShapeType="1"/>
              </p:cNvSpPr>
              <p:nvPr/>
            </p:nvSpPr>
            <p:spPr bwMode="auto">
              <a:xfrm flipV="1">
                <a:off x="1074" y="3926"/>
                <a:ext cx="106" cy="6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6" name="Freeform 202"/>
              <p:cNvSpPr>
                <a:spLocks/>
              </p:cNvSpPr>
              <p:nvPr/>
            </p:nvSpPr>
            <p:spPr bwMode="auto">
              <a:xfrm>
                <a:off x="1161" y="3892"/>
                <a:ext cx="45" cy="65"/>
              </a:xfrm>
              <a:custGeom>
                <a:avLst/>
                <a:gdLst>
                  <a:gd name="T0" fmla="*/ 129 w 129"/>
                  <a:gd name="T1" fmla="*/ 171 h 182"/>
                  <a:gd name="T2" fmla="*/ 113 w 129"/>
                  <a:gd name="T3" fmla="*/ 182 h 182"/>
                  <a:gd name="T4" fmla="*/ 0 w 129"/>
                  <a:gd name="T5" fmla="*/ 10 h 182"/>
                  <a:gd name="T6" fmla="*/ 16 w 129"/>
                  <a:gd name="T7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" h="182">
                    <a:moveTo>
                      <a:pt x="129" y="171"/>
                    </a:moveTo>
                    <a:lnTo>
                      <a:pt x="113" y="182"/>
                    </a:lnTo>
                    <a:lnTo>
                      <a:pt x="0" y="10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7" name="Line 203"/>
              <p:cNvSpPr>
                <a:spLocks noChangeShapeType="1"/>
              </p:cNvSpPr>
              <p:nvPr/>
            </p:nvSpPr>
            <p:spPr bwMode="auto">
              <a:xfrm flipH="1">
                <a:off x="1161" y="3892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58" name="Line 204"/>
              <p:cNvSpPr>
                <a:spLocks noChangeShapeType="1"/>
              </p:cNvSpPr>
              <p:nvPr/>
            </p:nvSpPr>
            <p:spPr bwMode="auto">
              <a:xfrm flipV="1">
                <a:off x="782" y="3963"/>
                <a:ext cx="0" cy="7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745" y="3957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>
              <a:off x="745" y="3957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8"/>
            <p:cNvSpPr>
              <a:spLocks noChangeShapeType="1"/>
            </p:cNvSpPr>
            <p:nvPr/>
          </p:nvSpPr>
          <p:spPr bwMode="auto">
            <a:xfrm flipH="1" flipV="1">
              <a:off x="920" y="3963"/>
              <a:ext cx="5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09"/>
            <p:cNvSpPr>
              <a:spLocks/>
            </p:cNvSpPr>
            <p:nvPr/>
          </p:nvSpPr>
          <p:spPr bwMode="auto">
            <a:xfrm>
              <a:off x="883" y="3952"/>
              <a:ext cx="73" cy="16"/>
            </a:xfrm>
            <a:custGeom>
              <a:avLst/>
              <a:gdLst>
                <a:gd name="T0" fmla="*/ 205 w 207"/>
                <a:gd name="T1" fmla="*/ 0 h 44"/>
                <a:gd name="T2" fmla="*/ 207 w 207"/>
                <a:gd name="T3" fmla="*/ 19 h 44"/>
                <a:gd name="T4" fmla="*/ 2 w 207"/>
                <a:gd name="T5" fmla="*/ 44 h 44"/>
                <a:gd name="T6" fmla="*/ 0 w 207"/>
                <a:gd name="T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4">
                  <a:moveTo>
                    <a:pt x="205" y="0"/>
                  </a:moveTo>
                  <a:lnTo>
                    <a:pt x="207" y="19"/>
                  </a:lnTo>
                  <a:lnTo>
                    <a:pt x="2" y="44"/>
                  </a:lnTo>
                  <a:lnTo>
                    <a:pt x="0" y="2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210"/>
            <p:cNvSpPr>
              <a:spLocks noChangeShapeType="1"/>
            </p:cNvSpPr>
            <p:nvPr/>
          </p:nvSpPr>
          <p:spPr bwMode="auto">
            <a:xfrm>
              <a:off x="883" y="3961"/>
              <a:ext cx="1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474" y="4670"/>
              <a:ext cx="558" cy="371"/>
            </a:xfrm>
            <a:custGeom>
              <a:avLst/>
              <a:gdLst>
                <a:gd name="T0" fmla="*/ 0 w 1576"/>
                <a:gd name="T1" fmla="*/ 1049 h 1049"/>
                <a:gd name="T2" fmla="*/ 481 w 1576"/>
                <a:gd name="T3" fmla="*/ 599 h 1049"/>
                <a:gd name="T4" fmla="*/ 539 w 1576"/>
                <a:gd name="T5" fmla="*/ 359 h 1049"/>
                <a:gd name="T6" fmla="*/ 1576 w 1576"/>
                <a:gd name="T7" fmla="*/ 0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6" h="1049">
                  <a:moveTo>
                    <a:pt x="0" y="1049"/>
                  </a:moveTo>
                  <a:lnTo>
                    <a:pt x="481" y="599"/>
                  </a:lnTo>
                  <a:lnTo>
                    <a:pt x="539" y="359"/>
                  </a:lnTo>
                  <a:lnTo>
                    <a:pt x="157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1020" y="4632"/>
              <a:ext cx="30" cy="72"/>
            </a:xfrm>
            <a:custGeom>
              <a:avLst/>
              <a:gdLst>
                <a:gd name="T0" fmla="*/ 85 w 85"/>
                <a:gd name="T1" fmla="*/ 196 h 203"/>
                <a:gd name="T2" fmla="*/ 66 w 85"/>
                <a:gd name="T3" fmla="*/ 203 h 203"/>
                <a:gd name="T4" fmla="*/ 0 w 85"/>
                <a:gd name="T5" fmla="*/ 6 h 203"/>
                <a:gd name="T6" fmla="*/ 18 w 85"/>
                <a:gd name="T7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03">
                  <a:moveTo>
                    <a:pt x="85" y="196"/>
                  </a:moveTo>
                  <a:lnTo>
                    <a:pt x="66" y="203"/>
                  </a:lnTo>
                  <a:lnTo>
                    <a:pt x="0" y="6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213"/>
            <p:cNvSpPr>
              <a:spLocks noChangeShapeType="1"/>
            </p:cNvSpPr>
            <p:nvPr/>
          </p:nvSpPr>
          <p:spPr bwMode="auto">
            <a:xfrm flipH="1">
              <a:off x="1020" y="4632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/>
            </p:cNvSpPr>
            <p:nvPr/>
          </p:nvSpPr>
          <p:spPr bwMode="auto">
            <a:xfrm>
              <a:off x="490" y="3671"/>
              <a:ext cx="367" cy="329"/>
            </a:xfrm>
            <a:custGeom>
              <a:avLst/>
              <a:gdLst>
                <a:gd name="T0" fmla="*/ 0 w 1035"/>
                <a:gd name="T1" fmla="*/ 930 h 930"/>
                <a:gd name="T2" fmla="*/ 1035 w 1035"/>
                <a:gd name="T3" fmla="*/ 420 h 930"/>
                <a:gd name="T4" fmla="*/ 1035 w 1035"/>
                <a:gd name="T5" fmla="*/ 0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5" h="930">
                  <a:moveTo>
                    <a:pt x="0" y="930"/>
                  </a:moveTo>
                  <a:lnTo>
                    <a:pt x="1035" y="420"/>
                  </a:lnTo>
                  <a:lnTo>
                    <a:pt x="103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820" y="366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6"/>
            <p:cNvSpPr>
              <a:spLocks noChangeShapeType="1"/>
            </p:cNvSpPr>
            <p:nvPr/>
          </p:nvSpPr>
          <p:spPr bwMode="auto">
            <a:xfrm>
              <a:off x="820" y="366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7"/>
            <p:cNvSpPr>
              <a:spLocks/>
            </p:cNvSpPr>
            <p:nvPr/>
          </p:nvSpPr>
          <p:spPr bwMode="auto">
            <a:xfrm>
              <a:off x="469" y="2610"/>
              <a:ext cx="573" cy="345"/>
            </a:xfrm>
            <a:custGeom>
              <a:avLst/>
              <a:gdLst>
                <a:gd name="T0" fmla="*/ 0 w 1619"/>
                <a:gd name="T1" fmla="*/ 974 h 974"/>
                <a:gd name="T2" fmla="*/ 660 w 1619"/>
                <a:gd name="T3" fmla="*/ 614 h 974"/>
                <a:gd name="T4" fmla="*/ 1228 w 1619"/>
                <a:gd name="T5" fmla="*/ 0 h 974"/>
                <a:gd name="T6" fmla="*/ 1619 w 1619"/>
                <a:gd name="T7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9" h="974">
                  <a:moveTo>
                    <a:pt x="0" y="974"/>
                  </a:moveTo>
                  <a:lnTo>
                    <a:pt x="660" y="614"/>
                  </a:lnTo>
                  <a:lnTo>
                    <a:pt x="1228" y="0"/>
                  </a:lnTo>
                  <a:lnTo>
                    <a:pt x="16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8"/>
            <p:cNvSpPr>
              <a:spLocks/>
            </p:cNvSpPr>
            <p:nvPr/>
          </p:nvSpPr>
          <p:spPr bwMode="auto">
            <a:xfrm>
              <a:off x="1042" y="2573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9"/>
            <p:cNvSpPr>
              <a:spLocks noChangeShapeType="1"/>
            </p:cNvSpPr>
            <p:nvPr/>
          </p:nvSpPr>
          <p:spPr bwMode="auto">
            <a:xfrm flipH="1">
              <a:off x="1042" y="257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20"/>
            <p:cNvSpPr>
              <a:spLocks/>
            </p:cNvSpPr>
            <p:nvPr/>
          </p:nvSpPr>
          <p:spPr bwMode="auto">
            <a:xfrm>
              <a:off x="1621" y="2902"/>
              <a:ext cx="37" cy="53"/>
            </a:xfrm>
            <a:custGeom>
              <a:avLst/>
              <a:gdLst>
                <a:gd name="T0" fmla="*/ 106 w 106"/>
                <a:gd name="T1" fmla="*/ 149 h 149"/>
                <a:gd name="T2" fmla="*/ 0 w 106"/>
                <a:gd name="T3" fmla="*/ 74 h 149"/>
                <a:gd name="T4" fmla="*/ 0 w 106"/>
                <a:gd name="T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6" h="149">
                  <a:moveTo>
                    <a:pt x="106" y="149"/>
                  </a:moveTo>
                  <a:lnTo>
                    <a:pt x="0" y="74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1"/>
            <p:cNvSpPr>
              <a:spLocks/>
            </p:cNvSpPr>
            <p:nvPr/>
          </p:nvSpPr>
          <p:spPr bwMode="auto">
            <a:xfrm>
              <a:off x="1584" y="2895"/>
              <a:ext cx="73" cy="7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2"/>
            <p:cNvSpPr>
              <a:spLocks noChangeShapeType="1"/>
            </p:cNvSpPr>
            <p:nvPr/>
          </p:nvSpPr>
          <p:spPr bwMode="auto">
            <a:xfrm>
              <a:off x="1584" y="289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3"/>
            <p:cNvSpPr>
              <a:spLocks/>
            </p:cNvSpPr>
            <p:nvPr/>
          </p:nvSpPr>
          <p:spPr bwMode="auto">
            <a:xfrm>
              <a:off x="1472" y="2907"/>
              <a:ext cx="43" cy="42"/>
            </a:xfrm>
            <a:custGeom>
              <a:avLst/>
              <a:gdLst>
                <a:gd name="T0" fmla="*/ 121 w 121"/>
                <a:gd name="T1" fmla="*/ 119 h 119"/>
                <a:gd name="T2" fmla="*/ 0 w 121"/>
                <a:gd name="T3" fmla="*/ 105 h 119"/>
                <a:gd name="T4" fmla="*/ 16 w 121"/>
                <a:gd name="T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1" h="119">
                  <a:moveTo>
                    <a:pt x="121" y="119"/>
                  </a:moveTo>
                  <a:lnTo>
                    <a:pt x="0" y="105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24"/>
            <p:cNvSpPr>
              <a:spLocks/>
            </p:cNvSpPr>
            <p:nvPr/>
          </p:nvSpPr>
          <p:spPr bwMode="auto">
            <a:xfrm>
              <a:off x="1442" y="2895"/>
              <a:ext cx="73" cy="17"/>
            </a:xfrm>
            <a:custGeom>
              <a:avLst/>
              <a:gdLst>
                <a:gd name="T0" fmla="*/ 207 w 207"/>
                <a:gd name="T1" fmla="*/ 29 h 48"/>
                <a:gd name="T2" fmla="*/ 205 w 207"/>
                <a:gd name="T3" fmla="*/ 48 h 48"/>
                <a:gd name="T4" fmla="*/ 0 w 207"/>
                <a:gd name="T5" fmla="*/ 18 h 48"/>
                <a:gd name="T6" fmla="*/ 2 w 207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8">
                  <a:moveTo>
                    <a:pt x="207" y="29"/>
                  </a:moveTo>
                  <a:lnTo>
                    <a:pt x="205" y="48"/>
                  </a:lnTo>
                  <a:lnTo>
                    <a:pt x="0" y="18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25"/>
            <p:cNvSpPr>
              <a:spLocks noChangeShapeType="1"/>
            </p:cNvSpPr>
            <p:nvPr/>
          </p:nvSpPr>
          <p:spPr bwMode="auto">
            <a:xfrm flipH="1">
              <a:off x="1442" y="289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 flipV="1">
              <a:off x="1223" y="2812"/>
              <a:ext cx="74" cy="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7"/>
            <p:cNvSpPr>
              <a:spLocks/>
            </p:cNvSpPr>
            <p:nvPr/>
          </p:nvSpPr>
          <p:spPr bwMode="auto">
            <a:xfrm>
              <a:off x="1273" y="2779"/>
              <a:ext cx="53" cy="61"/>
            </a:xfrm>
            <a:custGeom>
              <a:avLst/>
              <a:gdLst>
                <a:gd name="T0" fmla="*/ 149 w 149"/>
                <a:gd name="T1" fmla="*/ 159 h 172"/>
                <a:gd name="T2" fmla="*/ 134 w 149"/>
                <a:gd name="T3" fmla="*/ 172 h 172"/>
                <a:gd name="T4" fmla="*/ 0 w 149"/>
                <a:gd name="T5" fmla="*/ 13 h 172"/>
                <a:gd name="T6" fmla="*/ 15 w 149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172">
                  <a:moveTo>
                    <a:pt x="149" y="159"/>
                  </a:moveTo>
                  <a:lnTo>
                    <a:pt x="134" y="172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28"/>
            <p:cNvSpPr>
              <a:spLocks noChangeShapeType="1"/>
            </p:cNvSpPr>
            <p:nvPr/>
          </p:nvSpPr>
          <p:spPr bwMode="auto">
            <a:xfrm flipH="1">
              <a:off x="1273" y="2779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 flipV="1">
              <a:off x="1212" y="2902"/>
              <a:ext cx="0" cy="4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0"/>
            <p:cNvSpPr>
              <a:spLocks/>
            </p:cNvSpPr>
            <p:nvPr/>
          </p:nvSpPr>
          <p:spPr bwMode="auto">
            <a:xfrm>
              <a:off x="1176" y="2895"/>
              <a:ext cx="72" cy="7"/>
            </a:xfrm>
            <a:custGeom>
              <a:avLst/>
              <a:gdLst>
                <a:gd name="T0" fmla="*/ 204 w 204"/>
                <a:gd name="T1" fmla="*/ 0 h 18"/>
                <a:gd name="T2" fmla="*/ 204 w 204"/>
                <a:gd name="T3" fmla="*/ 18 h 18"/>
                <a:gd name="T4" fmla="*/ 0 w 204"/>
                <a:gd name="T5" fmla="*/ 18 h 18"/>
                <a:gd name="T6" fmla="*/ 0 w 204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8">
                  <a:moveTo>
                    <a:pt x="204" y="0"/>
                  </a:moveTo>
                  <a:lnTo>
                    <a:pt x="204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1"/>
            <p:cNvSpPr>
              <a:spLocks noChangeShapeType="1"/>
            </p:cNvSpPr>
            <p:nvPr/>
          </p:nvSpPr>
          <p:spPr bwMode="auto">
            <a:xfrm>
              <a:off x="1176" y="289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6" name="Line 232"/>
            <p:cNvSpPr>
              <a:spLocks noChangeShapeType="1"/>
            </p:cNvSpPr>
            <p:nvPr/>
          </p:nvSpPr>
          <p:spPr bwMode="auto">
            <a:xfrm flipV="1">
              <a:off x="1361" y="2907"/>
              <a:ext cx="0" cy="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7" name="Freeform 233"/>
            <p:cNvSpPr>
              <a:spLocks/>
            </p:cNvSpPr>
            <p:nvPr/>
          </p:nvSpPr>
          <p:spPr bwMode="auto">
            <a:xfrm>
              <a:off x="1325" y="290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19" name="Line 234"/>
            <p:cNvSpPr>
              <a:spLocks noChangeShapeType="1"/>
            </p:cNvSpPr>
            <p:nvPr/>
          </p:nvSpPr>
          <p:spPr bwMode="auto">
            <a:xfrm>
              <a:off x="1325" y="290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0" name="Line 235"/>
            <p:cNvSpPr>
              <a:spLocks noChangeShapeType="1"/>
            </p:cNvSpPr>
            <p:nvPr/>
          </p:nvSpPr>
          <p:spPr bwMode="auto">
            <a:xfrm flipV="1">
              <a:off x="1069" y="2912"/>
              <a:ext cx="48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1" name="Freeform 236"/>
            <p:cNvSpPr>
              <a:spLocks/>
            </p:cNvSpPr>
            <p:nvPr/>
          </p:nvSpPr>
          <p:spPr bwMode="auto">
            <a:xfrm>
              <a:off x="1093" y="2881"/>
              <a:ext cx="53" cy="59"/>
            </a:xfrm>
            <a:custGeom>
              <a:avLst/>
              <a:gdLst>
                <a:gd name="T0" fmla="*/ 148 w 148"/>
                <a:gd name="T1" fmla="*/ 154 h 167"/>
                <a:gd name="T2" fmla="*/ 133 w 148"/>
                <a:gd name="T3" fmla="*/ 167 h 167"/>
                <a:gd name="T4" fmla="*/ 0 w 148"/>
                <a:gd name="T5" fmla="*/ 12 h 167"/>
                <a:gd name="T6" fmla="*/ 14 w 148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167">
                  <a:moveTo>
                    <a:pt x="148" y="154"/>
                  </a:moveTo>
                  <a:lnTo>
                    <a:pt x="133" y="167"/>
                  </a:lnTo>
                  <a:lnTo>
                    <a:pt x="0" y="12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2" name="Line 237"/>
            <p:cNvSpPr>
              <a:spLocks noChangeShapeType="1"/>
            </p:cNvSpPr>
            <p:nvPr/>
          </p:nvSpPr>
          <p:spPr bwMode="auto">
            <a:xfrm flipH="1">
              <a:off x="1093" y="2881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3" name="Line 238"/>
            <p:cNvSpPr>
              <a:spLocks noChangeShapeType="1"/>
            </p:cNvSpPr>
            <p:nvPr/>
          </p:nvSpPr>
          <p:spPr bwMode="auto">
            <a:xfrm flipV="1">
              <a:off x="915" y="2917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4" name="Freeform 239"/>
            <p:cNvSpPr>
              <a:spLocks/>
            </p:cNvSpPr>
            <p:nvPr/>
          </p:nvSpPr>
          <p:spPr bwMode="auto">
            <a:xfrm>
              <a:off x="879" y="2911"/>
              <a:ext cx="72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5" name="Line 240"/>
            <p:cNvSpPr>
              <a:spLocks noChangeShapeType="1"/>
            </p:cNvSpPr>
            <p:nvPr/>
          </p:nvSpPr>
          <p:spPr bwMode="auto">
            <a:xfrm>
              <a:off x="879" y="291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6" name="Line 241"/>
            <p:cNvSpPr>
              <a:spLocks noChangeShapeType="1"/>
            </p:cNvSpPr>
            <p:nvPr/>
          </p:nvSpPr>
          <p:spPr bwMode="auto">
            <a:xfrm flipV="1">
              <a:off x="782" y="2849"/>
              <a:ext cx="0" cy="1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7" name="Freeform 242"/>
            <p:cNvSpPr>
              <a:spLocks/>
            </p:cNvSpPr>
            <p:nvPr/>
          </p:nvSpPr>
          <p:spPr bwMode="auto">
            <a:xfrm>
              <a:off x="745" y="284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8" name="Line 243"/>
            <p:cNvSpPr>
              <a:spLocks noChangeShapeType="1"/>
            </p:cNvSpPr>
            <p:nvPr/>
          </p:nvSpPr>
          <p:spPr bwMode="auto">
            <a:xfrm>
              <a:off x="745" y="284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29" name="Line 244"/>
            <p:cNvSpPr>
              <a:spLocks noChangeShapeType="1"/>
            </p:cNvSpPr>
            <p:nvPr/>
          </p:nvSpPr>
          <p:spPr bwMode="auto">
            <a:xfrm flipV="1">
              <a:off x="1976" y="1362"/>
              <a:ext cx="70" cy="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0" name="Freeform 245"/>
            <p:cNvSpPr>
              <a:spLocks/>
            </p:cNvSpPr>
            <p:nvPr/>
          </p:nvSpPr>
          <p:spPr bwMode="auto">
            <a:xfrm>
              <a:off x="2021" y="1331"/>
              <a:ext cx="54" cy="58"/>
            </a:xfrm>
            <a:custGeom>
              <a:avLst/>
              <a:gdLst>
                <a:gd name="T0" fmla="*/ 153 w 153"/>
                <a:gd name="T1" fmla="*/ 151 h 163"/>
                <a:gd name="T2" fmla="*/ 138 w 153"/>
                <a:gd name="T3" fmla="*/ 163 h 163"/>
                <a:gd name="T4" fmla="*/ 0 w 153"/>
                <a:gd name="T5" fmla="*/ 13 h 163"/>
                <a:gd name="T6" fmla="*/ 15 w 153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3">
                  <a:moveTo>
                    <a:pt x="153" y="151"/>
                  </a:moveTo>
                  <a:lnTo>
                    <a:pt x="138" y="163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1" name="Line 246"/>
            <p:cNvSpPr>
              <a:spLocks noChangeShapeType="1"/>
            </p:cNvSpPr>
            <p:nvPr/>
          </p:nvSpPr>
          <p:spPr bwMode="auto">
            <a:xfrm flipH="1">
              <a:off x="2021" y="1331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2" name="Line 247"/>
            <p:cNvSpPr>
              <a:spLocks noChangeShapeType="1"/>
            </p:cNvSpPr>
            <p:nvPr/>
          </p:nvSpPr>
          <p:spPr bwMode="auto">
            <a:xfrm flipV="1">
              <a:off x="2242" y="1357"/>
              <a:ext cx="0" cy="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3" name="Freeform 248"/>
            <p:cNvSpPr>
              <a:spLocks/>
            </p:cNvSpPr>
            <p:nvPr/>
          </p:nvSpPr>
          <p:spPr bwMode="auto">
            <a:xfrm>
              <a:off x="2206" y="1351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4" name="Line 249"/>
            <p:cNvSpPr>
              <a:spLocks noChangeShapeType="1"/>
            </p:cNvSpPr>
            <p:nvPr/>
          </p:nvSpPr>
          <p:spPr bwMode="auto">
            <a:xfrm>
              <a:off x="2206" y="1351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5" name="Arc 250"/>
            <p:cNvSpPr>
              <a:spLocks/>
            </p:cNvSpPr>
            <p:nvPr/>
          </p:nvSpPr>
          <p:spPr bwMode="auto">
            <a:xfrm>
              <a:off x="2401" y="1368"/>
              <a:ext cx="96" cy="16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6" name="Freeform 251"/>
            <p:cNvSpPr>
              <a:spLocks/>
            </p:cNvSpPr>
            <p:nvPr/>
          </p:nvSpPr>
          <p:spPr bwMode="auto">
            <a:xfrm>
              <a:off x="2365" y="1361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7" name="Line 252"/>
            <p:cNvSpPr>
              <a:spLocks noChangeShapeType="1"/>
            </p:cNvSpPr>
            <p:nvPr/>
          </p:nvSpPr>
          <p:spPr bwMode="auto">
            <a:xfrm>
              <a:off x="2365" y="136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8" name="Arc 253"/>
            <p:cNvSpPr>
              <a:spLocks/>
            </p:cNvSpPr>
            <p:nvPr/>
          </p:nvSpPr>
          <p:spPr bwMode="auto">
            <a:xfrm>
              <a:off x="2624" y="1373"/>
              <a:ext cx="133" cy="16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39" name="Freeform 254"/>
            <p:cNvSpPr>
              <a:spLocks/>
            </p:cNvSpPr>
            <p:nvPr/>
          </p:nvSpPr>
          <p:spPr bwMode="auto">
            <a:xfrm>
              <a:off x="2588" y="1366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0" name="Line 255"/>
            <p:cNvSpPr>
              <a:spLocks noChangeShapeType="1"/>
            </p:cNvSpPr>
            <p:nvPr/>
          </p:nvSpPr>
          <p:spPr bwMode="auto">
            <a:xfrm>
              <a:off x="2588" y="136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1" name="Arc 256"/>
            <p:cNvSpPr>
              <a:spLocks/>
            </p:cNvSpPr>
            <p:nvPr/>
          </p:nvSpPr>
          <p:spPr bwMode="auto">
            <a:xfrm>
              <a:off x="2847" y="1378"/>
              <a:ext cx="165" cy="14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2" name="Freeform 257"/>
            <p:cNvSpPr>
              <a:spLocks/>
            </p:cNvSpPr>
            <p:nvPr/>
          </p:nvSpPr>
          <p:spPr bwMode="auto">
            <a:xfrm>
              <a:off x="2811" y="1371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3" name="Line 258"/>
            <p:cNvSpPr>
              <a:spLocks noChangeShapeType="1"/>
            </p:cNvSpPr>
            <p:nvPr/>
          </p:nvSpPr>
          <p:spPr bwMode="auto">
            <a:xfrm>
              <a:off x="2811" y="137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4" name="Arc 259"/>
            <p:cNvSpPr>
              <a:spLocks/>
            </p:cNvSpPr>
            <p:nvPr/>
          </p:nvSpPr>
          <p:spPr bwMode="auto">
            <a:xfrm>
              <a:off x="1499" y="1229"/>
              <a:ext cx="11" cy="389"/>
            </a:xfrm>
            <a:custGeom>
              <a:avLst/>
              <a:gdLst>
                <a:gd name="G0" fmla="+- 21600 0 0"/>
                <a:gd name="G1" fmla="+- 56 0 0"/>
                <a:gd name="G2" fmla="+- 21600 0 0"/>
                <a:gd name="T0" fmla="*/ 21600 w 21600"/>
                <a:gd name="T1" fmla="*/ 21656 h 21656"/>
                <a:gd name="T2" fmla="*/ 0 w 21600"/>
                <a:gd name="T3" fmla="*/ 0 h 21656"/>
                <a:gd name="T4" fmla="*/ 21600 w 21600"/>
                <a:gd name="T5" fmla="*/ 56 h 21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56" fill="none" extrusionOk="0">
                  <a:moveTo>
                    <a:pt x="21600" y="21656"/>
                  </a:moveTo>
                  <a:cubicBezTo>
                    <a:pt x="9670" y="21656"/>
                    <a:pt x="0" y="11985"/>
                    <a:pt x="0" y="56"/>
                  </a:cubicBezTo>
                  <a:cubicBezTo>
                    <a:pt x="-1" y="37"/>
                    <a:pt x="0" y="18"/>
                    <a:pt x="0" y="0"/>
                  </a:cubicBezTo>
                </a:path>
                <a:path w="21600" h="21656" stroke="0" extrusionOk="0">
                  <a:moveTo>
                    <a:pt x="21600" y="21656"/>
                  </a:moveTo>
                  <a:cubicBezTo>
                    <a:pt x="9670" y="21656"/>
                    <a:pt x="0" y="11985"/>
                    <a:pt x="0" y="56"/>
                  </a:cubicBezTo>
                  <a:cubicBezTo>
                    <a:pt x="-1" y="37"/>
                    <a:pt x="0" y="18"/>
                    <a:pt x="0" y="0"/>
                  </a:cubicBezTo>
                  <a:lnTo>
                    <a:pt x="21600" y="5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5" name="Freeform 260"/>
            <p:cNvSpPr>
              <a:spLocks/>
            </p:cNvSpPr>
            <p:nvPr/>
          </p:nvSpPr>
          <p:spPr bwMode="auto">
            <a:xfrm>
              <a:off x="1462" y="1222"/>
              <a:ext cx="73" cy="8"/>
            </a:xfrm>
            <a:custGeom>
              <a:avLst/>
              <a:gdLst>
                <a:gd name="T0" fmla="*/ 205 w 205"/>
                <a:gd name="T1" fmla="*/ 0 h 23"/>
                <a:gd name="T2" fmla="*/ 205 w 205"/>
                <a:gd name="T3" fmla="*/ 19 h 23"/>
                <a:gd name="T4" fmla="*/ 0 w 205"/>
                <a:gd name="T5" fmla="*/ 23 h 23"/>
                <a:gd name="T6" fmla="*/ 0 w 205"/>
                <a:gd name="T7" fmla="*/ 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23">
                  <a:moveTo>
                    <a:pt x="205" y="0"/>
                  </a:moveTo>
                  <a:lnTo>
                    <a:pt x="205" y="19"/>
                  </a:lnTo>
                  <a:lnTo>
                    <a:pt x="0" y="23"/>
                  </a:lnTo>
                  <a:lnTo>
                    <a:pt x="0" y="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6" name="Line 261"/>
            <p:cNvSpPr>
              <a:spLocks noChangeShapeType="1"/>
            </p:cNvSpPr>
            <p:nvPr/>
          </p:nvSpPr>
          <p:spPr bwMode="auto">
            <a:xfrm>
              <a:off x="1462" y="1223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7" name="Line 262"/>
            <p:cNvSpPr>
              <a:spLocks noChangeShapeType="1"/>
            </p:cNvSpPr>
            <p:nvPr/>
          </p:nvSpPr>
          <p:spPr bwMode="auto">
            <a:xfrm flipV="1">
              <a:off x="957" y="1176"/>
              <a:ext cx="388" cy="25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8" name="Arc 263"/>
            <p:cNvSpPr>
              <a:spLocks/>
            </p:cNvSpPr>
            <p:nvPr/>
          </p:nvSpPr>
          <p:spPr bwMode="auto">
            <a:xfrm>
              <a:off x="1345" y="794"/>
              <a:ext cx="149" cy="383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44 h 21600"/>
                <a:gd name="T2" fmla="*/ 21455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44"/>
                  </a:moveTo>
                  <a:cubicBezTo>
                    <a:pt x="30" y="9693"/>
                    <a:pt x="9604" y="80"/>
                    <a:pt x="21455" y="0"/>
                  </a:cubicBezTo>
                </a:path>
                <a:path w="21600" h="21600" stroke="0" extrusionOk="0">
                  <a:moveTo>
                    <a:pt x="0" y="21544"/>
                  </a:moveTo>
                  <a:cubicBezTo>
                    <a:pt x="30" y="9693"/>
                    <a:pt x="9604" y="80"/>
                    <a:pt x="21455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49" name="Freeform 264"/>
            <p:cNvSpPr>
              <a:spLocks/>
            </p:cNvSpPr>
            <p:nvPr/>
          </p:nvSpPr>
          <p:spPr bwMode="auto">
            <a:xfrm>
              <a:off x="1493" y="758"/>
              <a:ext cx="8" cy="72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0" name="Line 265"/>
            <p:cNvSpPr>
              <a:spLocks noChangeShapeType="1"/>
            </p:cNvSpPr>
            <p:nvPr/>
          </p:nvSpPr>
          <p:spPr bwMode="auto">
            <a:xfrm flipH="1">
              <a:off x="1493" y="758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1" name="Freeform 266"/>
            <p:cNvSpPr>
              <a:spLocks/>
            </p:cNvSpPr>
            <p:nvPr/>
          </p:nvSpPr>
          <p:spPr bwMode="auto">
            <a:xfrm>
              <a:off x="1934" y="1187"/>
              <a:ext cx="303" cy="679"/>
            </a:xfrm>
            <a:custGeom>
              <a:avLst/>
              <a:gdLst>
                <a:gd name="T0" fmla="*/ 855 w 855"/>
                <a:gd name="T1" fmla="*/ 1920 h 1920"/>
                <a:gd name="T2" fmla="*/ 510 w 855"/>
                <a:gd name="T3" fmla="*/ 1920 h 1920"/>
                <a:gd name="T4" fmla="*/ 0 w 855"/>
                <a:gd name="T5" fmla="*/ 136 h 1920"/>
                <a:gd name="T6" fmla="*/ 165 w 855"/>
                <a:gd name="T7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5" h="1920">
                  <a:moveTo>
                    <a:pt x="855" y="1920"/>
                  </a:moveTo>
                  <a:lnTo>
                    <a:pt x="510" y="1920"/>
                  </a:lnTo>
                  <a:lnTo>
                    <a:pt x="0" y="136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2" name="Freeform 267"/>
            <p:cNvSpPr>
              <a:spLocks/>
            </p:cNvSpPr>
            <p:nvPr/>
          </p:nvSpPr>
          <p:spPr bwMode="auto">
            <a:xfrm>
              <a:off x="1970" y="1155"/>
              <a:ext cx="51" cy="60"/>
            </a:xfrm>
            <a:custGeom>
              <a:avLst/>
              <a:gdLst>
                <a:gd name="T0" fmla="*/ 144 w 144"/>
                <a:gd name="T1" fmla="*/ 159 h 171"/>
                <a:gd name="T2" fmla="*/ 130 w 144"/>
                <a:gd name="T3" fmla="*/ 171 h 171"/>
                <a:gd name="T4" fmla="*/ 0 w 144"/>
                <a:gd name="T5" fmla="*/ 12 h 171"/>
                <a:gd name="T6" fmla="*/ 15 w 144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71">
                  <a:moveTo>
                    <a:pt x="144" y="159"/>
                  </a:moveTo>
                  <a:lnTo>
                    <a:pt x="130" y="171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3" name="Line 268"/>
            <p:cNvSpPr>
              <a:spLocks noChangeShapeType="1"/>
            </p:cNvSpPr>
            <p:nvPr/>
          </p:nvSpPr>
          <p:spPr bwMode="auto">
            <a:xfrm flipH="1">
              <a:off x="1970" y="1155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4" name="Freeform 269"/>
            <p:cNvSpPr>
              <a:spLocks/>
            </p:cNvSpPr>
            <p:nvPr/>
          </p:nvSpPr>
          <p:spPr bwMode="auto">
            <a:xfrm>
              <a:off x="1908" y="1070"/>
              <a:ext cx="1353" cy="749"/>
            </a:xfrm>
            <a:custGeom>
              <a:avLst/>
              <a:gdLst>
                <a:gd name="T0" fmla="*/ 3824 w 3824"/>
                <a:gd name="T1" fmla="*/ 1875 h 2116"/>
                <a:gd name="T2" fmla="*/ 3796 w 3824"/>
                <a:gd name="T3" fmla="*/ 1936 h 2116"/>
                <a:gd name="T4" fmla="*/ 3731 w 3824"/>
                <a:gd name="T5" fmla="*/ 1819 h 2116"/>
                <a:gd name="T6" fmla="*/ 3676 w 3824"/>
                <a:gd name="T7" fmla="*/ 1941 h 2116"/>
                <a:gd name="T8" fmla="*/ 3611 w 3824"/>
                <a:gd name="T9" fmla="*/ 1824 h 2116"/>
                <a:gd name="T10" fmla="*/ 3557 w 3824"/>
                <a:gd name="T11" fmla="*/ 1947 h 2116"/>
                <a:gd name="T12" fmla="*/ 3491 w 3824"/>
                <a:gd name="T13" fmla="*/ 1830 h 2116"/>
                <a:gd name="T14" fmla="*/ 3437 w 3824"/>
                <a:gd name="T15" fmla="*/ 1952 h 2116"/>
                <a:gd name="T16" fmla="*/ 3371 w 3824"/>
                <a:gd name="T17" fmla="*/ 1835 h 2116"/>
                <a:gd name="T18" fmla="*/ 3317 w 3824"/>
                <a:gd name="T19" fmla="*/ 1958 h 2116"/>
                <a:gd name="T20" fmla="*/ 3251 w 3824"/>
                <a:gd name="T21" fmla="*/ 1841 h 2116"/>
                <a:gd name="T22" fmla="*/ 3197 w 3824"/>
                <a:gd name="T23" fmla="*/ 1964 h 2116"/>
                <a:gd name="T24" fmla="*/ 3131 w 3824"/>
                <a:gd name="T25" fmla="*/ 1846 h 2116"/>
                <a:gd name="T26" fmla="*/ 3077 w 3824"/>
                <a:gd name="T27" fmla="*/ 1969 h 2116"/>
                <a:gd name="T28" fmla="*/ 3012 w 3824"/>
                <a:gd name="T29" fmla="*/ 1852 h 2116"/>
                <a:gd name="T30" fmla="*/ 2957 w 3824"/>
                <a:gd name="T31" fmla="*/ 1975 h 2116"/>
                <a:gd name="T32" fmla="*/ 2892 w 3824"/>
                <a:gd name="T33" fmla="*/ 1858 h 2116"/>
                <a:gd name="T34" fmla="*/ 2837 w 3824"/>
                <a:gd name="T35" fmla="*/ 1980 h 2116"/>
                <a:gd name="T36" fmla="*/ 2772 w 3824"/>
                <a:gd name="T37" fmla="*/ 1863 h 2116"/>
                <a:gd name="T38" fmla="*/ 2717 w 3824"/>
                <a:gd name="T39" fmla="*/ 1986 h 2116"/>
                <a:gd name="T40" fmla="*/ 2652 w 3824"/>
                <a:gd name="T41" fmla="*/ 1869 h 2116"/>
                <a:gd name="T42" fmla="*/ 2598 w 3824"/>
                <a:gd name="T43" fmla="*/ 1991 h 2116"/>
                <a:gd name="T44" fmla="*/ 2532 w 3824"/>
                <a:gd name="T45" fmla="*/ 1874 h 2116"/>
                <a:gd name="T46" fmla="*/ 2478 w 3824"/>
                <a:gd name="T47" fmla="*/ 1997 h 2116"/>
                <a:gd name="T48" fmla="*/ 2412 w 3824"/>
                <a:gd name="T49" fmla="*/ 1880 h 2116"/>
                <a:gd name="T50" fmla="*/ 2358 w 3824"/>
                <a:gd name="T51" fmla="*/ 2002 h 2116"/>
                <a:gd name="T52" fmla="*/ 2292 w 3824"/>
                <a:gd name="T53" fmla="*/ 1885 h 2116"/>
                <a:gd name="T54" fmla="*/ 2238 w 3824"/>
                <a:gd name="T55" fmla="*/ 2008 h 2116"/>
                <a:gd name="T56" fmla="*/ 2173 w 3824"/>
                <a:gd name="T57" fmla="*/ 1891 h 2116"/>
                <a:gd name="T58" fmla="*/ 2118 w 3824"/>
                <a:gd name="T59" fmla="*/ 2013 h 2116"/>
                <a:gd name="T60" fmla="*/ 2053 w 3824"/>
                <a:gd name="T61" fmla="*/ 1896 h 2116"/>
                <a:gd name="T62" fmla="*/ 1998 w 3824"/>
                <a:gd name="T63" fmla="*/ 2019 h 2116"/>
                <a:gd name="T64" fmla="*/ 1933 w 3824"/>
                <a:gd name="T65" fmla="*/ 1902 h 2116"/>
                <a:gd name="T66" fmla="*/ 1878 w 3824"/>
                <a:gd name="T67" fmla="*/ 2025 h 2116"/>
                <a:gd name="T68" fmla="*/ 1813 w 3824"/>
                <a:gd name="T69" fmla="*/ 1907 h 2116"/>
                <a:gd name="T70" fmla="*/ 1759 w 3824"/>
                <a:gd name="T71" fmla="*/ 2030 h 2116"/>
                <a:gd name="T72" fmla="*/ 1693 w 3824"/>
                <a:gd name="T73" fmla="*/ 1913 h 2116"/>
                <a:gd name="T74" fmla="*/ 1639 w 3824"/>
                <a:gd name="T75" fmla="*/ 2036 h 2116"/>
                <a:gd name="T76" fmla="*/ 1573 w 3824"/>
                <a:gd name="T77" fmla="*/ 1919 h 2116"/>
                <a:gd name="T78" fmla="*/ 1519 w 3824"/>
                <a:gd name="T79" fmla="*/ 2041 h 2116"/>
                <a:gd name="T80" fmla="*/ 1453 w 3824"/>
                <a:gd name="T81" fmla="*/ 1924 h 2116"/>
                <a:gd name="T82" fmla="*/ 1399 w 3824"/>
                <a:gd name="T83" fmla="*/ 2047 h 2116"/>
                <a:gd name="T84" fmla="*/ 1333 w 3824"/>
                <a:gd name="T85" fmla="*/ 1930 h 2116"/>
                <a:gd name="T86" fmla="*/ 1279 w 3824"/>
                <a:gd name="T87" fmla="*/ 2052 h 2116"/>
                <a:gd name="T88" fmla="*/ 1214 w 3824"/>
                <a:gd name="T89" fmla="*/ 1935 h 2116"/>
                <a:gd name="T90" fmla="*/ 1159 w 3824"/>
                <a:gd name="T91" fmla="*/ 2058 h 2116"/>
                <a:gd name="T92" fmla="*/ 1094 w 3824"/>
                <a:gd name="T93" fmla="*/ 1941 h 2116"/>
                <a:gd name="T94" fmla="*/ 1039 w 3824"/>
                <a:gd name="T95" fmla="*/ 2063 h 2116"/>
                <a:gd name="T96" fmla="*/ 974 w 3824"/>
                <a:gd name="T97" fmla="*/ 1946 h 2116"/>
                <a:gd name="T98" fmla="*/ 919 w 3824"/>
                <a:gd name="T99" fmla="*/ 2069 h 2116"/>
                <a:gd name="T100" fmla="*/ 887 w 3824"/>
                <a:gd name="T101" fmla="*/ 2010 h 2116"/>
                <a:gd name="T102" fmla="*/ 884 w 3824"/>
                <a:gd name="T103" fmla="*/ 2011 h 2116"/>
                <a:gd name="T104" fmla="*/ 0 w 3824"/>
                <a:gd name="T105" fmla="*/ 2116 h 2116"/>
                <a:gd name="T106" fmla="*/ 0 w 3824"/>
                <a:gd name="T107" fmla="*/ 0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824" h="2116">
                  <a:moveTo>
                    <a:pt x="3824" y="1875"/>
                  </a:moveTo>
                  <a:lnTo>
                    <a:pt x="3796" y="1936"/>
                  </a:lnTo>
                  <a:lnTo>
                    <a:pt x="3731" y="1819"/>
                  </a:lnTo>
                  <a:lnTo>
                    <a:pt x="3676" y="1941"/>
                  </a:lnTo>
                  <a:lnTo>
                    <a:pt x="3611" y="1824"/>
                  </a:lnTo>
                  <a:lnTo>
                    <a:pt x="3557" y="1947"/>
                  </a:lnTo>
                  <a:lnTo>
                    <a:pt x="3491" y="1830"/>
                  </a:lnTo>
                  <a:lnTo>
                    <a:pt x="3437" y="1952"/>
                  </a:lnTo>
                  <a:lnTo>
                    <a:pt x="3371" y="1835"/>
                  </a:lnTo>
                  <a:lnTo>
                    <a:pt x="3317" y="1958"/>
                  </a:lnTo>
                  <a:lnTo>
                    <a:pt x="3251" y="1841"/>
                  </a:lnTo>
                  <a:lnTo>
                    <a:pt x="3197" y="1964"/>
                  </a:lnTo>
                  <a:lnTo>
                    <a:pt x="3131" y="1846"/>
                  </a:lnTo>
                  <a:lnTo>
                    <a:pt x="3077" y="1969"/>
                  </a:lnTo>
                  <a:lnTo>
                    <a:pt x="3012" y="1852"/>
                  </a:lnTo>
                  <a:lnTo>
                    <a:pt x="2957" y="1975"/>
                  </a:lnTo>
                  <a:lnTo>
                    <a:pt x="2892" y="1858"/>
                  </a:lnTo>
                  <a:lnTo>
                    <a:pt x="2837" y="1980"/>
                  </a:lnTo>
                  <a:lnTo>
                    <a:pt x="2772" y="1863"/>
                  </a:lnTo>
                  <a:lnTo>
                    <a:pt x="2717" y="1986"/>
                  </a:lnTo>
                  <a:lnTo>
                    <a:pt x="2652" y="1869"/>
                  </a:lnTo>
                  <a:lnTo>
                    <a:pt x="2598" y="1991"/>
                  </a:lnTo>
                  <a:lnTo>
                    <a:pt x="2532" y="1874"/>
                  </a:lnTo>
                  <a:lnTo>
                    <a:pt x="2478" y="1997"/>
                  </a:lnTo>
                  <a:lnTo>
                    <a:pt x="2412" y="1880"/>
                  </a:lnTo>
                  <a:lnTo>
                    <a:pt x="2358" y="2002"/>
                  </a:lnTo>
                  <a:lnTo>
                    <a:pt x="2292" y="1885"/>
                  </a:lnTo>
                  <a:lnTo>
                    <a:pt x="2238" y="2008"/>
                  </a:lnTo>
                  <a:lnTo>
                    <a:pt x="2173" y="1891"/>
                  </a:lnTo>
                  <a:lnTo>
                    <a:pt x="2118" y="2013"/>
                  </a:lnTo>
                  <a:lnTo>
                    <a:pt x="2053" y="1896"/>
                  </a:lnTo>
                  <a:lnTo>
                    <a:pt x="1998" y="2019"/>
                  </a:lnTo>
                  <a:lnTo>
                    <a:pt x="1933" y="1902"/>
                  </a:lnTo>
                  <a:lnTo>
                    <a:pt x="1878" y="2025"/>
                  </a:lnTo>
                  <a:lnTo>
                    <a:pt x="1813" y="1907"/>
                  </a:lnTo>
                  <a:lnTo>
                    <a:pt x="1759" y="2030"/>
                  </a:lnTo>
                  <a:lnTo>
                    <a:pt x="1693" y="1913"/>
                  </a:lnTo>
                  <a:lnTo>
                    <a:pt x="1639" y="2036"/>
                  </a:lnTo>
                  <a:lnTo>
                    <a:pt x="1573" y="1919"/>
                  </a:lnTo>
                  <a:lnTo>
                    <a:pt x="1519" y="2041"/>
                  </a:lnTo>
                  <a:lnTo>
                    <a:pt x="1453" y="1924"/>
                  </a:lnTo>
                  <a:lnTo>
                    <a:pt x="1399" y="2047"/>
                  </a:lnTo>
                  <a:lnTo>
                    <a:pt x="1333" y="1930"/>
                  </a:lnTo>
                  <a:lnTo>
                    <a:pt x="1279" y="2052"/>
                  </a:lnTo>
                  <a:lnTo>
                    <a:pt x="1214" y="1935"/>
                  </a:lnTo>
                  <a:lnTo>
                    <a:pt x="1159" y="2058"/>
                  </a:lnTo>
                  <a:lnTo>
                    <a:pt x="1094" y="1941"/>
                  </a:lnTo>
                  <a:lnTo>
                    <a:pt x="1039" y="2063"/>
                  </a:lnTo>
                  <a:lnTo>
                    <a:pt x="974" y="1946"/>
                  </a:lnTo>
                  <a:lnTo>
                    <a:pt x="919" y="2069"/>
                  </a:lnTo>
                  <a:lnTo>
                    <a:pt x="887" y="2010"/>
                  </a:lnTo>
                  <a:lnTo>
                    <a:pt x="884" y="2011"/>
                  </a:lnTo>
                  <a:lnTo>
                    <a:pt x="0" y="211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5" name="Freeform 270"/>
            <p:cNvSpPr>
              <a:spLocks/>
            </p:cNvSpPr>
            <p:nvPr/>
          </p:nvSpPr>
          <p:spPr bwMode="auto">
            <a:xfrm>
              <a:off x="1889" y="1070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6" name="Arc 271"/>
            <p:cNvSpPr>
              <a:spLocks/>
            </p:cNvSpPr>
            <p:nvPr/>
          </p:nvSpPr>
          <p:spPr bwMode="auto">
            <a:xfrm>
              <a:off x="2189" y="1649"/>
              <a:ext cx="107" cy="1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7" name="Arc 272"/>
            <p:cNvSpPr>
              <a:spLocks/>
            </p:cNvSpPr>
            <p:nvPr/>
          </p:nvSpPr>
          <p:spPr bwMode="auto">
            <a:xfrm>
              <a:off x="2189" y="1776"/>
              <a:ext cx="621" cy="208"/>
            </a:xfrm>
            <a:custGeom>
              <a:avLst/>
              <a:gdLst>
                <a:gd name="G0" fmla="+- 21600 0 0"/>
                <a:gd name="G1" fmla="+- 105 0 0"/>
                <a:gd name="G2" fmla="+- 21600 0 0"/>
                <a:gd name="T0" fmla="*/ 21600 w 21600"/>
                <a:gd name="T1" fmla="*/ 21705 h 21705"/>
                <a:gd name="T2" fmla="*/ 0 w 21600"/>
                <a:gd name="T3" fmla="*/ 0 h 21705"/>
                <a:gd name="T4" fmla="*/ 21600 w 21600"/>
                <a:gd name="T5" fmla="*/ 105 h 21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05" fill="none" extrusionOk="0">
                  <a:moveTo>
                    <a:pt x="21600" y="21705"/>
                  </a:moveTo>
                  <a:cubicBezTo>
                    <a:pt x="9670" y="21705"/>
                    <a:pt x="0" y="12034"/>
                    <a:pt x="0" y="105"/>
                  </a:cubicBezTo>
                  <a:cubicBezTo>
                    <a:pt x="-1" y="70"/>
                    <a:pt x="0" y="35"/>
                    <a:pt x="0" y="0"/>
                  </a:cubicBezTo>
                </a:path>
                <a:path w="21600" h="21705" stroke="0" extrusionOk="0">
                  <a:moveTo>
                    <a:pt x="21600" y="21705"/>
                  </a:moveTo>
                  <a:cubicBezTo>
                    <a:pt x="9670" y="21705"/>
                    <a:pt x="0" y="12034"/>
                    <a:pt x="0" y="105"/>
                  </a:cubicBezTo>
                  <a:cubicBezTo>
                    <a:pt x="-1" y="70"/>
                    <a:pt x="0" y="35"/>
                    <a:pt x="0" y="0"/>
                  </a:cubicBezTo>
                  <a:lnTo>
                    <a:pt x="21600" y="10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58" name="Freeform 273"/>
            <p:cNvSpPr>
              <a:spLocks/>
            </p:cNvSpPr>
            <p:nvPr/>
          </p:nvSpPr>
          <p:spPr bwMode="auto">
            <a:xfrm>
              <a:off x="2758" y="1964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4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4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3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228600" y="457200"/>
            <a:ext cx="6370638" cy="8413750"/>
            <a:chOff x="290" y="288"/>
            <a:chExt cx="4013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90" y="288"/>
              <a:ext cx="3790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17" y="315"/>
              <a:ext cx="3986" cy="5092"/>
              <a:chOff x="317" y="315"/>
              <a:chExt cx="3986" cy="5092"/>
            </a:xfrm>
          </p:grpSpPr>
          <p:sp>
            <p:nvSpPr>
              <p:cNvPr id="8239" name="Rectangle 5"/>
              <p:cNvSpPr>
                <a:spLocks noChangeArrowheads="1"/>
              </p:cNvSpPr>
              <p:nvPr/>
            </p:nvSpPr>
            <p:spPr bwMode="auto">
              <a:xfrm>
                <a:off x="317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0" name="Rectangle 6"/>
              <p:cNvSpPr>
                <a:spLocks noChangeArrowheads="1"/>
              </p:cNvSpPr>
              <p:nvPr/>
            </p:nvSpPr>
            <p:spPr bwMode="auto">
              <a:xfrm>
                <a:off x="317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1" name="Rectangle 7"/>
              <p:cNvSpPr>
                <a:spLocks noChangeArrowheads="1"/>
              </p:cNvSpPr>
              <p:nvPr/>
            </p:nvSpPr>
            <p:spPr bwMode="auto">
              <a:xfrm>
                <a:off x="317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2" name="Rectangle 8"/>
              <p:cNvSpPr>
                <a:spLocks noChangeArrowheads="1"/>
              </p:cNvSpPr>
              <p:nvPr/>
            </p:nvSpPr>
            <p:spPr bwMode="auto">
              <a:xfrm>
                <a:off x="722" y="462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3" name="Oval 9"/>
              <p:cNvSpPr>
                <a:spLocks noChangeArrowheads="1"/>
              </p:cNvSpPr>
              <p:nvPr/>
            </p:nvSpPr>
            <p:spPr bwMode="auto">
              <a:xfrm>
                <a:off x="922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4" name="Rectangle 10"/>
              <p:cNvSpPr>
                <a:spLocks noChangeArrowheads="1"/>
              </p:cNvSpPr>
              <p:nvPr/>
            </p:nvSpPr>
            <p:spPr bwMode="auto">
              <a:xfrm>
                <a:off x="1700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5" name="Oval 11"/>
              <p:cNvSpPr>
                <a:spLocks noChangeArrowheads="1"/>
              </p:cNvSpPr>
              <p:nvPr/>
            </p:nvSpPr>
            <p:spPr bwMode="auto">
              <a:xfrm>
                <a:off x="1691" y="1429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6" name="Rectangle 12"/>
              <p:cNvSpPr>
                <a:spLocks noChangeArrowheads="1"/>
              </p:cNvSpPr>
              <p:nvPr/>
            </p:nvSpPr>
            <p:spPr bwMode="auto">
              <a:xfrm>
                <a:off x="2066" y="1230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7" name="Oval 13"/>
              <p:cNvSpPr>
                <a:spLocks noChangeArrowheads="1"/>
              </p:cNvSpPr>
              <p:nvPr/>
            </p:nvSpPr>
            <p:spPr bwMode="auto">
              <a:xfrm>
                <a:off x="1946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48" name="Rectangle 14"/>
              <p:cNvSpPr>
                <a:spLocks noChangeArrowheads="1"/>
              </p:cNvSpPr>
              <p:nvPr/>
            </p:nvSpPr>
            <p:spPr bwMode="auto">
              <a:xfrm>
                <a:off x="2501" y="1257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49" name="Rectangle 15"/>
              <p:cNvSpPr>
                <a:spLocks noChangeArrowheads="1"/>
              </p:cNvSpPr>
              <p:nvPr/>
            </p:nvSpPr>
            <p:spPr bwMode="auto">
              <a:xfrm>
                <a:off x="2201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0" name="Line 16"/>
              <p:cNvSpPr>
                <a:spLocks noChangeShapeType="1"/>
              </p:cNvSpPr>
              <p:nvPr/>
            </p:nvSpPr>
            <p:spPr bwMode="auto">
              <a:xfrm>
                <a:off x="2201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1" name="Line 17"/>
              <p:cNvSpPr>
                <a:spLocks noChangeShapeType="1"/>
              </p:cNvSpPr>
              <p:nvPr/>
            </p:nvSpPr>
            <p:spPr bwMode="auto">
              <a:xfrm flipV="1">
                <a:off x="2201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2" name="Rectangle 18"/>
              <p:cNvSpPr>
                <a:spLocks noChangeArrowheads="1"/>
              </p:cNvSpPr>
              <p:nvPr/>
            </p:nvSpPr>
            <p:spPr bwMode="auto">
              <a:xfrm>
                <a:off x="1434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3" name="Oval 19"/>
              <p:cNvSpPr>
                <a:spLocks noChangeArrowheads="1"/>
              </p:cNvSpPr>
              <p:nvPr/>
            </p:nvSpPr>
            <p:spPr bwMode="auto">
              <a:xfrm>
                <a:off x="246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4" name="Rectangle 20"/>
              <p:cNvSpPr>
                <a:spLocks noChangeArrowheads="1"/>
              </p:cNvSpPr>
              <p:nvPr/>
            </p:nvSpPr>
            <p:spPr bwMode="auto">
              <a:xfrm>
                <a:off x="2204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5" name="Oval 21"/>
              <p:cNvSpPr>
                <a:spLocks noChangeArrowheads="1"/>
              </p:cNvSpPr>
              <p:nvPr/>
            </p:nvSpPr>
            <p:spPr bwMode="auto">
              <a:xfrm>
                <a:off x="2716" y="1429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6" name="Rectangle 22"/>
              <p:cNvSpPr>
                <a:spLocks noChangeArrowheads="1"/>
              </p:cNvSpPr>
              <p:nvPr/>
            </p:nvSpPr>
            <p:spPr bwMode="auto">
              <a:xfrm>
                <a:off x="2719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7" name="Oval 23"/>
              <p:cNvSpPr>
                <a:spLocks noChangeArrowheads="1"/>
              </p:cNvSpPr>
              <p:nvPr/>
            </p:nvSpPr>
            <p:spPr bwMode="auto">
              <a:xfrm>
                <a:off x="2971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58" name="Rectangle 24"/>
              <p:cNvSpPr>
                <a:spLocks noChangeArrowheads="1"/>
              </p:cNvSpPr>
              <p:nvPr/>
            </p:nvSpPr>
            <p:spPr bwMode="auto">
              <a:xfrm>
                <a:off x="2979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59" name="Oval 25"/>
              <p:cNvSpPr>
                <a:spLocks noChangeArrowheads="1"/>
              </p:cNvSpPr>
              <p:nvPr/>
            </p:nvSpPr>
            <p:spPr bwMode="auto">
              <a:xfrm>
                <a:off x="2201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0" name="Rectangle 26"/>
              <p:cNvSpPr>
                <a:spLocks noChangeArrowheads="1"/>
              </p:cNvSpPr>
              <p:nvPr/>
            </p:nvSpPr>
            <p:spPr bwMode="auto">
              <a:xfrm>
                <a:off x="925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1" name="Oval 27"/>
              <p:cNvSpPr>
                <a:spLocks noChangeArrowheads="1"/>
              </p:cNvSpPr>
              <p:nvPr/>
            </p:nvSpPr>
            <p:spPr bwMode="auto">
              <a:xfrm>
                <a:off x="2201" y="1870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2" name="Rectangle 28"/>
              <p:cNvSpPr>
                <a:spLocks noChangeArrowheads="1"/>
              </p:cNvSpPr>
              <p:nvPr/>
            </p:nvSpPr>
            <p:spPr bwMode="auto">
              <a:xfrm>
                <a:off x="3356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3" name="Oval 29"/>
              <p:cNvSpPr>
                <a:spLocks noChangeArrowheads="1"/>
              </p:cNvSpPr>
              <p:nvPr/>
            </p:nvSpPr>
            <p:spPr bwMode="auto">
              <a:xfrm>
                <a:off x="1463" y="1615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4" name="Freeform 30"/>
              <p:cNvSpPr>
                <a:spLocks/>
              </p:cNvSpPr>
              <p:nvPr/>
            </p:nvSpPr>
            <p:spPr bwMode="auto">
              <a:xfrm>
                <a:off x="1463" y="1615"/>
                <a:ext cx="50" cy="106"/>
              </a:xfrm>
              <a:custGeom>
                <a:avLst/>
                <a:gdLst>
                  <a:gd name="T0" fmla="*/ 143 w 143"/>
                  <a:gd name="T1" fmla="*/ 0 h 299"/>
                  <a:gd name="T2" fmla="*/ 1 w 143"/>
                  <a:gd name="T3" fmla="*/ 149 h 299"/>
                  <a:gd name="T4" fmla="*/ 143 w 143"/>
                  <a:gd name="T5" fmla="*/ 299 h 299"/>
                  <a:gd name="T6" fmla="*/ 143 w 143"/>
                  <a:gd name="T7" fmla="*/ 0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3" h="299">
                    <a:moveTo>
                      <a:pt x="143" y="0"/>
                    </a:moveTo>
                    <a:cubicBezTo>
                      <a:pt x="63" y="4"/>
                      <a:pt x="1" y="70"/>
                      <a:pt x="1" y="149"/>
                    </a:cubicBezTo>
                    <a:cubicBezTo>
                      <a:pt x="0" y="230"/>
                      <a:pt x="63" y="295"/>
                      <a:pt x="143" y="299"/>
                    </a:cubicBezTo>
                    <a:lnTo>
                      <a:pt x="143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5" name="Rectangle 31"/>
              <p:cNvSpPr>
                <a:spLocks noChangeArrowheads="1"/>
              </p:cNvSpPr>
              <p:nvPr/>
            </p:nvSpPr>
            <p:spPr bwMode="auto">
              <a:xfrm>
                <a:off x="1535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6" name="Oval 32"/>
              <p:cNvSpPr>
                <a:spLocks noChangeArrowheads="1"/>
              </p:cNvSpPr>
              <p:nvPr/>
            </p:nvSpPr>
            <p:spPr bwMode="auto">
              <a:xfrm>
                <a:off x="3220" y="1626"/>
                <a:ext cx="107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7" name="Rectangle 33"/>
              <p:cNvSpPr>
                <a:spLocks noChangeArrowheads="1"/>
              </p:cNvSpPr>
              <p:nvPr/>
            </p:nvSpPr>
            <p:spPr bwMode="auto">
              <a:xfrm>
                <a:off x="2939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68" name="Oval 34"/>
              <p:cNvSpPr>
                <a:spLocks noChangeArrowheads="1"/>
              </p:cNvSpPr>
              <p:nvPr/>
            </p:nvSpPr>
            <p:spPr bwMode="auto">
              <a:xfrm>
                <a:off x="468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69" name="Rectangle 35"/>
              <p:cNvSpPr>
                <a:spLocks noChangeArrowheads="1"/>
              </p:cNvSpPr>
              <p:nvPr/>
            </p:nvSpPr>
            <p:spPr bwMode="auto">
              <a:xfrm>
                <a:off x="916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0" name="Oval 36"/>
              <p:cNvSpPr>
                <a:spLocks noChangeArrowheads="1"/>
              </p:cNvSpPr>
              <p:nvPr/>
            </p:nvSpPr>
            <p:spPr bwMode="auto">
              <a:xfrm>
                <a:off x="908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1" name="Rectangle 37"/>
              <p:cNvSpPr>
                <a:spLocks noChangeArrowheads="1"/>
              </p:cNvSpPr>
              <p:nvPr/>
            </p:nvSpPr>
            <p:spPr bwMode="auto">
              <a:xfrm>
                <a:off x="1134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2" name="Oval 38"/>
              <p:cNvSpPr>
                <a:spLocks noChangeArrowheads="1"/>
              </p:cNvSpPr>
              <p:nvPr/>
            </p:nvSpPr>
            <p:spPr bwMode="auto">
              <a:xfrm>
                <a:off x="1057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3" name="Rectangle 39"/>
              <p:cNvSpPr>
                <a:spLocks noChangeArrowheads="1"/>
              </p:cNvSpPr>
              <p:nvPr/>
            </p:nvSpPr>
            <p:spPr bwMode="auto">
              <a:xfrm>
                <a:off x="1431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4" name="Rectangle 40"/>
              <p:cNvSpPr>
                <a:spLocks noChangeArrowheads="1"/>
              </p:cNvSpPr>
              <p:nvPr/>
            </p:nvSpPr>
            <p:spPr bwMode="auto">
              <a:xfrm>
                <a:off x="1206" y="296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5" name="Line 41"/>
              <p:cNvSpPr>
                <a:spLocks noChangeShapeType="1"/>
              </p:cNvSpPr>
              <p:nvPr/>
            </p:nvSpPr>
            <p:spPr bwMode="auto">
              <a:xfrm>
                <a:off x="1206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6" name="Line 42"/>
              <p:cNvSpPr>
                <a:spLocks noChangeShapeType="1"/>
              </p:cNvSpPr>
              <p:nvPr/>
            </p:nvSpPr>
            <p:spPr bwMode="auto">
              <a:xfrm flipV="1">
                <a:off x="1206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7" name="Rectangle 43"/>
              <p:cNvSpPr>
                <a:spLocks noChangeArrowheads="1"/>
              </p:cNvSpPr>
              <p:nvPr/>
            </p:nvSpPr>
            <p:spPr bwMode="auto">
              <a:xfrm>
                <a:off x="771" y="2735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78" name="Oval 44"/>
              <p:cNvSpPr>
                <a:spLocks noChangeArrowheads="1"/>
              </p:cNvSpPr>
              <p:nvPr/>
            </p:nvSpPr>
            <p:spPr bwMode="auto">
              <a:xfrm>
                <a:off x="1354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79" name="Rectangle 45"/>
              <p:cNvSpPr>
                <a:spLocks noChangeArrowheads="1"/>
              </p:cNvSpPr>
              <p:nvPr/>
            </p:nvSpPr>
            <p:spPr bwMode="auto">
              <a:xfrm>
                <a:off x="1063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0" name="Oval 46"/>
              <p:cNvSpPr>
                <a:spLocks noChangeArrowheads="1"/>
              </p:cNvSpPr>
              <p:nvPr/>
            </p:nvSpPr>
            <p:spPr bwMode="auto">
              <a:xfrm>
                <a:off x="1503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1" name="Rectangle 47"/>
              <p:cNvSpPr>
                <a:spLocks noChangeArrowheads="1"/>
              </p:cNvSpPr>
              <p:nvPr/>
            </p:nvSpPr>
            <p:spPr bwMode="auto">
              <a:xfrm>
                <a:off x="1355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2" name="Oval 48"/>
              <p:cNvSpPr>
                <a:spLocks noChangeArrowheads="1"/>
              </p:cNvSpPr>
              <p:nvPr/>
            </p:nvSpPr>
            <p:spPr bwMode="auto">
              <a:xfrm>
                <a:off x="1651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3" name="Rectangle 49"/>
              <p:cNvSpPr>
                <a:spLocks noChangeArrowheads="1"/>
              </p:cNvSpPr>
              <p:nvPr/>
            </p:nvSpPr>
            <p:spPr bwMode="auto">
              <a:xfrm>
                <a:off x="1654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4" name="Oval 50"/>
              <p:cNvSpPr>
                <a:spLocks noChangeArrowheads="1"/>
              </p:cNvSpPr>
              <p:nvPr/>
            </p:nvSpPr>
            <p:spPr bwMode="auto">
              <a:xfrm>
                <a:off x="1206" y="30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5" name="Rectangle 51"/>
              <p:cNvSpPr>
                <a:spLocks noChangeArrowheads="1"/>
              </p:cNvSpPr>
              <p:nvPr/>
            </p:nvSpPr>
            <p:spPr bwMode="auto">
              <a:xfrm>
                <a:off x="468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6" name="Oval 52"/>
              <p:cNvSpPr>
                <a:spLocks noChangeArrowheads="1"/>
              </p:cNvSpPr>
              <p:nvPr/>
            </p:nvSpPr>
            <p:spPr bwMode="auto">
              <a:xfrm>
                <a:off x="1206" y="3204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7" name="Rectangle 53"/>
              <p:cNvSpPr>
                <a:spLocks noChangeArrowheads="1"/>
              </p:cNvSpPr>
              <p:nvPr/>
            </p:nvSpPr>
            <p:spPr bwMode="auto">
              <a:xfrm>
                <a:off x="1800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88" name="Oval 54"/>
              <p:cNvSpPr>
                <a:spLocks noChangeArrowheads="1"/>
              </p:cNvSpPr>
              <p:nvPr/>
            </p:nvSpPr>
            <p:spPr bwMode="auto">
              <a:xfrm>
                <a:off x="760" y="306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89" name="Rectangle 55"/>
              <p:cNvSpPr>
                <a:spLocks noChangeArrowheads="1"/>
              </p:cNvSpPr>
              <p:nvPr/>
            </p:nvSpPr>
            <p:spPr bwMode="auto">
              <a:xfrm>
                <a:off x="1110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0" name="Oval 56"/>
              <p:cNvSpPr>
                <a:spLocks noChangeArrowheads="1"/>
              </p:cNvSpPr>
              <p:nvPr/>
            </p:nvSpPr>
            <p:spPr bwMode="auto">
              <a:xfrm>
                <a:off x="1795" y="3061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1" name="Rectangle 57"/>
              <p:cNvSpPr>
                <a:spLocks noChangeArrowheads="1"/>
              </p:cNvSpPr>
              <p:nvPr/>
            </p:nvSpPr>
            <p:spPr bwMode="auto">
              <a:xfrm>
                <a:off x="1949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2" name="Oval 58"/>
              <p:cNvSpPr>
                <a:spLocks noChangeArrowheads="1"/>
              </p:cNvSpPr>
              <p:nvPr/>
            </p:nvSpPr>
            <p:spPr bwMode="auto">
              <a:xfrm>
                <a:off x="468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3" name="Rectangle 59"/>
              <p:cNvSpPr>
                <a:spLocks noChangeArrowheads="1"/>
              </p:cNvSpPr>
              <p:nvPr/>
            </p:nvSpPr>
            <p:spPr bwMode="auto">
              <a:xfrm>
                <a:off x="916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4" name="Oval 60"/>
              <p:cNvSpPr>
                <a:spLocks noChangeArrowheads="1"/>
              </p:cNvSpPr>
              <p:nvPr/>
            </p:nvSpPr>
            <p:spPr bwMode="auto">
              <a:xfrm>
                <a:off x="908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5" name="Rectangle 61"/>
              <p:cNvSpPr>
                <a:spLocks noChangeArrowheads="1"/>
              </p:cNvSpPr>
              <p:nvPr/>
            </p:nvSpPr>
            <p:spPr bwMode="auto">
              <a:xfrm>
                <a:off x="1206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6" name="Oval 62"/>
              <p:cNvSpPr>
                <a:spLocks noChangeArrowheads="1"/>
              </p:cNvSpPr>
              <p:nvPr/>
            </p:nvSpPr>
            <p:spPr bwMode="auto">
              <a:xfrm>
                <a:off x="1057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7" name="Rectangle 63"/>
              <p:cNvSpPr>
                <a:spLocks noChangeArrowheads="1"/>
              </p:cNvSpPr>
              <p:nvPr/>
            </p:nvSpPr>
            <p:spPr bwMode="auto">
              <a:xfrm>
                <a:off x="1506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298" name="Rectangle 64"/>
              <p:cNvSpPr>
                <a:spLocks noChangeArrowheads="1"/>
              </p:cNvSpPr>
              <p:nvPr/>
            </p:nvSpPr>
            <p:spPr bwMode="auto">
              <a:xfrm>
                <a:off x="1206" y="503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99" name="Line 65"/>
              <p:cNvSpPr>
                <a:spLocks noChangeShapeType="1"/>
              </p:cNvSpPr>
              <p:nvPr/>
            </p:nvSpPr>
            <p:spPr bwMode="auto">
              <a:xfrm>
                <a:off x="1206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0" name="Line 66"/>
              <p:cNvSpPr>
                <a:spLocks noChangeShapeType="1"/>
              </p:cNvSpPr>
              <p:nvPr/>
            </p:nvSpPr>
            <p:spPr bwMode="auto">
              <a:xfrm flipV="1">
                <a:off x="1206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1" name="Rectangle 67"/>
              <p:cNvSpPr>
                <a:spLocks noChangeArrowheads="1"/>
              </p:cNvSpPr>
              <p:nvPr/>
            </p:nvSpPr>
            <p:spPr bwMode="auto">
              <a:xfrm>
                <a:off x="741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2" name="Oval 68"/>
              <p:cNvSpPr>
                <a:spLocks noChangeArrowheads="1"/>
              </p:cNvSpPr>
              <p:nvPr/>
            </p:nvSpPr>
            <p:spPr bwMode="auto">
              <a:xfrm>
                <a:off x="1354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3" name="Rectangle 69"/>
              <p:cNvSpPr>
                <a:spLocks noChangeArrowheads="1"/>
              </p:cNvSpPr>
              <p:nvPr/>
            </p:nvSpPr>
            <p:spPr bwMode="auto">
              <a:xfrm>
                <a:off x="914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4" name="Oval 70"/>
              <p:cNvSpPr>
                <a:spLocks noChangeArrowheads="1"/>
              </p:cNvSpPr>
              <p:nvPr/>
            </p:nvSpPr>
            <p:spPr bwMode="auto">
              <a:xfrm>
                <a:off x="1503" y="503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5" name="Rectangle 71"/>
              <p:cNvSpPr>
                <a:spLocks noChangeArrowheads="1"/>
              </p:cNvSpPr>
              <p:nvPr/>
            </p:nvSpPr>
            <p:spPr bwMode="auto">
              <a:xfrm>
                <a:off x="1206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6" name="Oval 72"/>
              <p:cNvSpPr>
                <a:spLocks noChangeArrowheads="1"/>
              </p:cNvSpPr>
              <p:nvPr/>
            </p:nvSpPr>
            <p:spPr bwMode="auto">
              <a:xfrm>
                <a:off x="1651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7" name="Rectangle 73"/>
              <p:cNvSpPr>
                <a:spLocks noChangeArrowheads="1"/>
              </p:cNvSpPr>
              <p:nvPr/>
            </p:nvSpPr>
            <p:spPr bwMode="auto">
              <a:xfrm>
                <a:off x="1503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08" name="Oval 74"/>
              <p:cNvSpPr>
                <a:spLocks noChangeArrowheads="1"/>
              </p:cNvSpPr>
              <p:nvPr/>
            </p:nvSpPr>
            <p:spPr bwMode="auto">
              <a:xfrm>
                <a:off x="1206" y="512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09" name="Rectangle 75"/>
              <p:cNvSpPr>
                <a:spLocks noChangeArrowheads="1"/>
              </p:cNvSpPr>
              <p:nvPr/>
            </p:nvSpPr>
            <p:spPr bwMode="auto">
              <a:xfrm>
                <a:off x="468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0" name="Oval 76"/>
              <p:cNvSpPr>
                <a:spLocks noChangeArrowheads="1"/>
              </p:cNvSpPr>
              <p:nvPr/>
            </p:nvSpPr>
            <p:spPr bwMode="auto">
              <a:xfrm>
                <a:off x="1206" y="528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1" name="Rectangle 77"/>
              <p:cNvSpPr>
                <a:spLocks noChangeArrowheads="1"/>
              </p:cNvSpPr>
              <p:nvPr/>
            </p:nvSpPr>
            <p:spPr bwMode="auto">
              <a:xfrm>
                <a:off x="1875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2" name="Oval 78"/>
              <p:cNvSpPr>
                <a:spLocks noChangeArrowheads="1"/>
              </p:cNvSpPr>
              <p:nvPr/>
            </p:nvSpPr>
            <p:spPr bwMode="auto">
              <a:xfrm>
                <a:off x="760" y="5136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3" name="Rectangle 79"/>
              <p:cNvSpPr>
                <a:spLocks noChangeArrowheads="1"/>
              </p:cNvSpPr>
              <p:nvPr/>
            </p:nvSpPr>
            <p:spPr bwMode="auto">
              <a:xfrm>
                <a:off x="1110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4" name="Oval 80"/>
              <p:cNvSpPr>
                <a:spLocks noChangeArrowheads="1"/>
              </p:cNvSpPr>
              <p:nvPr/>
            </p:nvSpPr>
            <p:spPr bwMode="auto">
              <a:xfrm>
                <a:off x="1795" y="514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5" name="Rectangle 81"/>
              <p:cNvSpPr>
                <a:spLocks noChangeArrowheads="1"/>
              </p:cNvSpPr>
              <p:nvPr/>
            </p:nvSpPr>
            <p:spPr bwMode="auto">
              <a:xfrm>
                <a:off x="1702" y="48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6" name="Oval 82"/>
              <p:cNvSpPr>
                <a:spLocks noChangeArrowheads="1"/>
              </p:cNvSpPr>
              <p:nvPr/>
            </p:nvSpPr>
            <p:spPr bwMode="auto">
              <a:xfrm>
                <a:off x="468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7" name="Rectangle 83"/>
              <p:cNvSpPr>
                <a:spLocks noChangeArrowheads="1"/>
              </p:cNvSpPr>
              <p:nvPr/>
            </p:nvSpPr>
            <p:spPr bwMode="auto">
              <a:xfrm>
                <a:off x="916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18" name="Oval 84"/>
              <p:cNvSpPr>
                <a:spLocks noChangeArrowheads="1"/>
              </p:cNvSpPr>
              <p:nvPr/>
            </p:nvSpPr>
            <p:spPr bwMode="auto">
              <a:xfrm>
                <a:off x="908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19" name="Rectangle 85"/>
              <p:cNvSpPr>
                <a:spLocks noChangeArrowheads="1"/>
              </p:cNvSpPr>
              <p:nvPr/>
            </p:nvSpPr>
            <p:spPr bwMode="auto">
              <a:xfrm>
                <a:off x="1206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0" name="Oval 86"/>
              <p:cNvSpPr>
                <a:spLocks noChangeArrowheads="1"/>
              </p:cNvSpPr>
              <p:nvPr/>
            </p:nvSpPr>
            <p:spPr bwMode="auto">
              <a:xfrm>
                <a:off x="1057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1" name="Rectangle 87"/>
              <p:cNvSpPr>
                <a:spLocks noChangeArrowheads="1"/>
              </p:cNvSpPr>
              <p:nvPr/>
            </p:nvSpPr>
            <p:spPr bwMode="auto">
              <a:xfrm>
                <a:off x="1506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2" name="Rectangle 88"/>
              <p:cNvSpPr>
                <a:spLocks noChangeArrowheads="1"/>
              </p:cNvSpPr>
              <p:nvPr/>
            </p:nvSpPr>
            <p:spPr bwMode="auto">
              <a:xfrm>
                <a:off x="1206" y="3995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3" name="Line 89"/>
              <p:cNvSpPr>
                <a:spLocks noChangeShapeType="1"/>
              </p:cNvSpPr>
              <p:nvPr/>
            </p:nvSpPr>
            <p:spPr bwMode="auto">
              <a:xfrm>
                <a:off x="1206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4" name="Line 90"/>
              <p:cNvSpPr>
                <a:spLocks noChangeShapeType="1"/>
              </p:cNvSpPr>
              <p:nvPr/>
            </p:nvSpPr>
            <p:spPr bwMode="auto">
              <a:xfrm flipV="1">
                <a:off x="1206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5" name="Rectangle 91"/>
              <p:cNvSpPr>
                <a:spLocks noChangeArrowheads="1"/>
              </p:cNvSpPr>
              <p:nvPr/>
            </p:nvSpPr>
            <p:spPr bwMode="auto">
              <a:xfrm>
                <a:off x="765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6" name="Oval 92"/>
              <p:cNvSpPr>
                <a:spLocks noChangeArrowheads="1"/>
              </p:cNvSpPr>
              <p:nvPr/>
            </p:nvSpPr>
            <p:spPr bwMode="auto">
              <a:xfrm>
                <a:off x="1354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7" name="Rectangle 93"/>
              <p:cNvSpPr>
                <a:spLocks noChangeArrowheads="1"/>
              </p:cNvSpPr>
              <p:nvPr/>
            </p:nvSpPr>
            <p:spPr bwMode="auto">
              <a:xfrm>
                <a:off x="1063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28" name="Oval 94"/>
              <p:cNvSpPr>
                <a:spLocks noChangeArrowheads="1"/>
              </p:cNvSpPr>
              <p:nvPr/>
            </p:nvSpPr>
            <p:spPr bwMode="auto">
              <a:xfrm>
                <a:off x="1503" y="3995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29" name="Rectangle 95"/>
              <p:cNvSpPr>
                <a:spLocks noChangeArrowheads="1"/>
              </p:cNvSpPr>
              <p:nvPr/>
            </p:nvSpPr>
            <p:spPr bwMode="auto">
              <a:xfrm>
                <a:off x="1355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0" name="Oval 96"/>
              <p:cNvSpPr>
                <a:spLocks noChangeArrowheads="1"/>
              </p:cNvSpPr>
              <p:nvPr/>
            </p:nvSpPr>
            <p:spPr bwMode="auto">
              <a:xfrm>
                <a:off x="1651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1" name="Rectangle 97"/>
              <p:cNvSpPr>
                <a:spLocks noChangeArrowheads="1"/>
              </p:cNvSpPr>
              <p:nvPr/>
            </p:nvSpPr>
            <p:spPr bwMode="auto">
              <a:xfrm>
                <a:off x="1652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2" name="Oval 98"/>
              <p:cNvSpPr>
                <a:spLocks noChangeArrowheads="1"/>
              </p:cNvSpPr>
              <p:nvPr/>
            </p:nvSpPr>
            <p:spPr bwMode="auto">
              <a:xfrm>
                <a:off x="1206" y="408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3" name="Rectangle 99"/>
              <p:cNvSpPr>
                <a:spLocks noChangeArrowheads="1"/>
              </p:cNvSpPr>
              <p:nvPr/>
            </p:nvSpPr>
            <p:spPr bwMode="auto">
              <a:xfrm>
                <a:off x="468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4" name="Oval 100"/>
              <p:cNvSpPr>
                <a:spLocks noChangeArrowheads="1"/>
              </p:cNvSpPr>
              <p:nvPr/>
            </p:nvSpPr>
            <p:spPr bwMode="auto">
              <a:xfrm>
                <a:off x="1206" y="424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5" name="Rectangle 101"/>
              <p:cNvSpPr>
                <a:spLocks noChangeArrowheads="1"/>
              </p:cNvSpPr>
              <p:nvPr/>
            </p:nvSpPr>
            <p:spPr bwMode="auto">
              <a:xfrm>
                <a:off x="1875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6" name="Oval 102"/>
              <p:cNvSpPr>
                <a:spLocks noChangeArrowheads="1"/>
              </p:cNvSpPr>
              <p:nvPr/>
            </p:nvSpPr>
            <p:spPr bwMode="auto">
              <a:xfrm>
                <a:off x="760" y="412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7" name="Rectangle 103"/>
              <p:cNvSpPr>
                <a:spLocks noChangeArrowheads="1"/>
              </p:cNvSpPr>
              <p:nvPr/>
            </p:nvSpPr>
            <p:spPr bwMode="auto">
              <a:xfrm>
                <a:off x="818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38" name="Oval 104"/>
              <p:cNvSpPr>
                <a:spLocks noChangeArrowheads="1"/>
              </p:cNvSpPr>
              <p:nvPr/>
            </p:nvSpPr>
            <p:spPr bwMode="auto">
              <a:xfrm>
                <a:off x="1790" y="411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39" name="Rectangle 105"/>
              <p:cNvSpPr>
                <a:spLocks noChangeArrowheads="1"/>
              </p:cNvSpPr>
              <p:nvPr/>
            </p:nvSpPr>
            <p:spPr bwMode="auto">
              <a:xfrm>
                <a:off x="1628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0" name="Rectangle 106"/>
              <p:cNvSpPr>
                <a:spLocks noChangeArrowheads="1"/>
              </p:cNvSpPr>
              <p:nvPr/>
            </p:nvSpPr>
            <p:spPr bwMode="auto">
              <a:xfrm>
                <a:off x="1826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1" name="Rectangle 107"/>
              <p:cNvSpPr>
                <a:spLocks noChangeArrowheads="1"/>
              </p:cNvSpPr>
              <p:nvPr/>
            </p:nvSpPr>
            <p:spPr bwMode="auto">
              <a:xfrm>
                <a:off x="1849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2" name="Rectangle 108"/>
              <p:cNvSpPr>
                <a:spLocks noChangeArrowheads="1"/>
              </p:cNvSpPr>
              <p:nvPr/>
            </p:nvSpPr>
            <p:spPr bwMode="auto">
              <a:xfrm>
                <a:off x="1861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3" name="Rectangle 109"/>
              <p:cNvSpPr>
                <a:spLocks noChangeArrowheads="1"/>
              </p:cNvSpPr>
              <p:nvPr/>
            </p:nvSpPr>
            <p:spPr bwMode="auto">
              <a:xfrm>
                <a:off x="832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4" name="Rectangle 110"/>
              <p:cNvSpPr>
                <a:spLocks noChangeArrowheads="1"/>
              </p:cNvSpPr>
              <p:nvPr/>
            </p:nvSpPr>
            <p:spPr bwMode="auto">
              <a:xfrm>
                <a:off x="1672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5" name="Rectangle 111"/>
              <p:cNvSpPr>
                <a:spLocks noChangeArrowheads="1"/>
              </p:cNvSpPr>
              <p:nvPr/>
            </p:nvSpPr>
            <p:spPr bwMode="auto">
              <a:xfrm>
                <a:off x="1943" y="315"/>
                <a:ext cx="953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45 Jet XX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6" name="Rectangle 112"/>
              <p:cNvSpPr>
                <a:spLocks noChangeArrowheads="1"/>
              </p:cNvSpPr>
              <p:nvPr/>
            </p:nvSpPr>
            <p:spPr bwMode="auto">
              <a:xfrm>
                <a:off x="2109" y="2328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7" name="Rectangle 113"/>
              <p:cNvSpPr>
                <a:spLocks noChangeArrowheads="1"/>
              </p:cNvSpPr>
              <p:nvPr/>
            </p:nvSpPr>
            <p:spPr bwMode="auto">
              <a:xfrm>
                <a:off x="2215" y="2328"/>
                <a:ext cx="35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:Shutoff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8" name="Rectangle 114"/>
              <p:cNvSpPr>
                <a:spLocks noChangeArrowheads="1"/>
              </p:cNvSpPr>
              <p:nvPr/>
            </p:nvSpPr>
            <p:spPr bwMode="auto">
              <a:xfrm>
                <a:off x="2109" y="2429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49" name="Rectangle 115"/>
              <p:cNvSpPr>
                <a:spLocks noChangeArrowheads="1"/>
              </p:cNvSpPr>
              <p:nvPr/>
            </p:nvSpPr>
            <p:spPr bwMode="auto">
              <a:xfrm>
                <a:off x="2109" y="2530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0" name="Rectangle 116"/>
              <p:cNvSpPr>
                <a:spLocks noChangeArrowheads="1"/>
              </p:cNvSpPr>
              <p:nvPr/>
            </p:nvSpPr>
            <p:spPr bwMode="auto">
              <a:xfrm>
                <a:off x="2226" y="2530"/>
                <a:ext cx="150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 Lead thru hole. Head on swivel.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1" name="Rectangle 117"/>
              <p:cNvSpPr>
                <a:spLocks noChangeArrowheads="1"/>
              </p:cNvSpPr>
              <p:nvPr/>
            </p:nvSpPr>
            <p:spPr bwMode="auto">
              <a:xfrm>
                <a:off x="2109" y="2732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2" name="Rectangle 118"/>
              <p:cNvSpPr>
                <a:spLocks noChangeArrowheads="1"/>
              </p:cNvSpPr>
              <p:nvPr/>
            </p:nvSpPr>
            <p:spPr bwMode="auto">
              <a:xfrm>
                <a:off x="2236" y="2732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3" name="Rectangle 119"/>
              <p:cNvSpPr>
                <a:spLocks noChangeArrowheads="1"/>
              </p:cNvSpPr>
              <p:nvPr/>
            </p:nvSpPr>
            <p:spPr bwMode="auto">
              <a:xfrm>
                <a:off x="2109" y="293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4" name="Rectangle 120"/>
              <p:cNvSpPr>
                <a:spLocks noChangeArrowheads="1"/>
              </p:cNvSpPr>
              <p:nvPr/>
            </p:nvSpPr>
            <p:spPr bwMode="auto">
              <a:xfrm>
                <a:off x="2231" y="2933"/>
                <a:ext cx="6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:On-Area-Away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5" name="Rectangle 121"/>
              <p:cNvSpPr>
                <a:spLocks noChangeArrowheads="1"/>
              </p:cNvSpPr>
              <p:nvPr/>
            </p:nvSpPr>
            <p:spPr bwMode="auto">
              <a:xfrm>
                <a:off x="2109" y="313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6" name="Rectangle 122"/>
              <p:cNvSpPr>
                <a:spLocks noChangeArrowheads="1"/>
              </p:cNvSpPr>
              <p:nvPr/>
            </p:nvSpPr>
            <p:spPr bwMode="auto">
              <a:xfrm>
                <a:off x="2226" y="3135"/>
                <a:ext cx="68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:Gap-Post-Away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7" name="Rectangle 123"/>
              <p:cNvSpPr>
                <a:spLocks noChangeArrowheads="1"/>
              </p:cNvSpPr>
              <p:nvPr/>
            </p:nvSpPr>
            <p:spPr bwMode="auto">
              <a:xfrm>
                <a:off x="2109" y="3337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8" name="Rectangle 124"/>
              <p:cNvSpPr>
                <a:spLocks noChangeArrowheads="1"/>
              </p:cNvSpPr>
              <p:nvPr/>
            </p:nvSpPr>
            <p:spPr bwMode="auto">
              <a:xfrm>
                <a:off x="2215" y="3337"/>
                <a:ext cx="117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:Gap-Lead-Backer-Influence.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59" name="Rectangle 125"/>
              <p:cNvSpPr>
                <a:spLocks noChangeArrowheads="1"/>
              </p:cNvSpPr>
              <p:nvPr/>
            </p:nvSpPr>
            <p:spPr bwMode="auto">
              <a:xfrm>
                <a:off x="2109" y="3538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0" name="Rectangle 126"/>
              <p:cNvSpPr>
                <a:spLocks noChangeArrowheads="1"/>
              </p:cNvSpPr>
              <p:nvPr/>
            </p:nvSpPr>
            <p:spPr bwMode="auto">
              <a:xfrm>
                <a:off x="2210" y="3538"/>
                <a:ext cx="115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:Crossfield. Block up @hole.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1" name="Rectangle 127"/>
              <p:cNvSpPr>
                <a:spLocks noChangeArrowheads="1"/>
              </p:cNvSpPr>
              <p:nvPr/>
            </p:nvSpPr>
            <p:spPr bwMode="auto">
              <a:xfrm>
                <a:off x="2109" y="3740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2" name="Rectangle 128"/>
              <p:cNvSpPr>
                <a:spLocks noChangeArrowheads="1"/>
              </p:cNvSpPr>
              <p:nvPr/>
            </p:nvSpPr>
            <p:spPr bwMode="auto">
              <a:xfrm>
                <a:off x="2231" y="3740"/>
                <a:ext cx="206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as on Jet sweep. Snap ball when slot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3" name="Rectangle 129"/>
              <p:cNvSpPr>
                <a:spLocks noChangeArrowheads="1"/>
              </p:cNvSpPr>
              <p:nvPr/>
            </p:nvSpPr>
            <p:spPr bwMode="auto">
              <a:xfrm>
                <a:off x="2109" y="3841"/>
                <a:ext cx="195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is @PST. Handoff to slot. Fake waggle. Be quick.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4" name="Rectangle 130"/>
              <p:cNvSpPr>
                <a:spLocks noChangeArrowheads="1"/>
              </p:cNvSpPr>
              <p:nvPr/>
            </p:nvSpPr>
            <p:spPr bwMode="auto">
              <a:xfrm>
                <a:off x="2109" y="4043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5" name="Rectangle 131"/>
              <p:cNvSpPr>
                <a:spLocks noChangeArrowheads="1"/>
              </p:cNvSpPr>
              <p:nvPr/>
            </p:nvSpPr>
            <p:spPr bwMode="auto">
              <a:xfrm>
                <a:off x="2236" y="4043"/>
                <a:ext cx="203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:.Ball carrier. Drop step- you are on the 3 yd. track.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6" name="Rectangle 132"/>
              <p:cNvSpPr>
                <a:spLocks noChangeArrowheads="1"/>
              </p:cNvSpPr>
              <p:nvPr/>
            </p:nvSpPr>
            <p:spPr bwMode="auto">
              <a:xfrm>
                <a:off x="2109" y="4143"/>
                <a:ext cx="198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Receive inside HO from slot. Follow FB and BST.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7" name="Rectangle 133"/>
              <p:cNvSpPr>
                <a:spLocks noChangeArrowheads="1"/>
              </p:cNvSpPr>
              <p:nvPr/>
            </p:nvSpPr>
            <p:spPr bwMode="auto">
              <a:xfrm>
                <a:off x="2109" y="4345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8" name="Rectangle 134"/>
              <p:cNvSpPr>
                <a:spLocks noChangeArrowheads="1"/>
              </p:cNvSpPr>
              <p:nvPr/>
            </p:nvSpPr>
            <p:spPr bwMode="auto">
              <a:xfrm>
                <a:off x="2226" y="4345"/>
                <a:ext cx="20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:.Jet motion.Receive handoff from QB. Give outside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69" name="Rectangle 135"/>
              <p:cNvSpPr>
                <a:spLocks noChangeArrowheads="1"/>
              </p:cNvSpPr>
              <p:nvPr/>
            </p:nvSpPr>
            <p:spPr bwMode="auto">
              <a:xfrm>
                <a:off x="2109" y="4446"/>
                <a:ext cx="172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handoff to wing. You are on the 2 yd. track.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0" name="Rectangle 136"/>
              <p:cNvSpPr>
                <a:spLocks noChangeArrowheads="1"/>
              </p:cNvSpPr>
              <p:nvPr/>
            </p:nvSpPr>
            <p:spPr bwMode="auto">
              <a:xfrm>
                <a:off x="2109" y="4648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1" name="Rectangle 137"/>
              <p:cNvSpPr>
                <a:spLocks noChangeArrowheads="1"/>
              </p:cNvSpPr>
              <p:nvPr/>
            </p:nvSpPr>
            <p:spPr bwMode="auto">
              <a:xfrm>
                <a:off x="2215" y="4648"/>
                <a:ext cx="178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:Kickout first on or outside tackle. 1st step is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2" name="Rectangle 138"/>
              <p:cNvSpPr>
                <a:spLocks noChangeArrowheads="1"/>
              </p:cNvSpPr>
              <p:nvPr/>
            </p:nvSpPr>
            <p:spPr bwMode="auto">
              <a:xfrm>
                <a:off x="2109" y="4749"/>
                <a:ext cx="63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crossover @45.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3" name="Rectangle 139"/>
              <p:cNvSpPr>
                <a:spLocks noChangeArrowheads="1"/>
              </p:cNvSpPr>
              <p:nvPr/>
            </p:nvSpPr>
            <p:spPr bwMode="auto">
              <a:xfrm>
                <a:off x="2109" y="4950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374" name="Line 140"/>
              <p:cNvSpPr>
                <a:spLocks noChangeShapeType="1"/>
              </p:cNvSpPr>
              <p:nvPr/>
            </p:nvSpPr>
            <p:spPr bwMode="auto">
              <a:xfrm flipV="1">
                <a:off x="1998" y="1373"/>
                <a:ext cx="53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5" name="Freeform 141"/>
              <p:cNvSpPr>
                <a:spLocks/>
              </p:cNvSpPr>
              <p:nvPr/>
            </p:nvSpPr>
            <p:spPr bwMode="auto">
              <a:xfrm>
                <a:off x="2025" y="1342"/>
                <a:ext cx="57" cy="56"/>
              </a:xfrm>
              <a:custGeom>
                <a:avLst/>
                <a:gdLst>
                  <a:gd name="T0" fmla="*/ 161 w 161"/>
                  <a:gd name="T1" fmla="*/ 146 h 160"/>
                  <a:gd name="T2" fmla="*/ 146 w 161"/>
                  <a:gd name="T3" fmla="*/ 160 h 160"/>
                  <a:gd name="T4" fmla="*/ 0 w 161"/>
                  <a:gd name="T5" fmla="*/ 14 h 160"/>
                  <a:gd name="T6" fmla="*/ 14 w 161"/>
                  <a:gd name="T7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1" h="160">
                    <a:moveTo>
                      <a:pt x="161" y="146"/>
                    </a:moveTo>
                    <a:lnTo>
                      <a:pt x="146" y="160"/>
                    </a:lnTo>
                    <a:lnTo>
                      <a:pt x="0" y="14"/>
                    </a:lnTo>
                    <a:lnTo>
                      <a:pt x="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6" name="Line 142"/>
              <p:cNvSpPr>
                <a:spLocks noChangeShapeType="1"/>
              </p:cNvSpPr>
              <p:nvPr/>
            </p:nvSpPr>
            <p:spPr bwMode="auto">
              <a:xfrm flipH="1">
                <a:off x="2025" y="1342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7" name="Line 143"/>
              <p:cNvSpPr>
                <a:spLocks noChangeShapeType="1"/>
              </p:cNvSpPr>
              <p:nvPr/>
            </p:nvSpPr>
            <p:spPr bwMode="auto">
              <a:xfrm flipV="1">
                <a:off x="1743" y="1182"/>
                <a:ext cx="308" cy="24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8" name="Freeform 144"/>
              <p:cNvSpPr>
                <a:spLocks/>
              </p:cNvSpPr>
              <p:nvPr/>
            </p:nvSpPr>
            <p:spPr bwMode="auto">
              <a:xfrm>
                <a:off x="2028" y="1149"/>
                <a:ext cx="51" cy="61"/>
              </a:xfrm>
              <a:custGeom>
                <a:avLst/>
                <a:gdLst>
                  <a:gd name="T0" fmla="*/ 144 w 144"/>
                  <a:gd name="T1" fmla="*/ 159 h 171"/>
                  <a:gd name="T2" fmla="*/ 130 w 144"/>
                  <a:gd name="T3" fmla="*/ 171 h 171"/>
                  <a:gd name="T4" fmla="*/ 0 w 144"/>
                  <a:gd name="T5" fmla="*/ 13 h 171"/>
                  <a:gd name="T6" fmla="*/ 15 w 144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71">
                    <a:moveTo>
                      <a:pt x="144" y="159"/>
                    </a:moveTo>
                    <a:lnTo>
                      <a:pt x="130" y="171"/>
                    </a:lnTo>
                    <a:lnTo>
                      <a:pt x="0" y="13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79" name="Line 145"/>
              <p:cNvSpPr>
                <a:spLocks noChangeShapeType="1"/>
              </p:cNvSpPr>
              <p:nvPr/>
            </p:nvSpPr>
            <p:spPr bwMode="auto">
              <a:xfrm flipH="1">
                <a:off x="2028" y="1149"/>
                <a:ext cx="5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0" name="Line 146"/>
              <p:cNvSpPr>
                <a:spLocks noChangeShapeType="1"/>
              </p:cNvSpPr>
              <p:nvPr/>
            </p:nvSpPr>
            <p:spPr bwMode="auto">
              <a:xfrm flipV="1">
                <a:off x="2290" y="1368"/>
                <a:ext cx="106" cy="5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1" name="Freeform 147"/>
              <p:cNvSpPr>
                <a:spLocks/>
              </p:cNvSpPr>
              <p:nvPr/>
            </p:nvSpPr>
            <p:spPr bwMode="auto">
              <a:xfrm>
                <a:off x="2379" y="1333"/>
                <a:ext cx="41" cy="66"/>
              </a:xfrm>
              <a:custGeom>
                <a:avLst/>
                <a:gdLst>
                  <a:gd name="T0" fmla="*/ 117 w 117"/>
                  <a:gd name="T1" fmla="*/ 180 h 189"/>
                  <a:gd name="T2" fmla="*/ 100 w 117"/>
                  <a:gd name="T3" fmla="*/ 189 h 189"/>
                  <a:gd name="T4" fmla="*/ 0 w 117"/>
                  <a:gd name="T5" fmla="*/ 9 h 189"/>
                  <a:gd name="T6" fmla="*/ 16 w 117"/>
                  <a:gd name="T7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7" h="189">
                    <a:moveTo>
                      <a:pt x="117" y="180"/>
                    </a:moveTo>
                    <a:lnTo>
                      <a:pt x="100" y="189"/>
                    </a:lnTo>
                    <a:lnTo>
                      <a:pt x="0" y="9"/>
                    </a:lnTo>
                    <a:lnTo>
                      <a:pt x="1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2" name="Line 148"/>
              <p:cNvSpPr>
                <a:spLocks noChangeShapeType="1"/>
              </p:cNvSpPr>
              <p:nvPr/>
            </p:nvSpPr>
            <p:spPr bwMode="auto">
              <a:xfrm flipH="1">
                <a:off x="2379" y="1333"/>
                <a:ext cx="5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3" name="Line 149"/>
              <p:cNvSpPr>
                <a:spLocks noChangeShapeType="1"/>
              </p:cNvSpPr>
              <p:nvPr/>
            </p:nvSpPr>
            <p:spPr bwMode="auto">
              <a:xfrm flipV="1">
                <a:off x="2529" y="1357"/>
                <a:ext cx="143" cy="7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4" name="Freeform 150"/>
              <p:cNvSpPr>
                <a:spLocks/>
              </p:cNvSpPr>
              <p:nvPr/>
            </p:nvSpPr>
            <p:spPr bwMode="auto">
              <a:xfrm>
                <a:off x="2656" y="1322"/>
                <a:ext cx="38" cy="68"/>
              </a:xfrm>
              <a:custGeom>
                <a:avLst/>
                <a:gdLst>
                  <a:gd name="T0" fmla="*/ 109 w 109"/>
                  <a:gd name="T1" fmla="*/ 184 h 192"/>
                  <a:gd name="T2" fmla="*/ 92 w 109"/>
                  <a:gd name="T3" fmla="*/ 192 h 192"/>
                  <a:gd name="T4" fmla="*/ 0 w 109"/>
                  <a:gd name="T5" fmla="*/ 8 h 192"/>
                  <a:gd name="T6" fmla="*/ 17 w 109"/>
                  <a:gd name="T7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9" h="192">
                    <a:moveTo>
                      <a:pt x="109" y="184"/>
                    </a:moveTo>
                    <a:lnTo>
                      <a:pt x="92" y="192"/>
                    </a:lnTo>
                    <a:lnTo>
                      <a:pt x="0" y="8"/>
                    </a:lnTo>
                    <a:lnTo>
                      <a:pt x="17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5" name="Line 151"/>
              <p:cNvSpPr>
                <a:spLocks noChangeShapeType="1"/>
              </p:cNvSpPr>
              <p:nvPr/>
            </p:nvSpPr>
            <p:spPr bwMode="auto">
              <a:xfrm flipH="1">
                <a:off x="2656" y="1322"/>
                <a:ext cx="6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6" name="Freeform 152"/>
              <p:cNvSpPr>
                <a:spLocks/>
              </p:cNvSpPr>
              <p:nvPr/>
            </p:nvSpPr>
            <p:spPr bwMode="auto">
              <a:xfrm>
                <a:off x="1775" y="1309"/>
                <a:ext cx="468" cy="563"/>
              </a:xfrm>
              <a:custGeom>
                <a:avLst/>
                <a:gdLst>
                  <a:gd name="T0" fmla="*/ 1321 w 1321"/>
                  <a:gd name="T1" fmla="*/ 1590 h 1590"/>
                  <a:gd name="T2" fmla="*/ 525 w 1321"/>
                  <a:gd name="T3" fmla="*/ 135 h 1590"/>
                  <a:gd name="T4" fmla="*/ 0 w 1321"/>
                  <a:gd name="T5" fmla="*/ 0 h 1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1" h="1590">
                    <a:moveTo>
                      <a:pt x="1321" y="1590"/>
                    </a:moveTo>
                    <a:lnTo>
                      <a:pt x="525" y="135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7" name="Freeform 153"/>
              <p:cNvSpPr>
                <a:spLocks/>
              </p:cNvSpPr>
              <p:nvPr/>
            </p:nvSpPr>
            <p:spPr bwMode="auto">
              <a:xfrm>
                <a:off x="1759" y="1272"/>
                <a:ext cx="25" cy="73"/>
              </a:xfrm>
              <a:custGeom>
                <a:avLst/>
                <a:gdLst>
                  <a:gd name="T0" fmla="*/ 50 w 69"/>
                  <a:gd name="T1" fmla="*/ 0 h 205"/>
                  <a:gd name="T2" fmla="*/ 69 w 69"/>
                  <a:gd name="T3" fmla="*/ 4 h 205"/>
                  <a:gd name="T4" fmla="*/ 19 w 69"/>
                  <a:gd name="T5" fmla="*/ 205 h 205"/>
                  <a:gd name="T6" fmla="*/ 0 w 69"/>
                  <a:gd name="T7" fmla="*/ 20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9" h="205">
                    <a:moveTo>
                      <a:pt x="50" y="0"/>
                    </a:moveTo>
                    <a:lnTo>
                      <a:pt x="69" y="4"/>
                    </a:lnTo>
                    <a:lnTo>
                      <a:pt x="19" y="205"/>
                    </a:lnTo>
                    <a:lnTo>
                      <a:pt x="0" y="20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8" name="Line 154"/>
              <p:cNvSpPr>
                <a:spLocks noChangeShapeType="1"/>
              </p:cNvSpPr>
              <p:nvPr/>
            </p:nvSpPr>
            <p:spPr bwMode="auto">
              <a:xfrm>
                <a:off x="1759" y="1343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89" name="Freeform 155"/>
              <p:cNvSpPr>
                <a:spLocks/>
              </p:cNvSpPr>
              <p:nvPr/>
            </p:nvSpPr>
            <p:spPr bwMode="auto">
              <a:xfrm>
                <a:off x="973" y="858"/>
                <a:ext cx="691" cy="573"/>
              </a:xfrm>
              <a:custGeom>
                <a:avLst/>
                <a:gdLst>
                  <a:gd name="T0" fmla="*/ 0 w 1950"/>
                  <a:gd name="T1" fmla="*/ 1619 h 1619"/>
                  <a:gd name="T2" fmla="*/ 1950 w 1950"/>
                  <a:gd name="T3" fmla="*/ 480 h 1619"/>
                  <a:gd name="T4" fmla="*/ 1950 w 1950"/>
                  <a:gd name="T5" fmla="*/ 0 h 16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0" h="1619">
                    <a:moveTo>
                      <a:pt x="0" y="1619"/>
                    </a:moveTo>
                    <a:lnTo>
                      <a:pt x="1950" y="480"/>
                    </a:lnTo>
                    <a:lnTo>
                      <a:pt x="19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0" name="Freeform 156"/>
              <p:cNvSpPr>
                <a:spLocks/>
              </p:cNvSpPr>
              <p:nvPr/>
            </p:nvSpPr>
            <p:spPr bwMode="auto">
              <a:xfrm>
                <a:off x="1627" y="851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1" name="Line 157"/>
              <p:cNvSpPr>
                <a:spLocks noChangeShapeType="1"/>
              </p:cNvSpPr>
              <p:nvPr/>
            </p:nvSpPr>
            <p:spPr bwMode="auto">
              <a:xfrm>
                <a:off x="1627" y="85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2" name="Arc 158"/>
              <p:cNvSpPr>
                <a:spLocks/>
              </p:cNvSpPr>
              <p:nvPr/>
            </p:nvSpPr>
            <p:spPr bwMode="auto">
              <a:xfrm>
                <a:off x="2863" y="1368"/>
                <a:ext cx="144" cy="17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3" name="Freeform 159"/>
              <p:cNvSpPr>
                <a:spLocks/>
              </p:cNvSpPr>
              <p:nvPr/>
            </p:nvSpPr>
            <p:spPr bwMode="auto">
              <a:xfrm>
                <a:off x="2827" y="1361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4" name="Line 160"/>
              <p:cNvSpPr>
                <a:spLocks noChangeShapeType="1"/>
              </p:cNvSpPr>
              <p:nvPr/>
            </p:nvSpPr>
            <p:spPr bwMode="auto">
              <a:xfrm>
                <a:off x="2827" y="1361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5" name="Freeform 161"/>
              <p:cNvSpPr>
                <a:spLocks/>
              </p:cNvSpPr>
              <p:nvPr/>
            </p:nvSpPr>
            <p:spPr bwMode="auto">
              <a:xfrm>
                <a:off x="1728" y="1134"/>
                <a:ext cx="1024" cy="462"/>
              </a:xfrm>
              <a:custGeom>
                <a:avLst/>
                <a:gdLst>
                  <a:gd name="T0" fmla="*/ 2895 w 2895"/>
                  <a:gd name="T1" fmla="*/ 1125 h 1306"/>
                  <a:gd name="T2" fmla="*/ 2594 w 2895"/>
                  <a:gd name="T3" fmla="*/ 1306 h 1306"/>
                  <a:gd name="T4" fmla="*/ 0 w 2895"/>
                  <a:gd name="T5" fmla="*/ 0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95" h="1306">
                    <a:moveTo>
                      <a:pt x="2895" y="1125"/>
                    </a:moveTo>
                    <a:lnTo>
                      <a:pt x="2594" y="130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6" name="Freeform 162"/>
              <p:cNvSpPr>
                <a:spLocks/>
              </p:cNvSpPr>
              <p:nvPr/>
            </p:nvSpPr>
            <p:spPr bwMode="auto">
              <a:xfrm>
                <a:off x="1706" y="1098"/>
                <a:ext cx="38" cy="68"/>
              </a:xfrm>
              <a:custGeom>
                <a:avLst/>
                <a:gdLst>
                  <a:gd name="T0" fmla="*/ 92 w 108"/>
                  <a:gd name="T1" fmla="*/ 0 h 192"/>
                  <a:gd name="T2" fmla="*/ 108 w 108"/>
                  <a:gd name="T3" fmla="*/ 8 h 192"/>
                  <a:gd name="T4" fmla="*/ 16 w 108"/>
                  <a:gd name="T5" fmla="*/ 192 h 192"/>
                  <a:gd name="T6" fmla="*/ 0 w 108"/>
                  <a:gd name="T7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8" h="192">
                    <a:moveTo>
                      <a:pt x="92" y="0"/>
                    </a:moveTo>
                    <a:lnTo>
                      <a:pt x="108" y="8"/>
                    </a:lnTo>
                    <a:lnTo>
                      <a:pt x="16" y="192"/>
                    </a:lnTo>
                    <a:lnTo>
                      <a:pt x="0" y="18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7" name="Line 163"/>
              <p:cNvSpPr>
                <a:spLocks noChangeShapeType="1"/>
              </p:cNvSpPr>
              <p:nvPr/>
            </p:nvSpPr>
            <p:spPr bwMode="auto">
              <a:xfrm>
                <a:off x="1706" y="1163"/>
                <a:ext cx="5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8" name="Arc 164"/>
              <p:cNvSpPr>
                <a:spLocks/>
              </p:cNvSpPr>
              <p:nvPr/>
            </p:nvSpPr>
            <p:spPr bwMode="auto">
              <a:xfrm>
                <a:off x="2211" y="1655"/>
                <a:ext cx="96" cy="6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372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372" y="21598"/>
                    </a:moveTo>
                    <a:cubicBezTo>
                      <a:pt x="9532" y="21473"/>
                      <a:pt x="0" y="11840"/>
                      <a:pt x="0" y="0"/>
                    </a:cubicBezTo>
                  </a:path>
                  <a:path w="21600" h="21599" stroke="0" extrusionOk="0">
                    <a:moveTo>
                      <a:pt x="21372" y="21598"/>
                    </a:moveTo>
                    <a:cubicBezTo>
                      <a:pt x="9532" y="21473"/>
                      <a:pt x="0" y="1184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99" name="Arc 165"/>
              <p:cNvSpPr>
                <a:spLocks/>
              </p:cNvSpPr>
              <p:nvPr/>
            </p:nvSpPr>
            <p:spPr bwMode="auto">
              <a:xfrm>
                <a:off x="1748" y="1723"/>
                <a:ext cx="559" cy="336"/>
              </a:xfrm>
              <a:custGeom>
                <a:avLst/>
                <a:gdLst>
                  <a:gd name="G0" fmla="+- 39 0 0"/>
                  <a:gd name="G1" fmla="+- 65 0 0"/>
                  <a:gd name="G2" fmla="+- 21600 0 0"/>
                  <a:gd name="T0" fmla="*/ 21639 w 21639"/>
                  <a:gd name="T1" fmla="*/ 0 h 21665"/>
                  <a:gd name="T2" fmla="*/ 0 w 21639"/>
                  <a:gd name="T3" fmla="*/ 21665 h 21665"/>
                  <a:gd name="T4" fmla="*/ 39 w 21639"/>
                  <a:gd name="T5" fmla="*/ 65 h 21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9" h="21665" fill="none" extrusionOk="0">
                    <a:moveTo>
                      <a:pt x="21638" y="0"/>
                    </a:moveTo>
                    <a:cubicBezTo>
                      <a:pt x="21638" y="21"/>
                      <a:pt x="21639" y="43"/>
                      <a:pt x="21639" y="65"/>
                    </a:cubicBezTo>
                    <a:cubicBezTo>
                      <a:pt x="21639" y="11994"/>
                      <a:pt x="11968" y="21665"/>
                      <a:pt x="39" y="21665"/>
                    </a:cubicBezTo>
                    <a:cubicBezTo>
                      <a:pt x="26" y="21665"/>
                      <a:pt x="13" y="21664"/>
                      <a:pt x="0" y="21664"/>
                    </a:cubicBezTo>
                  </a:path>
                  <a:path w="21639" h="21665" stroke="0" extrusionOk="0">
                    <a:moveTo>
                      <a:pt x="21638" y="0"/>
                    </a:moveTo>
                    <a:cubicBezTo>
                      <a:pt x="21638" y="21"/>
                      <a:pt x="21639" y="43"/>
                      <a:pt x="21639" y="65"/>
                    </a:cubicBezTo>
                    <a:cubicBezTo>
                      <a:pt x="21639" y="11994"/>
                      <a:pt x="11968" y="21665"/>
                      <a:pt x="39" y="21665"/>
                    </a:cubicBezTo>
                    <a:cubicBezTo>
                      <a:pt x="26" y="21665"/>
                      <a:pt x="13" y="21664"/>
                      <a:pt x="0" y="21664"/>
                    </a:cubicBezTo>
                    <a:lnTo>
                      <a:pt x="39" y="65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0" name="Freeform 166"/>
              <p:cNvSpPr>
                <a:spLocks/>
              </p:cNvSpPr>
              <p:nvPr/>
            </p:nvSpPr>
            <p:spPr bwMode="auto">
              <a:xfrm>
                <a:off x="1748" y="2039"/>
                <a:ext cx="52" cy="37"/>
              </a:xfrm>
              <a:custGeom>
                <a:avLst/>
                <a:gdLst>
                  <a:gd name="T0" fmla="*/ 0 w 52"/>
                  <a:gd name="T1" fmla="*/ 19 h 37"/>
                  <a:gd name="T2" fmla="*/ 52 w 52"/>
                  <a:gd name="T3" fmla="*/ 37 h 37"/>
                  <a:gd name="T4" fmla="*/ 39 w 52"/>
                  <a:gd name="T5" fmla="*/ 19 h 37"/>
                  <a:gd name="T6" fmla="*/ 52 w 52"/>
                  <a:gd name="T7" fmla="*/ 0 h 37"/>
                  <a:gd name="T8" fmla="*/ 0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0" y="19"/>
                    </a:moveTo>
                    <a:lnTo>
                      <a:pt x="52" y="37"/>
                    </a:lnTo>
                    <a:lnTo>
                      <a:pt x="39" y="19"/>
                    </a:lnTo>
                    <a:lnTo>
                      <a:pt x="52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1" name="Freeform 167"/>
              <p:cNvSpPr>
                <a:spLocks/>
              </p:cNvSpPr>
              <p:nvPr/>
            </p:nvSpPr>
            <p:spPr bwMode="auto">
              <a:xfrm>
                <a:off x="1515" y="1707"/>
                <a:ext cx="801" cy="63"/>
              </a:xfrm>
              <a:custGeom>
                <a:avLst/>
                <a:gdLst>
                  <a:gd name="T0" fmla="*/ 0 w 2266"/>
                  <a:gd name="T1" fmla="*/ 60 h 176"/>
                  <a:gd name="T2" fmla="*/ 31 w 2266"/>
                  <a:gd name="T3" fmla="*/ 0 h 176"/>
                  <a:gd name="T4" fmla="*/ 88 w 2266"/>
                  <a:gd name="T5" fmla="*/ 122 h 176"/>
                  <a:gd name="T6" fmla="*/ 151 w 2266"/>
                  <a:gd name="T7" fmla="*/ 3 h 176"/>
                  <a:gd name="T8" fmla="*/ 208 w 2266"/>
                  <a:gd name="T9" fmla="*/ 125 h 176"/>
                  <a:gd name="T10" fmla="*/ 271 w 2266"/>
                  <a:gd name="T11" fmla="*/ 7 h 176"/>
                  <a:gd name="T12" fmla="*/ 328 w 2266"/>
                  <a:gd name="T13" fmla="*/ 128 h 176"/>
                  <a:gd name="T14" fmla="*/ 391 w 2266"/>
                  <a:gd name="T15" fmla="*/ 10 h 176"/>
                  <a:gd name="T16" fmla="*/ 448 w 2266"/>
                  <a:gd name="T17" fmla="*/ 131 h 176"/>
                  <a:gd name="T18" fmla="*/ 511 w 2266"/>
                  <a:gd name="T19" fmla="*/ 13 h 176"/>
                  <a:gd name="T20" fmla="*/ 568 w 2266"/>
                  <a:gd name="T21" fmla="*/ 135 h 176"/>
                  <a:gd name="T22" fmla="*/ 631 w 2266"/>
                  <a:gd name="T23" fmla="*/ 16 h 176"/>
                  <a:gd name="T24" fmla="*/ 688 w 2266"/>
                  <a:gd name="T25" fmla="*/ 138 h 176"/>
                  <a:gd name="T26" fmla="*/ 751 w 2266"/>
                  <a:gd name="T27" fmla="*/ 19 h 176"/>
                  <a:gd name="T28" fmla="*/ 808 w 2266"/>
                  <a:gd name="T29" fmla="*/ 141 h 176"/>
                  <a:gd name="T30" fmla="*/ 871 w 2266"/>
                  <a:gd name="T31" fmla="*/ 23 h 176"/>
                  <a:gd name="T32" fmla="*/ 928 w 2266"/>
                  <a:gd name="T33" fmla="*/ 144 h 176"/>
                  <a:gd name="T34" fmla="*/ 991 w 2266"/>
                  <a:gd name="T35" fmla="*/ 26 h 176"/>
                  <a:gd name="T36" fmla="*/ 1048 w 2266"/>
                  <a:gd name="T37" fmla="*/ 147 h 176"/>
                  <a:gd name="T38" fmla="*/ 1111 w 2266"/>
                  <a:gd name="T39" fmla="*/ 29 h 176"/>
                  <a:gd name="T40" fmla="*/ 1167 w 2266"/>
                  <a:gd name="T41" fmla="*/ 150 h 176"/>
                  <a:gd name="T42" fmla="*/ 1231 w 2266"/>
                  <a:gd name="T43" fmla="*/ 32 h 176"/>
                  <a:gd name="T44" fmla="*/ 1287 w 2266"/>
                  <a:gd name="T45" fmla="*/ 154 h 176"/>
                  <a:gd name="T46" fmla="*/ 1351 w 2266"/>
                  <a:gd name="T47" fmla="*/ 35 h 176"/>
                  <a:gd name="T48" fmla="*/ 1407 w 2266"/>
                  <a:gd name="T49" fmla="*/ 157 h 176"/>
                  <a:gd name="T50" fmla="*/ 1471 w 2266"/>
                  <a:gd name="T51" fmla="*/ 38 h 176"/>
                  <a:gd name="T52" fmla="*/ 1527 w 2266"/>
                  <a:gd name="T53" fmla="*/ 160 h 176"/>
                  <a:gd name="T54" fmla="*/ 1590 w 2266"/>
                  <a:gd name="T55" fmla="*/ 42 h 176"/>
                  <a:gd name="T56" fmla="*/ 1647 w 2266"/>
                  <a:gd name="T57" fmla="*/ 163 h 176"/>
                  <a:gd name="T58" fmla="*/ 1710 w 2266"/>
                  <a:gd name="T59" fmla="*/ 45 h 176"/>
                  <a:gd name="T60" fmla="*/ 1767 w 2266"/>
                  <a:gd name="T61" fmla="*/ 166 h 176"/>
                  <a:gd name="T62" fmla="*/ 1830 w 2266"/>
                  <a:gd name="T63" fmla="*/ 48 h 176"/>
                  <a:gd name="T64" fmla="*/ 1887 w 2266"/>
                  <a:gd name="T65" fmla="*/ 170 h 176"/>
                  <a:gd name="T66" fmla="*/ 1950 w 2266"/>
                  <a:gd name="T67" fmla="*/ 51 h 176"/>
                  <a:gd name="T68" fmla="*/ 2007 w 2266"/>
                  <a:gd name="T69" fmla="*/ 173 h 176"/>
                  <a:gd name="T70" fmla="*/ 2070 w 2266"/>
                  <a:gd name="T71" fmla="*/ 54 h 176"/>
                  <a:gd name="T72" fmla="*/ 2127 w 2266"/>
                  <a:gd name="T73" fmla="*/ 176 h 176"/>
                  <a:gd name="T74" fmla="*/ 2190 w 2266"/>
                  <a:gd name="T75" fmla="*/ 57 h 176"/>
                  <a:gd name="T76" fmla="*/ 2219 w 2266"/>
                  <a:gd name="T77" fmla="*/ 118 h 176"/>
                  <a:gd name="T78" fmla="*/ 2266 w 2266"/>
                  <a:gd name="T79" fmla="*/ 12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66" h="176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3"/>
                    </a:lnTo>
                    <a:lnTo>
                      <a:pt x="208" y="125"/>
                    </a:lnTo>
                    <a:lnTo>
                      <a:pt x="271" y="7"/>
                    </a:lnTo>
                    <a:lnTo>
                      <a:pt x="328" y="128"/>
                    </a:lnTo>
                    <a:lnTo>
                      <a:pt x="391" y="10"/>
                    </a:lnTo>
                    <a:lnTo>
                      <a:pt x="448" y="131"/>
                    </a:lnTo>
                    <a:lnTo>
                      <a:pt x="511" y="13"/>
                    </a:lnTo>
                    <a:lnTo>
                      <a:pt x="568" y="135"/>
                    </a:lnTo>
                    <a:lnTo>
                      <a:pt x="631" y="16"/>
                    </a:lnTo>
                    <a:lnTo>
                      <a:pt x="688" y="138"/>
                    </a:lnTo>
                    <a:lnTo>
                      <a:pt x="751" y="19"/>
                    </a:lnTo>
                    <a:lnTo>
                      <a:pt x="808" y="141"/>
                    </a:lnTo>
                    <a:lnTo>
                      <a:pt x="871" y="23"/>
                    </a:lnTo>
                    <a:lnTo>
                      <a:pt x="928" y="144"/>
                    </a:lnTo>
                    <a:lnTo>
                      <a:pt x="991" y="26"/>
                    </a:lnTo>
                    <a:lnTo>
                      <a:pt x="1048" y="147"/>
                    </a:lnTo>
                    <a:lnTo>
                      <a:pt x="1111" y="29"/>
                    </a:lnTo>
                    <a:lnTo>
                      <a:pt x="1167" y="150"/>
                    </a:lnTo>
                    <a:lnTo>
                      <a:pt x="1231" y="32"/>
                    </a:lnTo>
                    <a:lnTo>
                      <a:pt x="1287" y="154"/>
                    </a:lnTo>
                    <a:lnTo>
                      <a:pt x="1351" y="35"/>
                    </a:lnTo>
                    <a:lnTo>
                      <a:pt x="1407" y="157"/>
                    </a:lnTo>
                    <a:lnTo>
                      <a:pt x="1471" y="38"/>
                    </a:lnTo>
                    <a:lnTo>
                      <a:pt x="1527" y="160"/>
                    </a:lnTo>
                    <a:lnTo>
                      <a:pt x="1590" y="42"/>
                    </a:lnTo>
                    <a:lnTo>
                      <a:pt x="1647" y="163"/>
                    </a:lnTo>
                    <a:lnTo>
                      <a:pt x="1710" y="45"/>
                    </a:lnTo>
                    <a:lnTo>
                      <a:pt x="1767" y="166"/>
                    </a:lnTo>
                    <a:lnTo>
                      <a:pt x="1830" y="48"/>
                    </a:lnTo>
                    <a:lnTo>
                      <a:pt x="1887" y="170"/>
                    </a:lnTo>
                    <a:lnTo>
                      <a:pt x="1950" y="51"/>
                    </a:lnTo>
                    <a:lnTo>
                      <a:pt x="2007" y="173"/>
                    </a:lnTo>
                    <a:lnTo>
                      <a:pt x="2070" y="54"/>
                    </a:lnTo>
                    <a:lnTo>
                      <a:pt x="2127" y="176"/>
                    </a:lnTo>
                    <a:lnTo>
                      <a:pt x="2190" y="57"/>
                    </a:lnTo>
                    <a:lnTo>
                      <a:pt x="2219" y="118"/>
                    </a:lnTo>
                    <a:lnTo>
                      <a:pt x="2266" y="12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2" name="Arc 168"/>
              <p:cNvSpPr>
                <a:spLocks/>
              </p:cNvSpPr>
              <p:nvPr/>
            </p:nvSpPr>
            <p:spPr bwMode="auto">
              <a:xfrm>
                <a:off x="2316" y="1282"/>
                <a:ext cx="1200" cy="468"/>
              </a:xfrm>
              <a:custGeom>
                <a:avLst/>
                <a:gdLst>
                  <a:gd name="G0" fmla="+- 18 0 0"/>
                  <a:gd name="G1" fmla="+- 46 0 0"/>
                  <a:gd name="G2" fmla="+- 21600 0 0"/>
                  <a:gd name="T0" fmla="*/ 21618 w 21618"/>
                  <a:gd name="T1" fmla="*/ 0 h 21646"/>
                  <a:gd name="T2" fmla="*/ 0 w 21618"/>
                  <a:gd name="T3" fmla="*/ 21646 h 21646"/>
                  <a:gd name="T4" fmla="*/ 18 w 21618"/>
                  <a:gd name="T5" fmla="*/ 46 h 216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18" h="21646" fill="none" extrusionOk="0">
                    <a:moveTo>
                      <a:pt x="21617" y="0"/>
                    </a:moveTo>
                    <a:cubicBezTo>
                      <a:pt x="21617" y="15"/>
                      <a:pt x="21618" y="30"/>
                      <a:pt x="21618" y="46"/>
                    </a:cubicBezTo>
                    <a:cubicBezTo>
                      <a:pt x="21618" y="11975"/>
                      <a:pt x="11947" y="21646"/>
                      <a:pt x="18" y="21646"/>
                    </a:cubicBezTo>
                    <a:cubicBezTo>
                      <a:pt x="12" y="21646"/>
                      <a:pt x="6" y="21645"/>
                      <a:pt x="0" y="21645"/>
                    </a:cubicBezTo>
                  </a:path>
                  <a:path w="21618" h="21646" stroke="0" extrusionOk="0">
                    <a:moveTo>
                      <a:pt x="21617" y="0"/>
                    </a:moveTo>
                    <a:cubicBezTo>
                      <a:pt x="21617" y="15"/>
                      <a:pt x="21618" y="30"/>
                      <a:pt x="21618" y="46"/>
                    </a:cubicBezTo>
                    <a:cubicBezTo>
                      <a:pt x="21618" y="11975"/>
                      <a:pt x="11947" y="21646"/>
                      <a:pt x="18" y="21646"/>
                    </a:cubicBezTo>
                    <a:cubicBezTo>
                      <a:pt x="12" y="21646"/>
                      <a:pt x="6" y="21645"/>
                      <a:pt x="0" y="21645"/>
                    </a:cubicBezTo>
                    <a:lnTo>
                      <a:pt x="18" y="4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3" name="Freeform 169"/>
              <p:cNvSpPr>
                <a:spLocks/>
              </p:cNvSpPr>
              <p:nvPr/>
            </p:nvSpPr>
            <p:spPr bwMode="auto">
              <a:xfrm>
                <a:off x="3498" y="1282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4" name="Freeform 170"/>
              <p:cNvSpPr>
                <a:spLocks/>
              </p:cNvSpPr>
              <p:nvPr/>
            </p:nvSpPr>
            <p:spPr bwMode="auto">
              <a:xfrm>
                <a:off x="2306" y="1733"/>
                <a:ext cx="966" cy="102"/>
              </a:xfrm>
              <a:custGeom>
                <a:avLst/>
                <a:gdLst>
                  <a:gd name="T0" fmla="*/ 2729 w 2729"/>
                  <a:gd name="T1" fmla="*/ 0 h 287"/>
                  <a:gd name="T2" fmla="*/ 2715 w 2729"/>
                  <a:gd name="T3" fmla="*/ 287 h 287"/>
                  <a:gd name="T4" fmla="*/ 0 w 2729"/>
                  <a:gd name="T5" fmla="*/ 28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729" h="287">
                    <a:moveTo>
                      <a:pt x="2729" y="0"/>
                    </a:moveTo>
                    <a:lnTo>
                      <a:pt x="2715" y="287"/>
                    </a:lnTo>
                    <a:lnTo>
                      <a:pt x="0" y="287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5" name="Arc 171"/>
              <p:cNvSpPr>
                <a:spLocks/>
              </p:cNvSpPr>
              <p:nvPr/>
            </p:nvSpPr>
            <p:spPr bwMode="auto">
              <a:xfrm>
                <a:off x="1940" y="1038"/>
                <a:ext cx="367" cy="797"/>
              </a:xfrm>
              <a:custGeom>
                <a:avLst/>
                <a:gdLst>
                  <a:gd name="G0" fmla="+- 21600 0 0"/>
                  <a:gd name="G1" fmla="+- 27 0 0"/>
                  <a:gd name="G2" fmla="+- 21600 0 0"/>
                  <a:gd name="T0" fmla="*/ 21541 w 21600"/>
                  <a:gd name="T1" fmla="*/ 21627 h 21627"/>
                  <a:gd name="T2" fmla="*/ 0 w 21600"/>
                  <a:gd name="T3" fmla="*/ 0 h 21627"/>
                  <a:gd name="T4" fmla="*/ 21600 w 21600"/>
                  <a:gd name="T5" fmla="*/ 27 h 216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27" fill="none" extrusionOk="0">
                    <a:moveTo>
                      <a:pt x="21541" y="21626"/>
                    </a:moveTo>
                    <a:cubicBezTo>
                      <a:pt x="9634" y="21594"/>
                      <a:pt x="0" y="11933"/>
                      <a:pt x="0" y="27"/>
                    </a:cubicBezTo>
                    <a:cubicBezTo>
                      <a:pt x="-1" y="18"/>
                      <a:pt x="0" y="9"/>
                      <a:pt x="0" y="0"/>
                    </a:cubicBezTo>
                  </a:path>
                  <a:path w="21600" h="21627" stroke="0" extrusionOk="0">
                    <a:moveTo>
                      <a:pt x="21541" y="21626"/>
                    </a:moveTo>
                    <a:cubicBezTo>
                      <a:pt x="9634" y="21594"/>
                      <a:pt x="0" y="11933"/>
                      <a:pt x="0" y="27"/>
                    </a:cubicBezTo>
                    <a:cubicBezTo>
                      <a:pt x="-1" y="18"/>
                      <a:pt x="0" y="9"/>
                      <a:pt x="0" y="0"/>
                    </a:cubicBezTo>
                    <a:lnTo>
                      <a:pt x="21600" y="2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6" name="Freeform 172"/>
              <p:cNvSpPr>
                <a:spLocks/>
              </p:cNvSpPr>
              <p:nvPr/>
            </p:nvSpPr>
            <p:spPr bwMode="auto">
              <a:xfrm>
                <a:off x="1922" y="1038"/>
                <a:ext cx="36" cy="52"/>
              </a:xfrm>
              <a:custGeom>
                <a:avLst/>
                <a:gdLst>
                  <a:gd name="T0" fmla="*/ 18 w 36"/>
                  <a:gd name="T1" fmla="*/ 0 h 52"/>
                  <a:gd name="T2" fmla="*/ 0 w 36"/>
                  <a:gd name="T3" fmla="*/ 52 h 52"/>
                  <a:gd name="T4" fmla="*/ 18 w 36"/>
                  <a:gd name="T5" fmla="*/ 39 h 52"/>
                  <a:gd name="T6" fmla="*/ 36 w 36"/>
                  <a:gd name="T7" fmla="*/ 52 h 52"/>
                  <a:gd name="T8" fmla="*/ 18 w 36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6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7" name="Freeform 173"/>
              <p:cNvSpPr>
                <a:spLocks/>
              </p:cNvSpPr>
              <p:nvPr/>
            </p:nvSpPr>
            <p:spPr bwMode="auto">
              <a:xfrm>
                <a:off x="2370" y="1712"/>
                <a:ext cx="0" cy="59"/>
              </a:xfrm>
              <a:custGeom>
                <a:avLst/>
                <a:gdLst>
                  <a:gd name="T0" fmla="*/ 0 h 165"/>
                  <a:gd name="T1" fmla="*/ 165 h 165"/>
                  <a:gd name="T2" fmla="*/ 121 h 16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65">
                    <a:moveTo>
                      <a:pt x="0" y="0"/>
                    </a:moveTo>
                    <a:lnTo>
                      <a:pt x="0" y="165"/>
                    </a:lnTo>
                    <a:lnTo>
                      <a:pt x="0" y="12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8" name="Line 174"/>
              <p:cNvSpPr>
                <a:spLocks noChangeShapeType="1"/>
              </p:cNvSpPr>
              <p:nvPr/>
            </p:nvSpPr>
            <p:spPr bwMode="auto">
              <a:xfrm>
                <a:off x="2418" y="1723"/>
                <a:ext cx="0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09" name="Line 175"/>
              <p:cNvSpPr>
                <a:spLocks noChangeShapeType="1"/>
              </p:cNvSpPr>
              <p:nvPr/>
            </p:nvSpPr>
            <p:spPr bwMode="auto">
              <a:xfrm>
                <a:off x="2418" y="1771"/>
                <a:ext cx="0" cy="9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0" name="Line 176"/>
              <p:cNvSpPr>
                <a:spLocks noChangeShapeType="1"/>
              </p:cNvSpPr>
              <p:nvPr/>
            </p:nvSpPr>
            <p:spPr bwMode="auto">
              <a:xfrm>
                <a:off x="2450" y="1802"/>
                <a:ext cx="0" cy="4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1" name="Freeform 177"/>
              <p:cNvSpPr>
                <a:spLocks/>
              </p:cNvSpPr>
              <p:nvPr/>
            </p:nvSpPr>
            <p:spPr bwMode="auto">
              <a:xfrm>
                <a:off x="953" y="2822"/>
                <a:ext cx="100" cy="144"/>
              </a:xfrm>
              <a:custGeom>
                <a:avLst/>
                <a:gdLst>
                  <a:gd name="T0" fmla="*/ 0 w 284"/>
                  <a:gd name="T1" fmla="*/ 405 h 405"/>
                  <a:gd name="T2" fmla="*/ 119 w 284"/>
                  <a:gd name="T3" fmla="*/ 391 h 405"/>
                  <a:gd name="T4" fmla="*/ 284 w 284"/>
                  <a:gd name="T5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4" h="405">
                    <a:moveTo>
                      <a:pt x="0" y="405"/>
                    </a:moveTo>
                    <a:lnTo>
                      <a:pt x="119" y="391"/>
                    </a:lnTo>
                    <a:lnTo>
                      <a:pt x="28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2" name="Freeform 178"/>
              <p:cNvSpPr>
                <a:spLocks/>
              </p:cNvSpPr>
              <p:nvPr/>
            </p:nvSpPr>
            <p:spPr bwMode="auto">
              <a:xfrm>
                <a:off x="1019" y="2801"/>
                <a:ext cx="70" cy="35"/>
              </a:xfrm>
              <a:custGeom>
                <a:avLst/>
                <a:gdLst>
                  <a:gd name="T0" fmla="*/ 199 w 199"/>
                  <a:gd name="T1" fmla="*/ 80 h 98"/>
                  <a:gd name="T2" fmla="*/ 192 w 199"/>
                  <a:gd name="T3" fmla="*/ 98 h 98"/>
                  <a:gd name="T4" fmla="*/ 0 w 199"/>
                  <a:gd name="T5" fmla="*/ 19 h 98"/>
                  <a:gd name="T6" fmla="*/ 6 w 199"/>
                  <a:gd name="T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9" h="98">
                    <a:moveTo>
                      <a:pt x="199" y="80"/>
                    </a:moveTo>
                    <a:lnTo>
                      <a:pt x="192" y="98"/>
                    </a:lnTo>
                    <a:lnTo>
                      <a:pt x="0" y="19"/>
                    </a:lnTo>
                    <a:lnTo>
                      <a:pt x="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3" name="Line 179"/>
              <p:cNvSpPr>
                <a:spLocks noChangeShapeType="1"/>
              </p:cNvSpPr>
              <p:nvPr/>
            </p:nvSpPr>
            <p:spPr bwMode="auto">
              <a:xfrm flipH="1">
                <a:off x="1019" y="2801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4" name="Line 180"/>
              <p:cNvSpPr>
                <a:spLocks noChangeShapeType="1"/>
              </p:cNvSpPr>
              <p:nvPr/>
            </p:nvSpPr>
            <p:spPr bwMode="auto">
              <a:xfrm flipV="1">
                <a:off x="1085" y="2902"/>
                <a:ext cx="69" cy="5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5" name="Freeform 181"/>
              <p:cNvSpPr>
                <a:spLocks/>
              </p:cNvSpPr>
              <p:nvPr/>
            </p:nvSpPr>
            <p:spPr bwMode="auto">
              <a:xfrm>
                <a:off x="1132" y="2869"/>
                <a:ext cx="49" cy="62"/>
              </a:xfrm>
              <a:custGeom>
                <a:avLst/>
                <a:gdLst>
                  <a:gd name="T0" fmla="*/ 140 w 140"/>
                  <a:gd name="T1" fmla="*/ 163 h 176"/>
                  <a:gd name="T2" fmla="*/ 125 w 140"/>
                  <a:gd name="T3" fmla="*/ 176 h 176"/>
                  <a:gd name="T4" fmla="*/ 0 w 140"/>
                  <a:gd name="T5" fmla="*/ 13 h 176"/>
                  <a:gd name="T6" fmla="*/ 14 w 140"/>
                  <a:gd name="T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176">
                    <a:moveTo>
                      <a:pt x="140" y="163"/>
                    </a:moveTo>
                    <a:lnTo>
                      <a:pt x="125" y="176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6" name="Line 182"/>
              <p:cNvSpPr>
                <a:spLocks noChangeShapeType="1"/>
              </p:cNvSpPr>
              <p:nvPr/>
            </p:nvSpPr>
            <p:spPr bwMode="auto">
              <a:xfrm flipH="1">
                <a:off x="1132" y="2869"/>
                <a:ext cx="5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7" name="Freeform 183"/>
              <p:cNvSpPr>
                <a:spLocks/>
              </p:cNvSpPr>
              <p:nvPr/>
            </p:nvSpPr>
            <p:spPr bwMode="auto">
              <a:xfrm>
                <a:off x="968" y="2891"/>
                <a:ext cx="250" cy="313"/>
              </a:xfrm>
              <a:custGeom>
                <a:avLst/>
                <a:gdLst>
                  <a:gd name="T0" fmla="*/ 706 w 706"/>
                  <a:gd name="T1" fmla="*/ 886 h 886"/>
                  <a:gd name="T2" fmla="*/ 270 w 706"/>
                  <a:gd name="T3" fmla="*/ 46 h 886"/>
                  <a:gd name="T4" fmla="*/ 0 w 706"/>
                  <a:gd name="T5" fmla="*/ 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06" h="886">
                    <a:moveTo>
                      <a:pt x="706" y="886"/>
                    </a:moveTo>
                    <a:lnTo>
                      <a:pt x="270" y="46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8" name="Freeform 184"/>
              <p:cNvSpPr>
                <a:spLocks/>
              </p:cNvSpPr>
              <p:nvPr/>
            </p:nvSpPr>
            <p:spPr bwMode="auto">
              <a:xfrm>
                <a:off x="955" y="2854"/>
                <a:ext cx="19" cy="73"/>
              </a:xfrm>
              <a:custGeom>
                <a:avLst/>
                <a:gdLst>
                  <a:gd name="T0" fmla="*/ 34 w 53"/>
                  <a:gd name="T1" fmla="*/ 0 h 206"/>
                  <a:gd name="T2" fmla="*/ 53 w 53"/>
                  <a:gd name="T3" fmla="*/ 2 h 206"/>
                  <a:gd name="T4" fmla="*/ 19 w 53"/>
                  <a:gd name="T5" fmla="*/ 206 h 206"/>
                  <a:gd name="T6" fmla="*/ 0 w 53"/>
                  <a:gd name="T7" fmla="*/ 20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206">
                    <a:moveTo>
                      <a:pt x="34" y="0"/>
                    </a:moveTo>
                    <a:lnTo>
                      <a:pt x="53" y="2"/>
                    </a:lnTo>
                    <a:lnTo>
                      <a:pt x="19" y="206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19" name="Line 185"/>
              <p:cNvSpPr>
                <a:spLocks noChangeShapeType="1"/>
              </p:cNvSpPr>
              <p:nvPr/>
            </p:nvSpPr>
            <p:spPr bwMode="auto">
              <a:xfrm>
                <a:off x="955" y="2926"/>
                <a:ext cx="7" cy="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0" name="Line 186"/>
              <p:cNvSpPr>
                <a:spLocks noChangeShapeType="1"/>
              </p:cNvSpPr>
              <p:nvPr/>
            </p:nvSpPr>
            <p:spPr bwMode="auto">
              <a:xfrm flipV="1">
                <a:off x="1260" y="2838"/>
                <a:ext cx="85" cy="11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1" name="Freeform 187"/>
              <p:cNvSpPr>
                <a:spLocks/>
              </p:cNvSpPr>
              <p:nvPr/>
            </p:nvSpPr>
            <p:spPr bwMode="auto">
              <a:xfrm>
                <a:off x="1316" y="2810"/>
                <a:ext cx="63" cy="49"/>
              </a:xfrm>
              <a:custGeom>
                <a:avLst/>
                <a:gdLst>
                  <a:gd name="T0" fmla="*/ 178 w 178"/>
                  <a:gd name="T1" fmla="*/ 121 h 138"/>
                  <a:gd name="T2" fmla="*/ 167 w 178"/>
                  <a:gd name="T3" fmla="*/ 138 h 138"/>
                  <a:gd name="T4" fmla="*/ 0 w 178"/>
                  <a:gd name="T5" fmla="*/ 17 h 138"/>
                  <a:gd name="T6" fmla="*/ 11 w 178"/>
                  <a:gd name="T7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8" h="138">
                    <a:moveTo>
                      <a:pt x="178" y="121"/>
                    </a:moveTo>
                    <a:lnTo>
                      <a:pt x="167" y="138"/>
                    </a:lnTo>
                    <a:lnTo>
                      <a:pt x="0" y="17"/>
                    </a:lnTo>
                    <a:lnTo>
                      <a:pt x="11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2" name="Line 188"/>
              <p:cNvSpPr>
                <a:spLocks noChangeShapeType="1"/>
              </p:cNvSpPr>
              <p:nvPr/>
            </p:nvSpPr>
            <p:spPr bwMode="auto">
              <a:xfrm flipH="1">
                <a:off x="1316" y="2810"/>
                <a:ext cx="4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3" name="Line 189"/>
              <p:cNvSpPr>
                <a:spLocks noChangeShapeType="1"/>
              </p:cNvSpPr>
              <p:nvPr/>
            </p:nvSpPr>
            <p:spPr bwMode="auto">
              <a:xfrm flipV="1">
                <a:off x="1377" y="2912"/>
                <a:ext cx="53" cy="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4" name="Freeform 190"/>
              <p:cNvSpPr>
                <a:spLocks/>
              </p:cNvSpPr>
              <p:nvPr/>
            </p:nvSpPr>
            <p:spPr bwMode="auto">
              <a:xfrm>
                <a:off x="1407" y="2879"/>
                <a:ext cx="52" cy="62"/>
              </a:xfrm>
              <a:custGeom>
                <a:avLst/>
                <a:gdLst>
                  <a:gd name="T0" fmla="*/ 145 w 145"/>
                  <a:gd name="T1" fmla="*/ 163 h 175"/>
                  <a:gd name="T2" fmla="*/ 130 w 145"/>
                  <a:gd name="T3" fmla="*/ 175 h 175"/>
                  <a:gd name="T4" fmla="*/ 0 w 145"/>
                  <a:gd name="T5" fmla="*/ 12 h 175"/>
                  <a:gd name="T6" fmla="*/ 15 w 145"/>
                  <a:gd name="T7" fmla="*/ 0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75">
                    <a:moveTo>
                      <a:pt x="145" y="163"/>
                    </a:moveTo>
                    <a:lnTo>
                      <a:pt x="130" y="175"/>
                    </a:lnTo>
                    <a:lnTo>
                      <a:pt x="0" y="12"/>
                    </a:lnTo>
                    <a:lnTo>
                      <a:pt x="15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5" name="Line 191"/>
              <p:cNvSpPr>
                <a:spLocks noChangeShapeType="1"/>
              </p:cNvSpPr>
              <p:nvPr/>
            </p:nvSpPr>
            <p:spPr bwMode="auto">
              <a:xfrm flipH="1">
                <a:off x="1407" y="2879"/>
                <a:ext cx="6" cy="4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6" name="Freeform 192"/>
              <p:cNvSpPr>
                <a:spLocks/>
              </p:cNvSpPr>
              <p:nvPr/>
            </p:nvSpPr>
            <p:spPr bwMode="auto">
              <a:xfrm>
                <a:off x="899" y="2790"/>
                <a:ext cx="627" cy="276"/>
              </a:xfrm>
              <a:custGeom>
                <a:avLst/>
                <a:gdLst>
                  <a:gd name="T0" fmla="*/ 1770 w 1770"/>
                  <a:gd name="T1" fmla="*/ 675 h 779"/>
                  <a:gd name="T2" fmla="*/ 1680 w 1770"/>
                  <a:gd name="T3" fmla="*/ 779 h 779"/>
                  <a:gd name="T4" fmla="*/ 0 w 1770"/>
                  <a:gd name="T5" fmla="*/ 0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770" h="779">
                    <a:moveTo>
                      <a:pt x="1770" y="675"/>
                    </a:moveTo>
                    <a:lnTo>
                      <a:pt x="1680" y="77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7" name="Freeform 193"/>
              <p:cNvSpPr>
                <a:spLocks/>
              </p:cNvSpPr>
              <p:nvPr/>
            </p:nvSpPr>
            <p:spPr bwMode="auto">
              <a:xfrm>
                <a:off x="877" y="2754"/>
                <a:ext cx="38" cy="70"/>
              </a:xfrm>
              <a:custGeom>
                <a:avLst/>
                <a:gdLst>
                  <a:gd name="T0" fmla="*/ 88 w 106"/>
                  <a:gd name="T1" fmla="*/ 0 h 197"/>
                  <a:gd name="T2" fmla="*/ 106 w 106"/>
                  <a:gd name="T3" fmla="*/ 9 h 197"/>
                  <a:gd name="T4" fmla="*/ 19 w 106"/>
                  <a:gd name="T5" fmla="*/ 197 h 197"/>
                  <a:gd name="T6" fmla="*/ 0 w 106"/>
                  <a:gd name="T7" fmla="*/ 18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" h="197">
                    <a:moveTo>
                      <a:pt x="88" y="0"/>
                    </a:moveTo>
                    <a:lnTo>
                      <a:pt x="106" y="9"/>
                    </a:lnTo>
                    <a:lnTo>
                      <a:pt x="19" y="197"/>
                    </a:lnTo>
                    <a:lnTo>
                      <a:pt x="0" y="18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8" name="Line 194"/>
              <p:cNvSpPr>
                <a:spLocks noChangeShapeType="1"/>
              </p:cNvSpPr>
              <p:nvPr/>
            </p:nvSpPr>
            <p:spPr bwMode="auto">
              <a:xfrm>
                <a:off x="877" y="2821"/>
                <a:ext cx="7" cy="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29" name="Freeform 195"/>
              <p:cNvSpPr>
                <a:spLocks/>
              </p:cNvSpPr>
              <p:nvPr/>
            </p:nvSpPr>
            <p:spPr bwMode="auto">
              <a:xfrm>
                <a:off x="490" y="2642"/>
                <a:ext cx="526" cy="313"/>
              </a:xfrm>
              <a:custGeom>
                <a:avLst/>
                <a:gdLst>
                  <a:gd name="T0" fmla="*/ 0 w 1486"/>
                  <a:gd name="T1" fmla="*/ 884 h 884"/>
                  <a:gd name="T2" fmla="*/ 1486 w 1486"/>
                  <a:gd name="T3" fmla="*/ 150 h 884"/>
                  <a:gd name="T4" fmla="*/ 1486 w 1486"/>
                  <a:gd name="T5" fmla="*/ 0 h 8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86" h="884">
                    <a:moveTo>
                      <a:pt x="0" y="884"/>
                    </a:moveTo>
                    <a:lnTo>
                      <a:pt x="1486" y="150"/>
                    </a:lnTo>
                    <a:lnTo>
                      <a:pt x="148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0" name="Freeform 196"/>
              <p:cNvSpPr>
                <a:spLocks/>
              </p:cNvSpPr>
              <p:nvPr/>
            </p:nvSpPr>
            <p:spPr bwMode="auto">
              <a:xfrm>
                <a:off x="980" y="2635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1" name="Line 197"/>
              <p:cNvSpPr>
                <a:spLocks noChangeShapeType="1"/>
              </p:cNvSpPr>
              <p:nvPr/>
            </p:nvSpPr>
            <p:spPr bwMode="auto">
              <a:xfrm>
                <a:off x="980" y="263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2" name="Freeform 198"/>
              <p:cNvSpPr>
                <a:spLocks/>
              </p:cNvSpPr>
              <p:nvPr/>
            </p:nvSpPr>
            <p:spPr bwMode="auto">
              <a:xfrm>
                <a:off x="1637" y="2917"/>
                <a:ext cx="37" cy="44"/>
              </a:xfrm>
              <a:custGeom>
                <a:avLst/>
                <a:gdLst>
                  <a:gd name="T0" fmla="*/ 105 w 105"/>
                  <a:gd name="T1" fmla="*/ 122 h 122"/>
                  <a:gd name="T2" fmla="*/ 15 w 105"/>
                  <a:gd name="T3" fmla="*/ 122 h 122"/>
                  <a:gd name="T4" fmla="*/ 0 w 105"/>
                  <a:gd name="T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5" h="122">
                    <a:moveTo>
                      <a:pt x="105" y="122"/>
                    </a:moveTo>
                    <a:lnTo>
                      <a:pt x="15" y="122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3" name="Freeform 199"/>
              <p:cNvSpPr>
                <a:spLocks/>
              </p:cNvSpPr>
              <p:nvPr/>
            </p:nvSpPr>
            <p:spPr bwMode="auto">
              <a:xfrm>
                <a:off x="1601" y="2906"/>
                <a:ext cx="73" cy="16"/>
              </a:xfrm>
              <a:custGeom>
                <a:avLst/>
                <a:gdLst>
                  <a:gd name="T0" fmla="*/ 205 w 207"/>
                  <a:gd name="T1" fmla="*/ 0 h 44"/>
                  <a:gd name="T2" fmla="*/ 207 w 207"/>
                  <a:gd name="T3" fmla="*/ 19 h 44"/>
                  <a:gd name="T4" fmla="*/ 2 w 207"/>
                  <a:gd name="T5" fmla="*/ 44 h 44"/>
                  <a:gd name="T6" fmla="*/ 0 w 207"/>
                  <a:gd name="T7" fmla="*/ 2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44">
                    <a:moveTo>
                      <a:pt x="205" y="0"/>
                    </a:moveTo>
                    <a:lnTo>
                      <a:pt x="207" y="19"/>
                    </a:lnTo>
                    <a:lnTo>
                      <a:pt x="2" y="44"/>
                    </a:lnTo>
                    <a:lnTo>
                      <a:pt x="0" y="2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4" name="Line 200"/>
              <p:cNvSpPr>
                <a:spLocks noChangeShapeType="1"/>
              </p:cNvSpPr>
              <p:nvPr/>
            </p:nvSpPr>
            <p:spPr bwMode="auto">
              <a:xfrm>
                <a:off x="1601" y="291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5" name="Line 201"/>
              <p:cNvSpPr>
                <a:spLocks noChangeShapeType="1"/>
              </p:cNvSpPr>
              <p:nvPr/>
            </p:nvSpPr>
            <p:spPr bwMode="auto">
              <a:xfrm flipV="1">
                <a:off x="953" y="3852"/>
                <a:ext cx="122" cy="143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6" name="Freeform 202"/>
              <p:cNvSpPr>
                <a:spLocks/>
              </p:cNvSpPr>
              <p:nvPr/>
            </p:nvSpPr>
            <p:spPr bwMode="auto">
              <a:xfrm>
                <a:off x="1047" y="3823"/>
                <a:ext cx="60" cy="52"/>
              </a:xfrm>
              <a:custGeom>
                <a:avLst/>
                <a:gdLst>
                  <a:gd name="T0" fmla="*/ 171 w 171"/>
                  <a:gd name="T1" fmla="*/ 134 h 149"/>
                  <a:gd name="T2" fmla="*/ 158 w 171"/>
                  <a:gd name="T3" fmla="*/ 149 h 149"/>
                  <a:gd name="T4" fmla="*/ 0 w 171"/>
                  <a:gd name="T5" fmla="*/ 15 h 149"/>
                  <a:gd name="T6" fmla="*/ 12 w 171"/>
                  <a:gd name="T7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49">
                    <a:moveTo>
                      <a:pt x="171" y="134"/>
                    </a:moveTo>
                    <a:lnTo>
                      <a:pt x="158" y="149"/>
                    </a:lnTo>
                    <a:lnTo>
                      <a:pt x="0" y="15"/>
                    </a:lnTo>
                    <a:lnTo>
                      <a:pt x="12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7" name="Line 203"/>
              <p:cNvSpPr>
                <a:spLocks noChangeShapeType="1"/>
              </p:cNvSpPr>
              <p:nvPr/>
            </p:nvSpPr>
            <p:spPr bwMode="auto">
              <a:xfrm flipH="1">
                <a:off x="1047" y="3823"/>
                <a:ext cx="4" cy="5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38" name="Line 204"/>
              <p:cNvSpPr>
                <a:spLocks noChangeShapeType="1"/>
              </p:cNvSpPr>
              <p:nvPr/>
            </p:nvSpPr>
            <p:spPr bwMode="auto">
              <a:xfrm flipV="1">
                <a:off x="1085" y="3931"/>
                <a:ext cx="106" cy="5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174" y="3896"/>
              <a:ext cx="41" cy="67"/>
            </a:xfrm>
            <a:custGeom>
              <a:avLst/>
              <a:gdLst>
                <a:gd name="T0" fmla="*/ 117 w 117"/>
                <a:gd name="T1" fmla="*/ 180 h 189"/>
                <a:gd name="T2" fmla="*/ 100 w 117"/>
                <a:gd name="T3" fmla="*/ 189 h 189"/>
                <a:gd name="T4" fmla="*/ 0 w 117"/>
                <a:gd name="T5" fmla="*/ 9 h 189"/>
                <a:gd name="T6" fmla="*/ 17 w 117"/>
                <a:gd name="T7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7" h="189">
                  <a:moveTo>
                    <a:pt x="117" y="180"/>
                  </a:moveTo>
                  <a:lnTo>
                    <a:pt x="100" y="189"/>
                  </a:lnTo>
                  <a:lnTo>
                    <a:pt x="0" y="9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 flipH="1">
              <a:off x="1174" y="389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V="1">
              <a:off x="1260" y="3936"/>
              <a:ext cx="85" cy="5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1324" y="3902"/>
              <a:ext cx="48" cy="65"/>
            </a:xfrm>
            <a:custGeom>
              <a:avLst/>
              <a:gdLst>
                <a:gd name="T0" fmla="*/ 134 w 134"/>
                <a:gd name="T1" fmla="*/ 172 h 182"/>
                <a:gd name="T2" fmla="*/ 117 w 134"/>
                <a:gd name="T3" fmla="*/ 182 h 182"/>
                <a:gd name="T4" fmla="*/ 0 w 134"/>
                <a:gd name="T5" fmla="*/ 11 h 182"/>
                <a:gd name="T6" fmla="*/ 17 w 134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34" y="172"/>
                  </a:moveTo>
                  <a:lnTo>
                    <a:pt x="117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210"/>
            <p:cNvSpPr>
              <a:spLocks noChangeShapeType="1"/>
            </p:cNvSpPr>
            <p:nvPr/>
          </p:nvSpPr>
          <p:spPr bwMode="auto">
            <a:xfrm flipH="1">
              <a:off x="1324" y="3902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V="1">
              <a:off x="1414" y="3942"/>
              <a:ext cx="90" cy="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1484" y="3908"/>
              <a:ext cx="47" cy="63"/>
            </a:xfrm>
            <a:custGeom>
              <a:avLst/>
              <a:gdLst>
                <a:gd name="T0" fmla="*/ 133 w 133"/>
                <a:gd name="T1" fmla="*/ 167 h 178"/>
                <a:gd name="T2" fmla="*/ 117 w 133"/>
                <a:gd name="T3" fmla="*/ 178 h 178"/>
                <a:gd name="T4" fmla="*/ 0 w 133"/>
                <a:gd name="T5" fmla="*/ 10 h 178"/>
                <a:gd name="T6" fmla="*/ 16 w 133"/>
                <a:gd name="T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3" h="178">
                  <a:moveTo>
                    <a:pt x="133" y="167"/>
                  </a:moveTo>
                  <a:lnTo>
                    <a:pt x="117" y="178"/>
                  </a:lnTo>
                  <a:lnTo>
                    <a:pt x="0" y="10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213"/>
            <p:cNvSpPr>
              <a:spLocks noChangeShapeType="1"/>
            </p:cNvSpPr>
            <p:nvPr/>
          </p:nvSpPr>
          <p:spPr bwMode="auto">
            <a:xfrm flipH="1">
              <a:off x="1484" y="3908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/>
            </p:cNvSpPr>
            <p:nvPr/>
          </p:nvSpPr>
          <p:spPr bwMode="auto">
            <a:xfrm>
              <a:off x="947" y="3931"/>
              <a:ext cx="276" cy="313"/>
            </a:xfrm>
            <a:custGeom>
              <a:avLst/>
              <a:gdLst>
                <a:gd name="T0" fmla="*/ 780 w 780"/>
                <a:gd name="T1" fmla="*/ 884 h 884"/>
                <a:gd name="T2" fmla="*/ 239 w 780"/>
                <a:gd name="T3" fmla="*/ 75 h 884"/>
                <a:gd name="T4" fmla="*/ 0 w 780"/>
                <a:gd name="T5" fmla="*/ 0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0" h="884">
                  <a:moveTo>
                    <a:pt x="780" y="884"/>
                  </a:moveTo>
                  <a:lnTo>
                    <a:pt x="239" y="7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930" y="3894"/>
              <a:ext cx="29" cy="72"/>
            </a:xfrm>
            <a:custGeom>
              <a:avLst/>
              <a:gdLst>
                <a:gd name="T0" fmla="*/ 63 w 82"/>
                <a:gd name="T1" fmla="*/ 0 h 203"/>
                <a:gd name="T2" fmla="*/ 82 w 82"/>
                <a:gd name="T3" fmla="*/ 6 h 203"/>
                <a:gd name="T4" fmla="*/ 19 w 82"/>
                <a:gd name="T5" fmla="*/ 203 h 203"/>
                <a:gd name="T6" fmla="*/ 0 w 82"/>
                <a:gd name="T7" fmla="*/ 197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03">
                  <a:moveTo>
                    <a:pt x="63" y="0"/>
                  </a:moveTo>
                  <a:lnTo>
                    <a:pt x="82" y="6"/>
                  </a:lnTo>
                  <a:lnTo>
                    <a:pt x="19" y="203"/>
                  </a:lnTo>
                  <a:lnTo>
                    <a:pt x="0" y="19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6"/>
            <p:cNvSpPr>
              <a:spLocks noChangeShapeType="1"/>
            </p:cNvSpPr>
            <p:nvPr/>
          </p:nvSpPr>
          <p:spPr bwMode="auto">
            <a:xfrm>
              <a:off x="930" y="3964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7"/>
            <p:cNvSpPr>
              <a:spLocks/>
            </p:cNvSpPr>
            <p:nvPr/>
          </p:nvSpPr>
          <p:spPr bwMode="auto">
            <a:xfrm>
              <a:off x="788" y="3804"/>
              <a:ext cx="733" cy="303"/>
            </a:xfrm>
            <a:custGeom>
              <a:avLst/>
              <a:gdLst>
                <a:gd name="T0" fmla="*/ 2071 w 2071"/>
                <a:gd name="T1" fmla="*/ 734 h 855"/>
                <a:gd name="T2" fmla="*/ 2071 w 2071"/>
                <a:gd name="T3" fmla="*/ 855 h 855"/>
                <a:gd name="T4" fmla="*/ 0 w 2071"/>
                <a:gd name="T5" fmla="*/ 0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71" h="855">
                  <a:moveTo>
                    <a:pt x="2071" y="734"/>
                  </a:moveTo>
                  <a:lnTo>
                    <a:pt x="2071" y="85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8"/>
            <p:cNvSpPr>
              <a:spLocks/>
            </p:cNvSpPr>
            <p:nvPr/>
          </p:nvSpPr>
          <p:spPr bwMode="auto">
            <a:xfrm>
              <a:off x="767" y="3768"/>
              <a:ext cx="35" cy="70"/>
            </a:xfrm>
            <a:custGeom>
              <a:avLst/>
              <a:gdLst>
                <a:gd name="T0" fmla="*/ 80 w 99"/>
                <a:gd name="T1" fmla="*/ 0 h 198"/>
                <a:gd name="T2" fmla="*/ 99 w 99"/>
                <a:gd name="T3" fmla="*/ 6 h 198"/>
                <a:gd name="T4" fmla="*/ 19 w 99"/>
                <a:gd name="T5" fmla="*/ 198 h 198"/>
                <a:gd name="T6" fmla="*/ 0 w 99"/>
                <a:gd name="T7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9" h="198">
                  <a:moveTo>
                    <a:pt x="80" y="0"/>
                  </a:moveTo>
                  <a:lnTo>
                    <a:pt x="99" y="6"/>
                  </a:lnTo>
                  <a:lnTo>
                    <a:pt x="19" y="198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19"/>
            <p:cNvSpPr>
              <a:spLocks noChangeShapeType="1"/>
            </p:cNvSpPr>
            <p:nvPr/>
          </p:nvSpPr>
          <p:spPr bwMode="auto">
            <a:xfrm>
              <a:off x="767" y="3836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20"/>
            <p:cNvSpPr>
              <a:spLocks/>
            </p:cNvSpPr>
            <p:nvPr/>
          </p:nvSpPr>
          <p:spPr bwMode="auto">
            <a:xfrm>
              <a:off x="495" y="3671"/>
              <a:ext cx="356" cy="324"/>
            </a:xfrm>
            <a:custGeom>
              <a:avLst/>
              <a:gdLst>
                <a:gd name="T0" fmla="*/ 0 w 1006"/>
                <a:gd name="T1" fmla="*/ 915 h 915"/>
                <a:gd name="T2" fmla="*/ 1006 w 1006"/>
                <a:gd name="T3" fmla="*/ 150 h 915"/>
                <a:gd name="T4" fmla="*/ 1006 w 1006"/>
                <a:gd name="T5" fmla="*/ 0 h 9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6" h="915">
                  <a:moveTo>
                    <a:pt x="0" y="915"/>
                  </a:moveTo>
                  <a:lnTo>
                    <a:pt x="1006" y="150"/>
                  </a:lnTo>
                  <a:lnTo>
                    <a:pt x="100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815" y="366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2"/>
            <p:cNvSpPr>
              <a:spLocks noChangeShapeType="1"/>
            </p:cNvSpPr>
            <p:nvPr/>
          </p:nvSpPr>
          <p:spPr bwMode="auto">
            <a:xfrm>
              <a:off x="815" y="366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V="1">
              <a:off x="1680" y="3958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1643" y="395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5"/>
            <p:cNvSpPr>
              <a:spLocks noChangeShapeType="1"/>
            </p:cNvSpPr>
            <p:nvPr/>
          </p:nvSpPr>
          <p:spPr bwMode="auto">
            <a:xfrm>
              <a:off x="1643" y="395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6"/>
            <p:cNvSpPr>
              <a:spLocks/>
            </p:cNvSpPr>
            <p:nvPr/>
          </p:nvSpPr>
          <p:spPr bwMode="auto">
            <a:xfrm>
              <a:off x="942" y="4855"/>
              <a:ext cx="255" cy="175"/>
            </a:xfrm>
            <a:custGeom>
              <a:avLst/>
              <a:gdLst>
                <a:gd name="T0" fmla="*/ 0 w 721"/>
                <a:gd name="T1" fmla="*/ 495 h 495"/>
                <a:gd name="T2" fmla="*/ 689 w 721"/>
                <a:gd name="T3" fmla="*/ 0 h 495"/>
                <a:gd name="T4" fmla="*/ 721 w 721"/>
                <a:gd name="T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1" h="495">
                  <a:moveTo>
                    <a:pt x="0" y="495"/>
                  </a:moveTo>
                  <a:lnTo>
                    <a:pt x="689" y="0"/>
                  </a:lnTo>
                  <a:lnTo>
                    <a:pt x="7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197" y="4819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8"/>
            <p:cNvSpPr>
              <a:spLocks noChangeShapeType="1"/>
            </p:cNvSpPr>
            <p:nvPr/>
          </p:nvSpPr>
          <p:spPr bwMode="auto">
            <a:xfrm flipH="1">
              <a:off x="1197" y="4819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V="1">
              <a:off x="1090" y="4961"/>
              <a:ext cx="107" cy="6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0"/>
            <p:cNvSpPr>
              <a:spLocks/>
            </p:cNvSpPr>
            <p:nvPr/>
          </p:nvSpPr>
          <p:spPr bwMode="auto">
            <a:xfrm>
              <a:off x="1178" y="4926"/>
              <a:ext cx="43" cy="66"/>
            </a:xfrm>
            <a:custGeom>
              <a:avLst/>
              <a:gdLst>
                <a:gd name="T0" fmla="*/ 121 w 121"/>
                <a:gd name="T1" fmla="*/ 175 h 186"/>
                <a:gd name="T2" fmla="*/ 104 w 121"/>
                <a:gd name="T3" fmla="*/ 186 h 186"/>
                <a:gd name="T4" fmla="*/ 0 w 121"/>
                <a:gd name="T5" fmla="*/ 10 h 186"/>
                <a:gd name="T6" fmla="*/ 16 w 121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86">
                  <a:moveTo>
                    <a:pt x="121" y="175"/>
                  </a:moveTo>
                  <a:lnTo>
                    <a:pt x="104" y="186"/>
                  </a:lnTo>
                  <a:lnTo>
                    <a:pt x="0" y="10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2" name="Line 231"/>
            <p:cNvSpPr>
              <a:spLocks noChangeShapeType="1"/>
            </p:cNvSpPr>
            <p:nvPr/>
          </p:nvSpPr>
          <p:spPr bwMode="auto">
            <a:xfrm flipH="1">
              <a:off x="1178" y="492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3" name="Line 232"/>
            <p:cNvSpPr>
              <a:spLocks noChangeShapeType="1"/>
            </p:cNvSpPr>
            <p:nvPr/>
          </p:nvSpPr>
          <p:spPr bwMode="auto">
            <a:xfrm flipV="1">
              <a:off x="1265" y="4972"/>
              <a:ext cx="80" cy="5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5" name="Freeform 233"/>
            <p:cNvSpPr>
              <a:spLocks/>
            </p:cNvSpPr>
            <p:nvPr/>
          </p:nvSpPr>
          <p:spPr bwMode="auto">
            <a:xfrm>
              <a:off x="1325" y="4938"/>
              <a:ext cx="46" cy="64"/>
            </a:xfrm>
            <a:custGeom>
              <a:avLst/>
              <a:gdLst>
                <a:gd name="T0" fmla="*/ 130 w 130"/>
                <a:gd name="T1" fmla="*/ 172 h 182"/>
                <a:gd name="T2" fmla="*/ 113 w 130"/>
                <a:gd name="T3" fmla="*/ 182 h 182"/>
                <a:gd name="T4" fmla="*/ 0 w 130"/>
                <a:gd name="T5" fmla="*/ 11 h 182"/>
                <a:gd name="T6" fmla="*/ 17 w 130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30" y="172"/>
                  </a:moveTo>
                  <a:lnTo>
                    <a:pt x="113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6" name="Line 234"/>
            <p:cNvSpPr>
              <a:spLocks noChangeShapeType="1"/>
            </p:cNvSpPr>
            <p:nvPr/>
          </p:nvSpPr>
          <p:spPr bwMode="auto">
            <a:xfrm flipH="1">
              <a:off x="1325" y="493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7" name="Line 235"/>
            <p:cNvSpPr>
              <a:spLocks noChangeShapeType="1"/>
            </p:cNvSpPr>
            <p:nvPr/>
          </p:nvSpPr>
          <p:spPr bwMode="auto">
            <a:xfrm flipV="1">
              <a:off x="1387" y="4966"/>
              <a:ext cx="91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8" name="Freeform 236"/>
            <p:cNvSpPr>
              <a:spLocks/>
            </p:cNvSpPr>
            <p:nvPr/>
          </p:nvSpPr>
          <p:spPr bwMode="auto">
            <a:xfrm>
              <a:off x="1455" y="4933"/>
              <a:ext cx="50" cy="62"/>
            </a:xfrm>
            <a:custGeom>
              <a:avLst/>
              <a:gdLst>
                <a:gd name="T0" fmla="*/ 140 w 140"/>
                <a:gd name="T1" fmla="*/ 163 h 175"/>
                <a:gd name="T2" fmla="*/ 126 w 140"/>
                <a:gd name="T3" fmla="*/ 175 h 175"/>
                <a:gd name="T4" fmla="*/ 0 w 140"/>
                <a:gd name="T5" fmla="*/ 12 h 175"/>
                <a:gd name="T6" fmla="*/ 15 w 140"/>
                <a:gd name="T7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0" h="175">
                  <a:moveTo>
                    <a:pt x="140" y="163"/>
                  </a:moveTo>
                  <a:lnTo>
                    <a:pt x="126" y="175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99" name="Line 237"/>
            <p:cNvSpPr>
              <a:spLocks noChangeShapeType="1"/>
            </p:cNvSpPr>
            <p:nvPr/>
          </p:nvSpPr>
          <p:spPr bwMode="auto">
            <a:xfrm flipH="1">
              <a:off x="1455" y="4933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0" name="Freeform 238"/>
            <p:cNvSpPr>
              <a:spLocks/>
            </p:cNvSpPr>
            <p:nvPr/>
          </p:nvSpPr>
          <p:spPr bwMode="auto">
            <a:xfrm>
              <a:off x="973" y="4871"/>
              <a:ext cx="542" cy="270"/>
            </a:xfrm>
            <a:custGeom>
              <a:avLst/>
              <a:gdLst>
                <a:gd name="T0" fmla="*/ 1529 w 1529"/>
                <a:gd name="T1" fmla="*/ 617 h 765"/>
                <a:gd name="T2" fmla="*/ 1471 w 1529"/>
                <a:gd name="T3" fmla="*/ 765 h 765"/>
                <a:gd name="T4" fmla="*/ 0 w 1529"/>
                <a:gd name="T5" fmla="*/ 0 h 7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9" h="765">
                  <a:moveTo>
                    <a:pt x="1529" y="617"/>
                  </a:moveTo>
                  <a:lnTo>
                    <a:pt x="1471" y="76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1" name="Freeform 239"/>
            <p:cNvSpPr>
              <a:spLocks/>
            </p:cNvSpPr>
            <p:nvPr/>
          </p:nvSpPr>
          <p:spPr bwMode="auto">
            <a:xfrm>
              <a:off x="950" y="4835"/>
              <a:ext cx="40" cy="68"/>
            </a:xfrm>
            <a:custGeom>
              <a:avLst/>
              <a:gdLst>
                <a:gd name="T0" fmla="*/ 96 w 113"/>
                <a:gd name="T1" fmla="*/ 0 h 192"/>
                <a:gd name="T2" fmla="*/ 113 w 113"/>
                <a:gd name="T3" fmla="*/ 8 h 192"/>
                <a:gd name="T4" fmla="*/ 17 w 113"/>
                <a:gd name="T5" fmla="*/ 192 h 192"/>
                <a:gd name="T6" fmla="*/ 0 w 113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192">
                  <a:moveTo>
                    <a:pt x="96" y="0"/>
                  </a:moveTo>
                  <a:lnTo>
                    <a:pt x="113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2" name="Line 240"/>
            <p:cNvSpPr>
              <a:spLocks noChangeShapeType="1"/>
            </p:cNvSpPr>
            <p:nvPr/>
          </p:nvSpPr>
          <p:spPr bwMode="auto">
            <a:xfrm>
              <a:off x="950" y="4900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3" name="Freeform 241"/>
            <p:cNvSpPr>
              <a:spLocks/>
            </p:cNvSpPr>
            <p:nvPr/>
          </p:nvSpPr>
          <p:spPr bwMode="auto">
            <a:xfrm>
              <a:off x="958" y="4945"/>
              <a:ext cx="276" cy="340"/>
            </a:xfrm>
            <a:custGeom>
              <a:avLst/>
              <a:gdLst>
                <a:gd name="T0" fmla="*/ 779 w 779"/>
                <a:gd name="T1" fmla="*/ 959 h 959"/>
                <a:gd name="T2" fmla="*/ 240 w 779"/>
                <a:gd name="T3" fmla="*/ 119 h 959"/>
                <a:gd name="T4" fmla="*/ 0 w 779"/>
                <a:gd name="T5" fmla="*/ 0 h 9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9" h="959">
                  <a:moveTo>
                    <a:pt x="779" y="959"/>
                  </a:moveTo>
                  <a:lnTo>
                    <a:pt x="240" y="1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4" name="Freeform 242"/>
            <p:cNvSpPr>
              <a:spLocks/>
            </p:cNvSpPr>
            <p:nvPr/>
          </p:nvSpPr>
          <p:spPr bwMode="auto">
            <a:xfrm>
              <a:off x="936" y="4910"/>
              <a:ext cx="38" cy="68"/>
            </a:xfrm>
            <a:custGeom>
              <a:avLst/>
              <a:gdLst>
                <a:gd name="T0" fmla="*/ 92 w 109"/>
                <a:gd name="T1" fmla="*/ 0 h 192"/>
                <a:gd name="T2" fmla="*/ 109 w 109"/>
                <a:gd name="T3" fmla="*/ 8 h 192"/>
                <a:gd name="T4" fmla="*/ 17 w 109"/>
                <a:gd name="T5" fmla="*/ 192 h 192"/>
                <a:gd name="T6" fmla="*/ 0 w 109"/>
                <a:gd name="T7" fmla="*/ 18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9" h="192">
                  <a:moveTo>
                    <a:pt x="92" y="0"/>
                  </a:moveTo>
                  <a:lnTo>
                    <a:pt x="109" y="8"/>
                  </a:lnTo>
                  <a:lnTo>
                    <a:pt x="17" y="192"/>
                  </a:lnTo>
                  <a:lnTo>
                    <a:pt x="0" y="18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5" name="Line 243"/>
            <p:cNvSpPr>
              <a:spLocks noChangeShapeType="1"/>
            </p:cNvSpPr>
            <p:nvPr/>
          </p:nvSpPr>
          <p:spPr bwMode="auto">
            <a:xfrm>
              <a:off x="936" y="4975"/>
              <a:ext cx="6" cy="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6" name="Freeform 244"/>
            <p:cNvSpPr>
              <a:spLocks/>
            </p:cNvSpPr>
            <p:nvPr/>
          </p:nvSpPr>
          <p:spPr bwMode="auto">
            <a:xfrm>
              <a:off x="485" y="4712"/>
              <a:ext cx="669" cy="318"/>
            </a:xfrm>
            <a:custGeom>
              <a:avLst/>
              <a:gdLst>
                <a:gd name="T0" fmla="*/ 0 w 1890"/>
                <a:gd name="T1" fmla="*/ 900 h 900"/>
                <a:gd name="T2" fmla="*/ 556 w 1890"/>
                <a:gd name="T3" fmla="*/ 510 h 900"/>
                <a:gd name="T4" fmla="*/ 945 w 1890"/>
                <a:gd name="T5" fmla="*/ 150 h 900"/>
                <a:gd name="T6" fmla="*/ 1890 w 1890"/>
                <a:gd name="T7" fmla="*/ 75 h 900"/>
                <a:gd name="T8" fmla="*/ 1890 w 1890"/>
                <a:gd name="T9" fmla="*/ 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0" h="900">
                  <a:moveTo>
                    <a:pt x="0" y="900"/>
                  </a:moveTo>
                  <a:lnTo>
                    <a:pt x="556" y="510"/>
                  </a:lnTo>
                  <a:lnTo>
                    <a:pt x="945" y="150"/>
                  </a:lnTo>
                  <a:lnTo>
                    <a:pt x="1890" y="75"/>
                  </a:lnTo>
                  <a:lnTo>
                    <a:pt x="18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7" name="Freeform 245"/>
            <p:cNvSpPr>
              <a:spLocks/>
            </p:cNvSpPr>
            <p:nvPr/>
          </p:nvSpPr>
          <p:spPr bwMode="auto">
            <a:xfrm>
              <a:off x="1117" y="4705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8" name="Line 246"/>
            <p:cNvSpPr>
              <a:spLocks noChangeShapeType="1"/>
            </p:cNvSpPr>
            <p:nvPr/>
          </p:nvSpPr>
          <p:spPr bwMode="auto">
            <a:xfrm>
              <a:off x="1117" y="4705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09" name="Freeform 247"/>
            <p:cNvSpPr>
              <a:spLocks/>
            </p:cNvSpPr>
            <p:nvPr/>
          </p:nvSpPr>
          <p:spPr bwMode="auto">
            <a:xfrm>
              <a:off x="1632" y="4966"/>
              <a:ext cx="53" cy="64"/>
            </a:xfrm>
            <a:custGeom>
              <a:avLst/>
              <a:gdLst>
                <a:gd name="T0" fmla="*/ 150 w 150"/>
                <a:gd name="T1" fmla="*/ 181 h 181"/>
                <a:gd name="T2" fmla="*/ 16 w 150"/>
                <a:gd name="T3" fmla="*/ 121 h 181"/>
                <a:gd name="T4" fmla="*/ 0 w 150"/>
                <a:gd name="T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181">
                  <a:moveTo>
                    <a:pt x="150" y="181"/>
                  </a:moveTo>
                  <a:lnTo>
                    <a:pt x="16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0" name="Freeform 248"/>
            <p:cNvSpPr>
              <a:spLocks/>
            </p:cNvSpPr>
            <p:nvPr/>
          </p:nvSpPr>
          <p:spPr bwMode="auto">
            <a:xfrm>
              <a:off x="1595" y="4955"/>
              <a:ext cx="73" cy="15"/>
            </a:xfrm>
            <a:custGeom>
              <a:avLst/>
              <a:gdLst>
                <a:gd name="T0" fmla="*/ 205 w 207"/>
                <a:gd name="T1" fmla="*/ 0 h 44"/>
                <a:gd name="T2" fmla="*/ 207 w 207"/>
                <a:gd name="T3" fmla="*/ 19 h 44"/>
                <a:gd name="T4" fmla="*/ 2 w 207"/>
                <a:gd name="T5" fmla="*/ 44 h 44"/>
                <a:gd name="T6" fmla="*/ 0 w 207"/>
                <a:gd name="T7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" h="44">
                  <a:moveTo>
                    <a:pt x="205" y="0"/>
                  </a:moveTo>
                  <a:lnTo>
                    <a:pt x="207" y="19"/>
                  </a:lnTo>
                  <a:lnTo>
                    <a:pt x="2" y="44"/>
                  </a:lnTo>
                  <a:lnTo>
                    <a:pt x="0" y="2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1" name="Line 249"/>
            <p:cNvSpPr>
              <a:spLocks noChangeShapeType="1"/>
            </p:cNvSpPr>
            <p:nvPr/>
          </p:nvSpPr>
          <p:spPr bwMode="auto">
            <a:xfrm>
              <a:off x="1595" y="496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2" name="Freeform 250"/>
            <p:cNvSpPr>
              <a:spLocks/>
            </p:cNvSpPr>
            <p:nvPr/>
          </p:nvSpPr>
          <p:spPr bwMode="auto">
            <a:xfrm>
              <a:off x="804" y="2976"/>
              <a:ext cx="1014" cy="194"/>
            </a:xfrm>
            <a:custGeom>
              <a:avLst/>
              <a:gdLst>
                <a:gd name="T0" fmla="*/ 0 w 2865"/>
                <a:gd name="T1" fmla="*/ 435 h 550"/>
                <a:gd name="T2" fmla="*/ 32 w 2865"/>
                <a:gd name="T3" fmla="*/ 376 h 550"/>
                <a:gd name="T4" fmla="*/ 87 w 2865"/>
                <a:gd name="T5" fmla="*/ 499 h 550"/>
                <a:gd name="T6" fmla="*/ 152 w 2865"/>
                <a:gd name="T7" fmla="*/ 382 h 550"/>
                <a:gd name="T8" fmla="*/ 206 w 2865"/>
                <a:gd name="T9" fmla="*/ 504 h 550"/>
                <a:gd name="T10" fmla="*/ 272 w 2865"/>
                <a:gd name="T11" fmla="*/ 387 h 550"/>
                <a:gd name="T12" fmla="*/ 326 w 2865"/>
                <a:gd name="T13" fmla="*/ 510 h 550"/>
                <a:gd name="T14" fmla="*/ 392 w 2865"/>
                <a:gd name="T15" fmla="*/ 393 h 550"/>
                <a:gd name="T16" fmla="*/ 446 w 2865"/>
                <a:gd name="T17" fmla="*/ 516 h 550"/>
                <a:gd name="T18" fmla="*/ 512 w 2865"/>
                <a:gd name="T19" fmla="*/ 399 h 550"/>
                <a:gd name="T20" fmla="*/ 566 w 2865"/>
                <a:gd name="T21" fmla="*/ 521 h 550"/>
                <a:gd name="T22" fmla="*/ 632 w 2865"/>
                <a:gd name="T23" fmla="*/ 404 h 550"/>
                <a:gd name="T24" fmla="*/ 686 w 2865"/>
                <a:gd name="T25" fmla="*/ 527 h 550"/>
                <a:gd name="T26" fmla="*/ 751 w 2865"/>
                <a:gd name="T27" fmla="*/ 410 h 550"/>
                <a:gd name="T28" fmla="*/ 806 w 2865"/>
                <a:gd name="T29" fmla="*/ 533 h 550"/>
                <a:gd name="T30" fmla="*/ 871 w 2865"/>
                <a:gd name="T31" fmla="*/ 416 h 550"/>
                <a:gd name="T32" fmla="*/ 926 w 2865"/>
                <a:gd name="T33" fmla="*/ 538 h 550"/>
                <a:gd name="T34" fmla="*/ 991 w 2865"/>
                <a:gd name="T35" fmla="*/ 421 h 550"/>
                <a:gd name="T36" fmla="*/ 1045 w 2865"/>
                <a:gd name="T37" fmla="*/ 544 h 550"/>
                <a:gd name="T38" fmla="*/ 1111 w 2865"/>
                <a:gd name="T39" fmla="*/ 427 h 550"/>
                <a:gd name="T40" fmla="*/ 1165 w 2865"/>
                <a:gd name="T41" fmla="*/ 550 h 550"/>
                <a:gd name="T42" fmla="*/ 1231 w 2865"/>
                <a:gd name="T43" fmla="*/ 433 h 550"/>
                <a:gd name="T44" fmla="*/ 1258 w 2865"/>
                <a:gd name="T45" fmla="*/ 494 h 550"/>
                <a:gd name="T46" fmla="*/ 1290 w 2865"/>
                <a:gd name="T47" fmla="*/ 496 h 550"/>
                <a:gd name="T48" fmla="*/ 2115 w 2865"/>
                <a:gd name="T49" fmla="*/ 496 h 550"/>
                <a:gd name="T50" fmla="*/ 2865 w 2865"/>
                <a:gd name="T5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65" h="550">
                  <a:moveTo>
                    <a:pt x="0" y="435"/>
                  </a:moveTo>
                  <a:lnTo>
                    <a:pt x="32" y="376"/>
                  </a:lnTo>
                  <a:lnTo>
                    <a:pt x="87" y="499"/>
                  </a:lnTo>
                  <a:lnTo>
                    <a:pt x="152" y="382"/>
                  </a:lnTo>
                  <a:lnTo>
                    <a:pt x="206" y="504"/>
                  </a:lnTo>
                  <a:lnTo>
                    <a:pt x="272" y="387"/>
                  </a:lnTo>
                  <a:lnTo>
                    <a:pt x="326" y="510"/>
                  </a:lnTo>
                  <a:lnTo>
                    <a:pt x="392" y="393"/>
                  </a:lnTo>
                  <a:lnTo>
                    <a:pt x="446" y="516"/>
                  </a:lnTo>
                  <a:lnTo>
                    <a:pt x="512" y="399"/>
                  </a:lnTo>
                  <a:lnTo>
                    <a:pt x="566" y="521"/>
                  </a:lnTo>
                  <a:lnTo>
                    <a:pt x="632" y="404"/>
                  </a:lnTo>
                  <a:lnTo>
                    <a:pt x="686" y="527"/>
                  </a:lnTo>
                  <a:lnTo>
                    <a:pt x="751" y="410"/>
                  </a:lnTo>
                  <a:lnTo>
                    <a:pt x="806" y="533"/>
                  </a:lnTo>
                  <a:lnTo>
                    <a:pt x="871" y="416"/>
                  </a:lnTo>
                  <a:lnTo>
                    <a:pt x="926" y="538"/>
                  </a:lnTo>
                  <a:lnTo>
                    <a:pt x="991" y="421"/>
                  </a:lnTo>
                  <a:lnTo>
                    <a:pt x="1045" y="544"/>
                  </a:lnTo>
                  <a:lnTo>
                    <a:pt x="1111" y="427"/>
                  </a:lnTo>
                  <a:lnTo>
                    <a:pt x="1165" y="550"/>
                  </a:lnTo>
                  <a:lnTo>
                    <a:pt x="1231" y="433"/>
                  </a:lnTo>
                  <a:lnTo>
                    <a:pt x="1258" y="494"/>
                  </a:lnTo>
                  <a:lnTo>
                    <a:pt x="1290" y="496"/>
                  </a:lnTo>
                  <a:lnTo>
                    <a:pt x="2115" y="496"/>
                  </a:lnTo>
                  <a:lnTo>
                    <a:pt x="28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3" name="Freeform 251"/>
            <p:cNvSpPr>
              <a:spLocks/>
            </p:cNvSpPr>
            <p:nvPr/>
          </p:nvSpPr>
          <p:spPr bwMode="auto">
            <a:xfrm>
              <a:off x="1798" y="2942"/>
              <a:ext cx="46" cy="64"/>
            </a:xfrm>
            <a:custGeom>
              <a:avLst/>
              <a:gdLst>
                <a:gd name="T0" fmla="*/ 130 w 130"/>
                <a:gd name="T1" fmla="*/ 172 h 182"/>
                <a:gd name="T2" fmla="*/ 113 w 130"/>
                <a:gd name="T3" fmla="*/ 182 h 182"/>
                <a:gd name="T4" fmla="*/ 0 w 130"/>
                <a:gd name="T5" fmla="*/ 11 h 182"/>
                <a:gd name="T6" fmla="*/ 17 w 130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30" y="172"/>
                  </a:moveTo>
                  <a:lnTo>
                    <a:pt x="113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4" name="Line 252"/>
            <p:cNvSpPr>
              <a:spLocks noChangeShapeType="1"/>
            </p:cNvSpPr>
            <p:nvPr/>
          </p:nvSpPr>
          <p:spPr bwMode="auto">
            <a:xfrm flipH="1">
              <a:off x="1798" y="2942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5" name="Freeform 253"/>
            <p:cNvSpPr>
              <a:spLocks/>
            </p:cNvSpPr>
            <p:nvPr/>
          </p:nvSpPr>
          <p:spPr bwMode="auto">
            <a:xfrm>
              <a:off x="799" y="4043"/>
              <a:ext cx="1034" cy="169"/>
            </a:xfrm>
            <a:custGeom>
              <a:avLst/>
              <a:gdLst>
                <a:gd name="T0" fmla="*/ 0 w 2924"/>
                <a:gd name="T1" fmla="*/ 420 h 478"/>
                <a:gd name="T2" fmla="*/ 29 w 2924"/>
                <a:gd name="T3" fmla="*/ 359 h 478"/>
                <a:gd name="T4" fmla="*/ 90 w 2924"/>
                <a:gd name="T5" fmla="*/ 478 h 478"/>
                <a:gd name="T6" fmla="*/ 149 w 2924"/>
                <a:gd name="T7" fmla="*/ 358 h 478"/>
                <a:gd name="T8" fmla="*/ 210 w 2924"/>
                <a:gd name="T9" fmla="*/ 477 h 478"/>
                <a:gd name="T10" fmla="*/ 269 w 2924"/>
                <a:gd name="T11" fmla="*/ 356 h 478"/>
                <a:gd name="T12" fmla="*/ 330 w 2924"/>
                <a:gd name="T13" fmla="*/ 476 h 478"/>
                <a:gd name="T14" fmla="*/ 389 w 2924"/>
                <a:gd name="T15" fmla="*/ 355 h 478"/>
                <a:gd name="T16" fmla="*/ 450 w 2924"/>
                <a:gd name="T17" fmla="*/ 474 h 478"/>
                <a:gd name="T18" fmla="*/ 509 w 2924"/>
                <a:gd name="T19" fmla="*/ 354 h 478"/>
                <a:gd name="T20" fmla="*/ 570 w 2924"/>
                <a:gd name="T21" fmla="*/ 473 h 478"/>
                <a:gd name="T22" fmla="*/ 629 w 2924"/>
                <a:gd name="T23" fmla="*/ 352 h 478"/>
                <a:gd name="T24" fmla="*/ 690 w 2924"/>
                <a:gd name="T25" fmla="*/ 472 h 478"/>
                <a:gd name="T26" fmla="*/ 749 w 2924"/>
                <a:gd name="T27" fmla="*/ 351 h 478"/>
                <a:gd name="T28" fmla="*/ 810 w 2924"/>
                <a:gd name="T29" fmla="*/ 470 h 478"/>
                <a:gd name="T30" fmla="*/ 869 w 2924"/>
                <a:gd name="T31" fmla="*/ 350 h 478"/>
                <a:gd name="T32" fmla="*/ 930 w 2924"/>
                <a:gd name="T33" fmla="*/ 469 h 478"/>
                <a:gd name="T34" fmla="*/ 989 w 2924"/>
                <a:gd name="T35" fmla="*/ 348 h 478"/>
                <a:gd name="T36" fmla="*/ 1050 w 2924"/>
                <a:gd name="T37" fmla="*/ 468 h 478"/>
                <a:gd name="T38" fmla="*/ 1109 w 2924"/>
                <a:gd name="T39" fmla="*/ 347 h 478"/>
                <a:gd name="T40" fmla="*/ 1170 w 2924"/>
                <a:gd name="T41" fmla="*/ 466 h 478"/>
                <a:gd name="T42" fmla="*/ 1229 w 2924"/>
                <a:gd name="T43" fmla="*/ 346 h 478"/>
                <a:gd name="T44" fmla="*/ 1290 w 2924"/>
                <a:gd name="T45" fmla="*/ 465 h 478"/>
                <a:gd name="T46" fmla="*/ 1349 w 2924"/>
                <a:gd name="T47" fmla="*/ 344 h 478"/>
                <a:gd name="T48" fmla="*/ 1379 w 2924"/>
                <a:gd name="T49" fmla="*/ 404 h 478"/>
                <a:gd name="T50" fmla="*/ 1424 w 2924"/>
                <a:gd name="T51" fmla="*/ 404 h 478"/>
                <a:gd name="T52" fmla="*/ 2924 w 2924"/>
                <a:gd name="T53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24" h="478">
                  <a:moveTo>
                    <a:pt x="0" y="420"/>
                  </a:moveTo>
                  <a:lnTo>
                    <a:pt x="29" y="359"/>
                  </a:lnTo>
                  <a:lnTo>
                    <a:pt x="90" y="478"/>
                  </a:lnTo>
                  <a:lnTo>
                    <a:pt x="149" y="358"/>
                  </a:lnTo>
                  <a:lnTo>
                    <a:pt x="210" y="477"/>
                  </a:lnTo>
                  <a:lnTo>
                    <a:pt x="269" y="356"/>
                  </a:lnTo>
                  <a:lnTo>
                    <a:pt x="330" y="476"/>
                  </a:lnTo>
                  <a:lnTo>
                    <a:pt x="389" y="355"/>
                  </a:lnTo>
                  <a:lnTo>
                    <a:pt x="450" y="474"/>
                  </a:lnTo>
                  <a:lnTo>
                    <a:pt x="509" y="354"/>
                  </a:lnTo>
                  <a:lnTo>
                    <a:pt x="570" y="473"/>
                  </a:lnTo>
                  <a:lnTo>
                    <a:pt x="629" y="352"/>
                  </a:lnTo>
                  <a:lnTo>
                    <a:pt x="690" y="472"/>
                  </a:lnTo>
                  <a:lnTo>
                    <a:pt x="749" y="351"/>
                  </a:lnTo>
                  <a:lnTo>
                    <a:pt x="810" y="470"/>
                  </a:lnTo>
                  <a:lnTo>
                    <a:pt x="869" y="350"/>
                  </a:lnTo>
                  <a:lnTo>
                    <a:pt x="930" y="469"/>
                  </a:lnTo>
                  <a:lnTo>
                    <a:pt x="989" y="348"/>
                  </a:lnTo>
                  <a:lnTo>
                    <a:pt x="1050" y="468"/>
                  </a:lnTo>
                  <a:lnTo>
                    <a:pt x="1109" y="347"/>
                  </a:lnTo>
                  <a:lnTo>
                    <a:pt x="1170" y="466"/>
                  </a:lnTo>
                  <a:lnTo>
                    <a:pt x="1229" y="346"/>
                  </a:lnTo>
                  <a:lnTo>
                    <a:pt x="1290" y="465"/>
                  </a:lnTo>
                  <a:lnTo>
                    <a:pt x="1349" y="344"/>
                  </a:lnTo>
                  <a:lnTo>
                    <a:pt x="1379" y="404"/>
                  </a:lnTo>
                  <a:lnTo>
                    <a:pt x="1424" y="404"/>
                  </a:lnTo>
                  <a:lnTo>
                    <a:pt x="292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6" name="Freeform 254"/>
            <p:cNvSpPr>
              <a:spLocks/>
            </p:cNvSpPr>
            <p:nvPr/>
          </p:nvSpPr>
          <p:spPr bwMode="auto">
            <a:xfrm>
              <a:off x="1825" y="4006"/>
              <a:ext cx="24" cy="73"/>
            </a:xfrm>
            <a:custGeom>
              <a:avLst/>
              <a:gdLst>
                <a:gd name="T0" fmla="*/ 69 w 69"/>
                <a:gd name="T1" fmla="*/ 200 h 205"/>
                <a:gd name="T2" fmla="*/ 50 w 69"/>
                <a:gd name="T3" fmla="*/ 205 h 205"/>
                <a:gd name="T4" fmla="*/ 0 w 69"/>
                <a:gd name="T5" fmla="*/ 4 h 205"/>
                <a:gd name="T6" fmla="*/ 19 w 69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205">
                  <a:moveTo>
                    <a:pt x="69" y="200"/>
                  </a:moveTo>
                  <a:lnTo>
                    <a:pt x="50" y="205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7" name="Line 255"/>
            <p:cNvSpPr>
              <a:spLocks noChangeShapeType="1"/>
            </p:cNvSpPr>
            <p:nvPr/>
          </p:nvSpPr>
          <p:spPr bwMode="auto">
            <a:xfrm flipH="1">
              <a:off x="1825" y="4006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8" name="Freeform 256"/>
            <p:cNvSpPr>
              <a:spLocks/>
            </p:cNvSpPr>
            <p:nvPr/>
          </p:nvSpPr>
          <p:spPr bwMode="auto">
            <a:xfrm>
              <a:off x="799" y="5046"/>
              <a:ext cx="1051" cy="185"/>
            </a:xfrm>
            <a:custGeom>
              <a:avLst/>
              <a:gdLst>
                <a:gd name="T0" fmla="*/ 0 w 2970"/>
                <a:gd name="T1" fmla="*/ 420 h 524"/>
                <a:gd name="T2" fmla="*/ 31 w 2970"/>
                <a:gd name="T3" fmla="*/ 360 h 524"/>
                <a:gd name="T4" fmla="*/ 88 w 2970"/>
                <a:gd name="T5" fmla="*/ 482 h 524"/>
                <a:gd name="T6" fmla="*/ 151 w 2970"/>
                <a:gd name="T7" fmla="*/ 364 h 524"/>
                <a:gd name="T8" fmla="*/ 208 w 2970"/>
                <a:gd name="T9" fmla="*/ 486 h 524"/>
                <a:gd name="T10" fmla="*/ 271 w 2970"/>
                <a:gd name="T11" fmla="*/ 368 h 524"/>
                <a:gd name="T12" fmla="*/ 327 w 2970"/>
                <a:gd name="T13" fmla="*/ 490 h 524"/>
                <a:gd name="T14" fmla="*/ 391 w 2970"/>
                <a:gd name="T15" fmla="*/ 372 h 524"/>
                <a:gd name="T16" fmla="*/ 447 w 2970"/>
                <a:gd name="T17" fmla="*/ 494 h 524"/>
                <a:gd name="T18" fmla="*/ 511 w 2970"/>
                <a:gd name="T19" fmla="*/ 375 h 524"/>
                <a:gd name="T20" fmla="*/ 567 w 2970"/>
                <a:gd name="T21" fmla="*/ 497 h 524"/>
                <a:gd name="T22" fmla="*/ 631 w 2970"/>
                <a:gd name="T23" fmla="*/ 379 h 524"/>
                <a:gd name="T24" fmla="*/ 687 w 2970"/>
                <a:gd name="T25" fmla="*/ 501 h 524"/>
                <a:gd name="T26" fmla="*/ 751 w 2970"/>
                <a:gd name="T27" fmla="*/ 383 h 524"/>
                <a:gd name="T28" fmla="*/ 807 w 2970"/>
                <a:gd name="T29" fmla="*/ 505 h 524"/>
                <a:gd name="T30" fmla="*/ 871 w 2970"/>
                <a:gd name="T31" fmla="*/ 387 h 524"/>
                <a:gd name="T32" fmla="*/ 927 w 2970"/>
                <a:gd name="T33" fmla="*/ 509 h 524"/>
                <a:gd name="T34" fmla="*/ 991 w 2970"/>
                <a:gd name="T35" fmla="*/ 391 h 524"/>
                <a:gd name="T36" fmla="*/ 1047 w 2970"/>
                <a:gd name="T37" fmla="*/ 512 h 524"/>
                <a:gd name="T38" fmla="*/ 1111 w 2970"/>
                <a:gd name="T39" fmla="*/ 394 h 524"/>
                <a:gd name="T40" fmla="*/ 1167 w 2970"/>
                <a:gd name="T41" fmla="*/ 516 h 524"/>
                <a:gd name="T42" fmla="*/ 1231 w 2970"/>
                <a:gd name="T43" fmla="*/ 398 h 524"/>
                <a:gd name="T44" fmla="*/ 1287 w 2970"/>
                <a:gd name="T45" fmla="*/ 520 h 524"/>
                <a:gd name="T46" fmla="*/ 1351 w 2970"/>
                <a:gd name="T47" fmla="*/ 402 h 524"/>
                <a:gd name="T48" fmla="*/ 1407 w 2970"/>
                <a:gd name="T49" fmla="*/ 524 h 524"/>
                <a:gd name="T50" fmla="*/ 1439 w 2970"/>
                <a:gd name="T51" fmla="*/ 465 h 524"/>
                <a:gd name="T52" fmla="*/ 1470 w 2970"/>
                <a:gd name="T53" fmla="*/ 466 h 524"/>
                <a:gd name="T54" fmla="*/ 2970 w 2970"/>
                <a:gd name="T55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970" h="524">
                  <a:moveTo>
                    <a:pt x="0" y="420"/>
                  </a:moveTo>
                  <a:lnTo>
                    <a:pt x="31" y="360"/>
                  </a:lnTo>
                  <a:lnTo>
                    <a:pt x="88" y="482"/>
                  </a:lnTo>
                  <a:lnTo>
                    <a:pt x="151" y="364"/>
                  </a:lnTo>
                  <a:lnTo>
                    <a:pt x="208" y="486"/>
                  </a:lnTo>
                  <a:lnTo>
                    <a:pt x="271" y="368"/>
                  </a:lnTo>
                  <a:lnTo>
                    <a:pt x="327" y="490"/>
                  </a:lnTo>
                  <a:lnTo>
                    <a:pt x="391" y="372"/>
                  </a:lnTo>
                  <a:lnTo>
                    <a:pt x="447" y="494"/>
                  </a:lnTo>
                  <a:lnTo>
                    <a:pt x="511" y="375"/>
                  </a:lnTo>
                  <a:lnTo>
                    <a:pt x="567" y="497"/>
                  </a:lnTo>
                  <a:lnTo>
                    <a:pt x="631" y="379"/>
                  </a:lnTo>
                  <a:lnTo>
                    <a:pt x="687" y="501"/>
                  </a:lnTo>
                  <a:lnTo>
                    <a:pt x="751" y="383"/>
                  </a:lnTo>
                  <a:lnTo>
                    <a:pt x="807" y="505"/>
                  </a:lnTo>
                  <a:lnTo>
                    <a:pt x="871" y="387"/>
                  </a:lnTo>
                  <a:lnTo>
                    <a:pt x="927" y="509"/>
                  </a:lnTo>
                  <a:lnTo>
                    <a:pt x="991" y="391"/>
                  </a:lnTo>
                  <a:lnTo>
                    <a:pt x="1047" y="512"/>
                  </a:lnTo>
                  <a:lnTo>
                    <a:pt x="1111" y="394"/>
                  </a:lnTo>
                  <a:lnTo>
                    <a:pt x="1167" y="516"/>
                  </a:lnTo>
                  <a:lnTo>
                    <a:pt x="1231" y="398"/>
                  </a:lnTo>
                  <a:lnTo>
                    <a:pt x="1287" y="520"/>
                  </a:lnTo>
                  <a:lnTo>
                    <a:pt x="1351" y="402"/>
                  </a:lnTo>
                  <a:lnTo>
                    <a:pt x="1407" y="524"/>
                  </a:lnTo>
                  <a:lnTo>
                    <a:pt x="1439" y="465"/>
                  </a:lnTo>
                  <a:lnTo>
                    <a:pt x="1470" y="466"/>
                  </a:lnTo>
                  <a:lnTo>
                    <a:pt x="297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19" name="Freeform 257"/>
            <p:cNvSpPr>
              <a:spLocks/>
            </p:cNvSpPr>
            <p:nvPr/>
          </p:nvSpPr>
          <p:spPr bwMode="auto">
            <a:xfrm>
              <a:off x="1839" y="5010"/>
              <a:ext cx="28" cy="71"/>
            </a:xfrm>
            <a:custGeom>
              <a:avLst/>
              <a:gdLst>
                <a:gd name="T0" fmla="*/ 77 w 77"/>
                <a:gd name="T1" fmla="*/ 196 h 201"/>
                <a:gd name="T2" fmla="*/ 59 w 77"/>
                <a:gd name="T3" fmla="*/ 201 h 201"/>
                <a:gd name="T4" fmla="*/ 0 w 77"/>
                <a:gd name="T5" fmla="*/ 4 h 201"/>
                <a:gd name="T6" fmla="*/ 19 w 77"/>
                <a:gd name="T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201">
                  <a:moveTo>
                    <a:pt x="77" y="196"/>
                  </a:moveTo>
                  <a:lnTo>
                    <a:pt x="59" y="201"/>
                  </a:ln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0" name="Line 258"/>
            <p:cNvSpPr>
              <a:spLocks noChangeShapeType="1"/>
            </p:cNvSpPr>
            <p:nvPr/>
          </p:nvSpPr>
          <p:spPr bwMode="auto">
            <a:xfrm flipH="1">
              <a:off x="1839" y="5010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1" name="Freeform 259"/>
            <p:cNvSpPr>
              <a:spLocks/>
            </p:cNvSpPr>
            <p:nvPr/>
          </p:nvSpPr>
          <p:spPr bwMode="auto">
            <a:xfrm>
              <a:off x="1334" y="5211"/>
              <a:ext cx="484" cy="69"/>
            </a:xfrm>
            <a:custGeom>
              <a:avLst/>
              <a:gdLst>
                <a:gd name="T0" fmla="*/ 1366 w 1366"/>
                <a:gd name="T1" fmla="*/ 0 h 195"/>
                <a:gd name="T2" fmla="*/ 1366 w 1366"/>
                <a:gd name="T3" fmla="*/ 195 h 195"/>
                <a:gd name="T4" fmla="*/ 0 w 1366"/>
                <a:gd name="T5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6" h="195">
                  <a:moveTo>
                    <a:pt x="1366" y="0"/>
                  </a:moveTo>
                  <a:lnTo>
                    <a:pt x="1366" y="195"/>
                  </a:lnTo>
                  <a:lnTo>
                    <a:pt x="0" y="19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2" name="Arc 260"/>
            <p:cNvSpPr>
              <a:spLocks/>
            </p:cNvSpPr>
            <p:nvPr/>
          </p:nvSpPr>
          <p:spPr bwMode="auto">
            <a:xfrm>
              <a:off x="1064" y="4701"/>
              <a:ext cx="271" cy="579"/>
            </a:xfrm>
            <a:custGeom>
              <a:avLst/>
              <a:gdLst>
                <a:gd name="G0" fmla="+- 21600 0 0"/>
                <a:gd name="G1" fmla="+- 37 0 0"/>
                <a:gd name="G2" fmla="+- 21600 0 0"/>
                <a:gd name="T0" fmla="*/ 21520 w 21600"/>
                <a:gd name="T1" fmla="*/ 21637 h 21637"/>
                <a:gd name="T2" fmla="*/ 0 w 21600"/>
                <a:gd name="T3" fmla="*/ 0 h 21637"/>
                <a:gd name="T4" fmla="*/ 21600 w 21600"/>
                <a:gd name="T5" fmla="*/ 37 h 2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7" fill="none" extrusionOk="0">
                  <a:moveTo>
                    <a:pt x="21520" y="21636"/>
                  </a:moveTo>
                  <a:cubicBezTo>
                    <a:pt x="9621" y="21592"/>
                    <a:pt x="0" y="11935"/>
                    <a:pt x="0" y="37"/>
                  </a:cubicBezTo>
                  <a:cubicBezTo>
                    <a:pt x="-1" y="24"/>
                    <a:pt x="0" y="12"/>
                    <a:pt x="0" y="0"/>
                  </a:cubicBezTo>
                </a:path>
                <a:path w="21600" h="21637" stroke="0" extrusionOk="0">
                  <a:moveTo>
                    <a:pt x="21520" y="21636"/>
                  </a:moveTo>
                  <a:cubicBezTo>
                    <a:pt x="9621" y="21592"/>
                    <a:pt x="0" y="11935"/>
                    <a:pt x="0" y="37"/>
                  </a:cubicBezTo>
                  <a:cubicBezTo>
                    <a:pt x="-1" y="24"/>
                    <a:pt x="0" y="12"/>
                    <a:pt x="0" y="0"/>
                  </a:cubicBezTo>
                  <a:lnTo>
                    <a:pt x="21600" y="3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3" name="Freeform 261"/>
            <p:cNvSpPr>
              <a:spLocks/>
            </p:cNvSpPr>
            <p:nvPr/>
          </p:nvSpPr>
          <p:spPr bwMode="auto">
            <a:xfrm>
              <a:off x="1045" y="4701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4" name="Freeform 262"/>
            <p:cNvSpPr>
              <a:spLocks/>
            </p:cNvSpPr>
            <p:nvPr/>
          </p:nvSpPr>
          <p:spPr bwMode="auto">
            <a:xfrm>
              <a:off x="1303" y="4175"/>
              <a:ext cx="515" cy="43"/>
            </a:xfrm>
            <a:custGeom>
              <a:avLst/>
              <a:gdLst>
                <a:gd name="T0" fmla="*/ 1456 w 1456"/>
                <a:gd name="T1" fmla="*/ 0 h 120"/>
                <a:gd name="T2" fmla="*/ 1456 w 1456"/>
                <a:gd name="T3" fmla="*/ 120 h 120"/>
                <a:gd name="T4" fmla="*/ 0 w 1456"/>
                <a:gd name="T5" fmla="*/ 10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6" h="120">
                  <a:moveTo>
                    <a:pt x="1456" y="0"/>
                  </a:moveTo>
                  <a:lnTo>
                    <a:pt x="1456" y="120"/>
                  </a:lnTo>
                  <a:lnTo>
                    <a:pt x="0" y="1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5" name="Arc 263"/>
            <p:cNvSpPr>
              <a:spLocks/>
            </p:cNvSpPr>
            <p:nvPr/>
          </p:nvSpPr>
          <p:spPr bwMode="auto">
            <a:xfrm>
              <a:off x="958" y="3565"/>
              <a:ext cx="345" cy="647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6" name="Freeform 264"/>
            <p:cNvSpPr>
              <a:spLocks/>
            </p:cNvSpPr>
            <p:nvPr/>
          </p:nvSpPr>
          <p:spPr bwMode="auto">
            <a:xfrm>
              <a:off x="939" y="3565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7" name="Freeform 265"/>
            <p:cNvSpPr>
              <a:spLocks/>
            </p:cNvSpPr>
            <p:nvPr/>
          </p:nvSpPr>
          <p:spPr bwMode="auto">
            <a:xfrm>
              <a:off x="1350" y="3119"/>
              <a:ext cx="473" cy="48"/>
            </a:xfrm>
            <a:custGeom>
              <a:avLst/>
              <a:gdLst>
                <a:gd name="T0" fmla="*/ 1336 w 1336"/>
                <a:gd name="T1" fmla="*/ 0 h 134"/>
                <a:gd name="T2" fmla="*/ 1336 w 1336"/>
                <a:gd name="T3" fmla="*/ 119 h 134"/>
                <a:gd name="T4" fmla="*/ 0 w 1336"/>
                <a:gd name="T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6" h="134">
                  <a:moveTo>
                    <a:pt x="1336" y="0"/>
                  </a:moveTo>
                  <a:lnTo>
                    <a:pt x="1336" y="119"/>
                  </a:lnTo>
                  <a:lnTo>
                    <a:pt x="0" y="134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8" name="Arc 266"/>
            <p:cNvSpPr>
              <a:spLocks/>
            </p:cNvSpPr>
            <p:nvPr/>
          </p:nvSpPr>
          <p:spPr bwMode="auto">
            <a:xfrm>
              <a:off x="942" y="2556"/>
              <a:ext cx="409" cy="611"/>
            </a:xfrm>
            <a:custGeom>
              <a:avLst/>
              <a:gdLst>
                <a:gd name="G0" fmla="+- 21600 0 0"/>
                <a:gd name="G1" fmla="+- 35 0 0"/>
                <a:gd name="G2" fmla="+- 21600 0 0"/>
                <a:gd name="T0" fmla="*/ 21547 w 21600"/>
                <a:gd name="T1" fmla="*/ 21635 h 21635"/>
                <a:gd name="T2" fmla="*/ 0 w 21600"/>
                <a:gd name="T3" fmla="*/ 0 h 21635"/>
                <a:gd name="T4" fmla="*/ 21600 w 21600"/>
                <a:gd name="T5" fmla="*/ 35 h 21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5" fill="none" extrusionOk="0">
                  <a:moveTo>
                    <a:pt x="21547" y="21634"/>
                  </a:moveTo>
                  <a:cubicBezTo>
                    <a:pt x="9638" y="21605"/>
                    <a:pt x="0" y="11943"/>
                    <a:pt x="0" y="35"/>
                  </a:cubicBezTo>
                  <a:cubicBezTo>
                    <a:pt x="-1" y="23"/>
                    <a:pt x="0" y="11"/>
                    <a:pt x="0" y="0"/>
                  </a:cubicBezTo>
                </a:path>
                <a:path w="21600" h="21635" stroke="0" extrusionOk="0">
                  <a:moveTo>
                    <a:pt x="21547" y="21634"/>
                  </a:moveTo>
                  <a:cubicBezTo>
                    <a:pt x="9638" y="21605"/>
                    <a:pt x="0" y="11943"/>
                    <a:pt x="0" y="35"/>
                  </a:cubicBezTo>
                  <a:cubicBezTo>
                    <a:pt x="-1" y="23"/>
                    <a:pt x="0" y="11"/>
                    <a:pt x="0" y="0"/>
                  </a:cubicBezTo>
                  <a:lnTo>
                    <a:pt x="21600" y="3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29" name="Freeform 267"/>
            <p:cNvSpPr>
              <a:spLocks/>
            </p:cNvSpPr>
            <p:nvPr/>
          </p:nvSpPr>
          <p:spPr bwMode="auto">
            <a:xfrm>
              <a:off x="923" y="2556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0" name="Arc 268"/>
            <p:cNvSpPr>
              <a:spLocks/>
            </p:cNvSpPr>
            <p:nvPr/>
          </p:nvSpPr>
          <p:spPr bwMode="auto">
            <a:xfrm>
              <a:off x="1197" y="3082"/>
              <a:ext cx="74" cy="6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1" name="Arc 269"/>
            <p:cNvSpPr>
              <a:spLocks/>
            </p:cNvSpPr>
            <p:nvPr/>
          </p:nvSpPr>
          <p:spPr bwMode="auto">
            <a:xfrm>
              <a:off x="889" y="3151"/>
              <a:ext cx="382" cy="102"/>
            </a:xfrm>
            <a:custGeom>
              <a:avLst/>
              <a:gdLst>
                <a:gd name="G0" fmla="+- 0 0 0"/>
                <a:gd name="G1" fmla="+- 215 0 0"/>
                <a:gd name="G2" fmla="+- 21600 0 0"/>
                <a:gd name="T0" fmla="*/ 21599 w 21600"/>
                <a:gd name="T1" fmla="*/ 0 h 21815"/>
                <a:gd name="T2" fmla="*/ 0 w 21600"/>
                <a:gd name="T3" fmla="*/ 21815 h 21815"/>
                <a:gd name="T4" fmla="*/ 0 w 21600"/>
                <a:gd name="T5" fmla="*/ 215 h 2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5" fill="none" extrusionOk="0">
                  <a:moveTo>
                    <a:pt x="21598" y="0"/>
                  </a:moveTo>
                  <a:cubicBezTo>
                    <a:pt x="21599" y="71"/>
                    <a:pt x="21600" y="143"/>
                    <a:pt x="21600" y="215"/>
                  </a:cubicBezTo>
                  <a:cubicBezTo>
                    <a:pt x="21600" y="12144"/>
                    <a:pt x="11929" y="21814"/>
                    <a:pt x="0" y="21815"/>
                  </a:cubicBezTo>
                </a:path>
                <a:path w="21600" h="21815" stroke="0" extrusionOk="0">
                  <a:moveTo>
                    <a:pt x="21598" y="0"/>
                  </a:moveTo>
                  <a:cubicBezTo>
                    <a:pt x="21599" y="71"/>
                    <a:pt x="21600" y="143"/>
                    <a:pt x="21600" y="215"/>
                  </a:cubicBezTo>
                  <a:cubicBezTo>
                    <a:pt x="21600" y="12144"/>
                    <a:pt x="11929" y="21814"/>
                    <a:pt x="0" y="21815"/>
                  </a:cubicBezTo>
                  <a:lnTo>
                    <a:pt x="0" y="21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2" name="Freeform 270"/>
            <p:cNvSpPr>
              <a:spLocks/>
            </p:cNvSpPr>
            <p:nvPr/>
          </p:nvSpPr>
          <p:spPr bwMode="auto">
            <a:xfrm>
              <a:off x="889" y="3233"/>
              <a:ext cx="52" cy="37"/>
            </a:xfrm>
            <a:custGeom>
              <a:avLst/>
              <a:gdLst>
                <a:gd name="T0" fmla="*/ 0 w 52"/>
                <a:gd name="T1" fmla="*/ 19 h 37"/>
                <a:gd name="T2" fmla="*/ 52 w 52"/>
                <a:gd name="T3" fmla="*/ 37 h 37"/>
                <a:gd name="T4" fmla="*/ 38 w 52"/>
                <a:gd name="T5" fmla="*/ 19 h 37"/>
                <a:gd name="T6" fmla="*/ 52 w 52"/>
                <a:gd name="T7" fmla="*/ 0 h 37"/>
                <a:gd name="T8" fmla="*/ 0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9"/>
                  </a:moveTo>
                  <a:lnTo>
                    <a:pt x="52" y="37"/>
                  </a:lnTo>
                  <a:lnTo>
                    <a:pt x="38" y="19"/>
                  </a:lnTo>
                  <a:lnTo>
                    <a:pt x="52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3" name="Arc 271"/>
            <p:cNvSpPr>
              <a:spLocks/>
            </p:cNvSpPr>
            <p:nvPr/>
          </p:nvSpPr>
          <p:spPr bwMode="auto">
            <a:xfrm>
              <a:off x="1202" y="4122"/>
              <a:ext cx="69" cy="5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4" name="Arc 272"/>
            <p:cNvSpPr>
              <a:spLocks/>
            </p:cNvSpPr>
            <p:nvPr/>
          </p:nvSpPr>
          <p:spPr bwMode="auto">
            <a:xfrm>
              <a:off x="910" y="4175"/>
              <a:ext cx="361" cy="133"/>
            </a:xfrm>
            <a:custGeom>
              <a:avLst/>
              <a:gdLst>
                <a:gd name="G0" fmla="+- 0 0 0"/>
                <a:gd name="G1" fmla="+- 163 0 0"/>
                <a:gd name="G2" fmla="+- 21600 0 0"/>
                <a:gd name="T0" fmla="*/ 21599 w 21600"/>
                <a:gd name="T1" fmla="*/ 0 h 21763"/>
                <a:gd name="T2" fmla="*/ 0 w 21600"/>
                <a:gd name="T3" fmla="*/ 21763 h 21763"/>
                <a:gd name="T4" fmla="*/ 0 w 21600"/>
                <a:gd name="T5" fmla="*/ 163 h 21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63" fill="none" extrusionOk="0">
                  <a:moveTo>
                    <a:pt x="21599" y="-1"/>
                  </a:moveTo>
                  <a:cubicBezTo>
                    <a:pt x="21599" y="54"/>
                    <a:pt x="21600" y="108"/>
                    <a:pt x="21600" y="163"/>
                  </a:cubicBezTo>
                  <a:cubicBezTo>
                    <a:pt x="21600" y="12092"/>
                    <a:pt x="11929" y="21762"/>
                    <a:pt x="0" y="21763"/>
                  </a:cubicBezTo>
                </a:path>
                <a:path w="21600" h="21763" stroke="0" extrusionOk="0">
                  <a:moveTo>
                    <a:pt x="21599" y="-1"/>
                  </a:moveTo>
                  <a:cubicBezTo>
                    <a:pt x="21599" y="54"/>
                    <a:pt x="21600" y="108"/>
                    <a:pt x="21600" y="163"/>
                  </a:cubicBezTo>
                  <a:cubicBezTo>
                    <a:pt x="21600" y="12092"/>
                    <a:pt x="11929" y="21762"/>
                    <a:pt x="0" y="21763"/>
                  </a:cubicBezTo>
                  <a:lnTo>
                    <a:pt x="0" y="16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5" name="Freeform 273"/>
            <p:cNvSpPr>
              <a:spLocks/>
            </p:cNvSpPr>
            <p:nvPr/>
          </p:nvSpPr>
          <p:spPr bwMode="auto">
            <a:xfrm>
              <a:off x="910" y="4289"/>
              <a:ext cx="51" cy="37"/>
            </a:xfrm>
            <a:custGeom>
              <a:avLst/>
              <a:gdLst>
                <a:gd name="T0" fmla="*/ 0 w 51"/>
                <a:gd name="T1" fmla="*/ 19 h 37"/>
                <a:gd name="T2" fmla="*/ 51 w 51"/>
                <a:gd name="T3" fmla="*/ 37 h 37"/>
                <a:gd name="T4" fmla="*/ 38 w 51"/>
                <a:gd name="T5" fmla="*/ 19 h 37"/>
                <a:gd name="T6" fmla="*/ 51 w 51"/>
                <a:gd name="T7" fmla="*/ 0 h 37"/>
                <a:gd name="T8" fmla="*/ 0 w 51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7">
                  <a:moveTo>
                    <a:pt x="0" y="19"/>
                  </a:moveTo>
                  <a:lnTo>
                    <a:pt x="51" y="37"/>
                  </a:lnTo>
                  <a:lnTo>
                    <a:pt x="38" y="19"/>
                  </a:lnTo>
                  <a:lnTo>
                    <a:pt x="51" y="0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6" name="Arc 274"/>
            <p:cNvSpPr>
              <a:spLocks/>
            </p:cNvSpPr>
            <p:nvPr/>
          </p:nvSpPr>
          <p:spPr bwMode="auto">
            <a:xfrm>
              <a:off x="1212" y="5158"/>
              <a:ext cx="59" cy="5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7" name="Arc 275"/>
            <p:cNvSpPr>
              <a:spLocks/>
            </p:cNvSpPr>
            <p:nvPr/>
          </p:nvSpPr>
          <p:spPr bwMode="auto">
            <a:xfrm>
              <a:off x="926" y="5216"/>
              <a:ext cx="345" cy="127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38" name="Freeform 276"/>
            <p:cNvSpPr>
              <a:spLocks/>
            </p:cNvSpPr>
            <p:nvPr/>
          </p:nvSpPr>
          <p:spPr bwMode="auto">
            <a:xfrm>
              <a:off x="926" y="5325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9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52425" y="457200"/>
            <a:ext cx="6210300" cy="8431213"/>
            <a:chOff x="222" y="288"/>
            <a:chExt cx="3912" cy="5311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2" y="288"/>
              <a:ext cx="3906" cy="5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56" y="2492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14" y="2492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56" y="242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14" y="242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56" y="235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14" y="235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56" y="228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14" y="228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56" y="2212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40" y="21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576" y="2190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56" y="21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14" y="214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56" y="20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14" y="2074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56" y="20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14" y="200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56" y="19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14" y="193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56" y="1862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40" y="184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576" y="184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56" y="17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14" y="1793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56" y="17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14" y="17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56" y="16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4" name="Line 32"/>
            <p:cNvSpPr>
              <a:spLocks noChangeShapeType="1"/>
            </p:cNvSpPr>
            <p:nvPr/>
          </p:nvSpPr>
          <p:spPr bwMode="auto">
            <a:xfrm>
              <a:off x="3914" y="165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5" name="Line 33"/>
            <p:cNvSpPr>
              <a:spLocks noChangeShapeType="1"/>
            </p:cNvSpPr>
            <p:nvPr/>
          </p:nvSpPr>
          <p:spPr bwMode="auto">
            <a:xfrm>
              <a:off x="256" y="158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7" name="Line 34"/>
            <p:cNvSpPr>
              <a:spLocks noChangeShapeType="1"/>
            </p:cNvSpPr>
            <p:nvPr/>
          </p:nvSpPr>
          <p:spPr bwMode="auto">
            <a:xfrm>
              <a:off x="3914" y="158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8" name="Line 35"/>
            <p:cNvSpPr>
              <a:spLocks noChangeShapeType="1"/>
            </p:cNvSpPr>
            <p:nvPr/>
          </p:nvSpPr>
          <p:spPr bwMode="auto">
            <a:xfrm>
              <a:off x="256" y="1512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49" name="Line 36"/>
            <p:cNvSpPr>
              <a:spLocks noChangeShapeType="1"/>
            </p:cNvSpPr>
            <p:nvPr/>
          </p:nvSpPr>
          <p:spPr bwMode="auto">
            <a:xfrm>
              <a:off x="1640" y="149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0" name="Line 37"/>
            <p:cNvSpPr>
              <a:spLocks noChangeShapeType="1"/>
            </p:cNvSpPr>
            <p:nvPr/>
          </p:nvSpPr>
          <p:spPr bwMode="auto">
            <a:xfrm>
              <a:off x="2576" y="1491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1" name="Line 38"/>
            <p:cNvSpPr>
              <a:spLocks noChangeShapeType="1"/>
            </p:cNvSpPr>
            <p:nvPr/>
          </p:nvSpPr>
          <p:spPr bwMode="auto">
            <a:xfrm>
              <a:off x="256" y="1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2" name="Line 39"/>
            <p:cNvSpPr>
              <a:spLocks noChangeShapeType="1"/>
            </p:cNvSpPr>
            <p:nvPr/>
          </p:nvSpPr>
          <p:spPr bwMode="auto">
            <a:xfrm>
              <a:off x="3914" y="14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3" name="Line 40"/>
            <p:cNvSpPr>
              <a:spLocks noChangeShapeType="1"/>
            </p:cNvSpPr>
            <p:nvPr/>
          </p:nvSpPr>
          <p:spPr bwMode="auto">
            <a:xfrm>
              <a:off x="256" y="136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4" name="Line 41"/>
            <p:cNvSpPr>
              <a:spLocks noChangeShapeType="1"/>
            </p:cNvSpPr>
            <p:nvPr/>
          </p:nvSpPr>
          <p:spPr bwMode="auto">
            <a:xfrm>
              <a:off x="3914" y="136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5" name="Line 42"/>
            <p:cNvSpPr>
              <a:spLocks noChangeShapeType="1"/>
            </p:cNvSpPr>
            <p:nvPr/>
          </p:nvSpPr>
          <p:spPr bwMode="auto">
            <a:xfrm>
              <a:off x="256" y="130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6" name="Line 43"/>
            <p:cNvSpPr>
              <a:spLocks noChangeShapeType="1"/>
            </p:cNvSpPr>
            <p:nvPr/>
          </p:nvSpPr>
          <p:spPr bwMode="auto">
            <a:xfrm>
              <a:off x="3914" y="130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7" name="Line 44"/>
            <p:cNvSpPr>
              <a:spLocks noChangeShapeType="1"/>
            </p:cNvSpPr>
            <p:nvPr/>
          </p:nvSpPr>
          <p:spPr bwMode="auto">
            <a:xfrm>
              <a:off x="256" y="123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8" name="Line 45"/>
            <p:cNvSpPr>
              <a:spLocks noChangeShapeType="1"/>
            </p:cNvSpPr>
            <p:nvPr/>
          </p:nvSpPr>
          <p:spPr bwMode="auto">
            <a:xfrm>
              <a:off x="3914" y="1231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59" name="Line 46"/>
            <p:cNvSpPr>
              <a:spLocks noChangeShapeType="1"/>
            </p:cNvSpPr>
            <p:nvPr/>
          </p:nvSpPr>
          <p:spPr bwMode="auto">
            <a:xfrm>
              <a:off x="256" y="1157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0" name="Line 47"/>
            <p:cNvSpPr>
              <a:spLocks noChangeShapeType="1"/>
            </p:cNvSpPr>
            <p:nvPr/>
          </p:nvSpPr>
          <p:spPr bwMode="auto">
            <a:xfrm>
              <a:off x="1640" y="113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1" name="Line 48"/>
            <p:cNvSpPr>
              <a:spLocks noChangeShapeType="1"/>
            </p:cNvSpPr>
            <p:nvPr/>
          </p:nvSpPr>
          <p:spPr bwMode="auto">
            <a:xfrm>
              <a:off x="2576" y="1136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2" name="Line 49"/>
            <p:cNvSpPr>
              <a:spLocks noChangeShapeType="1"/>
            </p:cNvSpPr>
            <p:nvPr/>
          </p:nvSpPr>
          <p:spPr bwMode="auto">
            <a:xfrm>
              <a:off x="256" y="108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3" name="Line 50"/>
            <p:cNvSpPr>
              <a:spLocks noChangeShapeType="1"/>
            </p:cNvSpPr>
            <p:nvPr/>
          </p:nvSpPr>
          <p:spPr bwMode="auto">
            <a:xfrm>
              <a:off x="3914" y="108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4" name="Line 51"/>
            <p:cNvSpPr>
              <a:spLocks noChangeShapeType="1"/>
            </p:cNvSpPr>
            <p:nvPr/>
          </p:nvSpPr>
          <p:spPr bwMode="auto">
            <a:xfrm>
              <a:off x="256" y="1019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5" name="Line 52"/>
            <p:cNvSpPr>
              <a:spLocks noChangeShapeType="1"/>
            </p:cNvSpPr>
            <p:nvPr/>
          </p:nvSpPr>
          <p:spPr bwMode="auto">
            <a:xfrm>
              <a:off x="3914" y="1019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6" name="Line 53"/>
            <p:cNvSpPr>
              <a:spLocks noChangeShapeType="1"/>
            </p:cNvSpPr>
            <p:nvPr/>
          </p:nvSpPr>
          <p:spPr bwMode="auto">
            <a:xfrm>
              <a:off x="256" y="95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7" name="Line 54"/>
            <p:cNvSpPr>
              <a:spLocks noChangeShapeType="1"/>
            </p:cNvSpPr>
            <p:nvPr/>
          </p:nvSpPr>
          <p:spPr bwMode="auto">
            <a:xfrm>
              <a:off x="3914" y="95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8" name="Line 55"/>
            <p:cNvSpPr>
              <a:spLocks noChangeShapeType="1"/>
            </p:cNvSpPr>
            <p:nvPr/>
          </p:nvSpPr>
          <p:spPr bwMode="auto">
            <a:xfrm>
              <a:off x="256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69" name="Line 56"/>
            <p:cNvSpPr>
              <a:spLocks noChangeShapeType="1"/>
            </p:cNvSpPr>
            <p:nvPr/>
          </p:nvSpPr>
          <p:spPr bwMode="auto">
            <a:xfrm>
              <a:off x="3914" y="87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0" name="Line 57"/>
            <p:cNvSpPr>
              <a:spLocks noChangeShapeType="1"/>
            </p:cNvSpPr>
            <p:nvPr/>
          </p:nvSpPr>
          <p:spPr bwMode="auto">
            <a:xfrm>
              <a:off x="256" y="807"/>
              <a:ext cx="3704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1" name="Line 58"/>
            <p:cNvSpPr>
              <a:spLocks noChangeShapeType="1"/>
            </p:cNvSpPr>
            <p:nvPr/>
          </p:nvSpPr>
          <p:spPr bwMode="auto">
            <a:xfrm>
              <a:off x="1640" y="78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2" name="Line 59"/>
            <p:cNvSpPr>
              <a:spLocks noChangeShapeType="1"/>
            </p:cNvSpPr>
            <p:nvPr/>
          </p:nvSpPr>
          <p:spPr bwMode="auto">
            <a:xfrm>
              <a:off x="2576" y="786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3" name="Line 60"/>
            <p:cNvSpPr>
              <a:spLocks noChangeShapeType="1"/>
            </p:cNvSpPr>
            <p:nvPr/>
          </p:nvSpPr>
          <p:spPr bwMode="auto">
            <a:xfrm>
              <a:off x="256" y="7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4" name="Line 61"/>
            <p:cNvSpPr>
              <a:spLocks noChangeShapeType="1"/>
            </p:cNvSpPr>
            <p:nvPr/>
          </p:nvSpPr>
          <p:spPr bwMode="auto">
            <a:xfrm>
              <a:off x="3914" y="738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5" name="Line 62"/>
            <p:cNvSpPr>
              <a:spLocks noChangeShapeType="1"/>
            </p:cNvSpPr>
            <p:nvPr/>
          </p:nvSpPr>
          <p:spPr bwMode="auto">
            <a:xfrm>
              <a:off x="256" y="67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6" name="Line 63"/>
            <p:cNvSpPr>
              <a:spLocks noChangeShapeType="1"/>
            </p:cNvSpPr>
            <p:nvPr/>
          </p:nvSpPr>
          <p:spPr bwMode="auto">
            <a:xfrm>
              <a:off x="3914" y="670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7" name="Line 64"/>
            <p:cNvSpPr>
              <a:spLocks noChangeShapeType="1"/>
            </p:cNvSpPr>
            <p:nvPr/>
          </p:nvSpPr>
          <p:spPr bwMode="auto">
            <a:xfrm>
              <a:off x="256" y="59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8" name="Line 65"/>
            <p:cNvSpPr>
              <a:spLocks noChangeShapeType="1"/>
            </p:cNvSpPr>
            <p:nvPr/>
          </p:nvSpPr>
          <p:spPr bwMode="auto">
            <a:xfrm>
              <a:off x="3914" y="595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79" name="Line 66"/>
            <p:cNvSpPr>
              <a:spLocks noChangeShapeType="1"/>
            </p:cNvSpPr>
            <p:nvPr/>
          </p:nvSpPr>
          <p:spPr bwMode="auto">
            <a:xfrm>
              <a:off x="256" y="52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0" name="Line 67"/>
            <p:cNvSpPr>
              <a:spLocks noChangeShapeType="1"/>
            </p:cNvSpPr>
            <p:nvPr/>
          </p:nvSpPr>
          <p:spPr bwMode="auto">
            <a:xfrm>
              <a:off x="3914" y="526"/>
              <a:ext cx="46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1" name="Rectangle 68"/>
            <p:cNvSpPr>
              <a:spLocks noChangeArrowheads="1"/>
            </p:cNvSpPr>
            <p:nvPr/>
          </p:nvSpPr>
          <p:spPr bwMode="auto">
            <a:xfrm>
              <a:off x="249" y="460"/>
              <a:ext cx="3714" cy="2100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2" name="Oval 69"/>
            <p:cNvSpPr>
              <a:spLocks noChangeArrowheads="1"/>
            </p:cNvSpPr>
            <p:nvPr/>
          </p:nvSpPr>
          <p:spPr bwMode="auto">
            <a:xfrm>
              <a:off x="715" y="2159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3" name="Rectangle 70"/>
            <p:cNvSpPr>
              <a:spLocks noChangeArrowheads="1"/>
            </p:cNvSpPr>
            <p:nvPr/>
          </p:nvSpPr>
          <p:spPr bwMode="auto">
            <a:xfrm>
              <a:off x="1669" y="190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4" name="Oval 71"/>
            <p:cNvSpPr>
              <a:spLocks noChangeArrowheads="1"/>
            </p:cNvSpPr>
            <p:nvPr/>
          </p:nvSpPr>
          <p:spPr bwMode="auto">
            <a:xfrm>
              <a:off x="1812" y="2164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5" name="Rectangle 72"/>
            <p:cNvSpPr>
              <a:spLocks noChangeArrowheads="1"/>
            </p:cNvSpPr>
            <p:nvPr/>
          </p:nvSpPr>
          <p:spPr bwMode="auto">
            <a:xfrm>
              <a:off x="2130" y="190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6" name="Oval 73"/>
            <p:cNvSpPr>
              <a:spLocks noChangeArrowheads="1"/>
            </p:cNvSpPr>
            <p:nvPr/>
          </p:nvSpPr>
          <p:spPr bwMode="auto">
            <a:xfrm>
              <a:off x="2045" y="2159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7" name="Rectangle 74"/>
            <p:cNvSpPr>
              <a:spLocks noChangeArrowheads="1"/>
            </p:cNvSpPr>
            <p:nvPr/>
          </p:nvSpPr>
          <p:spPr bwMode="auto">
            <a:xfrm>
              <a:off x="2745" y="190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88" name="Rectangle 75"/>
            <p:cNvSpPr>
              <a:spLocks noChangeArrowheads="1"/>
            </p:cNvSpPr>
            <p:nvPr/>
          </p:nvSpPr>
          <p:spPr bwMode="auto">
            <a:xfrm>
              <a:off x="2284" y="2159"/>
              <a:ext cx="127" cy="127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89" name="Line 76"/>
            <p:cNvSpPr>
              <a:spLocks noChangeShapeType="1"/>
            </p:cNvSpPr>
            <p:nvPr/>
          </p:nvSpPr>
          <p:spPr bwMode="auto">
            <a:xfrm>
              <a:off x="2284" y="2159"/>
              <a:ext cx="122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0" name="Line 77"/>
            <p:cNvSpPr>
              <a:spLocks noChangeShapeType="1"/>
            </p:cNvSpPr>
            <p:nvPr/>
          </p:nvSpPr>
          <p:spPr bwMode="auto">
            <a:xfrm flipV="1">
              <a:off x="2284" y="2159"/>
              <a:ext cx="122" cy="12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1" name="Rectangle 78"/>
            <p:cNvSpPr>
              <a:spLocks noChangeArrowheads="1"/>
            </p:cNvSpPr>
            <p:nvPr/>
          </p:nvSpPr>
          <p:spPr bwMode="auto">
            <a:xfrm>
              <a:off x="1346" y="174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2" name="Oval 79"/>
            <p:cNvSpPr>
              <a:spLocks noChangeArrowheads="1"/>
            </p:cNvSpPr>
            <p:nvPr/>
          </p:nvSpPr>
          <p:spPr bwMode="auto">
            <a:xfrm>
              <a:off x="2522" y="2159"/>
              <a:ext cx="128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3" name="Rectangle 80"/>
            <p:cNvSpPr>
              <a:spLocks noChangeArrowheads="1"/>
            </p:cNvSpPr>
            <p:nvPr/>
          </p:nvSpPr>
          <p:spPr bwMode="auto">
            <a:xfrm>
              <a:off x="2289" y="171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4" name="Oval 81"/>
            <p:cNvSpPr>
              <a:spLocks noChangeArrowheads="1"/>
            </p:cNvSpPr>
            <p:nvPr/>
          </p:nvSpPr>
          <p:spPr bwMode="auto">
            <a:xfrm>
              <a:off x="2777" y="2159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5" name="Rectangle 82"/>
            <p:cNvSpPr>
              <a:spLocks noChangeArrowheads="1"/>
            </p:cNvSpPr>
            <p:nvPr/>
          </p:nvSpPr>
          <p:spPr bwMode="auto">
            <a:xfrm>
              <a:off x="2915" y="171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6" name="Oval 83"/>
            <p:cNvSpPr>
              <a:spLocks noChangeArrowheads="1"/>
            </p:cNvSpPr>
            <p:nvPr/>
          </p:nvSpPr>
          <p:spPr bwMode="auto">
            <a:xfrm>
              <a:off x="3074" y="2159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7" name="Rectangle 84"/>
            <p:cNvSpPr>
              <a:spLocks noChangeArrowheads="1"/>
            </p:cNvSpPr>
            <p:nvPr/>
          </p:nvSpPr>
          <p:spPr bwMode="auto">
            <a:xfrm>
              <a:off x="3233" y="1904"/>
              <a:ext cx="19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198" name="Oval 85"/>
            <p:cNvSpPr>
              <a:spLocks noChangeArrowheads="1"/>
            </p:cNvSpPr>
            <p:nvPr/>
          </p:nvSpPr>
          <p:spPr bwMode="auto">
            <a:xfrm>
              <a:off x="2284" y="2280"/>
              <a:ext cx="127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99" name="Rectangle 86"/>
            <p:cNvSpPr>
              <a:spLocks noChangeArrowheads="1"/>
            </p:cNvSpPr>
            <p:nvPr/>
          </p:nvSpPr>
          <p:spPr bwMode="auto">
            <a:xfrm>
              <a:off x="720" y="171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0" name="Oval 87"/>
            <p:cNvSpPr>
              <a:spLocks noChangeArrowheads="1"/>
            </p:cNvSpPr>
            <p:nvPr/>
          </p:nvSpPr>
          <p:spPr bwMode="auto">
            <a:xfrm>
              <a:off x="2284" y="2572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1" name="Rectangle 88"/>
            <p:cNvSpPr>
              <a:spLocks noChangeArrowheads="1"/>
            </p:cNvSpPr>
            <p:nvPr/>
          </p:nvSpPr>
          <p:spPr bwMode="auto">
            <a:xfrm>
              <a:off x="3551" y="1719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2" name="Oval 89"/>
            <p:cNvSpPr>
              <a:spLocks noChangeArrowheads="1"/>
            </p:cNvSpPr>
            <p:nvPr/>
          </p:nvSpPr>
          <p:spPr bwMode="auto">
            <a:xfrm>
              <a:off x="1452" y="2371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3" name="Freeform 90"/>
            <p:cNvSpPr>
              <a:spLocks/>
            </p:cNvSpPr>
            <p:nvPr/>
          </p:nvSpPr>
          <p:spPr bwMode="auto">
            <a:xfrm>
              <a:off x="1512" y="2370"/>
              <a:ext cx="67" cy="128"/>
            </a:xfrm>
            <a:custGeom>
              <a:avLst/>
              <a:gdLst>
                <a:gd name="T0" fmla="*/ 0 w 188"/>
                <a:gd name="T1" fmla="*/ 360 h 361"/>
                <a:gd name="T2" fmla="*/ 8 w 188"/>
                <a:gd name="T3" fmla="*/ 361 h 361"/>
                <a:gd name="T4" fmla="*/ 188 w 188"/>
                <a:gd name="T5" fmla="*/ 181 h 361"/>
                <a:gd name="T6" fmla="*/ 8 w 188"/>
                <a:gd name="T7" fmla="*/ 1 h 361"/>
                <a:gd name="T8" fmla="*/ 0 w 188"/>
                <a:gd name="T9" fmla="*/ 1 h 361"/>
                <a:gd name="T10" fmla="*/ 0 w 188"/>
                <a:gd name="T11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361">
                  <a:moveTo>
                    <a:pt x="0" y="360"/>
                  </a:moveTo>
                  <a:cubicBezTo>
                    <a:pt x="3" y="360"/>
                    <a:pt x="5" y="361"/>
                    <a:pt x="8" y="361"/>
                  </a:cubicBezTo>
                  <a:cubicBezTo>
                    <a:pt x="107" y="361"/>
                    <a:pt x="188" y="280"/>
                    <a:pt x="188" y="181"/>
                  </a:cubicBezTo>
                  <a:cubicBezTo>
                    <a:pt x="188" y="81"/>
                    <a:pt x="107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4" name="Rectangle 91"/>
            <p:cNvSpPr>
              <a:spLocks noChangeArrowheads="1"/>
            </p:cNvSpPr>
            <p:nvPr/>
          </p:nvSpPr>
          <p:spPr bwMode="auto">
            <a:xfrm>
              <a:off x="1465" y="1247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5" name="Oval 92"/>
            <p:cNvSpPr>
              <a:spLocks noChangeArrowheads="1"/>
            </p:cNvSpPr>
            <p:nvPr/>
          </p:nvSpPr>
          <p:spPr bwMode="auto">
            <a:xfrm>
              <a:off x="3386" y="2360"/>
              <a:ext cx="127" cy="127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6" name="Freeform 93"/>
            <p:cNvSpPr>
              <a:spLocks/>
            </p:cNvSpPr>
            <p:nvPr/>
          </p:nvSpPr>
          <p:spPr bwMode="auto">
            <a:xfrm>
              <a:off x="3386" y="2360"/>
              <a:ext cx="61" cy="127"/>
            </a:xfrm>
            <a:custGeom>
              <a:avLst/>
              <a:gdLst>
                <a:gd name="T0" fmla="*/ 173 w 173"/>
                <a:gd name="T1" fmla="*/ 0 h 359"/>
                <a:gd name="T2" fmla="*/ 1 w 173"/>
                <a:gd name="T3" fmla="*/ 179 h 359"/>
                <a:gd name="T4" fmla="*/ 173 w 173"/>
                <a:gd name="T5" fmla="*/ 359 h 359"/>
                <a:gd name="T6" fmla="*/ 173 w 173"/>
                <a:gd name="T7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359">
                  <a:moveTo>
                    <a:pt x="173" y="0"/>
                  </a:moveTo>
                  <a:cubicBezTo>
                    <a:pt x="76" y="4"/>
                    <a:pt x="1" y="83"/>
                    <a:pt x="1" y="179"/>
                  </a:cubicBezTo>
                  <a:cubicBezTo>
                    <a:pt x="0" y="276"/>
                    <a:pt x="77" y="355"/>
                    <a:pt x="173" y="359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07" name="Rectangle 94"/>
            <p:cNvSpPr>
              <a:spLocks noChangeArrowheads="1"/>
            </p:cNvSpPr>
            <p:nvPr/>
          </p:nvSpPr>
          <p:spPr bwMode="auto">
            <a:xfrm>
              <a:off x="3036" y="1247"/>
              <a:ext cx="3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8" name="Rectangle 95"/>
            <p:cNvSpPr>
              <a:spLocks noChangeArrowheads="1"/>
            </p:cNvSpPr>
            <p:nvPr/>
          </p:nvSpPr>
          <p:spPr bwMode="auto">
            <a:xfrm>
              <a:off x="309" y="2629"/>
              <a:ext cx="310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09" name="Rectangle 96"/>
            <p:cNvSpPr>
              <a:spLocks noChangeArrowheads="1"/>
            </p:cNvSpPr>
            <p:nvPr/>
          </p:nvSpPr>
          <p:spPr bwMode="auto">
            <a:xfrm>
              <a:off x="1542" y="314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0" name="Rectangle 97"/>
            <p:cNvSpPr>
              <a:spLocks noChangeArrowheads="1"/>
            </p:cNvSpPr>
            <p:nvPr/>
          </p:nvSpPr>
          <p:spPr bwMode="auto">
            <a:xfrm>
              <a:off x="1813" y="314"/>
              <a:ext cx="152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45 Jet XX Pass Lt.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1" name="Rectangle 98"/>
            <p:cNvSpPr>
              <a:spLocks noChangeArrowheads="1"/>
            </p:cNvSpPr>
            <p:nvPr/>
          </p:nvSpPr>
          <p:spPr bwMode="auto">
            <a:xfrm>
              <a:off x="311" y="2874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2" name="Rectangle 99"/>
            <p:cNvSpPr>
              <a:spLocks noChangeArrowheads="1"/>
            </p:cNvSpPr>
            <p:nvPr/>
          </p:nvSpPr>
          <p:spPr bwMode="auto">
            <a:xfrm>
              <a:off x="428" y="2874"/>
              <a:ext cx="44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:On-Away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3" name="Rectangle 100"/>
            <p:cNvSpPr>
              <a:spLocks noChangeArrowheads="1"/>
            </p:cNvSpPr>
            <p:nvPr/>
          </p:nvSpPr>
          <p:spPr bwMode="auto">
            <a:xfrm>
              <a:off x="311" y="307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4" name="Rectangle 101"/>
            <p:cNvSpPr>
              <a:spLocks noChangeArrowheads="1"/>
            </p:cNvSpPr>
            <p:nvPr/>
          </p:nvSpPr>
          <p:spPr bwMode="auto">
            <a:xfrm>
              <a:off x="439" y="3076"/>
              <a:ext cx="66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5" name="Rectangle 102"/>
            <p:cNvSpPr>
              <a:spLocks noChangeArrowheads="1"/>
            </p:cNvSpPr>
            <p:nvPr/>
          </p:nvSpPr>
          <p:spPr bwMode="auto">
            <a:xfrm>
              <a:off x="311" y="3277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6" name="Rectangle 103"/>
            <p:cNvSpPr>
              <a:spLocks noChangeArrowheads="1"/>
            </p:cNvSpPr>
            <p:nvPr/>
          </p:nvSpPr>
          <p:spPr bwMode="auto">
            <a:xfrm>
              <a:off x="433" y="3277"/>
              <a:ext cx="68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7" name="Rectangle 104"/>
            <p:cNvSpPr>
              <a:spLocks noChangeArrowheads="1"/>
            </p:cNvSpPr>
            <p:nvPr/>
          </p:nvSpPr>
          <p:spPr bwMode="auto">
            <a:xfrm>
              <a:off x="311" y="3478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8" name="Rectangle 105"/>
            <p:cNvSpPr>
              <a:spLocks noChangeArrowheads="1"/>
            </p:cNvSpPr>
            <p:nvPr/>
          </p:nvSpPr>
          <p:spPr bwMode="auto">
            <a:xfrm>
              <a:off x="428" y="3478"/>
              <a:ext cx="66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:On-Area-Away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19" name="Rectangle 106"/>
            <p:cNvSpPr>
              <a:spLocks noChangeArrowheads="1"/>
            </p:cNvSpPr>
            <p:nvPr/>
          </p:nvSpPr>
          <p:spPr bwMode="auto">
            <a:xfrm>
              <a:off x="311" y="3680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0" name="Rectangle 107"/>
            <p:cNvSpPr>
              <a:spLocks noChangeArrowheads="1"/>
            </p:cNvSpPr>
            <p:nvPr/>
          </p:nvSpPr>
          <p:spPr bwMode="auto">
            <a:xfrm>
              <a:off x="417" y="3680"/>
              <a:ext cx="59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1" name="Rectangle 108"/>
            <p:cNvSpPr>
              <a:spLocks noChangeArrowheads="1"/>
            </p:cNvSpPr>
            <p:nvPr/>
          </p:nvSpPr>
          <p:spPr bwMode="auto">
            <a:xfrm>
              <a:off x="311" y="3881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2" name="Rectangle 109"/>
            <p:cNvSpPr>
              <a:spLocks noChangeArrowheads="1"/>
            </p:cNvSpPr>
            <p:nvPr/>
          </p:nvSpPr>
          <p:spPr bwMode="auto">
            <a:xfrm>
              <a:off x="417" y="3881"/>
              <a:ext cx="618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3" name="Rectangle 110"/>
            <p:cNvSpPr>
              <a:spLocks noChangeArrowheads="1"/>
            </p:cNvSpPr>
            <p:nvPr/>
          </p:nvSpPr>
          <p:spPr bwMode="auto">
            <a:xfrm>
              <a:off x="311" y="4083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4" name="Rectangle 111"/>
            <p:cNvSpPr>
              <a:spLocks noChangeArrowheads="1"/>
            </p:cNvSpPr>
            <p:nvPr/>
          </p:nvSpPr>
          <p:spPr bwMode="auto">
            <a:xfrm>
              <a:off x="412" y="4083"/>
              <a:ext cx="151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:Fake Crack on FS. Slow-Post/Corner.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5" name="Rectangle 112"/>
            <p:cNvSpPr>
              <a:spLocks noChangeArrowheads="1"/>
            </p:cNvSpPr>
            <p:nvPr/>
          </p:nvSpPr>
          <p:spPr bwMode="auto">
            <a:xfrm>
              <a:off x="311" y="4284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6" name="Rectangle 113"/>
            <p:cNvSpPr>
              <a:spLocks noChangeArrowheads="1"/>
            </p:cNvSpPr>
            <p:nvPr/>
          </p:nvSpPr>
          <p:spPr bwMode="auto">
            <a:xfrm>
              <a:off x="433" y="4284"/>
              <a:ext cx="3184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:Reverse pivot as on JetXX. Set up behind PST. Accept pitch from wing. SE/Slot.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7" name="Rectangle 114"/>
            <p:cNvSpPr>
              <a:spLocks noChangeArrowheads="1"/>
            </p:cNvSpPr>
            <p:nvPr/>
          </p:nvSpPr>
          <p:spPr bwMode="auto">
            <a:xfrm>
              <a:off x="311" y="4485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8" name="Rectangle 115"/>
            <p:cNvSpPr>
              <a:spLocks noChangeArrowheads="1"/>
            </p:cNvSpPr>
            <p:nvPr/>
          </p:nvSpPr>
          <p:spPr bwMode="auto">
            <a:xfrm>
              <a:off x="439" y="4485"/>
              <a:ext cx="369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:Jet XX technique. You are on the 3yd. track. Lateral to QB. Slow down to make a good pitch.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29" name="Rectangle 116"/>
            <p:cNvSpPr>
              <a:spLocks noChangeArrowheads="1"/>
            </p:cNvSpPr>
            <p:nvPr/>
          </p:nvSpPr>
          <p:spPr bwMode="auto">
            <a:xfrm>
              <a:off x="311" y="4586"/>
              <a:ext cx="91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Block 1st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0" name="Rectangle 117"/>
            <p:cNvSpPr>
              <a:spLocks noChangeArrowheads="1"/>
            </p:cNvSpPr>
            <p:nvPr/>
          </p:nvSpPr>
          <p:spPr bwMode="auto">
            <a:xfrm>
              <a:off x="311" y="4787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1" name="Rectangle 118"/>
            <p:cNvSpPr>
              <a:spLocks noChangeArrowheads="1"/>
            </p:cNvSpPr>
            <p:nvPr/>
          </p:nvSpPr>
          <p:spPr bwMode="auto">
            <a:xfrm>
              <a:off x="428" y="4787"/>
              <a:ext cx="302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.Jet XX technique. You are on the 2 yd. track. Run a circle down the sideline.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2" name="Rectangle 119"/>
            <p:cNvSpPr>
              <a:spLocks noChangeArrowheads="1"/>
            </p:cNvSpPr>
            <p:nvPr/>
          </p:nvSpPr>
          <p:spPr bwMode="auto">
            <a:xfrm>
              <a:off x="311" y="4989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3" name="Rectangle 120"/>
            <p:cNvSpPr>
              <a:spLocks noChangeArrowheads="1"/>
            </p:cNvSpPr>
            <p:nvPr/>
          </p:nvSpPr>
          <p:spPr bwMode="auto">
            <a:xfrm>
              <a:off x="417" y="4989"/>
              <a:ext cx="299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:Block B gap to D gap. 1st step crossover @45. Aim for outside foot of PSG.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4" name="Rectangle 121"/>
            <p:cNvSpPr>
              <a:spLocks noChangeArrowheads="1"/>
            </p:cNvSpPr>
            <p:nvPr/>
          </p:nvSpPr>
          <p:spPr bwMode="auto">
            <a:xfrm>
              <a:off x="311" y="5190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235" name="Freeform 122"/>
            <p:cNvSpPr>
              <a:spLocks/>
            </p:cNvSpPr>
            <p:nvPr/>
          </p:nvSpPr>
          <p:spPr bwMode="auto">
            <a:xfrm>
              <a:off x="686" y="666"/>
              <a:ext cx="455" cy="1494"/>
            </a:xfrm>
            <a:custGeom>
              <a:avLst/>
              <a:gdLst>
                <a:gd name="T0" fmla="*/ 330 w 1290"/>
                <a:gd name="T1" fmla="*/ 4230 h 4230"/>
                <a:gd name="T2" fmla="*/ 1290 w 1290"/>
                <a:gd name="T3" fmla="*/ 1651 h 4230"/>
                <a:gd name="T4" fmla="*/ 0 w 1290"/>
                <a:gd name="T5" fmla="*/ 0 h 4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90" h="4230">
                  <a:moveTo>
                    <a:pt x="330" y="4230"/>
                  </a:moveTo>
                  <a:lnTo>
                    <a:pt x="1290" y="165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6" name="Freeform 123"/>
            <p:cNvSpPr>
              <a:spLocks/>
            </p:cNvSpPr>
            <p:nvPr/>
          </p:nvSpPr>
          <p:spPr bwMode="auto">
            <a:xfrm>
              <a:off x="686" y="666"/>
              <a:ext cx="46" cy="52"/>
            </a:xfrm>
            <a:custGeom>
              <a:avLst/>
              <a:gdLst>
                <a:gd name="T0" fmla="*/ 0 w 46"/>
                <a:gd name="T1" fmla="*/ 0 h 52"/>
                <a:gd name="T2" fmla="*/ 17 w 46"/>
                <a:gd name="T3" fmla="*/ 52 h 52"/>
                <a:gd name="T4" fmla="*/ 23 w 46"/>
                <a:gd name="T5" fmla="*/ 30 h 52"/>
                <a:gd name="T6" fmla="*/ 46 w 46"/>
                <a:gd name="T7" fmla="*/ 29 h 52"/>
                <a:gd name="T8" fmla="*/ 0 w 4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52">
                  <a:moveTo>
                    <a:pt x="0" y="0"/>
                  </a:moveTo>
                  <a:lnTo>
                    <a:pt x="17" y="52"/>
                  </a:lnTo>
                  <a:lnTo>
                    <a:pt x="23" y="30"/>
                  </a:lnTo>
                  <a:lnTo>
                    <a:pt x="46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7" name="Freeform 124"/>
            <p:cNvSpPr>
              <a:spLocks/>
            </p:cNvSpPr>
            <p:nvPr/>
          </p:nvSpPr>
          <p:spPr bwMode="auto">
            <a:xfrm>
              <a:off x="1528" y="2473"/>
              <a:ext cx="1262" cy="42"/>
            </a:xfrm>
            <a:custGeom>
              <a:avLst/>
              <a:gdLst>
                <a:gd name="T0" fmla="*/ 0 w 3570"/>
                <a:gd name="T1" fmla="*/ 60 h 120"/>
                <a:gd name="T2" fmla="*/ 30 w 3570"/>
                <a:gd name="T3" fmla="*/ 0 h 120"/>
                <a:gd name="T4" fmla="*/ 90 w 3570"/>
                <a:gd name="T5" fmla="*/ 120 h 120"/>
                <a:gd name="T6" fmla="*/ 150 w 3570"/>
                <a:gd name="T7" fmla="*/ 0 h 120"/>
                <a:gd name="T8" fmla="*/ 210 w 3570"/>
                <a:gd name="T9" fmla="*/ 120 h 120"/>
                <a:gd name="T10" fmla="*/ 270 w 3570"/>
                <a:gd name="T11" fmla="*/ 0 h 120"/>
                <a:gd name="T12" fmla="*/ 330 w 3570"/>
                <a:gd name="T13" fmla="*/ 120 h 120"/>
                <a:gd name="T14" fmla="*/ 390 w 3570"/>
                <a:gd name="T15" fmla="*/ 0 h 120"/>
                <a:gd name="T16" fmla="*/ 450 w 3570"/>
                <a:gd name="T17" fmla="*/ 120 h 120"/>
                <a:gd name="T18" fmla="*/ 510 w 3570"/>
                <a:gd name="T19" fmla="*/ 0 h 120"/>
                <a:gd name="T20" fmla="*/ 570 w 3570"/>
                <a:gd name="T21" fmla="*/ 120 h 120"/>
                <a:gd name="T22" fmla="*/ 630 w 3570"/>
                <a:gd name="T23" fmla="*/ 0 h 120"/>
                <a:gd name="T24" fmla="*/ 690 w 3570"/>
                <a:gd name="T25" fmla="*/ 120 h 120"/>
                <a:gd name="T26" fmla="*/ 750 w 3570"/>
                <a:gd name="T27" fmla="*/ 0 h 120"/>
                <a:gd name="T28" fmla="*/ 810 w 3570"/>
                <a:gd name="T29" fmla="*/ 120 h 120"/>
                <a:gd name="T30" fmla="*/ 870 w 3570"/>
                <a:gd name="T31" fmla="*/ 0 h 120"/>
                <a:gd name="T32" fmla="*/ 930 w 3570"/>
                <a:gd name="T33" fmla="*/ 120 h 120"/>
                <a:gd name="T34" fmla="*/ 990 w 3570"/>
                <a:gd name="T35" fmla="*/ 0 h 120"/>
                <a:gd name="T36" fmla="*/ 1050 w 3570"/>
                <a:gd name="T37" fmla="*/ 120 h 120"/>
                <a:gd name="T38" fmla="*/ 1110 w 3570"/>
                <a:gd name="T39" fmla="*/ 0 h 120"/>
                <a:gd name="T40" fmla="*/ 1170 w 3570"/>
                <a:gd name="T41" fmla="*/ 120 h 120"/>
                <a:gd name="T42" fmla="*/ 1230 w 3570"/>
                <a:gd name="T43" fmla="*/ 0 h 120"/>
                <a:gd name="T44" fmla="*/ 1290 w 3570"/>
                <a:gd name="T45" fmla="*/ 120 h 120"/>
                <a:gd name="T46" fmla="*/ 1350 w 3570"/>
                <a:gd name="T47" fmla="*/ 0 h 120"/>
                <a:gd name="T48" fmla="*/ 1410 w 3570"/>
                <a:gd name="T49" fmla="*/ 120 h 120"/>
                <a:gd name="T50" fmla="*/ 1470 w 3570"/>
                <a:gd name="T51" fmla="*/ 0 h 120"/>
                <a:gd name="T52" fmla="*/ 1530 w 3570"/>
                <a:gd name="T53" fmla="*/ 120 h 120"/>
                <a:gd name="T54" fmla="*/ 1590 w 3570"/>
                <a:gd name="T55" fmla="*/ 0 h 120"/>
                <a:gd name="T56" fmla="*/ 1650 w 3570"/>
                <a:gd name="T57" fmla="*/ 120 h 120"/>
                <a:gd name="T58" fmla="*/ 1710 w 3570"/>
                <a:gd name="T59" fmla="*/ 0 h 120"/>
                <a:gd name="T60" fmla="*/ 1770 w 3570"/>
                <a:gd name="T61" fmla="*/ 120 h 120"/>
                <a:gd name="T62" fmla="*/ 1830 w 3570"/>
                <a:gd name="T63" fmla="*/ 0 h 120"/>
                <a:gd name="T64" fmla="*/ 1890 w 3570"/>
                <a:gd name="T65" fmla="*/ 120 h 120"/>
                <a:gd name="T66" fmla="*/ 1950 w 3570"/>
                <a:gd name="T67" fmla="*/ 0 h 120"/>
                <a:gd name="T68" fmla="*/ 2010 w 3570"/>
                <a:gd name="T69" fmla="*/ 120 h 120"/>
                <a:gd name="T70" fmla="*/ 2070 w 3570"/>
                <a:gd name="T71" fmla="*/ 0 h 120"/>
                <a:gd name="T72" fmla="*/ 2130 w 3570"/>
                <a:gd name="T73" fmla="*/ 120 h 120"/>
                <a:gd name="T74" fmla="*/ 2190 w 3570"/>
                <a:gd name="T75" fmla="*/ 0 h 120"/>
                <a:gd name="T76" fmla="*/ 2250 w 3570"/>
                <a:gd name="T77" fmla="*/ 120 h 120"/>
                <a:gd name="T78" fmla="*/ 2310 w 3570"/>
                <a:gd name="T79" fmla="*/ 0 h 120"/>
                <a:gd name="T80" fmla="*/ 2370 w 3570"/>
                <a:gd name="T81" fmla="*/ 120 h 120"/>
                <a:gd name="T82" fmla="*/ 2430 w 3570"/>
                <a:gd name="T83" fmla="*/ 0 h 120"/>
                <a:gd name="T84" fmla="*/ 2490 w 3570"/>
                <a:gd name="T85" fmla="*/ 120 h 120"/>
                <a:gd name="T86" fmla="*/ 2550 w 3570"/>
                <a:gd name="T87" fmla="*/ 0 h 120"/>
                <a:gd name="T88" fmla="*/ 2580 w 3570"/>
                <a:gd name="T89" fmla="*/ 60 h 120"/>
                <a:gd name="T90" fmla="*/ 2625 w 3570"/>
                <a:gd name="T91" fmla="*/ 60 h 120"/>
                <a:gd name="T92" fmla="*/ 3570 w 3570"/>
                <a:gd name="T93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570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310" y="0"/>
                  </a:lnTo>
                  <a:lnTo>
                    <a:pt x="2370" y="120"/>
                  </a:lnTo>
                  <a:lnTo>
                    <a:pt x="2430" y="0"/>
                  </a:lnTo>
                  <a:lnTo>
                    <a:pt x="2490" y="120"/>
                  </a:lnTo>
                  <a:lnTo>
                    <a:pt x="2550" y="0"/>
                  </a:lnTo>
                  <a:lnTo>
                    <a:pt x="2580" y="60"/>
                  </a:lnTo>
                  <a:lnTo>
                    <a:pt x="2625" y="60"/>
                  </a:lnTo>
                  <a:lnTo>
                    <a:pt x="357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8" name="Arc 125"/>
            <p:cNvSpPr>
              <a:spLocks/>
            </p:cNvSpPr>
            <p:nvPr/>
          </p:nvSpPr>
          <p:spPr bwMode="auto">
            <a:xfrm>
              <a:off x="2790" y="884"/>
              <a:ext cx="1076" cy="16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39" name="Freeform 126"/>
            <p:cNvSpPr>
              <a:spLocks/>
            </p:cNvSpPr>
            <p:nvPr/>
          </p:nvSpPr>
          <p:spPr bwMode="auto">
            <a:xfrm>
              <a:off x="3847" y="884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8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0" name="Freeform 127"/>
            <p:cNvSpPr>
              <a:spLocks/>
            </p:cNvSpPr>
            <p:nvPr/>
          </p:nvSpPr>
          <p:spPr bwMode="auto">
            <a:xfrm>
              <a:off x="1550" y="2277"/>
              <a:ext cx="1897" cy="250"/>
            </a:xfrm>
            <a:custGeom>
              <a:avLst/>
              <a:gdLst>
                <a:gd name="T0" fmla="*/ 5354 w 5369"/>
                <a:gd name="T1" fmla="*/ 571 h 707"/>
                <a:gd name="T2" fmla="*/ 5369 w 5369"/>
                <a:gd name="T3" fmla="*/ 707 h 707"/>
                <a:gd name="T4" fmla="*/ 1770 w 5369"/>
                <a:gd name="T5" fmla="*/ 707 h 707"/>
                <a:gd name="T6" fmla="*/ 0 w 5369"/>
                <a:gd name="T7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9" h="707">
                  <a:moveTo>
                    <a:pt x="5354" y="571"/>
                  </a:moveTo>
                  <a:lnTo>
                    <a:pt x="5369" y="707"/>
                  </a:lnTo>
                  <a:lnTo>
                    <a:pt x="1770" y="707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1" name="Freeform 128"/>
            <p:cNvSpPr>
              <a:spLocks/>
            </p:cNvSpPr>
            <p:nvPr/>
          </p:nvSpPr>
          <p:spPr bwMode="auto">
            <a:xfrm>
              <a:off x="1530" y="2241"/>
              <a:ext cx="33" cy="70"/>
            </a:xfrm>
            <a:custGeom>
              <a:avLst/>
              <a:gdLst>
                <a:gd name="T0" fmla="*/ 75 w 94"/>
                <a:gd name="T1" fmla="*/ 0 h 198"/>
                <a:gd name="T2" fmla="*/ 94 w 94"/>
                <a:gd name="T3" fmla="*/ 6 h 198"/>
                <a:gd name="T4" fmla="*/ 19 w 94"/>
                <a:gd name="T5" fmla="*/ 198 h 198"/>
                <a:gd name="T6" fmla="*/ 0 w 94"/>
                <a:gd name="T7" fmla="*/ 192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98">
                  <a:moveTo>
                    <a:pt x="75" y="0"/>
                  </a:moveTo>
                  <a:lnTo>
                    <a:pt x="94" y="6"/>
                  </a:lnTo>
                  <a:lnTo>
                    <a:pt x="19" y="198"/>
                  </a:lnTo>
                  <a:lnTo>
                    <a:pt x="0" y="19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2" name="Line 129"/>
            <p:cNvSpPr>
              <a:spLocks noChangeShapeType="1"/>
            </p:cNvSpPr>
            <p:nvPr/>
          </p:nvSpPr>
          <p:spPr bwMode="auto">
            <a:xfrm>
              <a:off x="1530" y="2309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3" name="Freeform 130"/>
            <p:cNvSpPr>
              <a:spLocks/>
            </p:cNvSpPr>
            <p:nvPr/>
          </p:nvSpPr>
          <p:spPr bwMode="auto">
            <a:xfrm>
              <a:off x="1772" y="2049"/>
              <a:ext cx="90" cy="117"/>
            </a:xfrm>
            <a:custGeom>
              <a:avLst/>
              <a:gdLst>
                <a:gd name="T0" fmla="*/ 255 w 255"/>
                <a:gd name="T1" fmla="*/ 329 h 329"/>
                <a:gd name="T2" fmla="*/ 0 w 255"/>
                <a:gd name="T3" fmla="*/ 149 h 329"/>
                <a:gd name="T4" fmla="*/ 0 w 255"/>
                <a:gd name="T5" fmla="*/ 0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55" h="329">
                  <a:moveTo>
                    <a:pt x="255" y="329"/>
                  </a:moveTo>
                  <a:lnTo>
                    <a:pt x="0" y="14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4" name="Freeform 131"/>
            <p:cNvSpPr>
              <a:spLocks/>
            </p:cNvSpPr>
            <p:nvPr/>
          </p:nvSpPr>
          <p:spPr bwMode="auto">
            <a:xfrm>
              <a:off x="1736" y="2043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5" name="Line 132"/>
            <p:cNvSpPr>
              <a:spLocks noChangeShapeType="1"/>
            </p:cNvSpPr>
            <p:nvPr/>
          </p:nvSpPr>
          <p:spPr bwMode="auto">
            <a:xfrm>
              <a:off x="1736" y="2043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6" name="Line 133"/>
            <p:cNvSpPr>
              <a:spLocks noChangeShapeType="1"/>
            </p:cNvSpPr>
            <p:nvPr/>
          </p:nvSpPr>
          <p:spPr bwMode="auto">
            <a:xfrm flipV="1">
              <a:off x="2106" y="2065"/>
              <a:ext cx="32" cy="9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7" name="Freeform 134"/>
            <p:cNvSpPr>
              <a:spLocks/>
            </p:cNvSpPr>
            <p:nvPr/>
          </p:nvSpPr>
          <p:spPr bwMode="auto">
            <a:xfrm>
              <a:off x="2104" y="2047"/>
              <a:ext cx="71" cy="29"/>
            </a:xfrm>
            <a:custGeom>
              <a:avLst/>
              <a:gdLst>
                <a:gd name="T0" fmla="*/ 203 w 203"/>
                <a:gd name="T1" fmla="*/ 63 h 82"/>
                <a:gd name="T2" fmla="*/ 197 w 203"/>
                <a:gd name="T3" fmla="*/ 82 h 82"/>
                <a:gd name="T4" fmla="*/ 0 w 203"/>
                <a:gd name="T5" fmla="*/ 19 h 82"/>
                <a:gd name="T6" fmla="*/ 6 w 203"/>
                <a:gd name="T7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3" h="82">
                  <a:moveTo>
                    <a:pt x="203" y="63"/>
                  </a:moveTo>
                  <a:lnTo>
                    <a:pt x="197" y="82"/>
                  </a:lnTo>
                  <a:lnTo>
                    <a:pt x="0" y="19"/>
                  </a:lnTo>
                  <a:lnTo>
                    <a:pt x="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8" name="Line 135"/>
            <p:cNvSpPr>
              <a:spLocks noChangeShapeType="1"/>
            </p:cNvSpPr>
            <p:nvPr/>
          </p:nvSpPr>
          <p:spPr bwMode="auto">
            <a:xfrm flipH="1">
              <a:off x="2104" y="2047"/>
              <a:ext cx="2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49" name="Line 136"/>
            <p:cNvSpPr>
              <a:spLocks noChangeShapeType="1"/>
            </p:cNvSpPr>
            <p:nvPr/>
          </p:nvSpPr>
          <p:spPr bwMode="auto">
            <a:xfrm flipV="1">
              <a:off x="2339" y="2081"/>
              <a:ext cx="0" cy="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0" name="Freeform 137"/>
            <p:cNvSpPr>
              <a:spLocks/>
            </p:cNvSpPr>
            <p:nvPr/>
          </p:nvSpPr>
          <p:spPr bwMode="auto">
            <a:xfrm>
              <a:off x="2303" y="207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1" name="Line 138"/>
            <p:cNvSpPr>
              <a:spLocks noChangeShapeType="1"/>
            </p:cNvSpPr>
            <p:nvPr/>
          </p:nvSpPr>
          <p:spPr bwMode="auto">
            <a:xfrm>
              <a:off x="2303" y="207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2" name="Line 139"/>
            <p:cNvSpPr>
              <a:spLocks noChangeShapeType="1"/>
            </p:cNvSpPr>
            <p:nvPr/>
          </p:nvSpPr>
          <p:spPr bwMode="auto">
            <a:xfrm flipV="1">
              <a:off x="2589" y="2087"/>
              <a:ext cx="79" cy="7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3" name="Freeform 140"/>
            <p:cNvSpPr>
              <a:spLocks/>
            </p:cNvSpPr>
            <p:nvPr/>
          </p:nvSpPr>
          <p:spPr bwMode="auto">
            <a:xfrm>
              <a:off x="2643" y="2055"/>
              <a:ext cx="55" cy="58"/>
            </a:xfrm>
            <a:custGeom>
              <a:avLst/>
              <a:gdLst>
                <a:gd name="T0" fmla="*/ 156 w 156"/>
                <a:gd name="T1" fmla="*/ 151 h 163"/>
                <a:gd name="T2" fmla="*/ 142 w 156"/>
                <a:gd name="T3" fmla="*/ 163 h 163"/>
                <a:gd name="T4" fmla="*/ 0 w 156"/>
                <a:gd name="T5" fmla="*/ 13 h 163"/>
                <a:gd name="T6" fmla="*/ 14 w 156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63">
                  <a:moveTo>
                    <a:pt x="156" y="151"/>
                  </a:moveTo>
                  <a:lnTo>
                    <a:pt x="142" y="163"/>
                  </a:lnTo>
                  <a:lnTo>
                    <a:pt x="0" y="13"/>
                  </a:lnTo>
                  <a:lnTo>
                    <a:pt x="1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4" name="Line 141"/>
            <p:cNvSpPr>
              <a:spLocks noChangeShapeType="1"/>
            </p:cNvSpPr>
            <p:nvPr/>
          </p:nvSpPr>
          <p:spPr bwMode="auto">
            <a:xfrm flipH="1">
              <a:off x="2643" y="2055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5" name="Line 142"/>
            <p:cNvSpPr>
              <a:spLocks noChangeShapeType="1"/>
            </p:cNvSpPr>
            <p:nvPr/>
          </p:nvSpPr>
          <p:spPr bwMode="auto">
            <a:xfrm flipV="1">
              <a:off x="2854" y="2102"/>
              <a:ext cx="63" cy="6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6" name="Freeform 143"/>
            <p:cNvSpPr>
              <a:spLocks/>
            </p:cNvSpPr>
            <p:nvPr/>
          </p:nvSpPr>
          <p:spPr bwMode="auto">
            <a:xfrm>
              <a:off x="2892" y="2071"/>
              <a:ext cx="56" cy="57"/>
            </a:xfrm>
            <a:custGeom>
              <a:avLst/>
              <a:gdLst>
                <a:gd name="T0" fmla="*/ 161 w 161"/>
                <a:gd name="T1" fmla="*/ 146 h 161"/>
                <a:gd name="T2" fmla="*/ 146 w 161"/>
                <a:gd name="T3" fmla="*/ 161 h 161"/>
                <a:gd name="T4" fmla="*/ 0 w 161"/>
                <a:gd name="T5" fmla="*/ 15 h 161"/>
                <a:gd name="T6" fmla="*/ 15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6"/>
                  </a:moveTo>
                  <a:lnTo>
                    <a:pt x="146" y="16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7" name="Line 144"/>
            <p:cNvSpPr>
              <a:spLocks noChangeShapeType="1"/>
            </p:cNvSpPr>
            <p:nvPr/>
          </p:nvSpPr>
          <p:spPr bwMode="auto">
            <a:xfrm flipH="1">
              <a:off x="2892" y="207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8" name="Line 145"/>
            <p:cNvSpPr>
              <a:spLocks noChangeShapeType="1"/>
            </p:cNvSpPr>
            <p:nvPr/>
          </p:nvSpPr>
          <p:spPr bwMode="auto">
            <a:xfrm flipV="1">
              <a:off x="3140" y="2102"/>
              <a:ext cx="63" cy="5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59" name="Freeform 146"/>
            <p:cNvSpPr>
              <a:spLocks/>
            </p:cNvSpPr>
            <p:nvPr/>
          </p:nvSpPr>
          <p:spPr bwMode="auto">
            <a:xfrm>
              <a:off x="3179" y="2071"/>
              <a:ext cx="54" cy="58"/>
            </a:xfrm>
            <a:custGeom>
              <a:avLst/>
              <a:gdLst>
                <a:gd name="T0" fmla="*/ 153 w 153"/>
                <a:gd name="T1" fmla="*/ 150 h 163"/>
                <a:gd name="T2" fmla="*/ 138 w 153"/>
                <a:gd name="T3" fmla="*/ 163 h 163"/>
                <a:gd name="T4" fmla="*/ 0 w 153"/>
                <a:gd name="T5" fmla="*/ 13 h 163"/>
                <a:gd name="T6" fmla="*/ 15 w 153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3" h="163">
                  <a:moveTo>
                    <a:pt x="153" y="150"/>
                  </a:moveTo>
                  <a:lnTo>
                    <a:pt x="138" y="163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0" name="Line 147"/>
            <p:cNvSpPr>
              <a:spLocks noChangeShapeType="1"/>
            </p:cNvSpPr>
            <p:nvPr/>
          </p:nvSpPr>
          <p:spPr bwMode="auto">
            <a:xfrm flipH="1">
              <a:off x="3179" y="2071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1" name="Freeform 148"/>
            <p:cNvSpPr>
              <a:spLocks/>
            </p:cNvSpPr>
            <p:nvPr/>
          </p:nvSpPr>
          <p:spPr bwMode="auto">
            <a:xfrm>
              <a:off x="1963" y="2097"/>
              <a:ext cx="366" cy="477"/>
            </a:xfrm>
            <a:custGeom>
              <a:avLst/>
              <a:gdLst>
                <a:gd name="T0" fmla="*/ 1034 w 1034"/>
                <a:gd name="T1" fmla="*/ 1350 h 1350"/>
                <a:gd name="T2" fmla="*/ 0 w 1034"/>
                <a:gd name="T3" fmla="*/ 391 h 1350"/>
                <a:gd name="T4" fmla="*/ 0 w 1034"/>
                <a:gd name="T5" fmla="*/ 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4" h="1350">
                  <a:moveTo>
                    <a:pt x="1034" y="1350"/>
                  </a:moveTo>
                  <a:lnTo>
                    <a:pt x="0" y="39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2" name="Freeform 149"/>
            <p:cNvSpPr>
              <a:spLocks/>
            </p:cNvSpPr>
            <p:nvPr/>
          </p:nvSpPr>
          <p:spPr bwMode="auto">
            <a:xfrm>
              <a:off x="1927" y="2090"/>
              <a:ext cx="72" cy="7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3" name="Line 150"/>
            <p:cNvSpPr>
              <a:spLocks noChangeShapeType="1"/>
            </p:cNvSpPr>
            <p:nvPr/>
          </p:nvSpPr>
          <p:spPr bwMode="auto">
            <a:xfrm>
              <a:off x="1927" y="209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4" name="Line 151"/>
            <p:cNvSpPr>
              <a:spLocks noChangeShapeType="1"/>
            </p:cNvSpPr>
            <p:nvPr/>
          </p:nvSpPr>
          <p:spPr bwMode="auto">
            <a:xfrm flipH="1" flipV="1">
              <a:off x="1592" y="2123"/>
              <a:ext cx="371" cy="10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5" name="Freeform 152"/>
            <p:cNvSpPr>
              <a:spLocks/>
            </p:cNvSpPr>
            <p:nvPr/>
          </p:nvSpPr>
          <p:spPr bwMode="auto">
            <a:xfrm>
              <a:off x="1576" y="2087"/>
              <a:ext cx="25" cy="72"/>
            </a:xfrm>
            <a:custGeom>
              <a:avLst/>
              <a:gdLst>
                <a:gd name="T0" fmla="*/ 54 w 73"/>
                <a:gd name="T1" fmla="*/ 0 h 205"/>
                <a:gd name="T2" fmla="*/ 73 w 73"/>
                <a:gd name="T3" fmla="*/ 4 h 205"/>
                <a:gd name="T4" fmla="*/ 19 w 73"/>
                <a:gd name="T5" fmla="*/ 205 h 205"/>
                <a:gd name="T6" fmla="*/ 0 w 73"/>
                <a:gd name="T7" fmla="*/ 20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" h="205">
                  <a:moveTo>
                    <a:pt x="54" y="0"/>
                  </a:moveTo>
                  <a:lnTo>
                    <a:pt x="73" y="4"/>
                  </a:lnTo>
                  <a:lnTo>
                    <a:pt x="19" y="205"/>
                  </a:lnTo>
                  <a:lnTo>
                    <a:pt x="0" y="201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6" name="Line 153"/>
            <p:cNvSpPr>
              <a:spLocks noChangeShapeType="1"/>
            </p:cNvSpPr>
            <p:nvPr/>
          </p:nvSpPr>
          <p:spPr bwMode="auto">
            <a:xfrm>
              <a:off x="1576" y="2158"/>
              <a:ext cx="6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7" name="Arc 154"/>
            <p:cNvSpPr>
              <a:spLocks/>
            </p:cNvSpPr>
            <p:nvPr/>
          </p:nvSpPr>
          <p:spPr bwMode="auto">
            <a:xfrm>
              <a:off x="2287" y="2362"/>
              <a:ext cx="116" cy="1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8" name="Arc 155"/>
            <p:cNvSpPr>
              <a:spLocks/>
            </p:cNvSpPr>
            <p:nvPr/>
          </p:nvSpPr>
          <p:spPr bwMode="auto">
            <a:xfrm>
              <a:off x="1873" y="2462"/>
              <a:ext cx="531" cy="272"/>
            </a:xfrm>
            <a:custGeom>
              <a:avLst/>
              <a:gdLst>
                <a:gd name="G0" fmla="+- 41 0 0"/>
                <a:gd name="G1" fmla="+- 80 0 0"/>
                <a:gd name="G2" fmla="+- 21600 0 0"/>
                <a:gd name="T0" fmla="*/ 21641 w 21641"/>
                <a:gd name="T1" fmla="*/ 0 h 21680"/>
                <a:gd name="T2" fmla="*/ 0 w 21641"/>
                <a:gd name="T3" fmla="*/ 21680 h 21680"/>
                <a:gd name="T4" fmla="*/ 41 w 21641"/>
                <a:gd name="T5" fmla="*/ 80 h 2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41" h="21680" fill="none" extrusionOk="0">
                  <a:moveTo>
                    <a:pt x="21640" y="0"/>
                  </a:moveTo>
                  <a:cubicBezTo>
                    <a:pt x="21640" y="26"/>
                    <a:pt x="21641" y="53"/>
                    <a:pt x="21641" y="80"/>
                  </a:cubicBezTo>
                  <a:cubicBezTo>
                    <a:pt x="21641" y="12009"/>
                    <a:pt x="11970" y="21680"/>
                    <a:pt x="41" y="21680"/>
                  </a:cubicBezTo>
                  <a:cubicBezTo>
                    <a:pt x="27" y="21680"/>
                    <a:pt x="13" y="21679"/>
                    <a:pt x="0" y="21679"/>
                  </a:cubicBezTo>
                </a:path>
                <a:path w="21641" h="21680" stroke="0" extrusionOk="0">
                  <a:moveTo>
                    <a:pt x="21640" y="0"/>
                  </a:moveTo>
                  <a:cubicBezTo>
                    <a:pt x="21640" y="26"/>
                    <a:pt x="21641" y="53"/>
                    <a:pt x="21641" y="80"/>
                  </a:cubicBezTo>
                  <a:cubicBezTo>
                    <a:pt x="21641" y="12009"/>
                    <a:pt x="11970" y="21680"/>
                    <a:pt x="41" y="21680"/>
                  </a:cubicBezTo>
                  <a:cubicBezTo>
                    <a:pt x="27" y="21680"/>
                    <a:pt x="13" y="21679"/>
                    <a:pt x="0" y="21679"/>
                  </a:cubicBezTo>
                  <a:lnTo>
                    <a:pt x="41" y="8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69" name="Line 156"/>
            <p:cNvSpPr>
              <a:spLocks noChangeShapeType="1"/>
            </p:cNvSpPr>
            <p:nvPr/>
          </p:nvSpPr>
          <p:spPr bwMode="auto">
            <a:xfrm flipV="1">
              <a:off x="1926" y="2697"/>
              <a:ext cx="40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0" name="Line 157"/>
            <p:cNvSpPr>
              <a:spLocks noChangeShapeType="1"/>
            </p:cNvSpPr>
            <p:nvPr/>
          </p:nvSpPr>
          <p:spPr bwMode="auto">
            <a:xfrm flipV="1">
              <a:off x="2001" y="2640"/>
              <a:ext cx="40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1" name="Line 158"/>
            <p:cNvSpPr>
              <a:spLocks noChangeShapeType="1"/>
            </p:cNvSpPr>
            <p:nvPr/>
          </p:nvSpPr>
          <p:spPr bwMode="auto">
            <a:xfrm flipV="1">
              <a:off x="2077" y="2583"/>
              <a:ext cx="39" cy="3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2" name="Line 159"/>
            <p:cNvSpPr>
              <a:spLocks noChangeShapeType="1"/>
            </p:cNvSpPr>
            <p:nvPr/>
          </p:nvSpPr>
          <p:spPr bwMode="auto">
            <a:xfrm flipV="1">
              <a:off x="2152" y="2527"/>
              <a:ext cx="39" cy="2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73" name="Line 160"/>
            <p:cNvSpPr>
              <a:spLocks noChangeShapeType="1"/>
            </p:cNvSpPr>
            <p:nvPr/>
          </p:nvSpPr>
          <p:spPr bwMode="auto">
            <a:xfrm flipV="1">
              <a:off x="4823" y="6903"/>
              <a:ext cx="3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ectangle 4">
            <a:hlinkClick r:id="rId2" action="ppaction://hlinkfile"/>
          </p:cNvPr>
          <p:cNvSpPr/>
          <p:nvPr/>
        </p:nvSpPr>
        <p:spPr>
          <a:xfrm>
            <a:off x="4572000" y="8229600"/>
            <a:ext cx="1332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linkClick r:id="rId2" action="ppaction://hlinkfile"/>
              </a:rPr>
              <a:t>Video</a:t>
            </a:r>
            <a:endParaRPr lang="en-U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81000" y="457200"/>
            <a:ext cx="6492875" cy="8413750"/>
            <a:chOff x="267" y="288"/>
            <a:chExt cx="4090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67" y="288"/>
              <a:ext cx="3861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294" y="315"/>
              <a:ext cx="4063" cy="5092"/>
              <a:chOff x="294" y="315"/>
              <a:chExt cx="4063" cy="5092"/>
            </a:xfrm>
          </p:grpSpPr>
          <p:sp>
            <p:nvSpPr>
              <p:cNvPr id="5159" name="Rectangle 5"/>
              <p:cNvSpPr>
                <a:spLocks noChangeArrowheads="1"/>
              </p:cNvSpPr>
              <p:nvPr/>
            </p:nvSpPr>
            <p:spPr bwMode="auto">
              <a:xfrm>
                <a:off x="294" y="4382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0" name="Rectangle 6"/>
              <p:cNvSpPr>
                <a:spLocks noChangeArrowheads="1"/>
              </p:cNvSpPr>
              <p:nvPr/>
            </p:nvSpPr>
            <p:spPr bwMode="auto">
              <a:xfrm>
                <a:off x="294" y="2311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1" name="Rectangle 7"/>
              <p:cNvSpPr>
                <a:spLocks noChangeArrowheads="1"/>
              </p:cNvSpPr>
              <p:nvPr/>
            </p:nvSpPr>
            <p:spPr bwMode="auto">
              <a:xfrm>
                <a:off x="294" y="3347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2" name="Rectangle 8"/>
              <p:cNvSpPr>
                <a:spLocks noChangeArrowheads="1"/>
              </p:cNvSpPr>
              <p:nvPr/>
            </p:nvSpPr>
            <p:spPr bwMode="auto">
              <a:xfrm>
                <a:off x="699" y="462"/>
                <a:ext cx="3050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3" name="Oval 9"/>
              <p:cNvSpPr>
                <a:spLocks noChangeArrowheads="1"/>
              </p:cNvSpPr>
              <p:nvPr/>
            </p:nvSpPr>
            <p:spPr bwMode="auto">
              <a:xfrm>
                <a:off x="445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4" name="Rectangle 10"/>
              <p:cNvSpPr>
                <a:spLocks noChangeArrowheads="1"/>
              </p:cNvSpPr>
              <p:nvPr/>
            </p:nvSpPr>
            <p:spPr bwMode="auto">
              <a:xfrm>
                <a:off x="893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65" name="Oval 11"/>
              <p:cNvSpPr>
                <a:spLocks noChangeArrowheads="1"/>
              </p:cNvSpPr>
              <p:nvPr/>
            </p:nvSpPr>
            <p:spPr bwMode="auto">
              <a:xfrm>
                <a:off x="885" y="3995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6" name="Rectangle 12"/>
              <p:cNvSpPr>
                <a:spLocks noChangeArrowheads="1"/>
              </p:cNvSpPr>
              <p:nvPr/>
            </p:nvSpPr>
            <p:spPr bwMode="auto">
              <a:xfrm>
                <a:off x="1183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67" name="Oval 13"/>
              <p:cNvSpPr>
                <a:spLocks noChangeArrowheads="1"/>
              </p:cNvSpPr>
              <p:nvPr/>
            </p:nvSpPr>
            <p:spPr bwMode="auto">
              <a:xfrm>
                <a:off x="1034" y="3995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68" name="Rectangle 14"/>
              <p:cNvSpPr>
                <a:spLocks noChangeArrowheads="1"/>
              </p:cNvSpPr>
              <p:nvPr/>
            </p:nvSpPr>
            <p:spPr bwMode="auto">
              <a:xfrm>
                <a:off x="1483" y="3871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69" name="Rectangle 15"/>
              <p:cNvSpPr>
                <a:spLocks noChangeArrowheads="1"/>
              </p:cNvSpPr>
              <p:nvPr/>
            </p:nvSpPr>
            <p:spPr bwMode="auto">
              <a:xfrm>
                <a:off x="1183" y="3995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0" name="Line 16"/>
              <p:cNvSpPr>
                <a:spLocks noChangeShapeType="1"/>
              </p:cNvSpPr>
              <p:nvPr/>
            </p:nvSpPr>
            <p:spPr bwMode="auto">
              <a:xfrm>
                <a:off x="1183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1" name="Line 17"/>
              <p:cNvSpPr>
                <a:spLocks noChangeShapeType="1"/>
              </p:cNvSpPr>
              <p:nvPr/>
            </p:nvSpPr>
            <p:spPr bwMode="auto">
              <a:xfrm flipV="1">
                <a:off x="1183" y="3995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2" name="Rectangle 18"/>
              <p:cNvSpPr>
                <a:spLocks noChangeArrowheads="1"/>
              </p:cNvSpPr>
              <p:nvPr/>
            </p:nvSpPr>
            <p:spPr bwMode="auto">
              <a:xfrm>
                <a:off x="742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3" name="Oval 19"/>
              <p:cNvSpPr>
                <a:spLocks noChangeArrowheads="1"/>
              </p:cNvSpPr>
              <p:nvPr/>
            </p:nvSpPr>
            <p:spPr bwMode="auto">
              <a:xfrm>
                <a:off x="1331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4" name="Rectangle 20"/>
              <p:cNvSpPr>
                <a:spLocks noChangeArrowheads="1"/>
              </p:cNvSpPr>
              <p:nvPr/>
            </p:nvSpPr>
            <p:spPr bwMode="auto">
              <a:xfrm>
                <a:off x="1040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5" name="Oval 21"/>
              <p:cNvSpPr>
                <a:spLocks noChangeArrowheads="1"/>
              </p:cNvSpPr>
              <p:nvPr/>
            </p:nvSpPr>
            <p:spPr bwMode="auto">
              <a:xfrm>
                <a:off x="1480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6" name="Rectangle 22"/>
              <p:cNvSpPr>
                <a:spLocks noChangeArrowheads="1"/>
              </p:cNvSpPr>
              <p:nvPr/>
            </p:nvSpPr>
            <p:spPr bwMode="auto">
              <a:xfrm>
                <a:off x="1332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7" name="Oval 23"/>
              <p:cNvSpPr>
                <a:spLocks noChangeArrowheads="1"/>
              </p:cNvSpPr>
              <p:nvPr/>
            </p:nvSpPr>
            <p:spPr bwMode="auto">
              <a:xfrm>
                <a:off x="1629" y="399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78" name="Rectangle 24"/>
              <p:cNvSpPr>
                <a:spLocks noChangeArrowheads="1"/>
              </p:cNvSpPr>
              <p:nvPr/>
            </p:nvSpPr>
            <p:spPr bwMode="auto">
              <a:xfrm>
                <a:off x="1629" y="387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79" name="Oval 25"/>
              <p:cNvSpPr>
                <a:spLocks noChangeArrowheads="1"/>
              </p:cNvSpPr>
              <p:nvPr/>
            </p:nvSpPr>
            <p:spPr bwMode="auto">
              <a:xfrm>
                <a:off x="1183" y="4085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0" name="Rectangle 26"/>
              <p:cNvSpPr>
                <a:spLocks noChangeArrowheads="1"/>
              </p:cNvSpPr>
              <p:nvPr/>
            </p:nvSpPr>
            <p:spPr bwMode="auto">
              <a:xfrm>
                <a:off x="445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1" name="Oval 27"/>
              <p:cNvSpPr>
                <a:spLocks noChangeArrowheads="1"/>
              </p:cNvSpPr>
              <p:nvPr/>
            </p:nvSpPr>
            <p:spPr bwMode="auto">
              <a:xfrm>
                <a:off x="1183" y="4186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2" name="Rectangle 28"/>
              <p:cNvSpPr>
                <a:spLocks noChangeArrowheads="1"/>
              </p:cNvSpPr>
              <p:nvPr/>
            </p:nvSpPr>
            <p:spPr bwMode="auto">
              <a:xfrm>
                <a:off x="1852" y="378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3" name="Oval 29"/>
              <p:cNvSpPr>
                <a:spLocks noChangeArrowheads="1"/>
              </p:cNvSpPr>
              <p:nvPr/>
            </p:nvSpPr>
            <p:spPr bwMode="auto">
              <a:xfrm>
                <a:off x="737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4" name="Rectangle 30"/>
              <p:cNvSpPr>
                <a:spLocks noChangeArrowheads="1"/>
              </p:cNvSpPr>
              <p:nvPr/>
            </p:nvSpPr>
            <p:spPr bwMode="auto">
              <a:xfrm>
                <a:off x="795" y="3563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5" name="Oval 31"/>
              <p:cNvSpPr>
                <a:spLocks noChangeArrowheads="1"/>
              </p:cNvSpPr>
              <p:nvPr/>
            </p:nvSpPr>
            <p:spPr bwMode="auto">
              <a:xfrm>
                <a:off x="1772" y="4043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6" name="Rectangle 32"/>
              <p:cNvSpPr>
                <a:spLocks noChangeArrowheads="1"/>
              </p:cNvSpPr>
              <p:nvPr/>
            </p:nvSpPr>
            <p:spPr bwMode="auto">
              <a:xfrm>
                <a:off x="1605" y="356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7" name="Oval 33"/>
              <p:cNvSpPr>
                <a:spLocks noChangeArrowheads="1"/>
              </p:cNvSpPr>
              <p:nvPr/>
            </p:nvSpPr>
            <p:spPr bwMode="auto">
              <a:xfrm>
                <a:off x="445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88" name="Rectangle 34"/>
              <p:cNvSpPr>
                <a:spLocks noChangeArrowheads="1"/>
              </p:cNvSpPr>
              <p:nvPr/>
            </p:nvSpPr>
            <p:spPr bwMode="auto">
              <a:xfrm>
                <a:off x="893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89" name="Oval 35"/>
              <p:cNvSpPr>
                <a:spLocks noChangeArrowheads="1"/>
              </p:cNvSpPr>
              <p:nvPr/>
            </p:nvSpPr>
            <p:spPr bwMode="auto">
              <a:xfrm>
                <a:off x="885" y="503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0" name="Rectangle 36"/>
              <p:cNvSpPr>
                <a:spLocks noChangeArrowheads="1"/>
              </p:cNvSpPr>
              <p:nvPr/>
            </p:nvSpPr>
            <p:spPr bwMode="auto">
              <a:xfrm>
                <a:off x="1183" y="490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1" name="Oval 37"/>
              <p:cNvSpPr>
                <a:spLocks noChangeArrowheads="1"/>
              </p:cNvSpPr>
              <p:nvPr/>
            </p:nvSpPr>
            <p:spPr bwMode="auto">
              <a:xfrm>
                <a:off x="1034" y="503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2" name="Rectangle 38"/>
              <p:cNvSpPr>
                <a:spLocks noChangeArrowheads="1"/>
              </p:cNvSpPr>
              <p:nvPr/>
            </p:nvSpPr>
            <p:spPr bwMode="auto">
              <a:xfrm>
                <a:off x="1483" y="490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3" name="Rectangle 39"/>
              <p:cNvSpPr>
                <a:spLocks noChangeArrowheads="1"/>
              </p:cNvSpPr>
              <p:nvPr/>
            </p:nvSpPr>
            <p:spPr bwMode="auto">
              <a:xfrm>
                <a:off x="1183" y="503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4" name="Line 40"/>
              <p:cNvSpPr>
                <a:spLocks noChangeShapeType="1"/>
              </p:cNvSpPr>
              <p:nvPr/>
            </p:nvSpPr>
            <p:spPr bwMode="auto">
              <a:xfrm>
                <a:off x="1183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5" name="Line 41"/>
              <p:cNvSpPr>
                <a:spLocks noChangeShapeType="1"/>
              </p:cNvSpPr>
              <p:nvPr/>
            </p:nvSpPr>
            <p:spPr bwMode="auto">
              <a:xfrm flipV="1">
                <a:off x="1183" y="503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6" name="Rectangle 42"/>
              <p:cNvSpPr>
                <a:spLocks noChangeArrowheads="1"/>
              </p:cNvSpPr>
              <p:nvPr/>
            </p:nvSpPr>
            <p:spPr bwMode="auto">
              <a:xfrm>
                <a:off x="718" y="483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7" name="Oval 43"/>
              <p:cNvSpPr>
                <a:spLocks noChangeArrowheads="1"/>
              </p:cNvSpPr>
              <p:nvPr/>
            </p:nvSpPr>
            <p:spPr bwMode="auto">
              <a:xfrm>
                <a:off x="1331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98" name="Rectangle 44"/>
              <p:cNvSpPr>
                <a:spLocks noChangeArrowheads="1"/>
              </p:cNvSpPr>
              <p:nvPr/>
            </p:nvSpPr>
            <p:spPr bwMode="auto">
              <a:xfrm>
                <a:off x="891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199" name="Oval 45"/>
              <p:cNvSpPr>
                <a:spLocks noChangeArrowheads="1"/>
              </p:cNvSpPr>
              <p:nvPr/>
            </p:nvSpPr>
            <p:spPr bwMode="auto">
              <a:xfrm>
                <a:off x="1480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0" name="Rectangle 46"/>
              <p:cNvSpPr>
                <a:spLocks noChangeArrowheads="1"/>
              </p:cNvSpPr>
              <p:nvPr/>
            </p:nvSpPr>
            <p:spPr bwMode="auto">
              <a:xfrm>
                <a:off x="1183" y="482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1" name="Oval 47"/>
              <p:cNvSpPr>
                <a:spLocks noChangeArrowheads="1"/>
              </p:cNvSpPr>
              <p:nvPr/>
            </p:nvSpPr>
            <p:spPr bwMode="auto">
              <a:xfrm>
                <a:off x="1629" y="503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2" name="Rectangle 48"/>
              <p:cNvSpPr>
                <a:spLocks noChangeArrowheads="1"/>
              </p:cNvSpPr>
              <p:nvPr/>
            </p:nvSpPr>
            <p:spPr bwMode="auto">
              <a:xfrm>
                <a:off x="1480" y="483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3" name="Oval 49"/>
              <p:cNvSpPr>
                <a:spLocks noChangeArrowheads="1"/>
              </p:cNvSpPr>
              <p:nvPr/>
            </p:nvSpPr>
            <p:spPr bwMode="auto">
              <a:xfrm>
                <a:off x="1183" y="512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4" name="Rectangle 50"/>
              <p:cNvSpPr>
                <a:spLocks noChangeArrowheads="1"/>
              </p:cNvSpPr>
              <p:nvPr/>
            </p:nvSpPr>
            <p:spPr bwMode="auto">
              <a:xfrm>
                <a:off x="445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5" name="Oval 51"/>
              <p:cNvSpPr>
                <a:spLocks noChangeArrowheads="1"/>
              </p:cNvSpPr>
              <p:nvPr/>
            </p:nvSpPr>
            <p:spPr bwMode="auto">
              <a:xfrm>
                <a:off x="1183" y="522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6" name="Rectangle 52"/>
              <p:cNvSpPr>
                <a:spLocks noChangeArrowheads="1"/>
              </p:cNvSpPr>
              <p:nvPr/>
            </p:nvSpPr>
            <p:spPr bwMode="auto">
              <a:xfrm>
                <a:off x="1852" y="474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7" name="Oval 53"/>
              <p:cNvSpPr>
                <a:spLocks noChangeArrowheads="1"/>
              </p:cNvSpPr>
              <p:nvPr/>
            </p:nvSpPr>
            <p:spPr bwMode="auto">
              <a:xfrm>
                <a:off x="737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08" name="Rectangle 54"/>
              <p:cNvSpPr>
                <a:spLocks noChangeArrowheads="1"/>
              </p:cNvSpPr>
              <p:nvPr/>
            </p:nvSpPr>
            <p:spPr bwMode="auto">
              <a:xfrm>
                <a:off x="1087" y="459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09" name="Oval 55"/>
              <p:cNvSpPr>
                <a:spLocks noChangeArrowheads="1"/>
              </p:cNvSpPr>
              <p:nvPr/>
            </p:nvSpPr>
            <p:spPr bwMode="auto">
              <a:xfrm>
                <a:off x="1772" y="5078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0" name="Rectangle 56"/>
              <p:cNvSpPr>
                <a:spLocks noChangeArrowheads="1"/>
              </p:cNvSpPr>
              <p:nvPr/>
            </p:nvSpPr>
            <p:spPr bwMode="auto">
              <a:xfrm>
                <a:off x="1679" y="4895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1" name="Oval 57"/>
              <p:cNvSpPr>
                <a:spLocks noChangeArrowheads="1"/>
              </p:cNvSpPr>
              <p:nvPr/>
            </p:nvSpPr>
            <p:spPr bwMode="auto">
              <a:xfrm>
                <a:off x="445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2" name="Rectangle 58"/>
              <p:cNvSpPr>
                <a:spLocks noChangeArrowheads="1"/>
              </p:cNvSpPr>
              <p:nvPr/>
            </p:nvSpPr>
            <p:spPr bwMode="auto">
              <a:xfrm>
                <a:off x="893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3" name="Oval 59"/>
              <p:cNvSpPr>
                <a:spLocks noChangeArrowheads="1"/>
              </p:cNvSpPr>
              <p:nvPr/>
            </p:nvSpPr>
            <p:spPr bwMode="auto">
              <a:xfrm>
                <a:off x="885" y="2960"/>
                <a:ext cx="62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4" name="Rectangle 60"/>
              <p:cNvSpPr>
                <a:spLocks noChangeArrowheads="1"/>
              </p:cNvSpPr>
              <p:nvPr/>
            </p:nvSpPr>
            <p:spPr bwMode="auto">
              <a:xfrm>
                <a:off x="1111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5" name="Oval 61"/>
              <p:cNvSpPr>
                <a:spLocks noChangeArrowheads="1"/>
              </p:cNvSpPr>
              <p:nvPr/>
            </p:nvSpPr>
            <p:spPr bwMode="auto">
              <a:xfrm>
                <a:off x="1034" y="2960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6" name="Rectangle 62"/>
              <p:cNvSpPr>
                <a:spLocks noChangeArrowheads="1"/>
              </p:cNvSpPr>
              <p:nvPr/>
            </p:nvSpPr>
            <p:spPr bwMode="auto">
              <a:xfrm>
                <a:off x="1408" y="2836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17" name="Rectangle 63"/>
              <p:cNvSpPr>
                <a:spLocks noChangeArrowheads="1"/>
              </p:cNvSpPr>
              <p:nvPr/>
            </p:nvSpPr>
            <p:spPr bwMode="auto">
              <a:xfrm>
                <a:off x="1183" y="2960"/>
                <a:ext cx="61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8" name="Line 64"/>
              <p:cNvSpPr>
                <a:spLocks noChangeShapeType="1"/>
              </p:cNvSpPr>
              <p:nvPr/>
            </p:nvSpPr>
            <p:spPr bwMode="auto">
              <a:xfrm>
                <a:off x="1183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19" name="Line 65"/>
              <p:cNvSpPr>
                <a:spLocks noChangeShapeType="1"/>
              </p:cNvSpPr>
              <p:nvPr/>
            </p:nvSpPr>
            <p:spPr bwMode="auto">
              <a:xfrm flipV="1">
                <a:off x="1183" y="2960"/>
                <a:ext cx="61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0" name="Rectangle 66"/>
              <p:cNvSpPr>
                <a:spLocks noChangeArrowheads="1"/>
              </p:cNvSpPr>
              <p:nvPr/>
            </p:nvSpPr>
            <p:spPr bwMode="auto">
              <a:xfrm>
                <a:off x="726" y="276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1" name="Oval 67"/>
              <p:cNvSpPr>
                <a:spLocks noChangeArrowheads="1"/>
              </p:cNvSpPr>
              <p:nvPr/>
            </p:nvSpPr>
            <p:spPr bwMode="auto">
              <a:xfrm>
                <a:off x="1331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2" name="Rectangle 68"/>
              <p:cNvSpPr>
                <a:spLocks noChangeArrowheads="1"/>
              </p:cNvSpPr>
              <p:nvPr/>
            </p:nvSpPr>
            <p:spPr bwMode="auto">
              <a:xfrm>
                <a:off x="1040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3" name="Oval 69"/>
              <p:cNvSpPr>
                <a:spLocks noChangeArrowheads="1"/>
              </p:cNvSpPr>
              <p:nvPr/>
            </p:nvSpPr>
            <p:spPr bwMode="auto">
              <a:xfrm>
                <a:off x="1480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4" name="Rectangle 70"/>
              <p:cNvSpPr>
                <a:spLocks noChangeArrowheads="1"/>
              </p:cNvSpPr>
              <p:nvPr/>
            </p:nvSpPr>
            <p:spPr bwMode="auto">
              <a:xfrm>
                <a:off x="1332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5" name="Oval 71"/>
              <p:cNvSpPr>
                <a:spLocks noChangeArrowheads="1"/>
              </p:cNvSpPr>
              <p:nvPr/>
            </p:nvSpPr>
            <p:spPr bwMode="auto">
              <a:xfrm>
                <a:off x="1629" y="296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6" name="Rectangle 72"/>
              <p:cNvSpPr>
                <a:spLocks noChangeArrowheads="1"/>
              </p:cNvSpPr>
              <p:nvPr/>
            </p:nvSpPr>
            <p:spPr bwMode="auto">
              <a:xfrm>
                <a:off x="1631" y="2836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7" name="Oval 73"/>
              <p:cNvSpPr>
                <a:spLocks noChangeArrowheads="1"/>
              </p:cNvSpPr>
              <p:nvPr/>
            </p:nvSpPr>
            <p:spPr bwMode="auto">
              <a:xfrm>
                <a:off x="1183" y="3050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28" name="Rectangle 74"/>
              <p:cNvSpPr>
                <a:spLocks noChangeArrowheads="1"/>
              </p:cNvSpPr>
              <p:nvPr/>
            </p:nvSpPr>
            <p:spPr bwMode="auto">
              <a:xfrm>
                <a:off x="445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29" name="Oval 75"/>
              <p:cNvSpPr>
                <a:spLocks noChangeArrowheads="1"/>
              </p:cNvSpPr>
              <p:nvPr/>
            </p:nvSpPr>
            <p:spPr bwMode="auto">
              <a:xfrm>
                <a:off x="1183" y="3151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0" name="Rectangle 76"/>
              <p:cNvSpPr>
                <a:spLocks noChangeArrowheads="1"/>
              </p:cNvSpPr>
              <p:nvPr/>
            </p:nvSpPr>
            <p:spPr bwMode="auto">
              <a:xfrm>
                <a:off x="1778" y="2751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1" name="Oval 77"/>
              <p:cNvSpPr>
                <a:spLocks noChangeArrowheads="1"/>
              </p:cNvSpPr>
              <p:nvPr/>
            </p:nvSpPr>
            <p:spPr bwMode="auto">
              <a:xfrm>
                <a:off x="737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2" name="Rectangle 78"/>
              <p:cNvSpPr>
                <a:spLocks noChangeArrowheads="1"/>
              </p:cNvSpPr>
              <p:nvPr/>
            </p:nvSpPr>
            <p:spPr bwMode="auto">
              <a:xfrm>
                <a:off x="1087" y="2528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3" name="Oval 79"/>
              <p:cNvSpPr>
                <a:spLocks noChangeArrowheads="1"/>
              </p:cNvSpPr>
              <p:nvPr/>
            </p:nvSpPr>
            <p:spPr bwMode="auto">
              <a:xfrm>
                <a:off x="1772" y="3008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4" name="Rectangle 80"/>
              <p:cNvSpPr>
                <a:spLocks noChangeArrowheads="1"/>
              </p:cNvSpPr>
              <p:nvPr/>
            </p:nvSpPr>
            <p:spPr bwMode="auto">
              <a:xfrm>
                <a:off x="1926" y="2676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5" name="Oval 81"/>
              <p:cNvSpPr>
                <a:spLocks noChangeArrowheads="1"/>
              </p:cNvSpPr>
              <p:nvPr/>
            </p:nvSpPr>
            <p:spPr bwMode="auto">
              <a:xfrm>
                <a:off x="899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6" name="Rectangle 82"/>
              <p:cNvSpPr>
                <a:spLocks noChangeArrowheads="1"/>
              </p:cNvSpPr>
              <p:nvPr/>
            </p:nvSpPr>
            <p:spPr bwMode="auto">
              <a:xfrm>
                <a:off x="1677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7" name="Oval 83"/>
              <p:cNvSpPr>
                <a:spLocks noChangeArrowheads="1"/>
              </p:cNvSpPr>
              <p:nvPr/>
            </p:nvSpPr>
            <p:spPr bwMode="auto">
              <a:xfrm>
                <a:off x="1669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38" name="Rectangle 84"/>
              <p:cNvSpPr>
                <a:spLocks noChangeArrowheads="1"/>
              </p:cNvSpPr>
              <p:nvPr/>
            </p:nvSpPr>
            <p:spPr bwMode="auto">
              <a:xfrm>
                <a:off x="2054" y="12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39" name="Oval 85"/>
              <p:cNvSpPr>
                <a:spLocks noChangeArrowheads="1"/>
              </p:cNvSpPr>
              <p:nvPr/>
            </p:nvSpPr>
            <p:spPr bwMode="auto">
              <a:xfrm>
                <a:off x="1923" y="1429"/>
                <a:ext cx="107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0" name="Rectangle 86"/>
              <p:cNvSpPr>
                <a:spLocks noChangeArrowheads="1"/>
              </p:cNvSpPr>
              <p:nvPr/>
            </p:nvSpPr>
            <p:spPr bwMode="auto">
              <a:xfrm>
                <a:off x="2558" y="1214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1" name="Rectangle 87"/>
              <p:cNvSpPr>
                <a:spLocks noChangeArrowheads="1"/>
              </p:cNvSpPr>
              <p:nvPr/>
            </p:nvSpPr>
            <p:spPr bwMode="auto">
              <a:xfrm>
                <a:off x="2178" y="1429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2" name="Line 88"/>
              <p:cNvSpPr>
                <a:spLocks noChangeShapeType="1"/>
              </p:cNvSpPr>
              <p:nvPr/>
            </p:nvSpPr>
            <p:spPr bwMode="auto">
              <a:xfrm>
                <a:off x="2178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3" name="Line 89"/>
              <p:cNvSpPr>
                <a:spLocks noChangeShapeType="1"/>
              </p:cNvSpPr>
              <p:nvPr/>
            </p:nvSpPr>
            <p:spPr bwMode="auto">
              <a:xfrm flipV="1">
                <a:off x="2178" y="1429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4" name="Rectangle 90"/>
              <p:cNvSpPr>
                <a:spLocks noChangeArrowheads="1"/>
              </p:cNvSpPr>
              <p:nvPr/>
            </p:nvSpPr>
            <p:spPr bwMode="auto">
              <a:xfrm>
                <a:off x="1411" y="1087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5" name="Oval 91"/>
              <p:cNvSpPr>
                <a:spLocks noChangeArrowheads="1"/>
              </p:cNvSpPr>
              <p:nvPr/>
            </p:nvSpPr>
            <p:spPr bwMode="auto">
              <a:xfrm>
                <a:off x="243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6" name="Rectangle 92"/>
              <p:cNvSpPr>
                <a:spLocks noChangeArrowheads="1"/>
              </p:cNvSpPr>
              <p:nvPr/>
            </p:nvSpPr>
            <p:spPr bwMode="auto">
              <a:xfrm>
                <a:off x="2181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7" name="Oval 93"/>
              <p:cNvSpPr>
                <a:spLocks noChangeArrowheads="1"/>
              </p:cNvSpPr>
              <p:nvPr/>
            </p:nvSpPr>
            <p:spPr bwMode="auto">
              <a:xfrm>
                <a:off x="2693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48" name="Rectangle 94"/>
              <p:cNvSpPr>
                <a:spLocks noChangeArrowheads="1"/>
              </p:cNvSpPr>
              <p:nvPr/>
            </p:nvSpPr>
            <p:spPr bwMode="auto">
              <a:xfrm>
                <a:off x="2696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49" name="Oval 95"/>
              <p:cNvSpPr>
                <a:spLocks noChangeArrowheads="1"/>
              </p:cNvSpPr>
              <p:nvPr/>
            </p:nvSpPr>
            <p:spPr bwMode="auto">
              <a:xfrm>
                <a:off x="2948" y="1429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0" name="Rectangle 96"/>
              <p:cNvSpPr>
                <a:spLocks noChangeArrowheads="1"/>
              </p:cNvSpPr>
              <p:nvPr/>
            </p:nvSpPr>
            <p:spPr bwMode="auto">
              <a:xfrm>
                <a:off x="2956" y="1214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1" name="Oval 97"/>
              <p:cNvSpPr>
                <a:spLocks noChangeArrowheads="1"/>
              </p:cNvSpPr>
              <p:nvPr/>
            </p:nvSpPr>
            <p:spPr bwMode="auto">
              <a:xfrm>
                <a:off x="2178" y="1588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2" name="Rectangle 98"/>
              <p:cNvSpPr>
                <a:spLocks noChangeArrowheads="1"/>
              </p:cNvSpPr>
              <p:nvPr/>
            </p:nvSpPr>
            <p:spPr bwMode="auto">
              <a:xfrm>
                <a:off x="902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3" name="Oval 99"/>
              <p:cNvSpPr>
                <a:spLocks noChangeArrowheads="1"/>
              </p:cNvSpPr>
              <p:nvPr/>
            </p:nvSpPr>
            <p:spPr bwMode="auto">
              <a:xfrm>
                <a:off x="2178" y="176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4" name="Rectangle 100"/>
              <p:cNvSpPr>
                <a:spLocks noChangeArrowheads="1"/>
              </p:cNvSpPr>
              <p:nvPr/>
            </p:nvSpPr>
            <p:spPr bwMode="auto">
              <a:xfrm>
                <a:off x="3333" y="1066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5" name="Oval 101"/>
              <p:cNvSpPr>
                <a:spLocks noChangeArrowheads="1"/>
              </p:cNvSpPr>
              <p:nvPr/>
            </p:nvSpPr>
            <p:spPr bwMode="auto">
              <a:xfrm>
                <a:off x="1440" y="1541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6" name="Rectangle 102"/>
              <p:cNvSpPr>
                <a:spLocks noChangeArrowheads="1"/>
              </p:cNvSpPr>
              <p:nvPr/>
            </p:nvSpPr>
            <p:spPr bwMode="auto">
              <a:xfrm>
                <a:off x="1512" y="678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7" name="Oval 103"/>
              <p:cNvSpPr>
                <a:spLocks noChangeArrowheads="1"/>
              </p:cNvSpPr>
              <p:nvPr/>
            </p:nvSpPr>
            <p:spPr bwMode="auto">
              <a:xfrm>
                <a:off x="3203" y="1599"/>
                <a:ext cx="106" cy="106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58" name="Rectangle 104"/>
              <p:cNvSpPr>
                <a:spLocks noChangeArrowheads="1"/>
              </p:cNvSpPr>
              <p:nvPr/>
            </p:nvSpPr>
            <p:spPr bwMode="auto">
              <a:xfrm>
                <a:off x="2916" y="678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59" name="Rectangle 105"/>
              <p:cNvSpPr>
                <a:spLocks noChangeArrowheads="1"/>
              </p:cNvSpPr>
              <p:nvPr/>
            </p:nvSpPr>
            <p:spPr bwMode="auto">
              <a:xfrm>
                <a:off x="1803" y="3179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0" name="Rectangle 106"/>
              <p:cNvSpPr>
                <a:spLocks noChangeArrowheads="1"/>
              </p:cNvSpPr>
              <p:nvPr/>
            </p:nvSpPr>
            <p:spPr bwMode="auto">
              <a:xfrm>
                <a:off x="1826" y="5288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1" name="Rectangle 107"/>
              <p:cNvSpPr>
                <a:spLocks noChangeArrowheads="1"/>
              </p:cNvSpPr>
              <p:nvPr/>
            </p:nvSpPr>
            <p:spPr bwMode="auto">
              <a:xfrm>
                <a:off x="1838" y="4252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2" name="Rectangle 108"/>
              <p:cNvSpPr>
                <a:spLocks noChangeArrowheads="1"/>
              </p:cNvSpPr>
              <p:nvPr/>
            </p:nvSpPr>
            <p:spPr bwMode="auto">
              <a:xfrm>
                <a:off x="809" y="1995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3" name="Rectangle 109"/>
              <p:cNvSpPr>
                <a:spLocks noChangeArrowheads="1"/>
              </p:cNvSpPr>
              <p:nvPr/>
            </p:nvSpPr>
            <p:spPr bwMode="auto">
              <a:xfrm>
                <a:off x="1649" y="315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4" name="Rectangle 110"/>
              <p:cNvSpPr>
                <a:spLocks noChangeArrowheads="1"/>
              </p:cNvSpPr>
              <p:nvPr/>
            </p:nvSpPr>
            <p:spPr bwMode="auto">
              <a:xfrm>
                <a:off x="1920" y="315"/>
                <a:ext cx="1171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49 Jet Sweep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5" name="Rectangle 111"/>
              <p:cNvSpPr>
                <a:spLocks noChangeArrowheads="1"/>
              </p:cNvSpPr>
              <p:nvPr/>
            </p:nvSpPr>
            <p:spPr bwMode="auto">
              <a:xfrm>
                <a:off x="2234" y="2254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6" name="Rectangle 112"/>
              <p:cNvSpPr>
                <a:spLocks noChangeArrowheads="1"/>
              </p:cNvSpPr>
              <p:nvPr/>
            </p:nvSpPr>
            <p:spPr bwMode="auto">
              <a:xfrm>
                <a:off x="2340" y="2254"/>
                <a:ext cx="34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 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7" name="Rectangle 113"/>
              <p:cNvSpPr>
                <a:spLocks noChangeArrowheads="1"/>
              </p:cNvSpPr>
              <p:nvPr/>
            </p:nvSpPr>
            <p:spPr bwMode="auto">
              <a:xfrm>
                <a:off x="2234" y="2355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8" name="Rectangle 114"/>
              <p:cNvSpPr>
                <a:spLocks noChangeArrowheads="1"/>
              </p:cNvSpPr>
              <p:nvPr/>
            </p:nvSpPr>
            <p:spPr bwMode="auto">
              <a:xfrm>
                <a:off x="2234" y="2456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69" name="Rectangle 115"/>
              <p:cNvSpPr>
                <a:spLocks noChangeArrowheads="1"/>
              </p:cNvSpPr>
              <p:nvPr/>
            </p:nvSpPr>
            <p:spPr bwMode="auto">
              <a:xfrm>
                <a:off x="2351" y="2456"/>
                <a:ext cx="3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0" name="Rectangle 116"/>
              <p:cNvSpPr>
                <a:spLocks noChangeArrowheads="1"/>
              </p:cNvSpPr>
              <p:nvPr/>
            </p:nvSpPr>
            <p:spPr bwMode="auto">
              <a:xfrm>
                <a:off x="2234" y="2658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1" name="Rectangle 117"/>
              <p:cNvSpPr>
                <a:spLocks noChangeArrowheads="1"/>
              </p:cNvSpPr>
              <p:nvPr/>
            </p:nvSpPr>
            <p:spPr bwMode="auto">
              <a:xfrm>
                <a:off x="2361" y="2658"/>
                <a:ext cx="3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2" name="Rectangle 118"/>
              <p:cNvSpPr>
                <a:spLocks noChangeArrowheads="1"/>
              </p:cNvSpPr>
              <p:nvPr/>
            </p:nvSpPr>
            <p:spPr bwMode="auto">
              <a:xfrm>
                <a:off x="2234" y="2859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3" name="Rectangle 119"/>
              <p:cNvSpPr>
                <a:spLocks noChangeArrowheads="1"/>
              </p:cNvSpPr>
              <p:nvPr/>
            </p:nvSpPr>
            <p:spPr bwMode="auto">
              <a:xfrm>
                <a:off x="2356" y="2859"/>
                <a:ext cx="67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4" name="Rectangle 120"/>
              <p:cNvSpPr>
                <a:spLocks noChangeArrowheads="1"/>
              </p:cNvSpPr>
              <p:nvPr/>
            </p:nvSpPr>
            <p:spPr bwMode="auto">
              <a:xfrm>
                <a:off x="2234" y="3061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5" name="Rectangle 121"/>
              <p:cNvSpPr>
                <a:spLocks noChangeArrowheads="1"/>
              </p:cNvSpPr>
              <p:nvPr/>
            </p:nvSpPr>
            <p:spPr bwMode="auto">
              <a:xfrm>
                <a:off x="2351" y="3061"/>
                <a:ext cx="59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:Pull-Wall Off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6" name="Rectangle 122"/>
              <p:cNvSpPr>
                <a:spLocks noChangeArrowheads="1"/>
              </p:cNvSpPr>
              <p:nvPr/>
            </p:nvSpPr>
            <p:spPr bwMode="auto">
              <a:xfrm>
                <a:off x="2234" y="3263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7" name="Rectangle 123"/>
              <p:cNvSpPr>
                <a:spLocks noChangeArrowheads="1"/>
              </p:cNvSpPr>
              <p:nvPr/>
            </p:nvSpPr>
            <p:spPr bwMode="auto">
              <a:xfrm>
                <a:off x="2340" y="3263"/>
                <a:ext cx="130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:Gap-On-Area: 1st outside B gap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8" name="Rectangle 124"/>
              <p:cNvSpPr>
                <a:spLocks noChangeArrowheads="1"/>
              </p:cNvSpPr>
              <p:nvPr/>
            </p:nvSpPr>
            <p:spPr bwMode="auto">
              <a:xfrm>
                <a:off x="2234" y="3464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79" name="Rectangle 125"/>
              <p:cNvSpPr>
                <a:spLocks noChangeArrowheads="1"/>
              </p:cNvSpPr>
              <p:nvPr/>
            </p:nvSpPr>
            <p:spPr bwMode="auto">
              <a:xfrm>
                <a:off x="2335" y="3464"/>
                <a:ext cx="1035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man covering you.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0" name="Rectangle 126"/>
              <p:cNvSpPr>
                <a:spLocks noChangeArrowheads="1"/>
              </p:cNvSpPr>
              <p:nvPr/>
            </p:nvSpPr>
            <p:spPr bwMode="auto">
              <a:xfrm>
                <a:off x="2234" y="3666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1" name="Rectangle 127"/>
              <p:cNvSpPr>
                <a:spLocks noChangeArrowheads="1"/>
              </p:cNvSpPr>
              <p:nvPr/>
            </p:nvSpPr>
            <p:spPr bwMode="auto">
              <a:xfrm>
                <a:off x="2356" y="3666"/>
                <a:ext cx="178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:Reverse pivot 18" over midline. Hand to Jet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2" name="Rectangle 128"/>
              <p:cNvSpPr>
                <a:spLocks noChangeArrowheads="1"/>
              </p:cNvSpPr>
              <p:nvPr/>
            </p:nvSpPr>
            <p:spPr bwMode="auto">
              <a:xfrm>
                <a:off x="2234" y="3767"/>
                <a:ext cx="1462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Back in playside A gap. Waggle @8.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3" name="Rectangle 129"/>
              <p:cNvSpPr>
                <a:spLocks noChangeArrowheads="1"/>
              </p:cNvSpPr>
              <p:nvPr/>
            </p:nvSpPr>
            <p:spPr bwMode="auto">
              <a:xfrm>
                <a:off x="2234" y="3969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4" name="Rectangle 130"/>
              <p:cNvSpPr>
                <a:spLocks noChangeArrowheads="1"/>
              </p:cNvSpPr>
              <p:nvPr/>
            </p:nvSpPr>
            <p:spPr bwMode="auto">
              <a:xfrm>
                <a:off x="2361" y="3969"/>
                <a:ext cx="199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Aim pt. 2 ft. behing QB. Run to JET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5" name="Rectangle 131"/>
              <p:cNvSpPr>
                <a:spLocks noChangeArrowheads="1"/>
              </p:cNvSpPr>
              <p:nvPr/>
            </p:nvSpPr>
            <p:spPr bwMode="auto">
              <a:xfrm>
                <a:off x="2234" y="4069"/>
                <a:ext cx="178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motion. Think:HASHMARK, #'s,SIDELINE.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6" name="Rectangle 132"/>
              <p:cNvSpPr>
                <a:spLocks noChangeArrowheads="1"/>
              </p:cNvSpPr>
              <p:nvPr/>
            </p:nvSpPr>
            <p:spPr bwMode="auto">
              <a:xfrm>
                <a:off x="2234" y="4271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7" name="Rectangle 133"/>
              <p:cNvSpPr>
                <a:spLocks noChangeArrowheads="1"/>
              </p:cNvSpPr>
              <p:nvPr/>
            </p:nvSpPr>
            <p:spPr bwMode="auto">
              <a:xfrm>
                <a:off x="2351" y="4271"/>
                <a:ext cx="15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:Block #2 outside B gap on or off LOS.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8" name="Rectangle 134"/>
              <p:cNvSpPr>
                <a:spLocks noChangeArrowheads="1"/>
              </p:cNvSpPr>
              <p:nvPr/>
            </p:nvSpPr>
            <p:spPr bwMode="auto">
              <a:xfrm>
                <a:off x="2234" y="4473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89" name="Rectangle 135"/>
              <p:cNvSpPr>
                <a:spLocks noChangeArrowheads="1"/>
              </p:cNvSpPr>
              <p:nvPr/>
            </p:nvSpPr>
            <p:spPr bwMode="auto">
              <a:xfrm>
                <a:off x="2340" y="4473"/>
                <a:ext cx="181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:Dive for right foot of C. Run trap left course.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0" name="Rectangle 136"/>
              <p:cNvSpPr>
                <a:spLocks noChangeArrowheads="1"/>
              </p:cNvSpPr>
              <p:nvPr/>
            </p:nvSpPr>
            <p:spPr bwMode="auto">
              <a:xfrm>
                <a:off x="2234" y="4574"/>
                <a:ext cx="477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Block area.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1" name="Rectangle 137"/>
              <p:cNvSpPr>
                <a:spLocks noChangeArrowheads="1"/>
              </p:cNvSpPr>
              <p:nvPr/>
            </p:nvSpPr>
            <p:spPr bwMode="auto">
              <a:xfrm>
                <a:off x="2234" y="4775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292" name="Line 138"/>
              <p:cNvSpPr>
                <a:spLocks noChangeShapeType="1"/>
              </p:cNvSpPr>
              <p:nvPr/>
            </p:nvSpPr>
            <p:spPr bwMode="auto">
              <a:xfrm flipH="1" flipV="1">
                <a:off x="1428" y="1239"/>
                <a:ext cx="55" cy="30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3" name="Freeform 139"/>
              <p:cNvSpPr>
                <a:spLocks/>
              </p:cNvSpPr>
              <p:nvPr/>
            </p:nvSpPr>
            <p:spPr bwMode="auto">
              <a:xfrm>
                <a:off x="1391" y="1226"/>
                <a:ext cx="73" cy="19"/>
              </a:xfrm>
              <a:custGeom>
                <a:avLst/>
                <a:gdLst>
                  <a:gd name="T0" fmla="*/ 205 w 207"/>
                  <a:gd name="T1" fmla="*/ 0 h 53"/>
                  <a:gd name="T2" fmla="*/ 207 w 207"/>
                  <a:gd name="T3" fmla="*/ 19 h 53"/>
                  <a:gd name="T4" fmla="*/ 2 w 207"/>
                  <a:gd name="T5" fmla="*/ 53 h 53"/>
                  <a:gd name="T6" fmla="*/ 0 w 207"/>
                  <a:gd name="T7" fmla="*/ 3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7" h="53">
                    <a:moveTo>
                      <a:pt x="205" y="0"/>
                    </a:moveTo>
                    <a:lnTo>
                      <a:pt x="207" y="19"/>
                    </a:lnTo>
                    <a:lnTo>
                      <a:pt x="2" y="53"/>
                    </a:lnTo>
                    <a:lnTo>
                      <a:pt x="0" y="3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4" name="Line 140"/>
              <p:cNvSpPr>
                <a:spLocks noChangeShapeType="1"/>
              </p:cNvSpPr>
              <p:nvPr/>
            </p:nvSpPr>
            <p:spPr bwMode="auto">
              <a:xfrm>
                <a:off x="1391" y="1238"/>
                <a:ext cx="1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5" name="Arc 141"/>
              <p:cNvSpPr>
                <a:spLocks/>
              </p:cNvSpPr>
              <p:nvPr/>
            </p:nvSpPr>
            <p:spPr bwMode="auto">
              <a:xfrm>
                <a:off x="547" y="4929"/>
                <a:ext cx="579" cy="271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6" name="Freeform 142"/>
              <p:cNvSpPr>
                <a:spLocks/>
              </p:cNvSpPr>
              <p:nvPr/>
            </p:nvSpPr>
            <p:spPr bwMode="auto">
              <a:xfrm>
                <a:off x="529" y="4929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7" name="Freeform 143"/>
              <p:cNvSpPr>
                <a:spLocks/>
              </p:cNvSpPr>
              <p:nvPr/>
            </p:nvSpPr>
            <p:spPr bwMode="auto">
              <a:xfrm>
                <a:off x="1088" y="5123"/>
                <a:ext cx="712" cy="96"/>
              </a:xfrm>
              <a:custGeom>
                <a:avLst/>
                <a:gdLst>
                  <a:gd name="T0" fmla="*/ 2011 w 2011"/>
                  <a:gd name="T1" fmla="*/ 53 h 272"/>
                  <a:gd name="T2" fmla="*/ 1986 w 2011"/>
                  <a:gd name="T3" fmla="*/ 115 h 272"/>
                  <a:gd name="T4" fmla="*/ 1916 w 2011"/>
                  <a:gd name="T5" fmla="*/ 0 h 272"/>
                  <a:gd name="T6" fmla="*/ 1866 w 2011"/>
                  <a:gd name="T7" fmla="*/ 125 h 272"/>
                  <a:gd name="T8" fmla="*/ 1796 w 2011"/>
                  <a:gd name="T9" fmla="*/ 10 h 272"/>
                  <a:gd name="T10" fmla="*/ 1746 w 2011"/>
                  <a:gd name="T11" fmla="*/ 134 h 272"/>
                  <a:gd name="T12" fmla="*/ 1677 w 2011"/>
                  <a:gd name="T13" fmla="*/ 20 h 272"/>
                  <a:gd name="T14" fmla="*/ 1627 w 2011"/>
                  <a:gd name="T15" fmla="*/ 144 h 272"/>
                  <a:gd name="T16" fmla="*/ 1557 w 2011"/>
                  <a:gd name="T17" fmla="*/ 29 h 272"/>
                  <a:gd name="T18" fmla="*/ 1507 w 2011"/>
                  <a:gd name="T19" fmla="*/ 154 h 272"/>
                  <a:gd name="T20" fmla="*/ 1438 w 2011"/>
                  <a:gd name="T21" fmla="*/ 39 h 272"/>
                  <a:gd name="T22" fmla="*/ 1388 w 2011"/>
                  <a:gd name="T23" fmla="*/ 164 h 272"/>
                  <a:gd name="T24" fmla="*/ 1318 w 2011"/>
                  <a:gd name="T25" fmla="*/ 49 h 272"/>
                  <a:gd name="T26" fmla="*/ 1268 w 2011"/>
                  <a:gd name="T27" fmla="*/ 174 h 272"/>
                  <a:gd name="T28" fmla="*/ 1198 w 2011"/>
                  <a:gd name="T29" fmla="*/ 59 h 272"/>
                  <a:gd name="T30" fmla="*/ 1148 w 2011"/>
                  <a:gd name="T31" fmla="*/ 183 h 272"/>
                  <a:gd name="T32" fmla="*/ 1079 w 2011"/>
                  <a:gd name="T33" fmla="*/ 69 h 272"/>
                  <a:gd name="T34" fmla="*/ 1029 w 2011"/>
                  <a:gd name="T35" fmla="*/ 193 h 272"/>
                  <a:gd name="T36" fmla="*/ 959 w 2011"/>
                  <a:gd name="T37" fmla="*/ 79 h 272"/>
                  <a:gd name="T38" fmla="*/ 909 w 2011"/>
                  <a:gd name="T39" fmla="*/ 203 h 272"/>
                  <a:gd name="T40" fmla="*/ 840 w 2011"/>
                  <a:gd name="T41" fmla="*/ 88 h 272"/>
                  <a:gd name="T42" fmla="*/ 790 w 2011"/>
                  <a:gd name="T43" fmla="*/ 213 h 272"/>
                  <a:gd name="T44" fmla="*/ 720 w 2011"/>
                  <a:gd name="T45" fmla="*/ 98 h 272"/>
                  <a:gd name="T46" fmla="*/ 670 w 2011"/>
                  <a:gd name="T47" fmla="*/ 223 h 272"/>
                  <a:gd name="T48" fmla="*/ 600 w 2011"/>
                  <a:gd name="T49" fmla="*/ 108 h 272"/>
                  <a:gd name="T50" fmla="*/ 550 w 2011"/>
                  <a:gd name="T51" fmla="*/ 233 h 272"/>
                  <a:gd name="T52" fmla="*/ 481 w 2011"/>
                  <a:gd name="T53" fmla="*/ 118 h 272"/>
                  <a:gd name="T54" fmla="*/ 431 w 2011"/>
                  <a:gd name="T55" fmla="*/ 242 h 272"/>
                  <a:gd name="T56" fmla="*/ 361 w 2011"/>
                  <a:gd name="T57" fmla="*/ 128 h 272"/>
                  <a:gd name="T58" fmla="*/ 311 w 2011"/>
                  <a:gd name="T59" fmla="*/ 252 h 272"/>
                  <a:gd name="T60" fmla="*/ 242 w 2011"/>
                  <a:gd name="T61" fmla="*/ 137 h 272"/>
                  <a:gd name="T62" fmla="*/ 192 w 2011"/>
                  <a:gd name="T63" fmla="*/ 262 h 272"/>
                  <a:gd name="T64" fmla="*/ 122 w 2011"/>
                  <a:gd name="T65" fmla="*/ 147 h 272"/>
                  <a:gd name="T66" fmla="*/ 72 w 2011"/>
                  <a:gd name="T67" fmla="*/ 272 h 272"/>
                  <a:gd name="T68" fmla="*/ 37 w 2011"/>
                  <a:gd name="T69" fmla="*/ 214 h 272"/>
                  <a:gd name="T70" fmla="*/ 0 w 2011"/>
                  <a:gd name="T71" fmla="*/ 218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11" h="272">
                    <a:moveTo>
                      <a:pt x="2011" y="53"/>
                    </a:moveTo>
                    <a:lnTo>
                      <a:pt x="1986" y="115"/>
                    </a:lnTo>
                    <a:lnTo>
                      <a:pt x="1916" y="0"/>
                    </a:lnTo>
                    <a:lnTo>
                      <a:pt x="1866" y="125"/>
                    </a:lnTo>
                    <a:lnTo>
                      <a:pt x="1796" y="10"/>
                    </a:lnTo>
                    <a:lnTo>
                      <a:pt x="1746" y="134"/>
                    </a:lnTo>
                    <a:lnTo>
                      <a:pt x="1677" y="20"/>
                    </a:lnTo>
                    <a:lnTo>
                      <a:pt x="1627" y="144"/>
                    </a:lnTo>
                    <a:lnTo>
                      <a:pt x="1557" y="29"/>
                    </a:lnTo>
                    <a:lnTo>
                      <a:pt x="1507" y="154"/>
                    </a:lnTo>
                    <a:lnTo>
                      <a:pt x="1438" y="39"/>
                    </a:lnTo>
                    <a:lnTo>
                      <a:pt x="1388" y="164"/>
                    </a:lnTo>
                    <a:lnTo>
                      <a:pt x="1318" y="49"/>
                    </a:lnTo>
                    <a:lnTo>
                      <a:pt x="1268" y="174"/>
                    </a:lnTo>
                    <a:lnTo>
                      <a:pt x="1198" y="59"/>
                    </a:lnTo>
                    <a:lnTo>
                      <a:pt x="1148" y="183"/>
                    </a:lnTo>
                    <a:lnTo>
                      <a:pt x="1079" y="69"/>
                    </a:lnTo>
                    <a:lnTo>
                      <a:pt x="1029" y="193"/>
                    </a:lnTo>
                    <a:lnTo>
                      <a:pt x="959" y="79"/>
                    </a:lnTo>
                    <a:lnTo>
                      <a:pt x="909" y="203"/>
                    </a:lnTo>
                    <a:lnTo>
                      <a:pt x="840" y="88"/>
                    </a:lnTo>
                    <a:lnTo>
                      <a:pt x="790" y="213"/>
                    </a:lnTo>
                    <a:lnTo>
                      <a:pt x="720" y="98"/>
                    </a:lnTo>
                    <a:lnTo>
                      <a:pt x="670" y="223"/>
                    </a:lnTo>
                    <a:lnTo>
                      <a:pt x="600" y="108"/>
                    </a:lnTo>
                    <a:lnTo>
                      <a:pt x="550" y="233"/>
                    </a:lnTo>
                    <a:lnTo>
                      <a:pt x="481" y="118"/>
                    </a:lnTo>
                    <a:lnTo>
                      <a:pt x="431" y="242"/>
                    </a:lnTo>
                    <a:lnTo>
                      <a:pt x="361" y="128"/>
                    </a:lnTo>
                    <a:lnTo>
                      <a:pt x="311" y="252"/>
                    </a:lnTo>
                    <a:lnTo>
                      <a:pt x="242" y="137"/>
                    </a:lnTo>
                    <a:lnTo>
                      <a:pt x="192" y="262"/>
                    </a:lnTo>
                    <a:lnTo>
                      <a:pt x="122" y="147"/>
                    </a:lnTo>
                    <a:lnTo>
                      <a:pt x="72" y="272"/>
                    </a:lnTo>
                    <a:lnTo>
                      <a:pt x="37" y="214"/>
                    </a:lnTo>
                    <a:lnTo>
                      <a:pt x="0" y="218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8" name="Freeform 144"/>
              <p:cNvSpPr>
                <a:spLocks/>
              </p:cNvSpPr>
              <p:nvPr/>
            </p:nvSpPr>
            <p:spPr bwMode="auto">
              <a:xfrm>
                <a:off x="1088" y="5177"/>
                <a:ext cx="54" cy="37"/>
              </a:xfrm>
              <a:custGeom>
                <a:avLst/>
                <a:gdLst>
                  <a:gd name="T0" fmla="*/ 0 w 54"/>
                  <a:gd name="T1" fmla="*/ 23 h 37"/>
                  <a:gd name="T2" fmla="*/ 54 w 54"/>
                  <a:gd name="T3" fmla="*/ 37 h 37"/>
                  <a:gd name="T4" fmla="*/ 39 w 54"/>
                  <a:gd name="T5" fmla="*/ 20 h 37"/>
                  <a:gd name="T6" fmla="*/ 51 w 54"/>
                  <a:gd name="T7" fmla="*/ 0 h 37"/>
                  <a:gd name="T8" fmla="*/ 0 w 54"/>
                  <a:gd name="T9" fmla="*/ 2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7">
                    <a:moveTo>
                      <a:pt x="0" y="23"/>
                    </a:moveTo>
                    <a:lnTo>
                      <a:pt x="54" y="37"/>
                    </a:lnTo>
                    <a:lnTo>
                      <a:pt x="39" y="20"/>
                    </a:lnTo>
                    <a:lnTo>
                      <a:pt x="51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99" name="Freeform 145"/>
              <p:cNvSpPr>
                <a:spLocks/>
              </p:cNvSpPr>
              <p:nvPr/>
            </p:nvSpPr>
            <p:spPr bwMode="auto">
              <a:xfrm>
                <a:off x="1110" y="4088"/>
                <a:ext cx="696" cy="89"/>
              </a:xfrm>
              <a:custGeom>
                <a:avLst/>
                <a:gdLst>
                  <a:gd name="T0" fmla="*/ 1965 w 1965"/>
                  <a:gd name="T1" fmla="*/ 53 h 253"/>
                  <a:gd name="T2" fmla="*/ 1939 w 1965"/>
                  <a:gd name="T3" fmla="*/ 115 h 253"/>
                  <a:gd name="T4" fmla="*/ 1870 w 1965"/>
                  <a:gd name="T5" fmla="*/ 0 h 253"/>
                  <a:gd name="T6" fmla="*/ 1820 w 1965"/>
                  <a:gd name="T7" fmla="*/ 124 h 253"/>
                  <a:gd name="T8" fmla="*/ 1751 w 1965"/>
                  <a:gd name="T9" fmla="*/ 9 h 253"/>
                  <a:gd name="T10" fmla="*/ 1700 w 1965"/>
                  <a:gd name="T11" fmla="*/ 133 h 253"/>
                  <a:gd name="T12" fmla="*/ 1631 w 1965"/>
                  <a:gd name="T13" fmla="*/ 18 h 253"/>
                  <a:gd name="T14" fmla="*/ 1580 w 1965"/>
                  <a:gd name="T15" fmla="*/ 142 h 253"/>
                  <a:gd name="T16" fmla="*/ 1511 w 1965"/>
                  <a:gd name="T17" fmla="*/ 27 h 253"/>
                  <a:gd name="T18" fmla="*/ 1461 w 1965"/>
                  <a:gd name="T19" fmla="*/ 151 h 253"/>
                  <a:gd name="T20" fmla="*/ 1392 w 1965"/>
                  <a:gd name="T21" fmla="*/ 36 h 253"/>
                  <a:gd name="T22" fmla="*/ 1341 w 1965"/>
                  <a:gd name="T23" fmla="*/ 161 h 253"/>
                  <a:gd name="T24" fmla="*/ 1272 w 1965"/>
                  <a:gd name="T25" fmla="*/ 46 h 253"/>
                  <a:gd name="T26" fmla="*/ 1221 w 1965"/>
                  <a:gd name="T27" fmla="*/ 170 h 253"/>
                  <a:gd name="T28" fmla="*/ 1152 w 1965"/>
                  <a:gd name="T29" fmla="*/ 55 h 253"/>
                  <a:gd name="T30" fmla="*/ 1102 w 1965"/>
                  <a:gd name="T31" fmla="*/ 179 h 253"/>
                  <a:gd name="T32" fmla="*/ 1033 w 1965"/>
                  <a:gd name="T33" fmla="*/ 64 h 253"/>
                  <a:gd name="T34" fmla="*/ 982 w 1965"/>
                  <a:gd name="T35" fmla="*/ 188 h 253"/>
                  <a:gd name="T36" fmla="*/ 913 w 1965"/>
                  <a:gd name="T37" fmla="*/ 73 h 253"/>
                  <a:gd name="T38" fmla="*/ 862 w 1965"/>
                  <a:gd name="T39" fmla="*/ 197 h 253"/>
                  <a:gd name="T40" fmla="*/ 793 w 1965"/>
                  <a:gd name="T41" fmla="*/ 82 h 253"/>
                  <a:gd name="T42" fmla="*/ 743 w 1965"/>
                  <a:gd name="T43" fmla="*/ 207 h 253"/>
                  <a:gd name="T44" fmla="*/ 674 w 1965"/>
                  <a:gd name="T45" fmla="*/ 92 h 253"/>
                  <a:gd name="T46" fmla="*/ 623 w 1965"/>
                  <a:gd name="T47" fmla="*/ 216 h 253"/>
                  <a:gd name="T48" fmla="*/ 554 w 1965"/>
                  <a:gd name="T49" fmla="*/ 101 h 253"/>
                  <a:gd name="T50" fmla="*/ 503 w 1965"/>
                  <a:gd name="T51" fmla="*/ 225 h 253"/>
                  <a:gd name="T52" fmla="*/ 434 w 1965"/>
                  <a:gd name="T53" fmla="*/ 110 h 253"/>
                  <a:gd name="T54" fmla="*/ 384 w 1965"/>
                  <a:gd name="T55" fmla="*/ 234 h 253"/>
                  <a:gd name="T56" fmla="*/ 315 w 1965"/>
                  <a:gd name="T57" fmla="*/ 119 h 253"/>
                  <a:gd name="T58" fmla="*/ 264 w 1965"/>
                  <a:gd name="T59" fmla="*/ 243 h 253"/>
                  <a:gd name="T60" fmla="*/ 195 w 1965"/>
                  <a:gd name="T61" fmla="*/ 128 h 253"/>
                  <a:gd name="T62" fmla="*/ 145 w 1965"/>
                  <a:gd name="T63" fmla="*/ 253 h 253"/>
                  <a:gd name="T64" fmla="*/ 76 w 1965"/>
                  <a:gd name="T65" fmla="*/ 137 h 253"/>
                  <a:gd name="T66" fmla="*/ 50 w 1965"/>
                  <a:gd name="T67" fmla="*/ 200 h 253"/>
                  <a:gd name="T68" fmla="*/ 0 w 1965"/>
                  <a:gd name="T69" fmla="*/ 204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65" h="253">
                    <a:moveTo>
                      <a:pt x="1965" y="53"/>
                    </a:moveTo>
                    <a:lnTo>
                      <a:pt x="1939" y="115"/>
                    </a:lnTo>
                    <a:lnTo>
                      <a:pt x="1870" y="0"/>
                    </a:lnTo>
                    <a:lnTo>
                      <a:pt x="1820" y="124"/>
                    </a:lnTo>
                    <a:lnTo>
                      <a:pt x="1751" y="9"/>
                    </a:lnTo>
                    <a:lnTo>
                      <a:pt x="1700" y="133"/>
                    </a:lnTo>
                    <a:lnTo>
                      <a:pt x="1631" y="18"/>
                    </a:lnTo>
                    <a:lnTo>
                      <a:pt x="1580" y="142"/>
                    </a:lnTo>
                    <a:lnTo>
                      <a:pt x="1511" y="27"/>
                    </a:lnTo>
                    <a:lnTo>
                      <a:pt x="1461" y="151"/>
                    </a:lnTo>
                    <a:lnTo>
                      <a:pt x="1392" y="36"/>
                    </a:lnTo>
                    <a:lnTo>
                      <a:pt x="1341" y="161"/>
                    </a:lnTo>
                    <a:lnTo>
                      <a:pt x="1272" y="46"/>
                    </a:lnTo>
                    <a:lnTo>
                      <a:pt x="1221" y="170"/>
                    </a:lnTo>
                    <a:lnTo>
                      <a:pt x="1152" y="55"/>
                    </a:lnTo>
                    <a:lnTo>
                      <a:pt x="1102" y="179"/>
                    </a:lnTo>
                    <a:lnTo>
                      <a:pt x="1033" y="64"/>
                    </a:lnTo>
                    <a:lnTo>
                      <a:pt x="982" y="188"/>
                    </a:lnTo>
                    <a:lnTo>
                      <a:pt x="913" y="73"/>
                    </a:lnTo>
                    <a:lnTo>
                      <a:pt x="862" y="197"/>
                    </a:lnTo>
                    <a:lnTo>
                      <a:pt x="793" y="82"/>
                    </a:lnTo>
                    <a:lnTo>
                      <a:pt x="743" y="207"/>
                    </a:lnTo>
                    <a:lnTo>
                      <a:pt x="674" y="92"/>
                    </a:lnTo>
                    <a:lnTo>
                      <a:pt x="623" y="216"/>
                    </a:lnTo>
                    <a:lnTo>
                      <a:pt x="554" y="101"/>
                    </a:lnTo>
                    <a:lnTo>
                      <a:pt x="503" y="225"/>
                    </a:lnTo>
                    <a:lnTo>
                      <a:pt x="434" y="110"/>
                    </a:lnTo>
                    <a:lnTo>
                      <a:pt x="384" y="234"/>
                    </a:lnTo>
                    <a:lnTo>
                      <a:pt x="315" y="119"/>
                    </a:lnTo>
                    <a:lnTo>
                      <a:pt x="264" y="243"/>
                    </a:lnTo>
                    <a:lnTo>
                      <a:pt x="195" y="128"/>
                    </a:lnTo>
                    <a:lnTo>
                      <a:pt x="145" y="253"/>
                    </a:lnTo>
                    <a:lnTo>
                      <a:pt x="76" y="137"/>
                    </a:lnTo>
                    <a:lnTo>
                      <a:pt x="50" y="200"/>
                    </a:lnTo>
                    <a:lnTo>
                      <a:pt x="0" y="204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0" name="Arc 146"/>
              <p:cNvSpPr>
                <a:spLocks/>
              </p:cNvSpPr>
              <p:nvPr/>
            </p:nvSpPr>
            <p:spPr bwMode="auto">
              <a:xfrm>
                <a:off x="558" y="3958"/>
                <a:ext cx="553" cy="2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61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61" y="21599"/>
                    </a:moveTo>
                    <a:cubicBezTo>
                      <a:pt x="9646" y="21578"/>
                      <a:pt x="0" y="11914"/>
                      <a:pt x="0" y="0"/>
                    </a:cubicBezTo>
                  </a:path>
                  <a:path w="21600" h="21600" stroke="0" extrusionOk="0">
                    <a:moveTo>
                      <a:pt x="21561" y="21599"/>
                    </a:moveTo>
                    <a:cubicBezTo>
                      <a:pt x="9646" y="21578"/>
                      <a:pt x="0" y="11914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1" name="Freeform 147"/>
              <p:cNvSpPr>
                <a:spLocks/>
              </p:cNvSpPr>
              <p:nvPr/>
            </p:nvSpPr>
            <p:spPr bwMode="auto">
              <a:xfrm>
                <a:off x="539" y="3958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2" name="Freeform 148"/>
              <p:cNvSpPr>
                <a:spLocks/>
              </p:cNvSpPr>
              <p:nvPr/>
            </p:nvSpPr>
            <p:spPr bwMode="auto">
              <a:xfrm>
                <a:off x="1062" y="3047"/>
                <a:ext cx="738" cy="90"/>
              </a:xfrm>
              <a:custGeom>
                <a:avLst/>
                <a:gdLst>
                  <a:gd name="T0" fmla="*/ 2086 w 2086"/>
                  <a:gd name="T1" fmla="*/ 54 h 254"/>
                  <a:gd name="T2" fmla="*/ 2060 w 2086"/>
                  <a:gd name="T3" fmla="*/ 116 h 254"/>
                  <a:gd name="T4" fmla="*/ 1991 w 2086"/>
                  <a:gd name="T5" fmla="*/ 0 h 254"/>
                  <a:gd name="T6" fmla="*/ 1940 w 2086"/>
                  <a:gd name="T7" fmla="*/ 124 h 254"/>
                  <a:gd name="T8" fmla="*/ 1872 w 2086"/>
                  <a:gd name="T9" fmla="*/ 9 h 254"/>
                  <a:gd name="T10" fmla="*/ 1821 w 2086"/>
                  <a:gd name="T11" fmla="*/ 133 h 254"/>
                  <a:gd name="T12" fmla="*/ 1752 w 2086"/>
                  <a:gd name="T13" fmla="*/ 17 h 254"/>
                  <a:gd name="T14" fmla="*/ 1701 w 2086"/>
                  <a:gd name="T15" fmla="*/ 141 h 254"/>
                  <a:gd name="T16" fmla="*/ 1632 w 2086"/>
                  <a:gd name="T17" fmla="*/ 26 h 254"/>
                  <a:gd name="T18" fmla="*/ 1581 w 2086"/>
                  <a:gd name="T19" fmla="*/ 150 h 254"/>
                  <a:gd name="T20" fmla="*/ 1513 w 2086"/>
                  <a:gd name="T21" fmla="*/ 35 h 254"/>
                  <a:gd name="T22" fmla="*/ 1461 w 2086"/>
                  <a:gd name="T23" fmla="*/ 159 h 254"/>
                  <a:gd name="T24" fmla="*/ 1393 w 2086"/>
                  <a:gd name="T25" fmla="*/ 43 h 254"/>
                  <a:gd name="T26" fmla="*/ 1342 w 2086"/>
                  <a:gd name="T27" fmla="*/ 167 h 254"/>
                  <a:gd name="T28" fmla="*/ 1273 w 2086"/>
                  <a:gd name="T29" fmla="*/ 52 h 254"/>
                  <a:gd name="T30" fmla="*/ 1222 w 2086"/>
                  <a:gd name="T31" fmla="*/ 176 h 254"/>
                  <a:gd name="T32" fmla="*/ 1154 w 2086"/>
                  <a:gd name="T33" fmla="*/ 61 h 254"/>
                  <a:gd name="T34" fmla="*/ 1102 w 2086"/>
                  <a:gd name="T35" fmla="*/ 185 h 254"/>
                  <a:gd name="T36" fmla="*/ 1034 w 2086"/>
                  <a:gd name="T37" fmla="*/ 69 h 254"/>
                  <a:gd name="T38" fmla="*/ 983 w 2086"/>
                  <a:gd name="T39" fmla="*/ 193 h 254"/>
                  <a:gd name="T40" fmla="*/ 914 w 2086"/>
                  <a:gd name="T41" fmla="*/ 78 h 254"/>
                  <a:gd name="T42" fmla="*/ 863 w 2086"/>
                  <a:gd name="T43" fmla="*/ 202 h 254"/>
                  <a:gd name="T44" fmla="*/ 795 w 2086"/>
                  <a:gd name="T45" fmla="*/ 87 h 254"/>
                  <a:gd name="T46" fmla="*/ 743 w 2086"/>
                  <a:gd name="T47" fmla="*/ 211 h 254"/>
                  <a:gd name="T48" fmla="*/ 675 w 2086"/>
                  <a:gd name="T49" fmla="*/ 95 h 254"/>
                  <a:gd name="T50" fmla="*/ 624 w 2086"/>
                  <a:gd name="T51" fmla="*/ 219 h 254"/>
                  <a:gd name="T52" fmla="*/ 555 w 2086"/>
                  <a:gd name="T53" fmla="*/ 104 h 254"/>
                  <a:gd name="T54" fmla="*/ 504 w 2086"/>
                  <a:gd name="T55" fmla="*/ 228 h 254"/>
                  <a:gd name="T56" fmla="*/ 436 w 2086"/>
                  <a:gd name="T57" fmla="*/ 113 h 254"/>
                  <a:gd name="T58" fmla="*/ 384 w 2086"/>
                  <a:gd name="T59" fmla="*/ 237 h 254"/>
                  <a:gd name="T60" fmla="*/ 316 w 2086"/>
                  <a:gd name="T61" fmla="*/ 121 h 254"/>
                  <a:gd name="T62" fmla="*/ 265 w 2086"/>
                  <a:gd name="T63" fmla="*/ 245 h 254"/>
                  <a:gd name="T64" fmla="*/ 196 w 2086"/>
                  <a:gd name="T65" fmla="*/ 130 h 254"/>
                  <a:gd name="T66" fmla="*/ 145 w 2086"/>
                  <a:gd name="T67" fmla="*/ 254 h 254"/>
                  <a:gd name="T68" fmla="*/ 76 w 2086"/>
                  <a:gd name="T69" fmla="*/ 139 h 254"/>
                  <a:gd name="T70" fmla="*/ 51 w 2086"/>
                  <a:gd name="T71" fmla="*/ 201 h 254"/>
                  <a:gd name="T72" fmla="*/ 0 w 2086"/>
                  <a:gd name="T73" fmla="*/ 205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86" h="254">
                    <a:moveTo>
                      <a:pt x="2086" y="54"/>
                    </a:moveTo>
                    <a:lnTo>
                      <a:pt x="2060" y="116"/>
                    </a:lnTo>
                    <a:lnTo>
                      <a:pt x="1991" y="0"/>
                    </a:lnTo>
                    <a:lnTo>
                      <a:pt x="1940" y="124"/>
                    </a:lnTo>
                    <a:lnTo>
                      <a:pt x="1872" y="9"/>
                    </a:lnTo>
                    <a:lnTo>
                      <a:pt x="1821" y="133"/>
                    </a:lnTo>
                    <a:lnTo>
                      <a:pt x="1752" y="17"/>
                    </a:lnTo>
                    <a:lnTo>
                      <a:pt x="1701" y="141"/>
                    </a:lnTo>
                    <a:lnTo>
                      <a:pt x="1632" y="26"/>
                    </a:lnTo>
                    <a:lnTo>
                      <a:pt x="1581" y="150"/>
                    </a:lnTo>
                    <a:lnTo>
                      <a:pt x="1513" y="35"/>
                    </a:lnTo>
                    <a:lnTo>
                      <a:pt x="1461" y="159"/>
                    </a:lnTo>
                    <a:lnTo>
                      <a:pt x="1393" y="43"/>
                    </a:lnTo>
                    <a:lnTo>
                      <a:pt x="1342" y="167"/>
                    </a:lnTo>
                    <a:lnTo>
                      <a:pt x="1273" y="52"/>
                    </a:lnTo>
                    <a:lnTo>
                      <a:pt x="1222" y="176"/>
                    </a:lnTo>
                    <a:lnTo>
                      <a:pt x="1154" y="61"/>
                    </a:lnTo>
                    <a:lnTo>
                      <a:pt x="1102" y="185"/>
                    </a:lnTo>
                    <a:lnTo>
                      <a:pt x="1034" y="69"/>
                    </a:lnTo>
                    <a:lnTo>
                      <a:pt x="983" y="193"/>
                    </a:lnTo>
                    <a:lnTo>
                      <a:pt x="914" y="78"/>
                    </a:lnTo>
                    <a:lnTo>
                      <a:pt x="863" y="202"/>
                    </a:lnTo>
                    <a:lnTo>
                      <a:pt x="795" y="87"/>
                    </a:lnTo>
                    <a:lnTo>
                      <a:pt x="743" y="211"/>
                    </a:lnTo>
                    <a:lnTo>
                      <a:pt x="675" y="95"/>
                    </a:lnTo>
                    <a:lnTo>
                      <a:pt x="624" y="219"/>
                    </a:lnTo>
                    <a:lnTo>
                      <a:pt x="555" y="104"/>
                    </a:lnTo>
                    <a:lnTo>
                      <a:pt x="504" y="228"/>
                    </a:lnTo>
                    <a:lnTo>
                      <a:pt x="436" y="113"/>
                    </a:lnTo>
                    <a:lnTo>
                      <a:pt x="384" y="237"/>
                    </a:lnTo>
                    <a:lnTo>
                      <a:pt x="316" y="121"/>
                    </a:lnTo>
                    <a:lnTo>
                      <a:pt x="265" y="245"/>
                    </a:lnTo>
                    <a:lnTo>
                      <a:pt x="196" y="130"/>
                    </a:lnTo>
                    <a:lnTo>
                      <a:pt x="145" y="254"/>
                    </a:lnTo>
                    <a:lnTo>
                      <a:pt x="76" y="139"/>
                    </a:lnTo>
                    <a:lnTo>
                      <a:pt x="51" y="201"/>
                    </a:lnTo>
                    <a:lnTo>
                      <a:pt x="0" y="20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3" name="Arc 149"/>
              <p:cNvSpPr>
                <a:spLocks/>
              </p:cNvSpPr>
              <p:nvPr/>
            </p:nvSpPr>
            <p:spPr bwMode="auto">
              <a:xfrm>
                <a:off x="552" y="2891"/>
                <a:ext cx="510" cy="22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4" name="Freeform 150"/>
              <p:cNvSpPr>
                <a:spLocks/>
              </p:cNvSpPr>
              <p:nvPr/>
            </p:nvSpPr>
            <p:spPr bwMode="auto">
              <a:xfrm>
                <a:off x="534" y="2891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8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5" name="Arc 151"/>
              <p:cNvSpPr>
                <a:spLocks/>
              </p:cNvSpPr>
              <p:nvPr/>
            </p:nvSpPr>
            <p:spPr bwMode="auto">
              <a:xfrm>
                <a:off x="1099" y="5152"/>
                <a:ext cx="138" cy="32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6" name="Arc 152"/>
              <p:cNvSpPr>
                <a:spLocks/>
              </p:cNvSpPr>
              <p:nvPr/>
            </p:nvSpPr>
            <p:spPr bwMode="auto">
              <a:xfrm>
                <a:off x="1099" y="5184"/>
                <a:ext cx="361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7" name="Arc 153"/>
              <p:cNvSpPr>
                <a:spLocks/>
              </p:cNvSpPr>
              <p:nvPr/>
            </p:nvSpPr>
            <p:spPr bwMode="auto">
              <a:xfrm>
                <a:off x="1115" y="4117"/>
                <a:ext cx="122" cy="43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8" name="Arc 154"/>
              <p:cNvSpPr>
                <a:spLocks/>
              </p:cNvSpPr>
              <p:nvPr/>
            </p:nvSpPr>
            <p:spPr bwMode="auto">
              <a:xfrm>
                <a:off x="1115" y="4160"/>
                <a:ext cx="330" cy="11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34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34" y="21599"/>
                    </a:moveTo>
                    <a:cubicBezTo>
                      <a:pt x="9630" y="21563"/>
                      <a:pt x="0" y="11903"/>
                      <a:pt x="0" y="0"/>
                    </a:cubicBezTo>
                  </a:path>
                  <a:path w="21600" h="21600" stroke="0" extrusionOk="0">
                    <a:moveTo>
                      <a:pt x="21534" y="21599"/>
                    </a:moveTo>
                    <a:cubicBezTo>
                      <a:pt x="9630" y="21563"/>
                      <a:pt x="0" y="11903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09" name="Arc 155"/>
              <p:cNvSpPr>
                <a:spLocks/>
              </p:cNvSpPr>
              <p:nvPr/>
            </p:nvSpPr>
            <p:spPr bwMode="auto">
              <a:xfrm>
                <a:off x="1088" y="3103"/>
                <a:ext cx="145" cy="28"/>
              </a:xfrm>
              <a:custGeom>
                <a:avLst/>
                <a:gdLst>
                  <a:gd name="G0" fmla="+- 153 0 0"/>
                  <a:gd name="G1" fmla="+- 817 0 0"/>
                  <a:gd name="G2" fmla="+- 21600 0 0"/>
                  <a:gd name="T0" fmla="*/ 21738 w 21753"/>
                  <a:gd name="T1" fmla="*/ 0 h 22417"/>
                  <a:gd name="T2" fmla="*/ 0 w 21753"/>
                  <a:gd name="T3" fmla="*/ 22416 h 22417"/>
                  <a:gd name="T4" fmla="*/ 153 w 21753"/>
                  <a:gd name="T5" fmla="*/ 817 h 22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53" h="22417" fill="none" extrusionOk="0">
                    <a:moveTo>
                      <a:pt x="21737" y="0"/>
                    </a:moveTo>
                    <a:cubicBezTo>
                      <a:pt x="21747" y="272"/>
                      <a:pt x="21753" y="544"/>
                      <a:pt x="21753" y="817"/>
                    </a:cubicBezTo>
                    <a:cubicBezTo>
                      <a:pt x="21753" y="12746"/>
                      <a:pt x="12082" y="22417"/>
                      <a:pt x="153" y="22417"/>
                    </a:cubicBezTo>
                    <a:cubicBezTo>
                      <a:pt x="101" y="22417"/>
                      <a:pt x="50" y="22416"/>
                      <a:pt x="-1" y="22416"/>
                    </a:cubicBezTo>
                  </a:path>
                  <a:path w="21753" h="22417" stroke="0" extrusionOk="0">
                    <a:moveTo>
                      <a:pt x="21737" y="0"/>
                    </a:moveTo>
                    <a:cubicBezTo>
                      <a:pt x="21747" y="272"/>
                      <a:pt x="21753" y="544"/>
                      <a:pt x="21753" y="817"/>
                    </a:cubicBezTo>
                    <a:cubicBezTo>
                      <a:pt x="21753" y="12746"/>
                      <a:pt x="12082" y="22417"/>
                      <a:pt x="153" y="22417"/>
                    </a:cubicBezTo>
                    <a:cubicBezTo>
                      <a:pt x="101" y="22417"/>
                      <a:pt x="50" y="22416"/>
                      <a:pt x="-1" y="22416"/>
                    </a:cubicBezTo>
                    <a:lnTo>
                      <a:pt x="153" y="81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0" name="Arc 156"/>
              <p:cNvSpPr>
                <a:spLocks/>
              </p:cNvSpPr>
              <p:nvPr/>
            </p:nvSpPr>
            <p:spPr bwMode="auto">
              <a:xfrm>
                <a:off x="1088" y="3130"/>
                <a:ext cx="357" cy="11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39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39" y="21599"/>
                    </a:moveTo>
                    <a:cubicBezTo>
                      <a:pt x="9633" y="21566"/>
                      <a:pt x="0" y="11905"/>
                      <a:pt x="0" y="0"/>
                    </a:cubicBezTo>
                  </a:path>
                  <a:path w="21600" h="21600" stroke="0" extrusionOk="0">
                    <a:moveTo>
                      <a:pt x="21539" y="21599"/>
                    </a:moveTo>
                    <a:cubicBezTo>
                      <a:pt x="9633" y="21566"/>
                      <a:pt x="0" y="11905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1" name="Arc 157"/>
              <p:cNvSpPr>
                <a:spLocks/>
              </p:cNvSpPr>
              <p:nvPr/>
            </p:nvSpPr>
            <p:spPr bwMode="auto">
              <a:xfrm>
                <a:off x="1550" y="4987"/>
                <a:ext cx="107" cy="107"/>
              </a:xfrm>
              <a:custGeom>
                <a:avLst/>
                <a:gdLst>
                  <a:gd name="G0" fmla="+- 21600 0 0"/>
                  <a:gd name="G1" fmla="+- 202 0 0"/>
                  <a:gd name="G2" fmla="+- 21600 0 0"/>
                  <a:gd name="T0" fmla="*/ 21600 w 21600"/>
                  <a:gd name="T1" fmla="*/ 21802 h 21802"/>
                  <a:gd name="T2" fmla="*/ 1 w 21600"/>
                  <a:gd name="T3" fmla="*/ 0 h 21802"/>
                  <a:gd name="T4" fmla="*/ 21600 w 21600"/>
                  <a:gd name="T5" fmla="*/ 202 h 2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02" fill="none" extrusionOk="0">
                    <a:moveTo>
                      <a:pt x="21600" y="21802"/>
                    </a:moveTo>
                    <a:cubicBezTo>
                      <a:pt x="9670" y="21802"/>
                      <a:pt x="0" y="12131"/>
                      <a:pt x="0" y="202"/>
                    </a:cubicBezTo>
                    <a:cubicBezTo>
                      <a:pt x="-1" y="134"/>
                      <a:pt x="0" y="67"/>
                      <a:pt x="0" y="-1"/>
                    </a:cubicBezTo>
                  </a:path>
                  <a:path w="21600" h="21802" stroke="0" extrusionOk="0">
                    <a:moveTo>
                      <a:pt x="21600" y="21802"/>
                    </a:moveTo>
                    <a:cubicBezTo>
                      <a:pt x="9670" y="21802"/>
                      <a:pt x="0" y="12131"/>
                      <a:pt x="0" y="202"/>
                    </a:cubicBezTo>
                    <a:cubicBezTo>
                      <a:pt x="-1" y="134"/>
                      <a:pt x="0" y="67"/>
                      <a:pt x="0" y="-1"/>
                    </a:cubicBezTo>
                    <a:lnTo>
                      <a:pt x="21600" y="20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2" name="Freeform 158"/>
              <p:cNvSpPr>
                <a:spLocks/>
              </p:cNvSpPr>
              <p:nvPr/>
            </p:nvSpPr>
            <p:spPr bwMode="auto">
              <a:xfrm>
                <a:off x="1514" y="4981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3" name="Line 159"/>
              <p:cNvSpPr>
                <a:spLocks noChangeShapeType="1"/>
              </p:cNvSpPr>
              <p:nvPr/>
            </p:nvSpPr>
            <p:spPr bwMode="auto">
              <a:xfrm>
                <a:off x="1514" y="4981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4" name="Arc 160"/>
              <p:cNvSpPr>
                <a:spLocks/>
              </p:cNvSpPr>
              <p:nvPr/>
            </p:nvSpPr>
            <p:spPr bwMode="auto">
              <a:xfrm>
                <a:off x="1375" y="4993"/>
                <a:ext cx="133" cy="1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5" name="Freeform 161"/>
              <p:cNvSpPr>
                <a:spLocks/>
              </p:cNvSpPr>
              <p:nvPr/>
            </p:nvSpPr>
            <p:spPr bwMode="auto">
              <a:xfrm>
                <a:off x="1339" y="4986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6" name="Line 162"/>
              <p:cNvSpPr>
                <a:spLocks noChangeShapeType="1"/>
              </p:cNvSpPr>
              <p:nvPr/>
            </p:nvSpPr>
            <p:spPr bwMode="auto">
              <a:xfrm>
                <a:off x="1339" y="498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7" name="Arc 163"/>
              <p:cNvSpPr>
                <a:spLocks/>
              </p:cNvSpPr>
              <p:nvPr/>
            </p:nvSpPr>
            <p:spPr bwMode="auto">
              <a:xfrm>
                <a:off x="1232" y="4987"/>
                <a:ext cx="133" cy="107"/>
              </a:xfrm>
              <a:custGeom>
                <a:avLst/>
                <a:gdLst>
                  <a:gd name="G0" fmla="+- 21600 0 0"/>
                  <a:gd name="G1" fmla="+- 202 0 0"/>
                  <a:gd name="G2" fmla="+- 21600 0 0"/>
                  <a:gd name="T0" fmla="*/ 21600 w 21600"/>
                  <a:gd name="T1" fmla="*/ 21802 h 21802"/>
                  <a:gd name="T2" fmla="*/ 1 w 21600"/>
                  <a:gd name="T3" fmla="*/ 0 h 21802"/>
                  <a:gd name="T4" fmla="*/ 21600 w 21600"/>
                  <a:gd name="T5" fmla="*/ 202 h 218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02" fill="none" extrusionOk="0">
                    <a:moveTo>
                      <a:pt x="21600" y="21802"/>
                    </a:moveTo>
                    <a:cubicBezTo>
                      <a:pt x="9670" y="21802"/>
                      <a:pt x="0" y="12131"/>
                      <a:pt x="0" y="202"/>
                    </a:cubicBezTo>
                    <a:cubicBezTo>
                      <a:pt x="-1" y="134"/>
                      <a:pt x="0" y="67"/>
                      <a:pt x="0" y="-1"/>
                    </a:cubicBezTo>
                  </a:path>
                  <a:path w="21600" h="21802" stroke="0" extrusionOk="0">
                    <a:moveTo>
                      <a:pt x="21600" y="21802"/>
                    </a:moveTo>
                    <a:cubicBezTo>
                      <a:pt x="9670" y="21802"/>
                      <a:pt x="0" y="12131"/>
                      <a:pt x="0" y="202"/>
                    </a:cubicBezTo>
                    <a:cubicBezTo>
                      <a:pt x="-1" y="134"/>
                      <a:pt x="0" y="67"/>
                      <a:pt x="0" y="-1"/>
                    </a:cubicBezTo>
                    <a:lnTo>
                      <a:pt x="21600" y="202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8" name="Freeform 164"/>
              <p:cNvSpPr>
                <a:spLocks/>
              </p:cNvSpPr>
              <p:nvPr/>
            </p:nvSpPr>
            <p:spPr bwMode="auto">
              <a:xfrm>
                <a:off x="1196" y="4981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19" name="Line 165"/>
              <p:cNvSpPr>
                <a:spLocks noChangeShapeType="1"/>
              </p:cNvSpPr>
              <p:nvPr/>
            </p:nvSpPr>
            <p:spPr bwMode="auto">
              <a:xfrm>
                <a:off x="1196" y="4981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0" name="Arc 166"/>
              <p:cNvSpPr>
                <a:spLocks/>
              </p:cNvSpPr>
              <p:nvPr/>
            </p:nvSpPr>
            <p:spPr bwMode="auto">
              <a:xfrm>
                <a:off x="1067" y="4961"/>
                <a:ext cx="144" cy="13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1" name="Freeform 167"/>
              <p:cNvSpPr>
                <a:spLocks/>
              </p:cNvSpPr>
              <p:nvPr/>
            </p:nvSpPr>
            <p:spPr bwMode="auto">
              <a:xfrm>
                <a:off x="1031" y="4954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2" name="Line 168"/>
              <p:cNvSpPr>
                <a:spLocks noChangeShapeType="1"/>
              </p:cNvSpPr>
              <p:nvPr/>
            </p:nvSpPr>
            <p:spPr bwMode="auto">
              <a:xfrm>
                <a:off x="1031" y="495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3" name="Arc 169"/>
              <p:cNvSpPr>
                <a:spLocks/>
              </p:cNvSpPr>
              <p:nvPr/>
            </p:nvSpPr>
            <p:spPr bwMode="auto">
              <a:xfrm>
                <a:off x="1540" y="3942"/>
                <a:ext cx="117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4" name="Freeform 170"/>
              <p:cNvSpPr>
                <a:spLocks/>
              </p:cNvSpPr>
              <p:nvPr/>
            </p:nvSpPr>
            <p:spPr bwMode="auto">
              <a:xfrm>
                <a:off x="1504" y="3935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5" name="Line 171"/>
              <p:cNvSpPr>
                <a:spLocks noChangeShapeType="1"/>
              </p:cNvSpPr>
              <p:nvPr/>
            </p:nvSpPr>
            <p:spPr bwMode="auto">
              <a:xfrm>
                <a:off x="1504" y="393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6" name="Arc 172"/>
              <p:cNvSpPr>
                <a:spLocks/>
              </p:cNvSpPr>
              <p:nvPr/>
            </p:nvSpPr>
            <p:spPr bwMode="auto">
              <a:xfrm>
                <a:off x="1370" y="3942"/>
                <a:ext cx="149" cy="117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455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455" y="21599"/>
                    </a:moveTo>
                    <a:cubicBezTo>
                      <a:pt x="9582" y="21519"/>
                      <a:pt x="0" y="11872"/>
                      <a:pt x="0" y="0"/>
                    </a:cubicBezTo>
                  </a:path>
                  <a:path w="21600" h="21600" stroke="0" extrusionOk="0">
                    <a:moveTo>
                      <a:pt x="21455" y="21599"/>
                    </a:moveTo>
                    <a:cubicBezTo>
                      <a:pt x="9582" y="21519"/>
                      <a:pt x="0" y="11872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7" name="Freeform 173"/>
              <p:cNvSpPr>
                <a:spLocks/>
              </p:cNvSpPr>
              <p:nvPr/>
            </p:nvSpPr>
            <p:spPr bwMode="auto">
              <a:xfrm>
                <a:off x="1333" y="3935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8" name="Line 174"/>
              <p:cNvSpPr>
                <a:spLocks noChangeShapeType="1"/>
              </p:cNvSpPr>
              <p:nvPr/>
            </p:nvSpPr>
            <p:spPr bwMode="auto">
              <a:xfrm>
                <a:off x="1333" y="393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29" name="Arc 175"/>
              <p:cNvSpPr>
                <a:spLocks/>
              </p:cNvSpPr>
              <p:nvPr/>
            </p:nvSpPr>
            <p:spPr bwMode="auto">
              <a:xfrm>
                <a:off x="1248" y="3968"/>
                <a:ext cx="107" cy="91"/>
              </a:xfrm>
              <a:custGeom>
                <a:avLst/>
                <a:gdLst>
                  <a:gd name="G0" fmla="+- 21600 0 0"/>
                  <a:gd name="G1" fmla="+- 238 0 0"/>
                  <a:gd name="G2" fmla="+- 21600 0 0"/>
                  <a:gd name="T0" fmla="*/ 21396 w 21600"/>
                  <a:gd name="T1" fmla="*/ 21837 h 21837"/>
                  <a:gd name="T2" fmla="*/ 1 w 21600"/>
                  <a:gd name="T3" fmla="*/ 0 h 21837"/>
                  <a:gd name="T4" fmla="*/ 21600 w 21600"/>
                  <a:gd name="T5" fmla="*/ 238 h 21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837" fill="none" extrusionOk="0">
                    <a:moveTo>
                      <a:pt x="21395" y="21837"/>
                    </a:moveTo>
                    <a:cubicBezTo>
                      <a:pt x="9546" y="21725"/>
                      <a:pt x="0" y="12087"/>
                      <a:pt x="0" y="238"/>
                    </a:cubicBezTo>
                    <a:cubicBezTo>
                      <a:pt x="-1" y="158"/>
                      <a:pt x="0" y="79"/>
                      <a:pt x="1" y="0"/>
                    </a:cubicBezTo>
                  </a:path>
                  <a:path w="21600" h="21837" stroke="0" extrusionOk="0">
                    <a:moveTo>
                      <a:pt x="21395" y="21837"/>
                    </a:moveTo>
                    <a:cubicBezTo>
                      <a:pt x="9546" y="21725"/>
                      <a:pt x="0" y="12087"/>
                      <a:pt x="0" y="238"/>
                    </a:cubicBezTo>
                    <a:cubicBezTo>
                      <a:pt x="-1" y="158"/>
                      <a:pt x="0" y="79"/>
                      <a:pt x="1" y="0"/>
                    </a:cubicBezTo>
                    <a:lnTo>
                      <a:pt x="21600" y="238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0" name="Freeform 176"/>
              <p:cNvSpPr>
                <a:spLocks/>
              </p:cNvSpPr>
              <p:nvPr/>
            </p:nvSpPr>
            <p:spPr bwMode="auto">
              <a:xfrm>
                <a:off x="1211" y="3962"/>
                <a:ext cx="73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1" name="Line 177"/>
              <p:cNvSpPr>
                <a:spLocks noChangeShapeType="1"/>
              </p:cNvSpPr>
              <p:nvPr/>
            </p:nvSpPr>
            <p:spPr bwMode="auto">
              <a:xfrm>
                <a:off x="1211" y="3962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2" name="Arc 178"/>
              <p:cNvSpPr>
                <a:spLocks/>
              </p:cNvSpPr>
              <p:nvPr/>
            </p:nvSpPr>
            <p:spPr bwMode="auto">
              <a:xfrm>
                <a:off x="1067" y="3947"/>
                <a:ext cx="133" cy="113"/>
              </a:xfrm>
              <a:custGeom>
                <a:avLst/>
                <a:gdLst>
                  <a:gd name="G0" fmla="+- 21600 0 0"/>
                  <a:gd name="G1" fmla="+- 194 0 0"/>
                  <a:gd name="G2" fmla="+- 21600 0 0"/>
                  <a:gd name="T0" fmla="*/ 21600 w 21600"/>
                  <a:gd name="T1" fmla="*/ 21794 h 21794"/>
                  <a:gd name="T2" fmla="*/ 1 w 21600"/>
                  <a:gd name="T3" fmla="*/ 0 h 21794"/>
                  <a:gd name="T4" fmla="*/ 21600 w 21600"/>
                  <a:gd name="T5" fmla="*/ 194 h 2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94" fill="none" extrusionOk="0">
                    <a:moveTo>
                      <a:pt x="21600" y="21794"/>
                    </a:moveTo>
                    <a:cubicBezTo>
                      <a:pt x="9670" y="21794"/>
                      <a:pt x="0" y="12123"/>
                      <a:pt x="0" y="194"/>
                    </a:cubicBezTo>
                    <a:cubicBezTo>
                      <a:pt x="-1" y="129"/>
                      <a:pt x="0" y="64"/>
                      <a:pt x="0" y="-1"/>
                    </a:cubicBezTo>
                  </a:path>
                  <a:path w="21600" h="21794" stroke="0" extrusionOk="0">
                    <a:moveTo>
                      <a:pt x="21600" y="21794"/>
                    </a:moveTo>
                    <a:cubicBezTo>
                      <a:pt x="9670" y="21794"/>
                      <a:pt x="0" y="12123"/>
                      <a:pt x="0" y="194"/>
                    </a:cubicBezTo>
                    <a:cubicBezTo>
                      <a:pt x="-1" y="129"/>
                      <a:pt x="0" y="64"/>
                      <a:pt x="0" y="-1"/>
                    </a:cubicBezTo>
                    <a:lnTo>
                      <a:pt x="21600" y="194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3" name="Freeform 179"/>
              <p:cNvSpPr>
                <a:spLocks/>
              </p:cNvSpPr>
              <p:nvPr/>
            </p:nvSpPr>
            <p:spPr bwMode="auto">
              <a:xfrm>
                <a:off x="1031" y="3940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4" name="Line 180"/>
              <p:cNvSpPr>
                <a:spLocks noChangeShapeType="1"/>
              </p:cNvSpPr>
              <p:nvPr/>
            </p:nvSpPr>
            <p:spPr bwMode="auto">
              <a:xfrm>
                <a:off x="1031" y="394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5" name="Arc 181"/>
              <p:cNvSpPr>
                <a:spLocks/>
              </p:cNvSpPr>
              <p:nvPr/>
            </p:nvSpPr>
            <p:spPr bwMode="auto">
              <a:xfrm>
                <a:off x="1498" y="2923"/>
                <a:ext cx="164" cy="9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6" name="Freeform 182"/>
              <p:cNvSpPr>
                <a:spLocks/>
              </p:cNvSpPr>
              <p:nvPr/>
            </p:nvSpPr>
            <p:spPr bwMode="auto">
              <a:xfrm>
                <a:off x="1461" y="2916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7" name="Line 183"/>
              <p:cNvSpPr>
                <a:spLocks noChangeShapeType="1"/>
              </p:cNvSpPr>
              <p:nvPr/>
            </p:nvSpPr>
            <p:spPr bwMode="auto">
              <a:xfrm>
                <a:off x="1461" y="291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8" name="Arc 184"/>
              <p:cNvSpPr>
                <a:spLocks/>
              </p:cNvSpPr>
              <p:nvPr/>
            </p:nvSpPr>
            <p:spPr bwMode="auto">
              <a:xfrm>
                <a:off x="1349" y="2923"/>
                <a:ext cx="154" cy="96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39" name="Freeform 185"/>
              <p:cNvSpPr>
                <a:spLocks/>
              </p:cNvSpPr>
              <p:nvPr/>
            </p:nvSpPr>
            <p:spPr bwMode="auto">
              <a:xfrm>
                <a:off x="1313" y="2916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0" name="Line 186"/>
              <p:cNvSpPr>
                <a:spLocks noChangeShapeType="1"/>
              </p:cNvSpPr>
              <p:nvPr/>
            </p:nvSpPr>
            <p:spPr bwMode="auto">
              <a:xfrm>
                <a:off x="1313" y="2916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1" name="Arc 187"/>
              <p:cNvSpPr>
                <a:spLocks/>
              </p:cNvSpPr>
              <p:nvPr/>
            </p:nvSpPr>
            <p:spPr bwMode="auto">
              <a:xfrm>
                <a:off x="1237" y="2881"/>
                <a:ext cx="122" cy="13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2" name="Freeform 188"/>
              <p:cNvSpPr>
                <a:spLocks/>
              </p:cNvSpPr>
              <p:nvPr/>
            </p:nvSpPr>
            <p:spPr bwMode="auto">
              <a:xfrm>
                <a:off x="1201" y="2874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3" name="Line 189"/>
              <p:cNvSpPr>
                <a:spLocks noChangeShapeType="1"/>
              </p:cNvSpPr>
              <p:nvPr/>
            </p:nvSpPr>
            <p:spPr bwMode="auto">
              <a:xfrm>
                <a:off x="1201" y="287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4" name="Arc 190"/>
              <p:cNvSpPr>
                <a:spLocks/>
              </p:cNvSpPr>
              <p:nvPr/>
            </p:nvSpPr>
            <p:spPr bwMode="auto">
              <a:xfrm>
                <a:off x="1099" y="2939"/>
                <a:ext cx="102" cy="7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387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387" y="21598"/>
                    </a:moveTo>
                    <a:cubicBezTo>
                      <a:pt x="9541" y="21482"/>
                      <a:pt x="0" y="11846"/>
                      <a:pt x="0" y="0"/>
                    </a:cubicBezTo>
                  </a:path>
                  <a:path w="21600" h="21599" stroke="0" extrusionOk="0">
                    <a:moveTo>
                      <a:pt x="21387" y="21598"/>
                    </a:moveTo>
                    <a:cubicBezTo>
                      <a:pt x="9541" y="21482"/>
                      <a:pt x="0" y="11846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5" name="Freeform 191"/>
              <p:cNvSpPr>
                <a:spLocks/>
              </p:cNvSpPr>
              <p:nvPr/>
            </p:nvSpPr>
            <p:spPr bwMode="auto">
              <a:xfrm>
                <a:off x="1063" y="2932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6" name="Line 192"/>
              <p:cNvSpPr>
                <a:spLocks noChangeShapeType="1"/>
              </p:cNvSpPr>
              <p:nvPr/>
            </p:nvSpPr>
            <p:spPr bwMode="auto">
              <a:xfrm>
                <a:off x="1063" y="293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7" name="Arc 193"/>
              <p:cNvSpPr>
                <a:spLocks/>
              </p:cNvSpPr>
              <p:nvPr/>
            </p:nvSpPr>
            <p:spPr bwMode="auto">
              <a:xfrm>
                <a:off x="632" y="4775"/>
                <a:ext cx="430" cy="31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8" name="Freeform 194"/>
              <p:cNvSpPr>
                <a:spLocks/>
              </p:cNvSpPr>
              <p:nvPr/>
            </p:nvSpPr>
            <p:spPr bwMode="auto">
              <a:xfrm>
                <a:off x="596" y="4769"/>
                <a:ext cx="72" cy="6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49" name="Line 195"/>
              <p:cNvSpPr>
                <a:spLocks noChangeShapeType="1"/>
              </p:cNvSpPr>
              <p:nvPr/>
            </p:nvSpPr>
            <p:spPr bwMode="auto">
              <a:xfrm>
                <a:off x="596" y="4769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0" name="Arc 196"/>
              <p:cNvSpPr>
                <a:spLocks/>
              </p:cNvSpPr>
              <p:nvPr/>
            </p:nvSpPr>
            <p:spPr bwMode="auto">
              <a:xfrm>
                <a:off x="653" y="3831"/>
                <a:ext cx="394" cy="23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45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45" y="21599"/>
                    </a:moveTo>
                    <a:cubicBezTo>
                      <a:pt x="9637" y="21569"/>
                      <a:pt x="0" y="11907"/>
                      <a:pt x="0" y="0"/>
                    </a:cubicBezTo>
                  </a:path>
                  <a:path w="21600" h="21600" stroke="0" extrusionOk="0">
                    <a:moveTo>
                      <a:pt x="21545" y="21599"/>
                    </a:moveTo>
                    <a:cubicBezTo>
                      <a:pt x="9637" y="21569"/>
                      <a:pt x="0" y="11907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1" name="Freeform 197"/>
              <p:cNvSpPr>
                <a:spLocks/>
              </p:cNvSpPr>
              <p:nvPr/>
            </p:nvSpPr>
            <p:spPr bwMode="auto">
              <a:xfrm>
                <a:off x="617" y="3824"/>
                <a:ext cx="72" cy="7"/>
              </a:xfrm>
              <a:custGeom>
                <a:avLst/>
                <a:gdLst>
                  <a:gd name="T0" fmla="*/ 205 w 205"/>
                  <a:gd name="T1" fmla="*/ 0 h 18"/>
                  <a:gd name="T2" fmla="*/ 205 w 205"/>
                  <a:gd name="T3" fmla="*/ 18 h 18"/>
                  <a:gd name="T4" fmla="*/ 0 w 205"/>
                  <a:gd name="T5" fmla="*/ 18 h 18"/>
                  <a:gd name="T6" fmla="*/ 0 w 205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8">
                    <a:moveTo>
                      <a:pt x="205" y="0"/>
                    </a:moveTo>
                    <a:lnTo>
                      <a:pt x="205" y="18"/>
                    </a:lnTo>
                    <a:lnTo>
                      <a:pt x="0" y="18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2" name="Line 198"/>
              <p:cNvSpPr>
                <a:spLocks noChangeShapeType="1"/>
              </p:cNvSpPr>
              <p:nvPr/>
            </p:nvSpPr>
            <p:spPr bwMode="auto">
              <a:xfrm>
                <a:off x="617" y="3824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3" name="Arc 199"/>
              <p:cNvSpPr>
                <a:spLocks/>
              </p:cNvSpPr>
              <p:nvPr/>
            </p:nvSpPr>
            <p:spPr bwMode="auto">
              <a:xfrm>
                <a:off x="632" y="2759"/>
                <a:ext cx="425" cy="260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4" name="Freeform 200"/>
              <p:cNvSpPr>
                <a:spLocks/>
              </p:cNvSpPr>
              <p:nvPr/>
            </p:nvSpPr>
            <p:spPr bwMode="auto">
              <a:xfrm>
                <a:off x="596" y="2752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5" name="Line 201"/>
              <p:cNvSpPr>
                <a:spLocks noChangeShapeType="1"/>
              </p:cNvSpPr>
              <p:nvPr/>
            </p:nvSpPr>
            <p:spPr bwMode="auto">
              <a:xfrm>
                <a:off x="596" y="2752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6" name="Freeform 202"/>
              <p:cNvSpPr>
                <a:spLocks/>
              </p:cNvSpPr>
              <p:nvPr/>
            </p:nvSpPr>
            <p:spPr bwMode="auto">
              <a:xfrm>
                <a:off x="1174" y="4780"/>
                <a:ext cx="127" cy="441"/>
              </a:xfrm>
              <a:custGeom>
                <a:avLst/>
                <a:gdLst>
                  <a:gd name="T0" fmla="*/ 119 w 359"/>
                  <a:gd name="T1" fmla="*/ 1246 h 1246"/>
                  <a:gd name="T2" fmla="*/ 359 w 359"/>
                  <a:gd name="T3" fmla="*/ 646 h 1246"/>
                  <a:gd name="T4" fmla="*/ 0 w 359"/>
                  <a:gd name="T5" fmla="*/ 0 h 1246"/>
                  <a:gd name="T6" fmla="*/ 134 w 359"/>
                  <a:gd name="T7" fmla="*/ 0 h 1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9" h="1246">
                    <a:moveTo>
                      <a:pt x="119" y="1246"/>
                    </a:moveTo>
                    <a:lnTo>
                      <a:pt x="359" y="646"/>
                    </a:lnTo>
                    <a:lnTo>
                      <a:pt x="0" y="0"/>
                    </a:lnTo>
                    <a:lnTo>
                      <a:pt x="134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7" name="Freeform 203"/>
              <p:cNvSpPr>
                <a:spLocks/>
              </p:cNvSpPr>
              <p:nvPr/>
            </p:nvSpPr>
            <p:spPr bwMode="auto">
              <a:xfrm>
                <a:off x="1221" y="4744"/>
                <a:ext cx="7" cy="72"/>
              </a:xfrm>
              <a:custGeom>
                <a:avLst/>
                <a:gdLst>
                  <a:gd name="T0" fmla="*/ 20 w 20"/>
                  <a:gd name="T1" fmla="*/ 204 h 204"/>
                  <a:gd name="T2" fmla="*/ 0 w 20"/>
                  <a:gd name="T3" fmla="*/ 204 h 204"/>
                  <a:gd name="T4" fmla="*/ 0 w 20"/>
                  <a:gd name="T5" fmla="*/ 0 h 204"/>
                  <a:gd name="T6" fmla="*/ 20 w 20"/>
                  <a:gd name="T7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4">
                    <a:moveTo>
                      <a:pt x="20" y="204"/>
                    </a:moveTo>
                    <a:lnTo>
                      <a:pt x="0" y="204"/>
                    </a:lnTo>
                    <a:lnTo>
                      <a:pt x="0" y="0"/>
                    </a:lnTo>
                    <a:lnTo>
                      <a:pt x="2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58" name="Line 204"/>
              <p:cNvSpPr>
                <a:spLocks noChangeShapeType="1"/>
              </p:cNvSpPr>
              <p:nvPr/>
            </p:nvSpPr>
            <p:spPr bwMode="auto">
              <a:xfrm flipH="1">
                <a:off x="1221" y="4744"/>
                <a:ext cx="7" cy="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7" name="Freeform 206"/>
            <p:cNvSpPr>
              <a:spLocks/>
            </p:cNvSpPr>
            <p:nvPr/>
          </p:nvSpPr>
          <p:spPr bwMode="auto">
            <a:xfrm>
              <a:off x="1168" y="3799"/>
              <a:ext cx="117" cy="393"/>
            </a:xfrm>
            <a:custGeom>
              <a:avLst/>
              <a:gdLst>
                <a:gd name="T0" fmla="*/ 134 w 330"/>
                <a:gd name="T1" fmla="*/ 1109 h 1109"/>
                <a:gd name="T2" fmla="*/ 330 w 330"/>
                <a:gd name="T3" fmla="*/ 464 h 1109"/>
                <a:gd name="T4" fmla="*/ 0 w 330"/>
                <a:gd name="T5" fmla="*/ 0 h 1109"/>
                <a:gd name="T6" fmla="*/ 165 w 330"/>
                <a:gd name="T7" fmla="*/ 0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0" h="1109">
                  <a:moveTo>
                    <a:pt x="134" y="1109"/>
                  </a:moveTo>
                  <a:lnTo>
                    <a:pt x="330" y="464"/>
                  </a:lnTo>
                  <a:lnTo>
                    <a:pt x="0" y="0"/>
                  </a:lnTo>
                  <a:lnTo>
                    <a:pt x="16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207"/>
            <p:cNvSpPr>
              <a:spLocks/>
            </p:cNvSpPr>
            <p:nvPr/>
          </p:nvSpPr>
          <p:spPr bwMode="auto">
            <a:xfrm>
              <a:off x="1227" y="3763"/>
              <a:ext cx="7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208"/>
            <p:cNvSpPr>
              <a:spLocks noChangeShapeType="1"/>
            </p:cNvSpPr>
            <p:nvPr/>
          </p:nvSpPr>
          <p:spPr bwMode="auto">
            <a:xfrm flipH="1">
              <a:off x="1227" y="3763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09"/>
            <p:cNvSpPr>
              <a:spLocks/>
            </p:cNvSpPr>
            <p:nvPr/>
          </p:nvSpPr>
          <p:spPr bwMode="auto">
            <a:xfrm>
              <a:off x="876" y="4977"/>
              <a:ext cx="22" cy="53"/>
            </a:xfrm>
            <a:custGeom>
              <a:avLst/>
              <a:gdLst>
                <a:gd name="T0" fmla="*/ 60 w 60"/>
                <a:gd name="T1" fmla="*/ 150 h 150"/>
                <a:gd name="T2" fmla="*/ 0 w 60"/>
                <a:gd name="T3" fmla="*/ 44 h 150"/>
                <a:gd name="T4" fmla="*/ 43 w 60"/>
                <a:gd name="T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150">
                  <a:moveTo>
                    <a:pt x="60" y="150"/>
                  </a:moveTo>
                  <a:lnTo>
                    <a:pt x="0" y="44"/>
                  </a:lnTo>
                  <a:lnTo>
                    <a:pt x="4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866" y="4946"/>
              <a:ext cx="57" cy="57"/>
            </a:xfrm>
            <a:custGeom>
              <a:avLst/>
              <a:gdLst>
                <a:gd name="T0" fmla="*/ 161 w 161"/>
                <a:gd name="T1" fmla="*/ 146 h 161"/>
                <a:gd name="T2" fmla="*/ 147 w 161"/>
                <a:gd name="T3" fmla="*/ 161 h 161"/>
                <a:gd name="T4" fmla="*/ 0 w 161"/>
                <a:gd name="T5" fmla="*/ 15 h 161"/>
                <a:gd name="T6" fmla="*/ 15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6"/>
                  </a:moveTo>
                  <a:lnTo>
                    <a:pt x="147" y="16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1"/>
            <p:cNvSpPr>
              <a:spLocks noChangeShapeType="1"/>
            </p:cNvSpPr>
            <p:nvPr/>
          </p:nvSpPr>
          <p:spPr bwMode="auto">
            <a:xfrm flipH="1">
              <a:off x="866" y="4946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696" y="4919"/>
              <a:ext cx="58" cy="154"/>
            </a:xfrm>
            <a:custGeom>
              <a:avLst/>
              <a:gdLst>
                <a:gd name="T0" fmla="*/ 165 w 165"/>
                <a:gd name="T1" fmla="*/ 435 h 435"/>
                <a:gd name="T2" fmla="*/ 0 w 165"/>
                <a:gd name="T3" fmla="*/ 119 h 435"/>
                <a:gd name="T4" fmla="*/ 90 w 165"/>
                <a:gd name="T5" fmla="*/ 0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435">
                  <a:moveTo>
                    <a:pt x="165" y="435"/>
                  </a:moveTo>
                  <a:lnTo>
                    <a:pt x="0" y="119"/>
                  </a:lnTo>
                  <a:lnTo>
                    <a:pt x="9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699" y="4891"/>
              <a:ext cx="62" cy="50"/>
            </a:xfrm>
            <a:custGeom>
              <a:avLst/>
              <a:gdLst>
                <a:gd name="T0" fmla="*/ 176 w 176"/>
                <a:gd name="T1" fmla="*/ 125 h 140"/>
                <a:gd name="T2" fmla="*/ 163 w 176"/>
                <a:gd name="T3" fmla="*/ 140 h 140"/>
                <a:gd name="T4" fmla="*/ 0 w 176"/>
                <a:gd name="T5" fmla="*/ 14 h 140"/>
                <a:gd name="T6" fmla="*/ 13 w 176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40">
                  <a:moveTo>
                    <a:pt x="176" y="125"/>
                  </a:moveTo>
                  <a:lnTo>
                    <a:pt x="163" y="140"/>
                  </a:lnTo>
                  <a:lnTo>
                    <a:pt x="0" y="14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214"/>
            <p:cNvSpPr>
              <a:spLocks noChangeShapeType="1"/>
            </p:cNvSpPr>
            <p:nvPr/>
          </p:nvSpPr>
          <p:spPr bwMode="auto">
            <a:xfrm flipH="1">
              <a:off x="699" y="4891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215"/>
            <p:cNvSpPr>
              <a:spLocks noChangeShapeType="1"/>
            </p:cNvSpPr>
            <p:nvPr/>
          </p:nvSpPr>
          <p:spPr bwMode="auto">
            <a:xfrm flipV="1">
              <a:off x="467" y="4839"/>
              <a:ext cx="0" cy="1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431" y="483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217"/>
            <p:cNvSpPr>
              <a:spLocks noChangeShapeType="1"/>
            </p:cNvSpPr>
            <p:nvPr/>
          </p:nvSpPr>
          <p:spPr bwMode="auto">
            <a:xfrm>
              <a:off x="431" y="48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218"/>
            <p:cNvSpPr>
              <a:spLocks noChangeShapeType="1"/>
            </p:cNvSpPr>
            <p:nvPr/>
          </p:nvSpPr>
          <p:spPr bwMode="auto">
            <a:xfrm flipV="1">
              <a:off x="472" y="3868"/>
              <a:ext cx="0" cy="12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9"/>
            <p:cNvSpPr>
              <a:spLocks/>
            </p:cNvSpPr>
            <p:nvPr/>
          </p:nvSpPr>
          <p:spPr bwMode="auto">
            <a:xfrm>
              <a:off x="436" y="3861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20"/>
            <p:cNvSpPr>
              <a:spLocks noChangeShapeType="1"/>
            </p:cNvSpPr>
            <p:nvPr/>
          </p:nvSpPr>
          <p:spPr bwMode="auto">
            <a:xfrm>
              <a:off x="436" y="386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1"/>
            <p:cNvSpPr>
              <a:spLocks/>
            </p:cNvSpPr>
            <p:nvPr/>
          </p:nvSpPr>
          <p:spPr bwMode="auto">
            <a:xfrm>
              <a:off x="881" y="3931"/>
              <a:ext cx="22" cy="64"/>
            </a:xfrm>
            <a:custGeom>
              <a:avLst/>
              <a:gdLst>
                <a:gd name="T0" fmla="*/ 61 w 61"/>
                <a:gd name="T1" fmla="*/ 179 h 179"/>
                <a:gd name="T2" fmla="*/ 0 w 61"/>
                <a:gd name="T3" fmla="*/ 60 h 179"/>
                <a:gd name="T4" fmla="*/ 46 w 61"/>
                <a:gd name="T5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179">
                  <a:moveTo>
                    <a:pt x="61" y="179"/>
                  </a:moveTo>
                  <a:lnTo>
                    <a:pt x="0" y="60"/>
                  </a:lnTo>
                  <a:lnTo>
                    <a:pt x="4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2"/>
            <p:cNvSpPr>
              <a:spLocks/>
            </p:cNvSpPr>
            <p:nvPr/>
          </p:nvSpPr>
          <p:spPr bwMode="auto">
            <a:xfrm>
              <a:off x="869" y="3904"/>
              <a:ext cx="62" cy="49"/>
            </a:xfrm>
            <a:custGeom>
              <a:avLst/>
              <a:gdLst>
                <a:gd name="T0" fmla="*/ 175 w 175"/>
                <a:gd name="T1" fmla="*/ 126 h 140"/>
                <a:gd name="T2" fmla="*/ 163 w 175"/>
                <a:gd name="T3" fmla="*/ 140 h 140"/>
                <a:gd name="T4" fmla="*/ 0 w 175"/>
                <a:gd name="T5" fmla="*/ 15 h 140"/>
                <a:gd name="T6" fmla="*/ 12 w 175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140">
                  <a:moveTo>
                    <a:pt x="175" y="126"/>
                  </a:moveTo>
                  <a:lnTo>
                    <a:pt x="163" y="140"/>
                  </a:lnTo>
                  <a:lnTo>
                    <a:pt x="0" y="15"/>
                  </a:lnTo>
                  <a:lnTo>
                    <a:pt x="1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23"/>
            <p:cNvSpPr>
              <a:spLocks noChangeShapeType="1"/>
            </p:cNvSpPr>
            <p:nvPr/>
          </p:nvSpPr>
          <p:spPr bwMode="auto">
            <a:xfrm flipH="1">
              <a:off x="869" y="3904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4"/>
            <p:cNvSpPr>
              <a:spLocks/>
            </p:cNvSpPr>
            <p:nvPr/>
          </p:nvSpPr>
          <p:spPr bwMode="auto">
            <a:xfrm>
              <a:off x="733" y="3953"/>
              <a:ext cx="37" cy="84"/>
            </a:xfrm>
            <a:custGeom>
              <a:avLst/>
              <a:gdLst>
                <a:gd name="T0" fmla="*/ 105 w 105"/>
                <a:gd name="T1" fmla="*/ 239 h 239"/>
                <a:gd name="T2" fmla="*/ 0 w 105"/>
                <a:gd name="T3" fmla="*/ 44 h 239"/>
                <a:gd name="T4" fmla="*/ 46 w 105"/>
                <a:gd name="T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239">
                  <a:moveTo>
                    <a:pt x="105" y="239"/>
                  </a:moveTo>
                  <a:lnTo>
                    <a:pt x="0" y="44"/>
                  </a:lnTo>
                  <a:lnTo>
                    <a:pt x="4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5"/>
            <p:cNvSpPr>
              <a:spLocks/>
            </p:cNvSpPr>
            <p:nvPr/>
          </p:nvSpPr>
          <p:spPr bwMode="auto">
            <a:xfrm>
              <a:off x="724" y="3922"/>
              <a:ext cx="55" cy="58"/>
            </a:xfrm>
            <a:custGeom>
              <a:avLst/>
              <a:gdLst>
                <a:gd name="T0" fmla="*/ 157 w 157"/>
                <a:gd name="T1" fmla="*/ 150 h 163"/>
                <a:gd name="T2" fmla="*/ 142 w 157"/>
                <a:gd name="T3" fmla="*/ 163 h 163"/>
                <a:gd name="T4" fmla="*/ 0 w 157"/>
                <a:gd name="T5" fmla="*/ 12 h 163"/>
                <a:gd name="T6" fmla="*/ 15 w 157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57" y="150"/>
                  </a:moveTo>
                  <a:lnTo>
                    <a:pt x="142" y="163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6"/>
            <p:cNvSpPr>
              <a:spLocks noChangeShapeType="1"/>
            </p:cNvSpPr>
            <p:nvPr/>
          </p:nvSpPr>
          <p:spPr bwMode="auto">
            <a:xfrm flipH="1">
              <a:off x="724" y="3922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7"/>
            <p:cNvSpPr>
              <a:spLocks/>
            </p:cNvSpPr>
            <p:nvPr/>
          </p:nvSpPr>
          <p:spPr bwMode="auto">
            <a:xfrm>
              <a:off x="1131" y="2748"/>
              <a:ext cx="165" cy="403"/>
            </a:xfrm>
            <a:custGeom>
              <a:avLst/>
              <a:gdLst>
                <a:gd name="T0" fmla="*/ 240 w 466"/>
                <a:gd name="T1" fmla="*/ 1141 h 1141"/>
                <a:gd name="T2" fmla="*/ 466 w 466"/>
                <a:gd name="T3" fmla="*/ 706 h 1141"/>
                <a:gd name="T4" fmla="*/ 0 w 466"/>
                <a:gd name="T5" fmla="*/ 0 h 1141"/>
                <a:gd name="T6" fmla="*/ 150 w 466"/>
                <a:gd name="T7" fmla="*/ 0 h 1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141">
                  <a:moveTo>
                    <a:pt x="240" y="1141"/>
                  </a:moveTo>
                  <a:lnTo>
                    <a:pt x="466" y="706"/>
                  </a:lnTo>
                  <a:lnTo>
                    <a:pt x="0" y="0"/>
                  </a:lnTo>
                  <a:lnTo>
                    <a:pt x="15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8"/>
            <p:cNvSpPr>
              <a:spLocks/>
            </p:cNvSpPr>
            <p:nvPr/>
          </p:nvSpPr>
          <p:spPr bwMode="auto">
            <a:xfrm>
              <a:off x="1184" y="2711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9"/>
            <p:cNvSpPr>
              <a:spLocks noChangeShapeType="1"/>
            </p:cNvSpPr>
            <p:nvPr/>
          </p:nvSpPr>
          <p:spPr bwMode="auto">
            <a:xfrm flipH="1">
              <a:off x="1184" y="271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30"/>
            <p:cNvSpPr>
              <a:spLocks noChangeShapeType="1"/>
            </p:cNvSpPr>
            <p:nvPr/>
          </p:nvSpPr>
          <p:spPr bwMode="auto">
            <a:xfrm flipV="1">
              <a:off x="467" y="2769"/>
              <a:ext cx="0" cy="18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0" name="Freeform 231"/>
            <p:cNvSpPr>
              <a:spLocks/>
            </p:cNvSpPr>
            <p:nvPr/>
          </p:nvSpPr>
          <p:spPr bwMode="auto">
            <a:xfrm>
              <a:off x="431" y="2762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1" name="Line 232"/>
            <p:cNvSpPr>
              <a:spLocks noChangeShapeType="1"/>
            </p:cNvSpPr>
            <p:nvPr/>
          </p:nvSpPr>
          <p:spPr bwMode="auto">
            <a:xfrm>
              <a:off x="431" y="276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3" name="Freeform 233"/>
            <p:cNvSpPr>
              <a:spLocks/>
            </p:cNvSpPr>
            <p:nvPr/>
          </p:nvSpPr>
          <p:spPr bwMode="auto">
            <a:xfrm>
              <a:off x="866" y="2912"/>
              <a:ext cx="32" cy="49"/>
            </a:xfrm>
            <a:custGeom>
              <a:avLst/>
              <a:gdLst>
                <a:gd name="T0" fmla="*/ 90 w 90"/>
                <a:gd name="T1" fmla="*/ 136 h 136"/>
                <a:gd name="T2" fmla="*/ 0 w 90"/>
                <a:gd name="T3" fmla="*/ 29 h 136"/>
                <a:gd name="T4" fmla="*/ 44 w 90"/>
                <a:gd name="T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36">
                  <a:moveTo>
                    <a:pt x="90" y="136"/>
                  </a:moveTo>
                  <a:lnTo>
                    <a:pt x="0" y="29"/>
                  </a:lnTo>
                  <a:lnTo>
                    <a:pt x="4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4" name="Freeform 234"/>
            <p:cNvSpPr>
              <a:spLocks/>
            </p:cNvSpPr>
            <p:nvPr/>
          </p:nvSpPr>
          <p:spPr bwMode="auto">
            <a:xfrm>
              <a:off x="862" y="2878"/>
              <a:ext cx="45" cy="65"/>
            </a:xfrm>
            <a:custGeom>
              <a:avLst/>
              <a:gdLst>
                <a:gd name="T0" fmla="*/ 129 w 129"/>
                <a:gd name="T1" fmla="*/ 171 h 181"/>
                <a:gd name="T2" fmla="*/ 113 w 129"/>
                <a:gd name="T3" fmla="*/ 181 h 181"/>
                <a:gd name="T4" fmla="*/ 0 w 129"/>
                <a:gd name="T5" fmla="*/ 10 h 181"/>
                <a:gd name="T6" fmla="*/ 17 w 129"/>
                <a:gd name="T7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81">
                  <a:moveTo>
                    <a:pt x="129" y="171"/>
                  </a:moveTo>
                  <a:lnTo>
                    <a:pt x="113" y="181"/>
                  </a:lnTo>
                  <a:lnTo>
                    <a:pt x="0" y="10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5" name="Line 235"/>
            <p:cNvSpPr>
              <a:spLocks noChangeShapeType="1"/>
            </p:cNvSpPr>
            <p:nvPr/>
          </p:nvSpPr>
          <p:spPr bwMode="auto">
            <a:xfrm flipH="1">
              <a:off x="862" y="2878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6" name="Line 236"/>
            <p:cNvSpPr>
              <a:spLocks noChangeShapeType="1"/>
            </p:cNvSpPr>
            <p:nvPr/>
          </p:nvSpPr>
          <p:spPr bwMode="auto">
            <a:xfrm flipH="1" flipV="1">
              <a:off x="754" y="2849"/>
              <a:ext cx="11" cy="15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7" name="Freeform 237"/>
            <p:cNvSpPr>
              <a:spLocks/>
            </p:cNvSpPr>
            <p:nvPr/>
          </p:nvSpPr>
          <p:spPr bwMode="auto">
            <a:xfrm>
              <a:off x="718" y="2840"/>
              <a:ext cx="72" cy="11"/>
            </a:xfrm>
            <a:custGeom>
              <a:avLst/>
              <a:gdLst>
                <a:gd name="T0" fmla="*/ 205 w 205"/>
                <a:gd name="T1" fmla="*/ 0 h 31"/>
                <a:gd name="T2" fmla="*/ 205 w 205"/>
                <a:gd name="T3" fmla="*/ 19 h 31"/>
                <a:gd name="T4" fmla="*/ 0 w 205"/>
                <a:gd name="T5" fmla="*/ 31 h 31"/>
                <a:gd name="T6" fmla="*/ 0 w 205"/>
                <a:gd name="T7" fmla="*/ 1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31">
                  <a:moveTo>
                    <a:pt x="205" y="0"/>
                  </a:moveTo>
                  <a:lnTo>
                    <a:pt x="205" y="19"/>
                  </a:lnTo>
                  <a:lnTo>
                    <a:pt x="0" y="31"/>
                  </a:lnTo>
                  <a:lnTo>
                    <a:pt x="0" y="1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8" name="Line 238"/>
            <p:cNvSpPr>
              <a:spLocks noChangeShapeType="1"/>
            </p:cNvSpPr>
            <p:nvPr/>
          </p:nvSpPr>
          <p:spPr bwMode="auto">
            <a:xfrm>
              <a:off x="718" y="284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29" name="Arc 239"/>
            <p:cNvSpPr>
              <a:spLocks/>
            </p:cNvSpPr>
            <p:nvPr/>
          </p:nvSpPr>
          <p:spPr bwMode="auto">
            <a:xfrm>
              <a:off x="2157" y="1729"/>
              <a:ext cx="526" cy="286"/>
            </a:xfrm>
            <a:custGeom>
              <a:avLst/>
              <a:gdLst>
                <a:gd name="G0" fmla="+- 21600 0 0"/>
                <a:gd name="G1" fmla="+- 76 0 0"/>
                <a:gd name="G2" fmla="+- 21600 0 0"/>
                <a:gd name="T0" fmla="*/ 21600 w 21600"/>
                <a:gd name="T1" fmla="*/ 21676 h 21676"/>
                <a:gd name="T2" fmla="*/ 0 w 21600"/>
                <a:gd name="T3" fmla="*/ 0 h 21676"/>
                <a:gd name="T4" fmla="*/ 21600 w 21600"/>
                <a:gd name="T5" fmla="*/ 76 h 2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76" fill="none" extrusionOk="0">
                  <a:moveTo>
                    <a:pt x="21600" y="21676"/>
                  </a:moveTo>
                  <a:cubicBezTo>
                    <a:pt x="9670" y="21676"/>
                    <a:pt x="0" y="12005"/>
                    <a:pt x="0" y="76"/>
                  </a:cubicBezTo>
                  <a:cubicBezTo>
                    <a:pt x="-1" y="50"/>
                    <a:pt x="0" y="25"/>
                    <a:pt x="0" y="0"/>
                  </a:cubicBezTo>
                </a:path>
                <a:path w="21600" h="21676" stroke="0" extrusionOk="0">
                  <a:moveTo>
                    <a:pt x="21600" y="21676"/>
                  </a:moveTo>
                  <a:cubicBezTo>
                    <a:pt x="9670" y="21676"/>
                    <a:pt x="0" y="12005"/>
                    <a:pt x="0" y="76"/>
                  </a:cubicBezTo>
                  <a:cubicBezTo>
                    <a:pt x="-1" y="50"/>
                    <a:pt x="0" y="25"/>
                    <a:pt x="0" y="0"/>
                  </a:cubicBezTo>
                  <a:lnTo>
                    <a:pt x="21600" y="7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0" name="Arc 240"/>
            <p:cNvSpPr>
              <a:spLocks/>
            </p:cNvSpPr>
            <p:nvPr/>
          </p:nvSpPr>
          <p:spPr bwMode="auto">
            <a:xfrm>
              <a:off x="2153" y="1649"/>
              <a:ext cx="131" cy="84"/>
            </a:xfrm>
            <a:custGeom>
              <a:avLst/>
              <a:gdLst>
                <a:gd name="G0" fmla="+- 167 0 0"/>
                <a:gd name="G1" fmla="+- 0 0 0"/>
                <a:gd name="G2" fmla="+- 21600 0 0"/>
                <a:gd name="T0" fmla="*/ 21767 w 21767"/>
                <a:gd name="T1" fmla="*/ 0 h 21600"/>
                <a:gd name="T2" fmla="*/ 0 w 21767"/>
                <a:gd name="T3" fmla="*/ 21599 h 21600"/>
                <a:gd name="T4" fmla="*/ 167 w 21767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7" h="21600" fill="none" extrusionOk="0">
                  <a:moveTo>
                    <a:pt x="21767" y="0"/>
                  </a:moveTo>
                  <a:cubicBezTo>
                    <a:pt x="21767" y="11929"/>
                    <a:pt x="12096" y="21600"/>
                    <a:pt x="167" y="21600"/>
                  </a:cubicBezTo>
                  <a:cubicBezTo>
                    <a:pt x="111" y="21600"/>
                    <a:pt x="55" y="21599"/>
                    <a:pt x="-1" y="21599"/>
                  </a:cubicBezTo>
                </a:path>
                <a:path w="21767" h="21600" stroke="0" extrusionOk="0">
                  <a:moveTo>
                    <a:pt x="21767" y="0"/>
                  </a:moveTo>
                  <a:cubicBezTo>
                    <a:pt x="21767" y="11929"/>
                    <a:pt x="12096" y="21600"/>
                    <a:pt x="167" y="21600"/>
                  </a:cubicBezTo>
                  <a:cubicBezTo>
                    <a:pt x="111" y="21600"/>
                    <a:pt x="55" y="21599"/>
                    <a:pt x="-1" y="21599"/>
                  </a:cubicBezTo>
                  <a:lnTo>
                    <a:pt x="167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1" name="Arc 241"/>
            <p:cNvSpPr>
              <a:spLocks/>
            </p:cNvSpPr>
            <p:nvPr/>
          </p:nvSpPr>
          <p:spPr bwMode="auto">
            <a:xfrm>
              <a:off x="1153" y="1104"/>
              <a:ext cx="995" cy="635"/>
            </a:xfrm>
            <a:custGeom>
              <a:avLst/>
              <a:gdLst>
                <a:gd name="G0" fmla="+- 21600 0 0"/>
                <a:gd name="G1" fmla="+- 34 0 0"/>
                <a:gd name="G2" fmla="+- 21600 0 0"/>
                <a:gd name="T0" fmla="*/ 21600 w 21600"/>
                <a:gd name="T1" fmla="*/ 21634 h 21634"/>
                <a:gd name="T2" fmla="*/ 0 w 21600"/>
                <a:gd name="T3" fmla="*/ 0 h 21634"/>
                <a:gd name="T4" fmla="*/ 21600 w 21600"/>
                <a:gd name="T5" fmla="*/ 34 h 21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4" fill="none" extrusionOk="0">
                  <a:moveTo>
                    <a:pt x="21600" y="21634"/>
                  </a:moveTo>
                  <a:cubicBezTo>
                    <a:pt x="9670" y="21634"/>
                    <a:pt x="0" y="11963"/>
                    <a:pt x="0" y="34"/>
                  </a:cubicBezTo>
                  <a:cubicBezTo>
                    <a:pt x="-1" y="22"/>
                    <a:pt x="0" y="11"/>
                    <a:pt x="0" y="0"/>
                  </a:cubicBezTo>
                </a:path>
                <a:path w="21600" h="21634" stroke="0" extrusionOk="0">
                  <a:moveTo>
                    <a:pt x="21600" y="21634"/>
                  </a:moveTo>
                  <a:cubicBezTo>
                    <a:pt x="9670" y="21634"/>
                    <a:pt x="0" y="11963"/>
                    <a:pt x="0" y="34"/>
                  </a:cubicBezTo>
                  <a:cubicBezTo>
                    <a:pt x="-1" y="22"/>
                    <a:pt x="0" y="11"/>
                    <a:pt x="0" y="0"/>
                  </a:cubicBezTo>
                  <a:lnTo>
                    <a:pt x="21600" y="3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2" name="Freeform 242"/>
            <p:cNvSpPr>
              <a:spLocks/>
            </p:cNvSpPr>
            <p:nvPr/>
          </p:nvSpPr>
          <p:spPr bwMode="auto">
            <a:xfrm>
              <a:off x="1134" y="1104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9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3" name="Freeform 243"/>
            <p:cNvSpPr>
              <a:spLocks/>
            </p:cNvSpPr>
            <p:nvPr/>
          </p:nvSpPr>
          <p:spPr bwMode="auto">
            <a:xfrm>
              <a:off x="2148" y="1688"/>
              <a:ext cx="1084" cy="66"/>
            </a:xfrm>
            <a:custGeom>
              <a:avLst/>
              <a:gdLst>
                <a:gd name="T0" fmla="*/ 3064 w 3064"/>
                <a:gd name="T1" fmla="*/ 58 h 186"/>
                <a:gd name="T2" fmla="*/ 3035 w 3064"/>
                <a:gd name="T3" fmla="*/ 118 h 186"/>
                <a:gd name="T4" fmla="*/ 2972 w 3064"/>
                <a:gd name="T5" fmla="*/ 0 h 186"/>
                <a:gd name="T6" fmla="*/ 2915 w 3064"/>
                <a:gd name="T7" fmla="*/ 121 h 186"/>
                <a:gd name="T8" fmla="*/ 2852 w 3064"/>
                <a:gd name="T9" fmla="*/ 2 h 186"/>
                <a:gd name="T10" fmla="*/ 2795 w 3064"/>
                <a:gd name="T11" fmla="*/ 124 h 186"/>
                <a:gd name="T12" fmla="*/ 2732 w 3064"/>
                <a:gd name="T13" fmla="*/ 5 h 186"/>
                <a:gd name="T14" fmla="*/ 2675 w 3064"/>
                <a:gd name="T15" fmla="*/ 126 h 186"/>
                <a:gd name="T16" fmla="*/ 2612 w 3064"/>
                <a:gd name="T17" fmla="*/ 8 h 186"/>
                <a:gd name="T18" fmla="*/ 2555 w 3064"/>
                <a:gd name="T19" fmla="*/ 129 h 186"/>
                <a:gd name="T20" fmla="*/ 2492 w 3064"/>
                <a:gd name="T21" fmla="*/ 10 h 186"/>
                <a:gd name="T22" fmla="*/ 2435 w 3064"/>
                <a:gd name="T23" fmla="*/ 132 h 186"/>
                <a:gd name="T24" fmla="*/ 2372 w 3064"/>
                <a:gd name="T25" fmla="*/ 13 h 186"/>
                <a:gd name="T26" fmla="*/ 2315 w 3064"/>
                <a:gd name="T27" fmla="*/ 134 h 186"/>
                <a:gd name="T28" fmla="*/ 2252 w 3064"/>
                <a:gd name="T29" fmla="*/ 16 h 186"/>
                <a:gd name="T30" fmla="*/ 2195 w 3064"/>
                <a:gd name="T31" fmla="*/ 137 h 186"/>
                <a:gd name="T32" fmla="*/ 2132 w 3064"/>
                <a:gd name="T33" fmla="*/ 18 h 186"/>
                <a:gd name="T34" fmla="*/ 2075 w 3064"/>
                <a:gd name="T35" fmla="*/ 140 h 186"/>
                <a:gd name="T36" fmla="*/ 2012 w 3064"/>
                <a:gd name="T37" fmla="*/ 21 h 186"/>
                <a:gd name="T38" fmla="*/ 1955 w 3064"/>
                <a:gd name="T39" fmla="*/ 142 h 186"/>
                <a:gd name="T40" fmla="*/ 1892 w 3064"/>
                <a:gd name="T41" fmla="*/ 24 h 186"/>
                <a:gd name="T42" fmla="*/ 1835 w 3064"/>
                <a:gd name="T43" fmla="*/ 145 h 186"/>
                <a:gd name="T44" fmla="*/ 1773 w 3064"/>
                <a:gd name="T45" fmla="*/ 27 h 186"/>
                <a:gd name="T46" fmla="*/ 1715 w 3064"/>
                <a:gd name="T47" fmla="*/ 148 h 186"/>
                <a:gd name="T48" fmla="*/ 1653 w 3064"/>
                <a:gd name="T49" fmla="*/ 29 h 186"/>
                <a:gd name="T50" fmla="*/ 1595 w 3064"/>
                <a:gd name="T51" fmla="*/ 151 h 186"/>
                <a:gd name="T52" fmla="*/ 1533 w 3064"/>
                <a:gd name="T53" fmla="*/ 32 h 186"/>
                <a:gd name="T54" fmla="*/ 1475 w 3064"/>
                <a:gd name="T55" fmla="*/ 153 h 186"/>
                <a:gd name="T56" fmla="*/ 1413 w 3064"/>
                <a:gd name="T57" fmla="*/ 35 h 186"/>
                <a:gd name="T58" fmla="*/ 1355 w 3064"/>
                <a:gd name="T59" fmla="*/ 156 h 186"/>
                <a:gd name="T60" fmla="*/ 1293 w 3064"/>
                <a:gd name="T61" fmla="*/ 37 h 186"/>
                <a:gd name="T62" fmla="*/ 1235 w 3064"/>
                <a:gd name="T63" fmla="*/ 159 h 186"/>
                <a:gd name="T64" fmla="*/ 1173 w 3064"/>
                <a:gd name="T65" fmla="*/ 40 h 186"/>
                <a:gd name="T66" fmla="*/ 1115 w 3064"/>
                <a:gd name="T67" fmla="*/ 161 h 186"/>
                <a:gd name="T68" fmla="*/ 1053 w 3064"/>
                <a:gd name="T69" fmla="*/ 43 h 186"/>
                <a:gd name="T70" fmla="*/ 995 w 3064"/>
                <a:gd name="T71" fmla="*/ 164 h 186"/>
                <a:gd name="T72" fmla="*/ 933 w 3064"/>
                <a:gd name="T73" fmla="*/ 45 h 186"/>
                <a:gd name="T74" fmla="*/ 875 w 3064"/>
                <a:gd name="T75" fmla="*/ 167 h 186"/>
                <a:gd name="T76" fmla="*/ 813 w 3064"/>
                <a:gd name="T77" fmla="*/ 48 h 186"/>
                <a:gd name="T78" fmla="*/ 755 w 3064"/>
                <a:gd name="T79" fmla="*/ 169 h 186"/>
                <a:gd name="T80" fmla="*/ 693 w 3064"/>
                <a:gd name="T81" fmla="*/ 51 h 186"/>
                <a:gd name="T82" fmla="*/ 636 w 3064"/>
                <a:gd name="T83" fmla="*/ 172 h 186"/>
                <a:gd name="T84" fmla="*/ 573 w 3064"/>
                <a:gd name="T85" fmla="*/ 54 h 186"/>
                <a:gd name="T86" fmla="*/ 516 w 3064"/>
                <a:gd name="T87" fmla="*/ 175 h 186"/>
                <a:gd name="T88" fmla="*/ 453 w 3064"/>
                <a:gd name="T89" fmla="*/ 56 h 186"/>
                <a:gd name="T90" fmla="*/ 396 w 3064"/>
                <a:gd name="T91" fmla="*/ 178 h 186"/>
                <a:gd name="T92" fmla="*/ 333 w 3064"/>
                <a:gd name="T93" fmla="*/ 59 h 186"/>
                <a:gd name="T94" fmla="*/ 276 w 3064"/>
                <a:gd name="T95" fmla="*/ 180 h 186"/>
                <a:gd name="T96" fmla="*/ 213 w 3064"/>
                <a:gd name="T97" fmla="*/ 62 h 186"/>
                <a:gd name="T98" fmla="*/ 156 w 3064"/>
                <a:gd name="T99" fmla="*/ 183 h 186"/>
                <a:gd name="T100" fmla="*/ 93 w 3064"/>
                <a:gd name="T101" fmla="*/ 64 h 186"/>
                <a:gd name="T102" fmla="*/ 36 w 3064"/>
                <a:gd name="T103" fmla="*/ 186 h 186"/>
                <a:gd name="T104" fmla="*/ 4 w 3064"/>
                <a:gd name="T105" fmla="*/ 126 h 186"/>
                <a:gd name="T106" fmla="*/ 0 w 3064"/>
                <a:gd name="T107" fmla="*/ 127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64" h="186">
                  <a:moveTo>
                    <a:pt x="3064" y="58"/>
                  </a:moveTo>
                  <a:lnTo>
                    <a:pt x="3035" y="118"/>
                  </a:lnTo>
                  <a:lnTo>
                    <a:pt x="2972" y="0"/>
                  </a:lnTo>
                  <a:lnTo>
                    <a:pt x="2915" y="121"/>
                  </a:lnTo>
                  <a:lnTo>
                    <a:pt x="2852" y="2"/>
                  </a:lnTo>
                  <a:lnTo>
                    <a:pt x="2795" y="124"/>
                  </a:lnTo>
                  <a:lnTo>
                    <a:pt x="2732" y="5"/>
                  </a:lnTo>
                  <a:lnTo>
                    <a:pt x="2675" y="126"/>
                  </a:lnTo>
                  <a:lnTo>
                    <a:pt x="2612" y="8"/>
                  </a:lnTo>
                  <a:lnTo>
                    <a:pt x="2555" y="129"/>
                  </a:lnTo>
                  <a:lnTo>
                    <a:pt x="2492" y="10"/>
                  </a:lnTo>
                  <a:lnTo>
                    <a:pt x="2435" y="132"/>
                  </a:lnTo>
                  <a:lnTo>
                    <a:pt x="2372" y="13"/>
                  </a:lnTo>
                  <a:lnTo>
                    <a:pt x="2315" y="134"/>
                  </a:lnTo>
                  <a:lnTo>
                    <a:pt x="2252" y="16"/>
                  </a:lnTo>
                  <a:lnTo>
                    <a:pt x="2195" y="137"/>
                  </a:lnTo>
                  <a:lnTo>
                    <a:pt x="2132" y="18"/>
                  </a:lnTo>
                  <a:lnTo>
                    <a:pt x="2075" y="140"/>
                  </a:lnTo>
                  <a:lnTo>
                    <a:pt x="2012" y="21"/>
                  </a:lnTo>
                  <a:lnTo>
                    <a:pt x="1955" y="142"/>
                  </a:lnTo>
                  <a:lnTo>
                    <a:pt x="1892" y="24"/>
                  </a:lnTo>
                  <a:lnTo>
                    <a:pt x="1835" y="145"/>
                  </a:lnTo>
                  <a:lnTo>
                    <a:pt x="1773" y="27"/>
                  </a:lnTo>
                  <a:lnTo>
                    <a:pt x="1715" y="148"/>
                  </a:lnTo>
                  <a:lnTo>
                    <a:pt x="1653" y="29"/>
                  </a:lnTo>
                  <a:lnTo>
                    <a:pt x="1595" y="151"/>
                  </a:lnTo>
                  <a:lnTo>
                    <a:pt x="1533" y="32"/>
                  </a:lnTo>
                  <a:lnTo>
                    <a:pt x="1475" y="153"/>
                  </a:lnTo>
                  <a:lnTo>
                    <a:pt x="1413" y="35"/>
                  </a:lnTo>
                  <a:lnTo>
                    <a:pt x="1355" y="156"/>
                  </a:lnTo>
                  <a:lnTo>
                    <a:pt x="1293" y="37"/>
                  </a:lnTo>
                  <a:lnTo>
                    <a:pt x="1235" y="159"/>
                  </a:lnTo>
                  <a:lnTo>
                    <a:pt x="1173" y="40"/>
                  </a:lnTo>
                  <a:lnTo>
                    <a:pt x="1115" y="161"/>
                  </a:lnTo>
                  <a:lnTo>
                    <a:pt x="1053" y="43"/>
                  </a:lnTo>
                  <a:lnTo>
                    <a:pt x="995" y="164"/>
                  </a:lnTo>
                  <a:lnTo>
                    <a:pt x="933" y="45"/>
                  </a:lnTo>
                  <a:lnTo>
                    <a:pt x="875" y="167"/>
                  </a:lnTo>
                  <a:lnTo>
                    <a:pt x="813" y="48"/>
                  </a:lnTo>
                  <a:lnTo>
                    <a:pt x="755" y="169"/>
                  </a:lnTo>
                  <a:lnTo>
                    <a:pt x="693" y="51"/>
                  </a:lnTo>
                  <a:lnTo>
                    <a:pt x="636" y="172"/>
                  </a:lnTo>
                  <a:lnTo>
                    <a:pt x="573" y="54"/>
                  </a:lnTo>
                  <a:lnTo>
                    <a:pt x="516" y="175"/>
                  </a:lnTo>
                  <a:lnTo>
                    <a:pt x="453" y="56"/>
                  </a:lnTo>
                  <a:lnTo>
                    <a:pt x="396" y="178"/>
                  </a:lnTo>
                  <a:lnTo>
                    <a:pt x="333" y="59"/>
                  </a:lnTo>
                  <a:lnTo>
                    <a:pt x="276" y="180"/>
                  </a:lnTo>
                  <a:lnTo>
                    <a:pt x="213" y="62"/>
                  </a:lnTo>
                  <a:lnTo>
                    <a:pt x="156" y="183"/>
                  </a:lnTo>
                  <a:lnTo>
                    <a:pt x="93" y="64"/>
                  </a:lnTo>
                  <a:lnTo>
                    <a:pt x="36" y="186"/>
                  </a:lnTo>
                  <a:lnTo>
                    <a:pt x="4" y="126"/>
                  </a:lnTo>
                  <a:lnTo>
                    <a:pt x="0" y="12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4" name="Line 244"/>
            <p:cNvSpPr>
              <a:spLocks noChangeShapeType="1"/>
            </p:cNvSpPr>
            <p:nvPr/>
          </p:nvSpPr>
          <p:spPr bwMode="auto">
            <a:xfrm>
              <a:off x="2148" y="1733"/>
              <a:ext cx="5" cy="1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5" name="Freeform 245"/>
            <p:cNvSpPr>
              <a:spLocks/>
            </p:cNvSpPr>
            <p:nvPr/>
          </p:nvSpPr>
          <p:spPr bwMode="auto">
            <a:xfrm>
              <a:off x="2063" y="930"/>
              <a:ext cx="265" cy="849"/>
            </a:xfrm>
            <a:custGeom>
              <a:avLst/>
              <a:gdLst>
                <a:gd name="T0" fmla="*/ 522 w 748"/>
                <a:gd name="T1" fmla="*/ 2400 h 2400"/>
                <a:gd name="T2" fmla="*/ 748 w 748"/>
                <a:gd name="T3" fmla="*/ 1637 h 2400"/>
                <a:gd name="T4" fmla="*/ 0 w 748"/>
                <a:gd name="T5" fmla="*/ 479 h 2400"/>
                <a:gd name="T6" fmla="*/ 15 w 748"/>
                <a:gd name="T7" fmla="*/ 126 h 2400"/>
                <a:gd name="T8" fmla="*/ 169 w 748"/>
                <a:gd name="T9" fmla="*/ 0 h 2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2400">
                  <a:moveTo>
                    <a:pt x="522" y="2400"/>
                  </a:moveTo>
                  <a:lnTo>
                    <a:pt x="748" y="1637"/>
                  </a:lnTo>
                  <a:lnTo>
                    <a:pt x="0" y="479"/>
                  </a:lnTo>
                  <a:lnTo>
                    <a:pt x="15" y="126"/>
                  </a:lnTo>
                  <a:lnTo>
                    <a:pt x="16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6" name="Freeform 246"/>
            <p:cNvSpPr>
              <a:spLocks/>
            </p:cNvSpPr>
            <p:nvPr/>
          </p:nvSpPr>
          <p:spPr bwMode="auto">
            <a:xfrm>
              <a:off x="2100" y="897"/>
              <a:ext cx="51" cy="61"/>
            </a:xfrm>
            <a:custGeom>
              <a:avLst/>
              <a:gdLst>
                <a:gd name="T0" fmla="*/ 145 w 145"/>
                <a:gd name="T1" fmla="*/ 159 h 172"/>
                <a:gd name="T2" fmla="*/ 130 w 145"/>
                <a:gd name="T3" fmla="*/ 172 h 172"/>
                <a:gd name="T4" fmla="*/ 0 w 145"/>
                <a:gd name="T5" fmla="*/ 13 h 172"/>
                <a:gd name="T6" fmla="*/ 15 w 145"/>
                <a:gd name="T7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72">
                  <a:moveTo>
                    <a:pt x="145" y="159"/>
                  </a:moveTo>
                  <a:lnTo>
                    <a:pt x="130" y="172"/>
                  </a:lnTo>
                  <a:lnTo>
                    <a:pt x="0" y="13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7" name="Line 247"/>
            <p:cNvSpPr>
              <a:spLocks noChangeShapeType="1"/>
            </p:cNvSpPr>
            <p:nvPr/>
          </p:nvSpPr>
          <p:spPr bwMode="auto">
            <a:xfrm flipH="1">
              <a:off x="2100" y="89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8" name="Arc 248"/>
            <p:cNvSpPr>
              <a:spLocks/>
            </p:cNvSpPr>
            <p:nvPr/>
          </p:nvSpPr>
          <p:spPr bwMode="auto">
            <a:xfrm>
              <a:off x="1263" y="994"/>
              <a:ext cx="715" cy="53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39" name="Freeform 249"/>
            <p:cNvSpPr>
              <a:spLocks/>
            </p:cNvSpPr>
            <p:nvPr/>
          </p:nvSpPr>
          <p:spPr bwMode="auto">
            <a:xfrm>
              <a:off x="1227" y="98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0" name="Line 250"/>
            <p:cNvSpPr>
              <a:spLocks noChangeShapeType="1"/>
            </p:cNvSpPr>
            <p:nvPr/>
          </p:nvSpPr>
          <p:spPr bwMode="auto">
            <a:xfrm>
              <a:off x="1227" y="98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1" name="Freeform 251"/>
            <p:cNvSpPr>
              <a:spLocks/>
            </p:cNvSpPr>
            <p:nvPr/>
          </p:nvSpPr>
          <p:spPr bwMode="auto">
            <a:xfrm>
              <a:off x="1663" y="1314"/>
              <a:ext cx="45" cy="115"/>
            </a:xfrm>
            <a:custGeom>
              <a:avLst/>
              <a:gdLst>
                <a:gd name="T0" fmla="*/ 126 w 126"/>
                <a:gd name="T1" fmla="*/ 324 h 324"/>
                <a:gd name="T2" fmla="*/ 0 w 126"/>
                <a:gd name="T3" fmla="*/ 184 h 324"/>
                <a:gd name="T4" fmla="*/ 0 w 126"/>
                <a:gd name="T5" fmla="*/ 27 h 324"/>
                <a:gd name="T6" fmla="*/ 84 w 126"/>
                <a:gd name="T7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324">
                  <a:moveTo>
                    <a:pt x="126" y="324"/>
                  </a:moveTo>
                  <a:lnTo>
                    <a:pt x="0" y="184"/>
                  </a:lnTo>
                  <a:lnTo>
                    <a:pt x="0" y="27"/>
                  </a:lnTo>
                  <a:lnTo>
                    <a:pt x="8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2" name="Freeform 252"/>
            <p:cNvSpPr>
              <a:spLocks/>
            </p:cNvSpPr>
            <p:nvPr/>
          </p:nvSpPr>
          <p:spPr bwMode="auto">
            <a:xfrm>
              <a:off x="1682" y="1277"/>
              <a:ext cx="29" cy="72"/>
            </a:xfrm>
            <a:custGeom>
              <a:avLst/>
              <a:gdLst>
                <a:gd name="T0" fmla="*/ 81 w 81"/>
                <a:gd name="T1" fmla="*/ 196 h 202"/>
                <a:gd name="T2" fmla="*/ 62 w 81"/>
                <a:gd name="T3" fmla="*/ 202 h 202"/>
                <a:gd name="T4" fmla="*/ 0 w 81"/>
                <a:gd name="T5" fmla="*/ 6 h 202"/>
                <a:gd name="T6" fmla="*/ 18 w 81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202">
                  <a:moveTo>
                    <a:pt x="81" y="196"/>
                  </a:moveTo>
                  <a:lnTo>
                    <a:pt x="62" y="202"/>
                  </a:lnTo>
                  <a:lnTo>
                    <a:pt x="0" y="6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3" name="Line 253"/>
            <p:cNvSpPr>
              <a:spLocks noChangeShapeType="1"/>
            </p:cNvSpPr>
            <p:nvPr/>
          </p:nvSpPr>
          <p:spPr bwMode="auto">
            <a:xfrm flipH="1">
              <a:off x="1682" y="1277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4" name="Freeform 254"/>
            <p:cNvSpPr>
              <a:spLocks/>
            </p:cNvSpPr>
            <p:nvPr/>
          </p:nvSpPr>
          <p:spPr bwMode="auto">
            <a:xfrm>
              <a:off x="2797" y="1234"/>
              <a:ext cx="185" cy="200"/>
            </a:xfrm>
            <a:custGeom>
              <a:avLst/>
              <a:gdLst>
                <a:gd name="T0" fmla="*/ 523 w 523"/>
                <a:gd name="T1" fmla="*/ 565 h 565"/>
                <a:gd name="T2" fmla="*/ 0 w 523"/>
                <a:gd name="T3" fmla="*/ 226 h 565"/>
                <a:gd name="T4" fmla="*/ 0 w 523"/>
                <a:gd name="T5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3" h="565">
                  <a:moveTo>
                    <a:pt x="523" y="565"/>
                  </a:moveTo>
                  <a:lnTo>
                    <a:pt x="0" y="22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5" name="Freeform 255"/>
            <p:cNvSpPr>
              <a:spLocks/>
            </p:cNvSpPr>
            <p:nvPr/>
          </p:nvSpPr>
          <p:spPr bwMode="auto">
            <a:xfrm>
              <a:off x="2761" y="1228"/>
              <a:ext cx="73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6" name="Line 256"/>
            <p:cNvSpPr>
              <a:spLocks noChangeShapeType="1"/>
            </p:cNvSpPr>
            <p:nvPr/>
          </p:nvSpPr>
          <p:spPr bwMode="auto">
            <a:xfrm>
              <a:off x="2761" y="1228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7" name="Freeform 257"/>
            <p:cNvSpPr>
              <a:spLocks/>
            </p:cNvSpPr>
            <p:nvPr/>
          </p:nvSpPr>
          <p:spPr bwMode="auto">
            <a:xfrm>
              <a:off x="2608" y="1344"/>
              <a:ext cx="110" cy="95"/>
            </a:xfrm>
            <a:custGeom>
              <a:avLst/>
              <a:gdLst>
                <a:gd name="T0" fmla="*/ 310 w 310"/>
                <a:gd name="T1" fmla="*/ 269 h 269"/>
                <a:gd name="T2" fmla="*/ 0 w 310"/>
                <a:gd name="T3" fmla="*/ 113 h 269"/>
                <a:gd name="T4" fmla="*/ 0 w 310"/>
                <a:gd name="T5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0" h="269">
                  <a:moveTo>
                    <a:pt x="310" y="269"/>
                  </a:moveTo>
                  <a:lnTo>
                    <a:pt x="0" y="113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8" name="Freeform 258"/>
            <p:cNvSpPr>
              <a:spLocks/>
            </p:cNvSpPr>
            <p:nvPr/>
          </p:nvSpPr>
          <p:spPr bwMode="auto">
            <a:xfrm>
              <a:off x="2572" y="133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49" name="Line 259"/>
            <p:cNvSpPr>
              <a:spLocks noChangeShapeType="1"/>
            </p:cNvSpPr>
            <p:nvPr/>
          </p:nvSpPr>
          <p:spPr bwMode="auto">
            <a:xfrm>
              <a:off x="2572" y="133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0" name="Freeform 260"/>
            <p:cNvSpPr>
              <a:spLocks/>
            </p:cNvSpPr>
            <p:nvPr/>
          </p:nvSpPr>
          <p:spPr bwMode="auto">
            <a:xfrm>
              <a:off x="2313" y="1238"/>
              <a:ext cx="160" cy="196"/>
            </a:xfrm>
            <a:custGeom>
              <a:avLst/>
              <a:gdLst>
                <a:gd name="T0" fmla="*/ 452 w 452"/>
                <a:gd name="T1" fmla="*/ 554 h 554"/>
                <a:gd name="T2" fmla="*/ 28 w 452"/>
                <a:gd name="T3" fmla="*/ 272 h 554"/>
                <a:gd name="T4" fmla="*/ 0 w 452"/>
                <a:gd name="T5" fmla="*/ 2 h 554"/>
                <a:gd name="T6" fmla="*/ 2 w 452"/>
                <a:gd name="T7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2" h="554">
                  <a:moveTo>
                    <a:pt x="452" y="554"/>
                  </a:moveTo>
                  <a:lnTo>
                    <a:pt x="28" y="272"/>
                  </a:lnTo>
                  <a:lnTo>
                    <a:pt x="0" y="2"/>
                  </a:lnTo>
                  <a:lnTo>
                    <a:pt x="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1" name="Freeform 261"/>
            <p:cNvSpPr>
              <a:spLocks/>
            </p:cNvSpPr>
            <p:nvPr/>
          </p:nvSpPr>
          <p:spPr bwMode="auto">
            <a:xfrm>
              <a:off x="2288" y="1207"/>
              <a:ext cx="57" cy="57"/>
            </a:xfrm>
            <a:custGeom>
              <a:avLst/>
              <a:gdLst>
                <a:gd name="T0" fmla="*/ 161 w 161"/>
                <a:gd name="T1" fmla="*/ 146 h 161"/>
                <a:gd name="T2" fmla="*/ 147 w 161"/>
                <a:gd name="T3" fmla="*/ 161 h 161"/>
                <a:gd name="T4" fmla="*/ 0 w 161"/>
                <a:gd name="T5" fmla="*/ 15 h 161"/>
                <a:gd name="T6" fmla="*/ 15 w 161"/>
                <a:gd name="T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161">
                  <a:moveTo>
                    <a:pt x="161" y="146"/>
                  </a:moveTo>
                  <a:lnTo>
                    <a:pt x="147" y="161"/>
                  </a:lnTo>
                  <a:lnTo>
                    <a:pt x="0" y="15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2" name="Line 262"/>
            <p:cNvSpPr>
              <a:spLocks noChangeShapeType="1"/>
            </p:cNvSpPr>
            <p:nvPr/>
          </p:nvSpPr>
          <p:spPr bwMode="auto">
            <a:xfrm flipH="1">
              <a:off x="2288" y="1207"/>
              <a:ext cx="5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3" name="Freeform 263"/>
            <p:cNvSpPr>
              <a:spLocks/>
            </p:cNvSpPr>
            <p:nvPr/>
          </p:nvSpPr>
          <p:spPr bwMode="auto">
            <a:xfrm>
              <a:off x="2108" y="1354"/>
              <a:ext cx="70" cy="80"/>
            </a:xfrm>
            <a:custGeom>
              <a:avLst/>
              <a:gdLst>
                <a:gd name="T0" fmla="*/ 199 w 199"/>
                <a:gd name="T1" fmla="*/ 226 h 226"/>
                <a:gd name="T2" fmla="*/ 0 w 199"/>
                <a:gd name="T3" fmla="*/ 140 h 226"/>
                <a:gd name="T4" fmla="*/ 0 w 199"/>
                <a:gd name="T5" fmla="*/ 140 h 226"/>
                <a:gd name="T6" fmla="*/ 0 w 199"/>
                <a:gd name="T7" fmla="*/ 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9" h="226">
                  <a:moveTo>
                    <a:pt x="199" y="226"/>
                  </a:moveTo>
                  <a:lnTo>
                    <a:pt x="0" y="140"/>
                  </a:lnTo>
                  <a:lnTo>
                    <a:pt x="0" y="14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4" name="Freeform 264"/>
            <p:cNvSpPr>
              <a:spLocks/>
            </p:cNvSpPr>
            <p:nvPr/>
          </p:nvSpPr>
          <p:spPr bwMode="auto">
            <a:xfrm>
              <a:off x="2072" y="1347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5" name="Line 265"/>
            <p:cNvSpPr>
              <a:spLocks noChangeShapeType="1"/>
            </p:cNvSpPr>
            <p:nvPr/>
          </p:nvSpPr>
          <p:spPr bwMode="auto">
            <a:xfrm>
              <a:off x="2072" y="1347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6" name="Freeform 266"/>
            <p:cNvSpPr>
              <a:spLocks/>
            </p:cNvSpPr>
            <p:nvPr/>
          </p:nvSpPr>
          <p:spPr bwMode="auto">
            <a:xfrm>
              <a:off x="968" y="1134"/>
              <a:ext cx="110" cy="305"/>
            </a:xfrm>
            <a:custGeom>
              <a:avLst/>
              <a:gdLst>
                <a:gd name="T0" fmla="*/ 0 w 311"/>
                <a:gd name="T1" fmla="*/ 861 h 861"/>
                <a:gd name="T2" fmla="*/ 311 w 311"/>
                <a:gd name="T3" fmla="*/ 410 h 861"/>
                <a:gd name="T4" fmla="*/ 311 w 311"/>
                <a:gd name="T5" fmla="*/ 113 h 861"/>
                <a:gd name="T6" fmla="*/ 142 w 311"/>
                <a:gd name="T7" fmla="*/ 0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1" h="861">
                  <a:moveTo>
                    <a:pt x="0" y="861"/>
                  </a:moveTo>
                  <a:lnTo>
                    <a:pt x="311" y="410"/>
                  </a:lnTo>
                  <a:lnTo>
                    <a:pt x="311" y="113"/>
                  </a:lnTo>
                  <a:lnTo>
                    <a:pt x="14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7" name="Freeform 267"/>
            <p:cNvSpPr>
              <a:spLocks/>
            </p:cNvSpPr>
            <p:nvPr/>
          </p:nvSpPr>
          <p:spPr bwMode="auto">
            <a:xfrm>
              <a:off x="993" y="1100"/>
              <a:ext cx="45" cy="65"/>
            </a:xfrm>
            <a:custGeom>
              <a:avLst/>
              <a:gdLst>
                <a:gd name="T0" fmla="*/ 113 w 129"/>
                <a:gd name="T1" fmla="*/ 0 h 182"/>
                <a:gd name="T2" fmla="*/ 129 w 129"/>
                <a:gd name="T3" fmla="*/ 11 h 182"/>
                <a:gd name="T4" fmla="*/ 16 w 129"/>
                <a:gd name="T5" fmla="*/ 182 h 182"/>
                <a:gd name="T6" fmla="*/ 0 w 129"/>
                <a:gd name="T7" fmla="*/ 17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" h="182">
                  <a:moveTo>
                    <a:pt x="113" y="0"/>
                  </a:moveTo>
                  <a:lnTo>
                    <a:pt x="129" y="11"/>
                  </a:lnTo>
                  <a:lnTo>
                    <a:pt x="16" y="182"/>
                  </a:lnTo>
                  <a:lnTo>
                    <a:pt x="0" y="17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58" name="Line 268"/>
            <p:cNvSpPr>
              <a:spLocks noChangeShapeType="1"/>
            </p:cNvSpPr>
            <p:nvPr/>
          </p:nvSpPr>
          <p:spPr bwMode="auto">
            <a:xfrm>
              <a:off x="2050" y="2468"/>
              <a:ext cx="16" cy="1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52400" y="304800"/>
            <a:ext cx="6781800" cy="9525000"/>
            <a:chOff x="144" y="192"/>
            <a:chExt cx="4272" cy="60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4" y="192"/>
              <a:ext cx="4272" cy="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79" y="22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95" y="227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79" y="220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95" y="220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179" y="213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95" y="213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179" y="206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95" y="206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79" y="2001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61" y="198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63" y="1982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179" y="193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95" y="193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179" y="186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95" y="186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179" y="180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95" y="180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79" y="173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95" y="1737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179" y="1671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61" y="165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63" y="165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179" y="160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95" y="160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179" y="15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95" y="154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179" y="147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095" y="1474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179" y="14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095" y="1408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79" y="1342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61" y="132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663" y="132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179" y="127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095" y="1276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179" y="121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095" y="1210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179" y="113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095" y="113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179" y="10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095" y="107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179" y="1007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61" y="98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663" y="98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179" y="94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095" y="94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179" y="87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095" y="87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179" y="80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095" y="80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179" y="74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095" y="74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179" y="677"/>
              <a:ext cx="396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61" y="65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663" y="658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179" y="61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095" y="611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179" y="54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095" y="545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179" y="47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095" y="479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179" y="41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095" y="413"/>
              <a:ext cx="51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171" y="348"/>
              <a:ext cx="3978" cy="1983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491" y="1954"/>
              <a:ext cx="129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1352" y="1714"/>
              <a:ext cx="18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1507" y="1964"/>
              <a:ext cx="128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1848" y="1714"/>
              <a:ext cx="20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1758" y="1954"/>
              <a:ext cx="128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367" y="1728"/>
              <a:ext cx="18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2014" y="1954"/>
              <a:ext cx="128" cy="113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2014" y="1954"/>
              <a:ext cx="123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2014" y="1954"/>
              <a:ext cx="123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1010" y="1568"/>
              <a:ext cx="20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2265" y="1954"/>
              <a:ext cx="128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019" y="1540"/>
              <a:ext cx="20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2538" y="1954"/>
              <a:ext cx="128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2687" y="1540"/>
              <a:ext cx="20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2858" y="1954"/>
              <a:ext cx="129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2965" y="1728"/>
              <a:ext cx="19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2014" y="2072"/>
              <a:ext cx="128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497" y="1540"/>
              <a:ext cx="20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Oval 87"/>
            <p:cNvSpPr>
              <a:spLocks noChangeArrowheads="1"/>
            </p:cNvSpPr>
            <p:nvPr/>
          </p:nvSpPr>
          <p:spPr bwMode="auto">
            <a:xfrm>
              <a:off x="2014" y="2416"/>
              <a:ext cx="128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3526" y="1540"/>
              <a:ext cx="20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1165" y="2157"/>
              <a:ext cx="128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1141" y="1097"/>
              <a:ext cx="30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" name="Oval 91"/>
            <p:cNvSpPr>
              <a:spLocks noChangeArrowheads="1"/>
            </p:cNvSpPr>
            <p:nvPr/>
          </p:nvSpPr>
          <p:spPr bwMode="auto">
            <a:xfrm>
              <a:off x="3195" y="2143"/>
              <a:ext cx="128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2981" y="1097"/>
              <a:ext cx="313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236" y="2397"/>
              <a:ext cx="324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556" y="216"/>
              <a:ext cx="40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1829" y="216"/>
              <a:ext cx="1209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49 Jet Waggle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243" y="2628"/>
              <a:ext cx="231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393" y="2633"/>
              <a:ext cx="91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Gap-Down-On.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243" y="2850"/>
              <a:ext cx="24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409" y="2854"/>
              <a:ext cx="146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Pull-Log 1st Outside PST.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243" y="3071"/>
              <a:ext cx="24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409" y="3076"/>
              <a:ext cx="93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243" y="3293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404" y="3297"/>
              <a:ext cx="93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243" y="3514"/>
              <a:ext cx="22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388" y="3519"/>
              <a:ext cx="97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Step and Hinger.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243" y="3736"/>
              <a:ext cx="22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388" y="3740"/>
              <a:ext cx="17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Release inside. Waggle Pattern.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243" y="3957"/>
              <a:ext cx="210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382" y="3962"/>
              <a:ext cx="150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Streak through Centerfield.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243" y="4178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409" y="4183"/>
              <a:ext cx="382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Reverse pivot over midline. Set up behind PST. Read 3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243" y="4291"/>
              <a:ext cx="108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Level Stretch to CF.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243" y="4508"/>
              <a:ext cx="24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409" y="4513"/>
              <a:ext cx="21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Fake Jet Sweep. Block 1st outside BST.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243" y="4730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404" y="4734"/>
              <a:ext cx="1020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10-12 Yard Drag.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243" y="4951"/>
              <a:ext cx="217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398" y="4956"/>
              <a:ext cx="388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Dive for inside foot of PSG. Block area inside-out. Slide delayed into flat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243" y="5064"/>
              <a:ext cx="110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no deeper than 5yds.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243" y="5281"/>
              <a:ext cx="94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Arc 121"/>
            <p:cNvSpPr>
              <a:spLocks/>
            </p:cNvSpPr>
            <p:nvPr/>
          </p:nvSpPr>
          <p:spPr bwMode="auto">
            <a:xfrm>
              <a:off x="2370" y="1724"/>
              <a:ext cx="1283" cy="382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43 h 21600"/>
                <a:gd name="T2" fmla="*/ 21583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43"/>
                  </a:moveTo>
                  <a:cubicBezTo>
                    <a:pt x="31" y="9642"/>
                    <a:pt x="9682" y="9"/>
                    <a:pt x="21583" y="0"/>
                  </a:cubicBezTo>
                </a:path>
                <a:path w="21600" h="21600" stroke="0" extrusionOk="0">
                  <a:moveTo>
                    <a:pt x="0" y="21543"/>
                  </a:moveTo>
                  <a:cubicBezTo>
                    <a:pt x="31" y="9642"/>
                    <a:pt x="9682" y="9"/>
                    <a:pt x="21583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22"/>
            <p:cNvSpPr>
              <a:spLocks/>
            </p:cNvSpPr>
            <p:nvPr/>
          </p:nvSpPr>
          <p:spPr bwMode="auto">
            <a:xfrm>
              <a:off x="3597" y="1706"/>
              <a:ext cx="55" cy="35"/>
            </a:xfrm>
            <a:custGeom>
              <a:avLst/>
              <a:gdLst>
                <a:gd name="T0" fmla="*/ 55 w 55"/>
                <a:gd name="T1" fmla="*/ 18 h 35"/>
                <a:gd name="T2" fmla="*/ 0 w 55"/>
                <a:gd name="T3" fmla="*/ 0 h 35"/>
                <a:gd name="T4" fmla="*/ 14 w 55"/>
                <a:gd name="T5" fmla="*/ 18 h 35"/>
                <a:gd name="T6" fmla="*/ 0 w 55"/>
                <a:gd name="T7" fmla="*/ 35 h 35"/>
                <a:gd name="T8" fmla="*/ 55 w 55"/>
                <a:gd name="T9" fmla="*/ 18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5">
                  <a:moveTo>
                    <a:pt x="55" y="18"/>
                  </a:moveTo>
                  <a:lnTo>
                    <a:pt x="0" y="0"/>
                  </a:lnTo>
                  <a:lnTo>
                    <a:pt x="14" y="18"/>
                  </a:lnTo>
                  <a:lnTo>
                    <a:pt x="0" y="35"/>
                  </a:lnTo>
                  <a:lnTo>
                    <a:pt x="55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23"/>
            <p:cNvSpPr>
              <a:spLocks/>
            </p:cNvSpPr>
            <p:nvPr/>
          </p:nvSpPr>
          <p:spPr bwMode="auto">
            <a:xfrm>
              <a:off x="2669" y="584"/>
              <a:ext cx="673" cy="1370"/>
            </a:xfrm>
            <a:custGeom>
              <a:avLst/>
              <a:gdLst>
                <a:gd name="T0" fmla="*/ 617 w 1891"/>
                <a:gd name="T1" fmla="*/ 4364 h 4364"/>
                <a:gd name="T2" fmla="*/ 302 w 1891"/>
                <a:gd name="T3" fmla="*/ 4033 h 4364"/>
                <a:gd name="T4" fmla="*/ 302 w 1891"/>
                <a:gd name="T5" fmla="*/ 2038 h 4364"/>
                <a:gd name="T6" fmla="*/ 0 w 1891"/>
                <a:gd name="T7" fmla="*/ 1753 h 4364"/>
                <a:gd name="T8" fmla="*/ 1891 w 1891"/>
                <a:gd name="T9" fmla="*/ 0 h 4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91" h="4364">
                  <a:moveTo>
                    <a:pt x="617" y="4364"/>
                  </a:moveTo>
                  <a:lnTo>
                    <a:pt x="302" y="4033"/>
                  </a:lnTo>
                  <a:lnTo>
                    <a:pt x="302" y="2038"/>
                  </a:lnTo>
                  <a:lnTo>
                    <a:pt x="0" y="1753"/>
                  </a:lnTo>
                  <a:lnTo>
                    <a:pt x="189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3288" y="584"/>
              <a:ext cx="54" cy="46"/>
            </a:xfrm>
            <a:custGeom>
              <a:avLst/>
              <a:gdLst>
                <a:gd name="T0" fmla="*/ 54 w 54"/>
                <a:gd name="T1" fmla="*/ 0 h 46"/>
                <a:gd name="T2" fmla="*/ 0 w 54"/>
                <a:gd name="T3" fmla="*/ 20 h 46"/>
                <a:gd name="T4" fmla="*/ 25 w 54"/>
                <a:gd name="T5" fmla="*/ 24 h 46"/>
                <a:gd name="T6" fmla="*/ 28 w 54"/>
                <a:gd name="T7" fmla="*/ 46 h 46"/>
                <a:gd name="T8" fmla="*/ 54 w 5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46">
                  <a:moveTo>
                    <a:pt x="54" y="0"/>
                  </a:moveTo>
                  <a:lnTo>
                    <a:pt x="0" y="20"/>
                  </a:lnTo>
                  <a:lnTo>
                    <a:pt x="25" y="24"/>
                  </a:lnTo>
                  <a:lnTo>
                    <a:pt x="28" y="4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5"/>
            <p:cNvSpPr>
              <a:spLocks noChangeShapeType="1"/>
            </p:cNvSpPr>
            <p:nvPr/>
          </p:nvSpPr>
          <p:spPr bwMode="auto">
            <a:xfrm>
              <a:off x="3182" y="739"/>
              <a:ext cx="300" cy="11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6"/>
            <p:cNvSpPr>
              <a:spLocks/>
            </p:cNvSpPr>
            <p:nvPr/>
          </p:nvSpPr>
          <p:spPr bwMode="auto">
            <a:xfrm>
              <a:off x="3423" y="816"/>
              <a:ext cx="59" cy="36"/>
            </a:xfrm>
            <a:custGeom>
              <a:avLst/>
              <a:gdLst>
                <a:gd name="T0" fmla="*/ 59 w 59"/>
                <a:gd name="T1" fmla="*/ 36 h 36"/>
                <a:gd name="T2" fmla="*/ 16 w 59"/>
                <a:gd name="T3" fmla="*/ 0 h 36"/>
                <a:gd name="T4" fmla="*/ 21 w 59"/>
                <a:gd name="T5" fmla="*/ 22 h 36"/>
                <a:gd name="T6" fmla="*/ 0 w 59"/>
                <a:gd name="T7" fmla="*/ 33 h 36"/>
                <a:gd name="T8" fmla="*/ 59 w 59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6">
                  <a:moveTo>
                    <a:pt x="59" y="36"/>
                  </a:moveTo>
                  <a:lnTo>
                    <a:pt x="16" y="0"/>
                  </a:lnTo>
                  <a:lnTo>
                    <a:pt x="21" y="22"/>
                  </a:lnTo>
                  <a:lnTo>
                    <a:pt x="0" y="33"/>
                  </a:lnTo>
                  <a:lnTo>
                    <a:pt x="59" y="36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1419" y="2157"/>
              <a:ext cx="1763" cy="84"/>
            </a:xfrm>
            <a:custGeom>
              <a:avLst/>
              <a:gdLst>
                <a:gd name="T0" fmla="*/ 4951 w 4951"/>
                <a:gd name="T1" fmla="*/ 166 h 268"/>
                <a:gd name="T2" fmla="*/ 4921 w 4951"/>
                <a:gd name="T3" fmla="*/ 226 h 268"/>
                <a:gd name="T4" fmla="*/ 4860 w 4951"/>
                <a:gd name="T5" fmla="*/ 107 h 268"/>
                <a:gd name="T6" fmla="*/ 4801 w 4951"/>
                <a:gd name="T7" fmla="*/ 228 h 268"/>
                <a:gd name="T8" fmla="*/ 4740 w 4951"/>
                <a:gd name="T9" fmla="*/ 109 h 268"/>
                <a:gd name="T10" fmla="*/ 4681 w 4951"/>
                <a:gd name="T11" fmla="*/ 230 h 268"/>
                <a:gd name="T12" fmla="*/ 4620 w 4951"/>
                <a:gd name="T13" fmla="*/ 111 h 268"/>
                <a:gd name="T14" fmla="*/ 4561 w 4951"/>
                <a:gd name="T15" fmla="*/ 231 h 268"/>
                <a:gd name="T16" fmla="*/ 4500 w 4951"/>
                <a:gd name="T17" fmla="*/ 112 h 268"/>
                <a:gd name="T18" fmla="*/ 4442 w 4951"/>
                <a:gd name="T19" fmla="*/ 233 h 268"/>
                <a:gd name="T20" fmla="*/ 4380 w 4951"/>
                <a:gd name="T21" fmla="*/ 114 h 268"/>
                <a:gd name="T22" fmla="*/ 4322 w 4951"/>
                <a:gd name="T23" fmla="*/ 235 h 268"/>
                <a:gd name="T24" fmla="*/ 4260 w 4951"/>
                <a:gd name="T25" fmla="*/ 116 h 268"/>
                <a:gd name="T26" fmla="*/ 4202 w 4951"/>
                <a:gd name="T27" fmla="*/ 237 h 268"/>
                <a:gd name="T28" fmla="*/ 4140 w 4951"/>
                <a:gd name="T29" fmla="*/ 118 h 268"/>
                <a:gd name="T30" fmla="*/ 4082 w 4951"/>
                <a:gd name="T31" fmla="*/ 239 h 268"/>
                <a:gd name="T32" fmla="*/ 4020 w 4951"/>
                <a:gd name="T33" fmla="*/ 120 h 268"/>
                <a:gd name="T34" fmla="*/ 3962 w 4951"/>
                <a:gd name="T35" fmla="*/ 241 h 268"/>
                <a:gd name="T36" fmla="*/ 3900 w 4951"/>
                <a:gd name="T37" fmla="*/ 122 h 268"/>
                <a:gd name="T38" fmla="*/ 3842 w 4951"/>
                <a:gd name="T39" fmla="*/ 243 h 268"/>
                <a:gd name="T40" fmla="*/ 3780 w 4951"/>
                <a:gd name="T41" fmla="*/ 124 h 268"/>
                <a:gd name="T42" fmla="*/ 3722 w 4951"/>
                <a:gd name="T43" fmla="*/ 244 h 268"/>
                <a:gd name="T44" fmla="*/ 3660 w 4951"/>
                <a:gd name="T45" fmla="*/ 125 h 268"/>
                <a:gd name="T46" fmla="*/ 3602 w 4951"/>
                <a:gd name="T47" fmla="*/ 246 h 268"/>
                <a:gd name="T48" fmla="*/ 3540 w 4951"/>
                <a:gd name="T49" fmla="*/ 127 h 268"/>
                <a:gd name="T50" fmla="*/ 3482 w 4951"/>
                <a:gd name="T51" fmla="*/ 248 h 268"/>
                <a:gd name="T52" fmla="*/ 3420 w 4951"/>
                <a:gd name="T53" fmla="*/ 129 h 268"/>
                <a:gd name="T54" fmla="*/ 3362 w 4951"/>
                <a:gd name="T55" fmla="*/ 250 h 268"/>
                <a:gd name="T56" fmla="*/ 3300 w 4951"/>
                <a:gd name="T57" fmla="*/ 131 h 268"/>
                <a:gd name="T58" fmla="*/ 3242 w 4951"/>
                <a:gd name="T59" fmla="*/ 252 h 268"/>
                <a:gd name="T60" fmla="*/ 3180 w 4951"/>
                <a:gd name="T61" fmla="*/ 133 h 268"/>
                <a:gd name="T62" fmla="*/ 3122 w 4951"/>
                <a:gd name="T63" fmla="*/ 254 h 268"/>
                <a:gd name="T64" fmla="*/ 3060 w 4951"/>
                <a:gd name="T65" fmla="*/ 135 h 268"/>
                <a:gd name="T66" fmla="*/ 3002 w 4951"/>
                <a:gd name="T67" fmla="*/ 255 h 268"/>
                <a:gd name="T68" fmla="*/ 2940 w 4951"/>
                <a:gd name="T69" fmla="*/ 136 h 268"/>
                <a:gd name="T70" fmla="*/ 2882 w 4951"/>
                <a:gd name="T71" fmla="*/ 257 h 268"/>
                <a:gd name="T72" fmla="*/ 2820 w 4951"/>
                <a:gd name="T73" fmla="*/ 138 h 268"/>
                <a:gd name="T74" fmla="*/ 2762 w 4951"/>
                <a:gd name="T75" fmla="*/ 259 h 268"/>
                <a:gd name="T76" fmla="*/ 2700 w 4951"/>
                <a:gd name="T77" fmla="*/ 140 h 268"/>
                <a:gd name="T78" fmla="*/ 2642 w 4951"/>
                <a:gd name="T79" fmla="*/ 261 h 268"/>
                <a:gd name="T80" fmla="*/ 2580 w 4951"/>
                <a:gd name="T81" fmla="*/ 142 h 268"/>
                <a:gd name="T82" fmla="*/ 2522 w 4951"/>
                <a:gd name="T83" fmla="*/ 263 h 268"/>
                <a:gd name="T84" fmla="*/ 2460 w 4951"/>
                <a:gd name="T85" fmla="*/ 144 h 268"/>
                <a:gd name="T86" fmla="*/ 2402 w 4951"/>
                <a:gd name="T87" fmla="*/ 265 h 268"/>
                <a:gd name="T88" fmla="*/ 2340 w 4951"/>
                <a:gd name="T89" fmla="*/ 146 h 268"/>
                <a:gd name="T90" fmla="*/ 2282 w 4951"/>
                <a:gd name="T91" fmla="*/ 267 h 268"/>
                <a:gd name="T92" fmla="*/ 2220 w 4951"/>
                <a:gd name="T93" fmla="*/ 148 h 268"/>
                <a:gd name="T94" fmla="*/ 2162 w 4951"/>
                <a:gd name="T95" fmla="*/ 268 h 268"/>
                <a:gd name="T96" fmla="*/ 2100 w 4951"/>
                <a:gd name="T97" fmla="*/ 149 h 268"/>
                <a:gd name="T98" fmla="*/ 2071 w 4951"/>
                <a:gd name="T99" fmla="*/ 210 h 268"/>
                <a:gd name="T100" fmla="*/ 2027 w 4951"/>
                <a:gd name="T101" fmla="*/ 211 h 268"/>
                <a:gd name="T102" fmla="*/ 286 w 4951"/>
                <a:gd name="T103" fmla="*/ 211 h 268"/>
                <a:gd name="T104" fmla="*/ 0 w 4951"/>
                <a:gd name="T105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951" h="268">
                  <a:moveTo>
                    <a:pt x="4951" y="166"/>
                  </a:moveTo>
                  <a:lnTo>
                    <a:pt x="4921" y="226"/>
                  </a:lnTo>
                  <a:lnTo>
                    <a:pt x="4860" y="107"/>
                  </a:lnTo>
                  <a:lnTo>
                    <a:pt x="4801" y="228"/>
                  </a:lnTo>
                  <a:lnTo>
                    <a:pt x="4740" y="109"/>
                  </a:lnTo>
                  <a:lnTo>
                    <a:pt x="4681" y="230"/>
                  </a:lnTo>
                  <a:lnTo>
                    <a:pt x="4620" y="111"/>
                  </a:lnTo>
                  <a:lnTo>
                    <a:pt x="4561" y="231"/>
                  </a:lnTo>
                  <a:lnTo>
                    <a:pt x="4500" y="112"/>
                  </a:lnTo>
                  <a:lnTo>
                    <a:pt x="4442" y="233"/>
                  </a:lnTo>
                  <a:lnTo>
                    <a:pt x="4380" y="114"/>
                  </a:lnTo>
                  <a:lnTo>
                    <a:pt x="4322" y="235"/>
                  </a:lnTo>
                  <a:lnTo>
                    <a:pt x="4260" y="116"/>
                  </a:lnTo>
                  <a:lnTo>
                    <a:pt x="4202" y="237"/>
                  </a:lnTo>
                  <a:lnTo>
                    <a:pt x="4140" y="118"/>
                  </a:lnTo>
                  <a:lnTo>
                    <a:pt x="4082" y="239"/>
                  </a:lnTo>
                  <a:lnTo>
                    <a:pt x="4020" y="120"/>
                  </a:lnTo>
                  <a:lnTo>
                    <a:pt x="3962" y="241"/>
                  </a:lnTo>
                  <a:lnTo>
                    <a:pt x="3900" y="122"/>
                  </a:lnTo>
                  <a:lnTo>
                    <a:pt x="3842" y="243"/>
                  </a:lnTo>
                  <a:lnTo>
                    <a:pt x="3780" y="124"/>
                  </a:lnTo>
                  <a:lnTo>
                    <a:pt x="3722" y="244"/>
                  </a:lnTo>
                  <a:lnTo>
                    <a:pt x="3660" y="125"/>
                  </a:lnTo>
                  <a:lnTo>
                    <a:pt x="3602" y="246"/>
                  </a:lnTo>
                  <a:lnTo>
                    <a:pt x="3540" y="127"/>
                  </a:lnTo>
                  <a:lnTo>
                    <a:pt x="3482" y="248"/>
                  </a:lnTo>
                  <a:lnTo>
                    <a:pt x="3420" y="129"/>
                  </a:lnTo>
                  <a:lnTo>
                    <a:pt x="3362" y="250"/>
                  </a:lnTo>
                  <a:lnTo>
                    <a:pt x="3300" y="131"/>
                  </a:lnTo>
                  <a:lnTo>
                    <a:pt x="3242" y="252"/>
                  </a:lnTo>
                  <a:lnTo>
                    <a:pt x="3180" y="133"/>
                  </a:lnTo>
                  <a:lnTo>
                    <a:pt x="3122" y="254"/>
                  </a:lnTo>
                  <a:lnTo>
                    <a:pt x="3060" y="135"/>
                  </a:lnTo>
                  <a:lnTo>
                    <a:pt x="3002" y="255"/>
                  </a:lnTo>
                  <a:lnTo>
                    <a:pt x="2940" y="136"/>
                  </a:lnTo>
                  <a:lnTo>
                    <a:pt x="2882" y="257"/>
                  </a:lnTo>
                  <a:lnTo>
                    <a:pt x="2820" y="138"/>
                  </a:lnTo>
                  <a:lnTo>
                    <a:pt x="2762" y="259"/>
                  </a:lnTo>
                  <a:lnTo>
                    <a:pt x="2700" y="140"/>
                  </a:lnTo>
                  <a:lnTo>
                    <a:pt x="2642" y="261"/>
                  </a:lnTo>
                  <a:lnTo>
                    <a:pt x="2580" y="142"/>
                  </a:lnTo>
                  <a:lnTo>
                    <a:pt x="2522" y="263"/>
                  </a:lnTo>
                  <a:lnTo>
                    <a:pt x="2460" y="144"/>
                  </a:lnTo>
                  <a:lnTo>
                    <a:pt x="2402" y="265"/>
                  </a:lnTo>
                  <a:lnTo>
                    <a:pt x="2340" y="146"/>
                  </a:lnTo>
                  <a:lnTo>
                    <a:pt x="2282" y="267"/>
                  </a:lnTo>
                  <a:lnTo>
                    <a:pt x="2220" y="148"/>
                  </a:lnTo>
                  <a:lnTo>
                    <a:pt x="2162" y="268"/>
                  </a:lnTo>
                  <a:lnTo>
                    <a:pt x="2100" y="149"/>
                  </a:lnTo>
                  <a:lnTo>
                    <a:pt x="2071" y="210"/>
                  </a:lnTo>
                  <a:lnTo>
                    <a:pt x="2027" y="211"/>
                  </a:lnTo>
                  <a:lnTo>
                    <a:pt x="286" y="21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8"/>
            <p:cNvSpPr>
              <a:spLocks/>
            </p:cNvSpPr>
            <p:nvPr/>
          </p:nvSpPr>
          <p:spPr bwMode="auto">
            <a:xfrm>
              <a:off x="1389" y="2125"/>
              <a:ext cx="52" cy="60"/>
            </a:xfrm>
            <a:custGeom>
              <a:avLst/>
              <a:gdLst>
                <a:gd name="T0" fmla="*/ 129 w 146"/>
                <a:gd name="T1" fmla="*/ 0 h 189"/>
                <a:gd name="T2" fmla="*/ 146 w 146"/>
                <a:gd name="T3" fmla="*/ 11 h 189"/>
                <a:gd name="T4" fmla="*/ 18 w 146"/>
                <a:gd name="T5" fmla="*/ 189 h 189"/>
                <a:gd name="T6" fmla="*/ 0 w 146"/>
                <a:gd name="T7" fmla="*/ 178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6" h="189">
                  <a:moveTo>
                    <a:pt x="129" y="0"/>
                  </a:moveTo>
                  <a:lnTo>
                    <a:pt x="146" y="11"/>
                  </a:lnTo>
                  <a:lnTo>
                    <a:pt x="18" y="189"/>
                  </a:lnTo>
                  <a:lnTo>
                    <a:pt x="0" y="17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29"/>
            <p:cNvSpPr>
              <a:spLocks noChangeShapeType="1"/>
            </p:cNvSpPr>
            <p:nvPr/>
          </p:nvSpPr>
          <p:spPr bwMode="auto">
            <a:xfrm>
              <a:off x="1389" y="2181"/>
              <a:ext cx="7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Line 130"/>
            <p:cNvSpPr>
              <a:spLocks noChangeShapeType="1"/>
            </p:cNvSpPr>
            <p:nvPr/>
          </p:nvSpPr>
          <p:spPr bwMode="auto">
            <a:xfrm flipH="1" flipV="1">
              <a:off x="2445" y="1860"/>
              <a:ext cx="128" cy="9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1"/>
            <p:cNvSpPr>
              <a:spLocks/>
            </p:cNvSpPr>
            <p:nvPr/>
          </p:nvSpPr>
          <p:spPr bwMode="auto">
            <a:xfrm>
              <a:off x="2414" y="1830"/>
              <a:ext cx="56" cy="57"/>
            </a:xfrm>
            <a:custGeom>
              <a:avLst/>
              <a:gdLst>
                <a:gd name="T0" fmla="*/ 142 w 158"/>
                <a:gd name="T1" fmla="*/ 0 h 182"/>
                <a:gd name="T2" fmla="*/ 158 w 158"/>
                <a:gd name="T3" fmla="*/ 13 h 182"/>
                <a:gd name="T4" fmla="*/ 15 w 158"/>
                <a:gd name="T5" fmla="*/ 182 h 182"/>
                <a:gd name="T6" fmla="*/ 0 w 158"/>
                <a:gd name="T7" fmla="*/ 169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182">
                  <a:moveTo>
                    <a:pt x="142" y="0"/>
                  </a:moveTo>
                  <a:lnTo>
                    <a:pt x="158" y="13"/>
                  </a:lnTo>
                  <a:lnTo>
                    <a:pt x="15" y="182"/>
                  </a:lnTo>
                  <a:lnTo>
                    <a:pt x="0" y="169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32"/>
            <p:cNvSpPr>
              <a:spLocks noChangeShapeType="1"/>
            </p:cNvSpPr>
            <p:nvPr/>
          </p:nvSpPr>
          <p:spPr bwMode="auto">
            <a:xfrm>
              <a:off x="2414" y="1883"/>
              <a:ext cx="5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Arc 133"/>
            <p:cNvSpPr>
              <a:spLocks/>
            </p:cNvSpPr>
            <p:nvPr/>
          </p:nvSpPr>
          <p:spPr bwMode="auto">
            <a:xfrm>
              <a:off x="2391" y="2063"/>
              <a:ext cx="476" cy="1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Arc 134"/>
            <p:cNvSpPr>
              <a:spLocks/>
            </p:cNvSpPr>
            <p:nvPr/>
          </p:nvSpPr>
          <p:spPr bwMode="auto">
            <a:xfrm>
              <a:off x="2867" y="1964"/>
              <a:ext cx="172" cy="10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Arc 135"/>
            <p:cNvSpPr>
              <a:spLocks/>
            </p:cNvSpPr>
            <p:nvPr/>
          </p:nvSpPr>
          <p:spPr bwMode="auto">
            <a:xfrm>
              <a:off x="2968" y="1832"/>
              <a:ext cx="71" cy="132"/>
            </a:xfrm>
            <a:custGeom>
              <a:avLst/>
              <a:gdLst>
                <a:gd name="G0" fmla="+- 311 0 0"/>
                <a:gd name="G1" fmla="+- 21600 0 0"/>
                <a:gd name="G2" fmla="+- 21600 0 0"/>
                <a:gd name="T0" fmla="*/ 0 w 21911"/>
                <a:gd name="T1" fmla="*/ 2 h 21600"/>
                <a:gd name="T2" fmla="*/ 21911 w 21911"/>
                <a:gd name="T3" fmla="*/ 21600 h 21600"/>
                <a:gd name="T4" fmla="*/ 311 w 2191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1" h="21600" fill="none" extrusionOk="0">
                  <a:moveTo>
                    <a:pt x="0" y="2"/>
                  </a:moveTo>
                  <a:cubicBezTo>
                    <a:pt x="103" y="0"/>
                    <a:pt x="207" y="-1"/>
                    <a:pt x="311" y="0"/>
                  </a:cubicBezTo>
                  <a:cubicBezTo>
                    <a:pt x="12240" y="0"/>
                    <a:pt x="21911" y="9670"/>
                    <a:pt x="21911" y="21600"/>
                  </a:cubicBezTo>
                </a:path>
                <a:path w="21911" h="21600" stroke="0" extrusionOk="0">
                  <a:moveTo>
                    <a:pt x="0" y="2"/>
                  </a:moveTo>
                  <a:cubicBezTo>
                    <a:pt x="103" y="0"/>
                    <a:pt x="207" y="-1"/>
                    <a:pt x="311" y="0"/>
                  </a:cubicBezTo>
                  <a:cubicBezTo>
                    <a:pt x="12240" y="0"/>
                    <a:pt x="21911" y="9670"/>
                    <a:pt x="21911" y="21600"/>
                  </a:cubicBezTo>
                  <a:lnTo>
                    <a:pt x="311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2930" y="1811"/>
              <a:ext cx="74" cy="35"/>
            </a:xfrm>
            <a:custGeom>
              <a:avLst/>
              <a:gdLst>
                <a:gd name="T0" fmla="*/ 200 w 209"/>
                <a:gd name="T1" fmla="*/ 0 h 113"/>
                <a:gd name="T2" fmla="*/ 209 w 209"/>
                <a:gd name="T3" fmla="*/ 20 h 113"/>
                <a:gd name="T4" fmla="*/ 9 w 209"/>
                <a:gd name="T5" fmla="*/ 113 h 113"/>
                <a:gd name="T6" fmla="*/ 0 w 209"/>
                <a:gd name="T7" fmla="*/ 9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" h="113">
                  <a:moveTo>
                    <a:pt x="200" y="0"/>
                  </a:moveTo>
                  <a:lnTo>
                    <a:pt x="209" y="20"/>
                  </a:lnTo>
                  <a:lnTo>
                    <a:pt x="9" y="113"/>
                  </a:lnTo>
                  <a:lnTo>
                    <a:pt x="0" y="9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>
              <a:off x="2930" y="1840"/>
              <a:ext cx="3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Arc 138"/>
            <p:cNvSpPr>
              <a:spLocks/>
            </p:cNvSpPr>
            <p:nvPr/>
          </p:nvSpPr>
          <p:spPr bwMode="auto">
            <a:xfrm>
              <a:off x="2151" y="1893"/>
              <a:ext cx="75" cy="80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Arc 139"/>
            <p:cNvSpPr>
              <a:spLocks/>
            </p:cNvSpPr>
            <p:nvPr/>
          </p:nvSpPr>
          <p:spPr bwMode="auto">
            <a:xfrm>
              <a:off x="2172" y="1893"/>
              <a:ext cx="54" cy="23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40"/>
            <p:cNvSpPr>
              <a:spLocks/>
            </p:cNvSpPr>
            <p:nvPr/>
          </p:nvSpPr>
          <p:spPr bwMode="auto">
            <a:xfrm>
              <a:off x="2133" y="2117"/>
              <a:ext cx="77" cy="20"/>
            </a:xfrm>
            <a:custGeom>
              <a:avLst/>
              <a:gdLst>
                <a:gd name="T0" fmla="*/ 0 w 217"/>
                <a:gd name="T1" fmla="*/ 20 h 65"/>
                <a:gd name="T2" fmla="*/ 4 w 217"/>
                <a:gd name="T3" fmla="*/ 0 h 65"/>
                <a:gd name="T4" fmla="*/ 217 w 217"/>
                <a:gd name="T5" fmla="*/ 45 h 65"/>
                <a:gd name="T6" fmla="*/ 213 w 217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65">
                  <a:moveTo>
                    <a:pt x="0" y="20"/>
                  </a:moveTo>
                  <a:lnTo>
                    <a:pt x="4" y="0"/>
                  </a:lnTo>
                  <a:lnTo>
                    <a:pt x="217" y="45"/>
                  </a:lnTo>
                  <a:lnTo>
                    <a:pt x="213" y="6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1"/>
            <p:cNvSpPr>
              <a:spLocks noChangeShapeType="1"/>
            </p:cNvSpPr>
            <p:nvPr/>
          </p:nvSpPr>
          <p:spPr bwMode="auto">
            <a:xfrm flipV="1">
              <a:off x="2209" y="2131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Arc 142"/>
            <p:cNvSpPr>
              <a:spLocks/>
            </p:cNvSpPr>
            <p:nvPr/>
          </p:nvSpPr>
          <p:spPr bwMode="auto">
            <a:xfrm>
              <a:off x="1601" y="1926"/>
              <a:ext cx="97" cy="66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Arc 143"/>
            <p:cNvSpPr>
              <a:spLocks/>
            </p:cNvSpPr>
            <p:nvPr/>
          </p:nvSpPr>
          <p:spPr bwMode="auto">
            <a:xfrm>
              <a:off x="1697" y="1926"/>
              <a:ext cx="6" cy="176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17736 w 21600"/>
                <a:gd name="T1" fmla="*/ 21252 h 21252"/>
                <a:gd name="T2" fmla="*/ 0 w 21600"/>
                <a:gd name="T3" fmla="*/ 0 h 21252"/>
                <a:gd name="T4" fmla="*/ 21600 w 21600"/>
                <a:gd name="T5" fmla="*/ 0 h 2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52" fill="none" extrusionOk="0">
                  <a:moveTo>
                    <a:pt x="17736" y="21251"/>
                  </a:moveTo>
                  <a:cubicBezTo>
                    <a:pt x="7465" y="19384"/>
                    <a:pt x="0" y="10438"/>
                    <a:pt x="0" y="0"/>
                  </a:cubicBezTo>
                </a:path>
                <a:path w="21600" h="21252" stroke="0" extrusionOk="0">
                  <a:moveTo>
                    <a:pt x="17736" y="21251"/>
                  </a:moveTo>
                  <a:cubicBezTo>
                    <a:pt x="7465" y="19384"/>
                    <a:pt x="0" y="10438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Arc 144"/>
            <p:cNvSpPr>
              <a:spLocks/>
            </p:cNvSpPr>
            <p:nvPr/>
          </p:nvSpPr>
          <p:spPr bwMode="auto">
            <a:xfrm>
              <a:off x="1633" y="2105"/>
              <a:ext cx="69" cy="1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1617" y="2086"/>
              <a:ext cx="25" cy="68"/>
            </a:xfrm>
            <a:custGeom>
              <a:avLst/>
              <a:gdLst>
                <a:gd name="T0" fmla="*/ 0 w 69"/>
                <a:gd name="T1" fmla="*/ 4 h 217"/>
                <a:gd name="T2" fmla="*/ 20 w 69"/>
                <a:gd name="T3" fmla="*/ 0 h 217"/>
                <a:gd name="T4" fmla="*/ 69 w 69"/>
                <a:gd name="T5" fmla="*/ 213 h 217"/>
                <a:gd name="T6" fmla="*/ 49 w 69"/>
                <a:gd name="T7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217">
                  <a:moveTo>
                    <a:pt x="0" y="4"/>
                  </a:moveTo>
                  <a:lnTo>
                    <a:pt x="20" y="0"/>
                  </a:lnTo>
                  <a:lnTo>
                    <a:pt x="69" y="213"/>
                  </a:lnTo>
                  <a:lnTo>
                    <a:pt x="49" y="217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6"/>
            <p:cNvSpPr>
              <a:spLocks noChangeShapeType="1"/>
            </p:cNvSpPr>
            <p:nvPr/>
          </p:nvSpPr>
          <p:spPr bwMode="auto">
            <a:xfrm flipV="1">
              <a:off x="1634" y="2153"/>
              <a:ext cx="8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Arc 147"/>
            <p:cNvSpPr>
              <a:spLocks/>
            </p:cNvSpPr>
            <p:nvPr/>
          </p:nvSpPr>
          <p:spPr bwMode="auto">
            <a:xfrm>
              <a:off x="1894" y="1931"/>
              <a:ext cx="71" cy="70"/>
            </a:xfrm>
            <a:custGeom>
              <a:avLst/>
              <a:gdLst>
                <a:gd name="G0" fmla="+- 311 0 0"/>
                <a:gd name="G1" fmla="+- 0 0 0"/>
                <a:gd name="G2" fmla="+- 21600 0 0"/>
                <a:gd name="T0" fmla="*/ 21911 w 21911"/>
                <a:gd name="T1" fmla="*/ 0 h 21600"/>
                <a:gd name="T2" fmla="*/ 0 w 21911"/>
                <a:gd name="T3" fmla="*/ 21598 h 21600"/>
                <a:gd name="T4" fmla="*/ 311 w 2191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1" h="21600" fill="none" extrusionOk="0">
                  <a:moveTo>
                    <a:pt x="21911" y="0"/>
                  </a:moveTo>
                  <a:cubicBezTo>
                    <a:pt x="21911" y="11929"/>
                    <a:pt x="12240" y="21600"/>
                    <a:pt x="311" y="21600"/>
                  </a:cubicBezTo>
                  <a:cubicBezTo>
                    <a:pt x="207" y="21600"/>
                    <a:pt x="103" y="21599"/>
                    <a:pt x="0" y="21597"/>
                  </a:cubicBezTo>
                </a:path>
                <a:path w="21911" h="21600" stroke="0" extrusionOk="0">
                  <a:moveTo>
                    <a:pt x="21911" y="0"/>
                  </a:moveTo>
                  <a:cubicBezTo>
                    <a:pt x="21911" y="11929"/>
                    <a:pt x="12240" y="21600"/>
                    <a:pt x="311" y="21600"/>
                  </a:cubicBezTo>
                  <a:cubicBezTo>
                    <a:pt x="207" y="21600"/>
                    <a:pt x="103" y="21599"/>
                    <a:pt x="0" y="21597"/>
                  </a:cubicBezTo>
                  <a:lnTo>
                    <a:pt x="31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Arc 148"/>
            <p:cNvSpPr>
              <a:spLocks/>
            </p:cNvSpPr>
            <p:nvPr/>
          </p:nvSpPr>
          <p:spPr bwMode="auto">
            <a:xfrm>
              <a:off x="1932" y="1931"/>
              <a:ext cx="33" cy="18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Arc 149"/>
            <p:cNvSpPr>
              <a:spLocks/>
            </p:cNvSpPr>
            <p:nvPr/>
          </p:nvSpPr>
          <p:spPr bwMode="auto">
            <a:xfrm>
              <a:off x="1846" y="2114"/>
              <a:ext cx="87" cy="11"/>
            </a:xfrm>
            <a:custGeom>
              <a:avLst/>
              <a:gdLst>
                <a:gd name="G0" fmla="+- 267 0 0"/>
                <a:gd name="G1" fmla="+- 2274 0 0"/>
                <a:gd name="G2" fmla="+- 21600 0 0"/>
                <a:gd name="T0" fmla="*/ 21747 w 21867"/>
                <a:gd name="T1" fmla="*/ 0 h 23874"/>
                <a:gd name="T2" fmla="*/ 0 w 21867"/>
                <a:gd name="T3" fmla="*/ 23872 h 23874"/>
                <a:gd name="T4" fmla="*/ 267 w 21867"/>
                <a:gd name="T5" fmla="*/ 2274 h 23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67" h="23874" fill="none" extrusionOk="0">
                  <a:moveTo>
                    <a:pt x="21746" y="0"/>
                  </a:moveTo>
                  <a:cubicBezTo>
                    <a:pt x="21826" y="755"/>
                    <a:pt x="21867" y="1514"/>
                    <a:pt x="21867" y="2274"/>
                  </a:cubicBezTo>
                  <a:cubicBezTo>
                    <a:pt x="21867" y="14203"/>
                    <a:pt x="12196" y="23874"/>
                    <a:pt x="267" y="23874"/>
                  </a:cubicBezTo>
                  <a:cubicBezTo>
                    <a:pt x="177" y="23874"/>
                    <a:pt x="88" y="23873"/>
                    <a:pt x="-1" y="23872"/>
                  </a:cubicBezTo>
                </a:path>
                <a:path w="21867" h="23874" stroke="0" extrusionOk="0">
                  <a:moveTo>
                    <a:pt x="21746" y="0"/>
                  </a:moveTo>
                  <a:cubicBezTo>
                    <a:pt x="21826" y="755"/>
                    <a:pt x="21867" y="1514"/>
                    <a:pt x="21867" y="2274"/>
                  </a:cubicBezTo>
                  <a:cubicBezTo>
                    <a:pt x="21867" y="14203"/>
                    <a:pt x="12196" y="23874"/>
                    <a:pt x="267" y="23874"/>
                  </a:cubicBezTo>
                  <a:cubicBezTo>
                    <a:pt x="177" y="23874"/>
                    <a:pt x="88" y="23873"/>
                    <a:pt x="-1" y="23872"/>
                  </a:cubicBezTo>
                  <a:lnTo>
                    <a:pt x="267" y="227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50"/>
            <p:cNvSpPr>
              <a:spLocks/>
            </p:cNvSpPr>
            <p:nvPr/>
          </p:nvSpPr>
          <p:spPr bwMode="auto">
            <a:xfrm>
              <a:off x="1835" y="2090"/>
              <a:ext cx="16" cy="69"/>
            </a:xfrm>
            <a:custGeom>
              <a:avLst/>
              <a:gdLst>
                <a:gd name="T0" fmla="*/ 0 w 46"/>
                <a:gd name="T1" fmla="*/ 2 h 220"/>
                <a:gd name="T2" fmla="*/ 20 w 46"/>
                <a:gd name="T3" fmla="*/ 0 h 220"/>
                <a:gd name="T4" fmla="*/ 46 w 46"/>
                <a:gd name="T5" fmla="*/ 217 h 220"/>
                <a:gd name="T6" fmla="*/ 26 w 46"/>
                <a:gd name="T7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220">
                  <a:moveTo>
                    <a:pt x="0" y="2"/>
                  </a:moveTo>
                  <a:lnTo>
                    <a:pt x="20" y="0"/>
                  </a:lnTo>
                  <a:lnTo>
                    <a:pt x="46" y="217"/>
                  </a:lnTo>
                  <a:lnTo>
                    <a:pt x="26" y="22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151"/>
            <p:cNvSpPr>
              <a:spLocks noChangeShapeType="1"/>
            </p:cNvSpPr>
            <p:nvPr/>
          </p:nvSpPr>
          <p:spPr bwMode="auto">
            <a:xfrm flipV="1">
              <a:off x="1844" y="2158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52"/>
            <p:cNvSpPr>
              <a:spLocks noChangeShapeType="1"/>
            </p:cNvSpPr>
            <p:nvPr/>
          </p:nvSpPr>
          <p:spPr bwMode="auto">
            <a:xfrm flipV="1">
              <a:off x="2135" y="2096"/>
              <a:ext cx="251" cy="34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2353" y="2072"/>
              <a:ext cx="70" cy="41"/>
            </a:xfrm>
            <a:custGeom>
              <a:avLst/>
              <a:gdLst>
                <a:gd name="T0" fmla="*/ 197 w 197"/>
                <a:gd name="T1" fmla="*/ 116 h 133"/>
                <a:gd name="T2" fmla="*/ 186 w 197"/>
                <a:gd name="T3" fmla="*/ 133 h 133"/>
                <a:gd name="T4" fmla="*/ 0 w 197"/>
                <a:gd name="T5" fmla="*/ 18 h 133"/>
                <a:gd name="T6" fmla="*/ 11 w 197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133">
                  <a:moveTo>
                    <a:pt x="197" y="116"/>
                  </a:moveTo>
                  <a:lnTo>
                    <a:pt x="186" y="133"/>
                  </a:lnTo>
                  <a:lnTo>
                    <a:pt x="0" y="18"/>
                  </a:lnTo>
                  <a:lnTo>
                    <a:pt x="1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154"/>
            <p:cNvSpPr>
              <a:spLocks noChangeShapeType="1"/>
            </p:cNvSpPr>
            <p:nvPr/>
          </p:nvSpPr>
          <p:spPr bwMode="auto">
            <a:xfrm flipH="1">
              <a:off x="2353" y="2072"/>
              <a:ext cx="3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55"/>
            <p:cNvSpPr>
              <a:spLocks noChangeShapeType="1"/>
            </p:cNvSpPr>
            <p:nvPr/>
          </p:nvSpPr>
          <p:spPr bwMode="auto">
            <a:xfrm flipV="1">
              <a:off x="606" y="466"/>
              <a:ext cx="1091" cy="147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6"/>
            <p:cNvSpPr>
              <a:spLocks/>
            </p:cNvSpPr>
            <p:nvPr/>
          </p:nvSpPr>
          <p:spPr bwMode="auto">
            <a:xfrm>
              <a:off x="1650" y="466"/>
              <a:ext cx="47" cy="51"/>
            </a:xfrm>
            <a:custGeom>
              <a:avLst/>
              <a:gdLst>
                <a:gd name="T0" fmla="*/ 47 w 47"/>
                <a:gd name="T1" fmla="*/ 0 h 51"/>
                <a:gd name="T2" fmla="*/ 0 w 47"/>
                <a:gd name="T3" fmla="*/ 31 h 51"/>
                <a:gd name="T4" fmla="*/ 25 w 47"/>
                <a:gd name="T5" fmla="*/ 30 h 51"/>
                <a:gd name="T6" fmla="*/ 34 w 47"/>
                <a:gd name="T7" fmla="*/ 51 h 51"/>
                <a:gd name="T8" fmla="*/ 47 w 4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1">
                  <a:moveTo>
                    <a:pt x="47" y="0"/>
                  </a:moveTo>
                  <a:lnTo>
                    <a:pt x="0" y="31"/>
                  </a:lnTo>
                  <a:lnTo>
                    <a:pt x="25" y="30"/>
                  </a:lnTo>
                  <a:lnTo>
                    <a:pt x="34" y="51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Arc 157"/>
            <p:cNvSpPr>
              <a:spLocks/>
            </p:cNvSpPr>
            <p:nvPr/>
          </p:nvSpPr>
          <p:spPr bwMode="auto">
            <a:xfrm>
              <a:off x="1238" y="1271"/>
              <a:ext cx="1710" cy="88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87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5"/>
                    <a:pt x="9662" y="7"/>
                    <a:pt x="21587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5"/>
                    <a:pt x="9662" y="7"/>
                    <a:pt x="2158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2892" y="1254"/>
              <a:ext cx="55" cy="35"/>
            </a:xfrm>
            <a:custGeom>
              <a:avLst/>
              <a:gdLst>
                <a:gd name="T0" fmla="*/ 55 w 55"/>
                <a:gd name="T1" fmla="*/ 17 h 35"/>
                <a:gd name="T2" fmla="*/ 0 w 55"/>
                <a:gd name="T3" fmla="*/ 0 h 35"/>
                <a:gd name="T4" fmla="*/ 14 w 55"/>
                <a:gd name="T5" fmla="*/ 17 h 35"/>
                <a:gd name="T6" fmla="*/ 0 w 55"/>
                <a:gd name="T7" fmla="*/ 35 h 35"/>
                <a:gd name="T8" fmla="*/ 55 w 55"/>
                <a:gd name="T9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5">
                  <a:moveTo>
                    <a:pt x="55" y="17"/>
                  </a:moveTo>
                  <a:lnTo>
                    <a:pt x="0" y="0"/>
                  </a:lnTo>
                  <a:lnTo>
                    <a:pt x="14" y="17"/>
                  </a:lnTo>
                  <a:lnTo>
                    <a:pt x="0" y="35"/>
                  </a:lnTo>
                  <a:lnTo>
                    <a:pt x="55" y="17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Arc 159"/>
            <p:cNvSpPr>
              <a:spLocks/>
            </p:cNvSpPr>
            <p:nvPr/>
          </p:nvSpPr>
          <p:spPr bwMode="auto">
            <a:xfrm>
              <a:off x="2028" y="2153"/>
              <a:ext cx="124" cy="61"/>
            </a:xfrm>
            <a:custGeom>
              <a:avLst/>
              <a:gdLst>
                <a:gd name="G0" fmla="+- 178 0 0"/>
                <a:gd name="G1" fmla="+- 0 0 0"/>
                <a:gd name="G2" fmla="+- 21600 0 0"/>
                <a:gd name="T0" fmla="*/ 21778 w 21778"/>
                <a:gd name="T1" fmla="*/ 0 h 21600"/>
                <a:gd name="T2" fmla="*/ 0 w 21778"/>
                <a:gd name="T3" fmla="*/ 21599 h 21600"/>
                <a:gd name="T4" fmla="*/ 178 w 21778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78" h="21600" fill="none" extrusionOk="0">
                  <a:moveTo>
                    <a:pt x="21778" y="0"/>
                  </a:moveTo>
                  <a:cubicBezTo>
                    <a:pt x="21778" y="11929"/>
                    <a:pt x="12107" y="21600"/>
                    <a:pt x="178" y="21600"/>
                  </a:cubicBezTo>
                  <a:cubicBezTo>
                    <a:pt x="118" y="21600"/>
                    <a:pt x="59" y="21599"/>
                    <a:pt x="-1" y="21599"/>
                  </a:cubicBezTo>
                </a:path>
                <a:path w="21778" h="21600" stroke="0" extrusionOk="0">
                  <a:moveTo>
                    <a:pt x="21778" y="0"/>
                  </a:moveTo>
                  <a:cubicBezTo>
                    <a:pt x="21778" y="11929"/>
                    <a:pt x="12107" y="21600"/>
                    <a:pt x="178" y="21600"/>
                  </a:cubicBezTo>
                  <a:cubicBezTo>
                    <a:pt x="118" y="21600"/>
                    <a:pt x="59" y="21599"/>
                    <a:pt x="-1" y="21599"/>
                  </a:cubicBezTo>
                  <a:lnTo>
                    <a:pt x="178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160"/>
            <p:cNvSpPr>
              <a:spLocks noChangeShapeType="1"/>
            </p:cNvSpPr>
            <p:nvPr/>
          </p:nvSpPr>
          <p:spPr bwMode="auto">
            <a:xfrm>
              <a:off x="2028" y="2213"/>
              <a:ext cx="614" cy="29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2584" y="2466"/>
              <a:ext cx="58" cy="39"/>
            </a:xfrm>
            <a:custGeom>
              <a:avLst/>
              <a:gdLst>
                <a:gd name="T0" fmla="*/ 58 w 58"/>
                <a:gd name="T1" fmla="*/ 39 h 39"/>
                <a:gd name="T2" fmla="*/ 20 w 58"/>
                <a:gd name="T3" fmla="*/ 0 h 39"/>
                <a:gd name="T4" fmla="*/ 22 w 58"/>
                <a:gd name="T5" fmla="*/ 23 h 39"/>
                <a:gd name="T6" fmla="*/ 0 w 58"/>
                <a:gd name="T7" fmla="*/ 33 h 39"/>
                <a:gd name="T8" fmla="*/ 58 w 58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9">
                  <a:moveTo>
                    <a:pt x="58" y="39"/>
                  </a:moveTo>
                  <a:lnTo>
                    <a:pt x="20" y="0"/>
                  </a:lnTo>
                  <a:lnTo>
                    <a:pt x="22" y="23"/>
                  </a:lnTo>
                  <a:lnTo>
                    <a:pt x="0" y="33"/>
                  </a:lnTo>
                  <a:lnTo>
                    <a:pt x="58" y="3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228600" y="228600"/>
            <a:ext cx="6705600" cy="9448800"/>
            <a:chOff x="192" y="144"/>
            <a:chExt cx="4224" cy="5952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192" y="144"/>
              <a:ext cx="4224" cy="59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227" y="220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4099" y="220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227" y="214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4099" y="214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227" y="207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>
              <a:off x="4099" y="207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>
              <a:off x="227" y="200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4099" y="200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227" y="1939"/>
              <a:ext cx="392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692" y="192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83" y="1920"/>
              <a:ext cx="0" cy="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>
              <a:off x="227" y="187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7"/>
            <p:cNvSpPr>
              <a:spLocks noChangeShapeType="1"/>
            </p:cNvSpPr>
            <p:nvPr/>
          </p:nvSpPr>
          <p:spPr bwMode="auto">
            <a:xfrm>
              <a:off x="4099" y="187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27" y="180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9"/>
            <p:cNvSpPr>
              <a:spLocks noChangeShapeType="1"/>
            </p:cNvSpPr>
            <p:nvPr/>
          </p:nvSpPr>
          <p:spPr bwMode="auto">
            <a:xfrm>
              <a:off x="4099" y="180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>
              <a:off x="227" y="174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>
              <a:off x="4099" y="174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227" y="167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4099" y="167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227" y="1612"/>
              <a:ext cx="392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5"/>
            <p:cNvSpPr>
              <a:spLocks noChangeShapeType="1"/>
            </p:cNvSpPr>
            <p:nvPr/>
          </p:nvSpPr>
          <p:spPr bwMode="auto">
            <a:xfrm>
              <a:off x="1692" y="159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>
              <a:off x="2683" y="1593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7"/>
            <p:cNvSpPr>
              <a:spLocks noChangeShapeType="1"/>
            </p:cNvSpPr>
            <p:nvPr/>
          </p:nvSpPr>
          <p:spPr bwMode="auto">
            <a:xfrm>
              <a:off x="227" y="154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>
              <a:off x="4099" y="154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>
              <a:off x="227" y="148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4099" y="148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31"/>
            <p:cNvSpPr>
              <a:spLocks noChangeShapeType="1"/>
            </p:cNvSpPr>
            <p:nvPr/>
          </p:nvSpPr>
          <p:spPr bwMode="auto">
            <a:xfrm>
              <a:off x="227" y="141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>
              <a:off x="4099" y="141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>
              <a:off x="227" y="135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4099" y="135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227" y="1284"/>
              <a:ext cx="392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1692" y="1266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2683" y="1266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8"/>
            <p:cNvSpPr>
              <a:spLocks noChangeShapeType="1"/>
            </p:cNvSpPr>
            <p:nvPr/>
          </p:nvSpPr>
          <p:spPr bwMode="auto">
            <a:xfrm>
              <a:off x="227" y="121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9"/>
            <p:cNvSpPr>
              <a:spLocks noChangeShapeType="1"/>
            </p:cNvSpPr>
            <p:nvPr/>
          </p:nvSpPr>
          <p:spPr bwMode="auto">
            <a:xfrm>
              <a:off x="4099" y="121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40"/>
            <p:cNvSpPr>
              <a:spLocks noChangeShapeType="1"/>
            </p:cNvSpPr>
            <p:nvPr/>
          </p:nvSpPr>
          <p:spPr bwMode="auto">
            <a:xfrm>
              <a:off x="227" y="115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41"/>
            <p:cNvSpPr>
              <a:spLocks noChangeShapeType="1"/>
            </p:cNvSpPr>
            <p:nvPr/>
          </p:nvSpPr>
          <p:spPr bwMode="auto">
            <a:xfrm>
              <a:off x="4099" y="115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227" y="1083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>
              <a:off x="4099" y="1083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4"/>
            <p:cNvSpPr>
              <a:spLocks noChangeShapeType="1"/>
            </p:cNvSpPr>
            <p:nvPr/>
          </p:nvSpPr>
          <p:spPr bwMode="auto">
            <a:xfrm>
              <a:off x="227" y="1018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5"/>
            <p:cNvSpPr>
              <a:spLocks noChangeShapeType="1"/>
            </p:cNvSpPr>
            <p:nvPr/>
          </p:nvSpPr>
          <p:spPr bwMode="auto">
            <a:xfrm>
              <a:off x="4099" y="1018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6"/>
            <p:cNvSpPr>
              <a:spLocks noChangeShapeType="1"/>
            </p:cNvSpPr>
            <p:nvPr/>
          </p:nvSpPr>
          <p:spPr bwMode="auto">
            <a:xfrm>
              <a:off x="227" y="953"/>
              <a:ext cx="392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7"/>
            <p:cNvSpPr>
              <a:spLocks noChangeShapeType="1"/>
            </p:cNvSpPr>
            <p:nvPr/>
          </p:nvSpPr>
          <p:spPr bwMode="auto">
            <a:xfrm>
              <a:off x="1692" y="934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8"/>
            <p:cNvSpPr>
              <a:spLocks noChangeShapeType="1"/>
            </p:cNvSpPr>
            <p:nvPr/>
          </p:nvSpPr>
          <p:spPr bwMode="auto">
            <a:xfrm>
              <a:off x="2683" y="934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9"/>
            <p:cNvSpPr>
              <a:spLocks noChangeShapeType="1"/>
            </p:cNvSpPr>
            <p:nvPr/>
          </p:nvSpPr>
          <p:spPr bwMode="auto">
            <a:xfrm>
              <a:off x="227" y="887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4099" y="887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227" y="822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52"/>
            <p:cNvSpPr>
              <a:spLocks noChangeShapeType="1"/>
            </p:cNvSpPr>
            <p:nvPr/>
          </p:nvSpPr>
          <p:spPr bwMode="auto">
            <a:xfrm>
              <a:off x="4099" y="822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53"/>
            <p:cNvSpPr>
              <a:spLocks noChangeShapeType="1"/>
            </p:cNvSpPr>
            <p:nvPr/>
          </p:nvSpPr>
          <p:spPr bwMode="auto">
            <a:xfrm>
              <a:off x="227" y="756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4"/>
            <p:cNvSpPr>
              <a:spLocks noChangeShapeType="1"/>
            </p:cNvSpPr>
            <p:nvPr/>
          </p:nvSpPr>
          <p:spPr bwMode="auto">
            <a:xfrm>
              <a:off x="4099" y="756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5"/>
            <p:cNvSpPr>
              <a:spLocks noChangeShapeType="1"/>
            </p:cNvSpPr>
            <p:nvPr/>
          </p:nvSpPr>
          <p:spPr bwMode="auto">
            <a:xfrm>
              <a:off x="227" y="691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6"/>
            <p:cNvSpPr>
              <a:spLocks noChangeShapeType="1"/>
            </p:cNvSpPr>
            <p:nvPr/>
          </p:nvSpPr>
          <p:spPr bwMode="auto">
            <a:xfrm>
              <a:off x="4099" y="691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7"/>
            <p:cNvSpPr>
              <a:spLocks noChangeShapeType="1"/>
            </p:cNvSpPr>
            <p:nvPr/>
          </p:nvSpPr>
          <p:spPr bwMode="auto">
            <a:xfrm>
              <a:off x="227" y="625"/>
              <a:ext cx="3922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8"/>
            <p:cNvSpPr>
              <a:spLocks noChangeShapeType="1"/>
            </p:cNvSpPr>
            <p:nvPr/>
          </p:nvSpPr>
          <p:spPr bwMode="auto">
            <a:xfrm>
              <a:off x="1692" y="607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9"/>
            <p:cNvSpPr>
              <a:spLocks noChangeShapeType="1"/>
            </p:cNvSpPr>
            <p:nvPr/>
          </p:nvSpPr>
          <p:spPr bwMode="auto">
            <a:xfrm>
              <a:off x="2683" y="607"/>
              <a:ext cx="0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227" y="560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61"/>
            <p:cNvSpPr>
              <a:spLocks noChangeShapeType="1"/>
            </p:cNvSpPr>
            <p:nvPr/>
          </p:nvSpPr>
          <p:spPr bwMode="auto">
            <a:xfrm>
              <a:off x="4099" y="560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62"/>
            <p:cNvSpPr>
              <a:spLocks noChangeShapeType="1"/>
            </p:cNvSpPr>
            <p:nvPr/>
          </p:nvSpPr>
          <p:spPr bwMode="auto">
            <a:xfrm>
              <a:off x="227" y="495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63"/>
            <p:cNvSpPr>
              <a:spLocks noChangeShapeType="1"/>
            </p:cNvSpPr>
            <p:nvPr/>
          </p:nvSpPr>
          <p:spPr bwMode="auto">
            <a:xfrm>
              <a:off x="4099" y="495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227" y="429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4099" y="429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6"/>
            <p:cNvSpPr>
              <a:spLocks noChangeShapeType="1"/>
            </p:cNvSpPr>
            <p:nvPr/>
          </p:nvSpPr>
          <p:spPr bwMode="auto">
            <a:xfrm>
              <a:off x="227" y="364"/>
              <a:ext cx="49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7"/>
            <p:cNvSpPr>
              <a:spLocks noChangeShapeType="1"/>
            </p:cNvSpPr>
            <p:nvPr/>
          </p:nvSpPr>
          <p:spPr bwMode="auto">
            <a:xfrm>
              <a:off x="4099" y="364"/>
              <a:ext cx="50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218" y="299"/>
              <a:ext cx="3934" cy="1967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3161" y="1892"/>
              <a:ext cx="127" cy="11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2643" y="1654"/>
              <a:ext cx="18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2" name="Oval 71"/>
            <p:cNvSpPr>
              <a:spLocks noChangeArrowheads="1"/>
            </p:cNvSpPr>
            <p:nvPr/>
          </p:nvSpPr>
          <p:spPr bwMode="auto">
            <a:xfrm>
              <a:off x="2786" y="1901"/>
              <a:ext cx="127" cy="113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2221" y="1654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4" name="Oval 73"/>
            <p:cNvSpPr>
              <a:spLocks noChangeArrowheads="1"/>
            </p:cNvSpPr>
            <p:nvPr/>
          </p:nvSpPr>
          <p:spPr bwMode="auto">
            <a:xfrm>
              <a:off x="2538" y="1892"/>
              <a:ext cx="127" cy="11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1735" y="1654"/>
              <a:ext cx="18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6" name="Rectangle 75"/>
            <p:cNvSpPr>
              <a:spLocks noChangeArrowheads="1"/>
            </p:cNvSpPr>
            <p:nvPr/>
          </p:nvSpPr>
          <p:spPr bwMode="auto">
            <a:xfrm>
              <a:off x="2284" y="1892"/>
              <a:ext cx="127" cy="112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6"/>
            <p:cNvSpPr>
              <a:spLocks noChangeShapeType="1"/>
            </p:cNvSpPr>
            <p:nvPr/>
          </p:nvSpPr>
          <p:spPr bwMode="auto">
            <a:xfrm>
              <a:off x="2284" y="1892"/>
              <a:ext cx="122" cy="10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7"/>
            <p:cNvSpPr>
              <a:spLocks noChangeShapeType="1"/>
            </p:cNvSpPr>
            <p:nvPr/>
          </p:nvSpPr>
          <p:spPr bwMode="auto">
            <a:xfrm flipV="1">
              <a:off x="2284" y="1892"/>
              <a:ext cx="122" cy="10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2971" y="1509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0" name="Oval 79"/>
            <p:cNvSpPr>
              <a:spLocks noChangeArrowheads="1"/>
            </p:cNvSpPr>
            <p:nvPr/>
          </p:nvSpPr>
          <p:spPr bwMode="auto">
            <a:xfrm>
              <a:off x="2031" y="1892"/>
              <a:ext cx="126" cy="11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2369" y="1481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Oval 81"/>
            <p:cNvSpPr>
              <a:spLocks noChangeArrowheads="1"/>
            </p:cNvSpPr>
            <p:nvPr/>
          </p:nvSpPr>
          <p:spPr bwMode="auto">
            <a:xfrm>
              <a:off x="1766" y="1892"/>
              <a:ext cx="127" cy="11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1259" y="1485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4" name="Oval 83"/>
            <p:cNvSpPr>
              <a:spLocks noChangeArrowheads="1"/>
            </p:cNvSpPr>
            <p:nvPr/>
          </p:nvSpPr>
          <p:spPr bwMode="auto">
            <a:xfrm>
              <a:off x="588" y="1892"/>
              <a:ext cx="127" cy="11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256" y="1654"/>
              <a:ext cx="197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Oval 85"/>
            <p:cNvSpPr>
              <a:spLocks noChangeArrowheads="1"/>
            </p:cNvSpPr>
            <p:nvPr/>
          </p:nvSpPr>
          <p:spPr bwMode="auto">
            <a:xfrm>
              <a:off x="2284" y="2009"/>
              <a:ext cx="127" cy="11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6"/>
            <p:cNvSpPr>
              <a:spLocks/>
            </p:cNvSpPr>
            <p:nvPr/>
          </p:nvSpPr>
          <p:spPr bwMode="auto">
            <a:xfrm>
              <a:off x="2284" y="2009"/>
              <a:ext cx="61" cy="112"/>
            </a:xfrm>
            <a:custGeom>
              <a:avLst/>
              <a:gdLst>
                <a:gd name="T0" fmla="*/ 173 w 173"/>
                <a:gd name="T1" fmla="*/ 0 h 359"/>
                <a:gd name="T2" fmla="*/ 1 w 173"/>
                <a:gd name="T3" fmla="*/ 179 h 359"/>
                <a:gd name="T4" fmla="*/ 173 w 173"/>
                <a:gd name="T5" fmla="*/ 359 h 359"/>
                <a:gd name="T6" fmla="*/ 173 w 173"/>
                <a:gd name="T7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359">
                  <a:moveTo>
                    <a:pt x="173" y="0"/>
                  </a:moveTo>
                  <a:cubicBezTo>
                    <a:pt x="76" y="4"/>
                    <a:pt x="1" y="83"/>
                    <a:pt x="1" y="179"/>
                  </a:cubicBezTo>
                  <a:cubicBezTo>
                    <a:pt x="0" y="276"/>
                    <a:pt x="77" y="355"/>
                    <a:pt x="173" y="359"/>
                  </a:cubicBezTo>
                  <a:lnTo>
                    <a:pt x="173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3948" y="1481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Oval 88"/>
            <p:cNvSpPr>
              <a:spLocks noChangeArrowheads="1"/>
            </p:cNvSpPr>
            <p:nvPr/>
          </p:nvSpPr>
          <p:spPr bwMode="auto">
            <a:xfrm>
              <a:off x="2284" y="2280"/>
              <a:ext cx="127" cy="11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535" y="1317"/>
              <a:ext cx="206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1" name="Oval 90"/>
            <p:cNvSpPr>
              <a:spLocks noChangeArrowheads="1"/>
            </p:cNvSpPr>
            <p:nvPr/>
          </p:nvSpPr>
          <p:spPr bwMode="auto">
            <a:xfrm>
              <a:off x="3166" y="2093"/>
              <a:ext cx="127" cy="11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91"/>
            <p:cNvSpPr>
              <a:spLocks/>
            </p:cNvSpPr>
            <p:nvPr/>
          </p:nvSpPr>
          <p:spPr bwMode="auto">
            <a:xfrm>
              <a:off x="3227" y="2093"/>
              <a:ext cx="66" cy="112"/>
            </a:xfrm>
            <a:custGeom>
              <a:avLst/>
              <a:gdLst>
                <a:gd name="T0" fmla="*/ 0 w 188"/>
                <a:gd name="T1" fmla="*/ 360 h 361"/>
                <a:gd name="T2" fmla="*/ 8 w 188"/>
                <a:gd name="T3" fmla="*/ 361 h 361"/>
                <a:gd name="T4" fmla="*/ 188 w 188"/>
                <a:gd name="T5" fmla="*/ 181 h 361"/>
                <a:gd name="T6" fmla="*/ 8 w 188"/>
                <a:gd name="T7" fmla="*/ 1 h 361"/>
                <a:gd name="T8" fmla="*/ 0 w 188"/>
                <a:gd name="T9" fmla="*/ 1 h 361"/>
                <a:gd name="T10" fmla="*/ 0 w 188"/>
                <a:gd name="T11" fmla="*/ 360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8" h="361">
                  <a:moveTo>
                    <a:pt x="0" y="360"/>
                  </a:moveTo>
                  <a:cubicBezTo>
                    <a:pt x="3" y="360"/>
                    <a:pt x="5" y="361"/>
                    <a:pt x="8" y="361"/>
                  </a:cubicBezTo>
                  <a:cubicBezTo>
                    <a:pt x="107" y="361"/>
                    <a:pt x="188" y="280"/>
                    <a:pt x="188" y="181"/>
                  </a:cubicBezTo>
                  <a:cubicBezTo>
                    <a:pt x="188" y="81"/>
                    <a:pt x="107" y="1"/>
                    <a:pt x="8" y="1"/>
                  </a:cubicBezTo>
                  <a:cubicBezTo>
                    <a:pt x="5" y="0"/>
                    <a:pt x="2" y="1"/>
                    <a:pt x="0" y="1"/>
                  </a:cubicBezTo>
                  <a:lnTo>
                    <a:pt x="0" y="36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3079" y="1041"/>
              <a:ext cx="30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1428" y="2014"/>
              <a:ext cx="127" cy="112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1756" y="999"/>
              <a:ext cx="312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439" y="2331"/>
              <a:ext cx="320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43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1745" y="167"/>
              <a:ext cx="397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2014" y="167"/>
              <a:ext cx="1799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Jet 49 Waggle Sceen Left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9" name="Rectangle 98"/>
            <p:cNvSpPr>
              <a:spLocks noChangeArrowheads="1"/>
            </p:cNvSpPr>
            <p:nvPr/>
          </p:nvSpPr>
          <p:spPr bwMode="auto">
            <a:xfrm>
              <a:off x="447" y="2561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0" name="Rectangle 99"/>
            <p:cNvSpPr>
              <a:spLocks noChangeArrowheads="1"/>
            </p:cNvSpPr>
            <p:nvPr/>
          </p:nvSpPr>
          <p:spPr bwMode="auto">
            <a:xfrm>
              <a:off x="589" y="2565"/>
              <a:ext cx="248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Gap-On-Backer. Release: Block 1st LB inside.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1" name="Rectangle 100"/>
            <p:cNvSpPr>
              <a:spLocks noChangeArrowheads="1"/>
            </p:cNvSpPr>
            <p:nvPr/>
          </p:nvSpPr>
          <p:spPr bwMode="auto">
            <a:xfrm>
              <a:off x="447" y="2780"/>
              <a:ext cx="2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Rectangle 101"/>
            <p:cNvSpPr>
              <a:spLocks noChangeArrowheads="1"/>
            </p:cNvSpPr>
            <p:nvPr/>
          </p:nvSpPr>
          <p:spPr bwMode="auto">
            <a:xfrm>
              <a:off x="605" y="2785"/>
              <a:ext cx="218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Waggle solid. Release: Kick out contain.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3" name="Rectangle 102"/>
            <p:cNvSpPr>
              <a:spLocks noChangeArrowheads="1"/>
            </p:cNvSpPr>
            <p:nvPr/>
          </p:nvSpPr>
          <p:spPr bwMode="auto">
            <a:xfrm>
              <a:off x="447" y="3000"/>
              <a:ext cx="24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610" y="3005"/>
              <a:ext cx="2765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Waggle solid. Release: Block back to inside upfield.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5" name="Rectangle 104"/>
            <p:cNvSpPr>
              <a:spLocks noChangeArrowheads="1"/>
            </p:cNvSpPr>
            <p:nvPr/>
          </p:nvSpPr>
          <p:spPr bwMode="auto">
            <a:xfrm>
              <a:off x="447" y="3220"/>
              <a:ext cx="24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" name="Rectangle 105"/>
            <p:cNvSpPr>
              <a:spLocks noChangeArrowheads="1"/>
            </p:cNvSpPr>
            <p:nvPr/>
          </p:nvSpPr>
          <p:spPr bwMode="auto">
            <a:xfrm>
              <a:off x="610" y="3224"/>
              <a:ext cx="88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" name="Rectangle 106"/>
            <p:cNvSpPr>
              <a:spLocks noChangeArrowheads="1"/>
            </p:cNvSpPr>
            <p:nvPr/>
          </p:nvSpPr>
          <p:spPr bwMode="auto">
            <a:xfrm>
              <a:off x="447" y="3439"/>
              <a:ext cx="2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" name="Rectangle 107"/>
            <p:cNvSpPr>
              <a:spLocks noChangeArrowheads="1"/>
            </p:cNvSpPr>
            <p:nvPr/>
          </p:nvSpPr>
          <p:spPr bwMode="auto">
            <a:xfrm>
              <a:off x="595" y="3444"/>
              <a:ext cx="889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Roll technique.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" name="Rectangle 108"/>
            <p:cNvSpPr>
              <a:spLocks noChangeArrowheads="1"/>
            </p:cNvSpPr>
            <p:nvPr/>
          </p:nvSpPr>
          <p:spPr bwMode="auto">
            <a:xfrm>
              <a:off x="447" y="3659"/>
              <a:ext cx="20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" name="Rectangle 109"/>
            <p:cNvSpPr>
              <a:spLocks noChangeArrowheads="1"/>
            </p:cNvSpPr>
            <p:nvPr/>
          </p:nvSpPr>
          <p:spPr bwMode="auto">
            <a:xfrm>
              <a:off x="584" y="3664"/>
              <a:ext cx="13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Block 1st safety inside 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447" y="3879"/>
              <a:ext cx="22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2" name="Rectangle 111"/>
            <p:cNvSpPr>
              <a:spLocks noChangeArrowheads="1"/>
            </p:cNvSpPr>
            <p:nvPr/>
          </p:nvSpPr>
          <p:spPr bwMode="auto">
            <a:xfrm>
              <a:off x="589" y="3884"/>
              <a:ext cx="92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Waggle pattern.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3" name="Rectangle 112"/>
            <p:cNvSpPr>
              <a:spLocks noChangeArrowheads="1"/>
            </p:cNvSpPr>
            <p:nvPr/>
          </p:nvSpPr>
          <p:spPr bwMode="auto">
            <a:xfrm>
              <a:off x="447" y="4099"/>
              <a:ext cx="2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610" y="4103"/>
              <a:ext cx="3763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Reverse pivot on midline. Nod to wing. Set up behind PST. Look off to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5" name="Rectangle 114"/>
            <p:cNvSpPr>
              <a:spLocks noChangeArrowheads="1"/>
            </p:cNvSpPr>
            <p:nvPr/>
          </p:nvSpPr>
          <p:spPr bwMode="auto">
            <a:xfrm>
              <a:off x="447" y="4211"/>
              <a:ext cx="386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TE. Drop 2 more steps and dump to LH. Someone reads screen: run at him.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447" y="4426"/>
              <a:ext cx="2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" name="Rectangle 116"/>
            <p:cNvSpPr>
              <a:spLocks noChangeArrowheads="1"/>
            </p:cNvSpPr>
            <p:nvPr/>
          </p:nvSpPr>
          <p:spPr bwMode="auto">
            <a:xfrm>
              <a:off x="605" y="4430"/>
              <a:ext cx="152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Fly. Block safety back 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8" name="Rectangle 117"/>
            <p:cNvSpPr>
              <a:spLocks noChangeArrowheads="1"/>
            </p:cNvSpPr>
            <p:nvPr/>
          </p:nvSpPr>
          <p:spPr bwMode="auto">
            <a:xfrm>
              <a:off x="447" y="4645"/>
              <a:ext cx="243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610" y="4650"/>
              <a:ext cx="372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Receiver. Fake Jet sweep.Sink up. Block 1st outside BST. Turn to QB.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0" name="Rectangle 119"/>
            <p:cNvSpPr>
              <a:spLocks noChangeArrowheads="1"/>
            </p:cNvSpPr>
            <p:nvPr/>
          </p:nvSpPr>
          <p:spPr bwMode="auto">
            <a:xfrm>
              <a:off x="447" y="4758"/>
              <a:ext cx="952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DO NOT DRIFT.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1" name="Rectangle 120"/>
            <p:cNvSpPr>
              <a:spLocks noChangeArrowheads="1"/>
            </p:cNvSpPr>
            <p:nvPr/>
          </p:nvSpPr>
          <p:spPr bwMode="auto">
            <a:xfrm>
              <a:off x="447" y="4973"/>
              <a:ext cx="21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2" name="Rectangle 121"/>
            <p:cNvSpPr>
              <a:spLocks noChangeArrowheads="1"/>
            </p:cNvSpPr>
            <p:nvPr/>
          </p:nvSpPr>
          <p:spPr bwMode="auto">
            <a:xfrm>
              <a:off x="600" y="4977"/>
              <a:ext cx="301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 Dive for inside foot of PSG. Block B to D gap inside out.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3" name="Rectangle 122"/>
            <p:cNvSpPr>
              <a:spLocks noChangeArrowheads="1"/>
            </p:cNvSpPr>
            <p:nvPr/>
          </p:nvSpPr>
          <p:spPr bwMode="auto">
            <a:xfrm>
              <a:off x="447" y="5192"/>
              <a:ext cx="936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4" name="Arc 123"/>
            <p:cNvSpPr>
              <a:spLocks/>
            </p:cNvSpPr>
            <p:nvPr/>
          </p:nvSpPr>
          <p:spPr bwMode="auto">
            <a:xfrm>
              <a:off x="1467" y="1099"/>
              <a:ext cx="982" cy="92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4"/>
            <p:cNvSpPr>
              <a:spLocks/>
            </p:cNvSpPr>
            <p:nvPr/>
          </p:nvSpPr>
          <p:spPr bwMode="auto">
            <a:xfrm>
              <a:off x="2449" y="1065"/>
              <a:ext cx="8" cy="68"/>
            </a:xfrm>
            <a:custGeom>
              <a:avLst/>
              <a:gdLst>
                <a:gd name="T0" fmla="*/ 23 w 23"/>
                <a:gd name="T1" fmla="*/ 218 h 218"/>
                <a:gd name="T2" fmla="*/ 0 w 23"/>
                <a:gd name="T3" fmla="*/ 218 h 218"/>
                <a:gd name="T4" fmla="*/ 0 w 23"/>
                <a:gd name="T5" fmla="*/ 0 h 218"/>
                <a:gd name="T6" fmla="*/ 23 w 2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8">
                  <a:moveTo>
                    <a:pt x="23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Line 125"/>
            <p:cNvSpPr>
              <a:spLocks noChangeShapeType="1"/>
            </p:cNvSpPr>
            <p:nvPr/>
          </p:nvSpPr>
          <p:spPr bwMode="auto">
            <a:xfrm flipH="1">
              <a:off x="2449" y="1065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Arc 126"/>
            <p:cNvSpPr>
              <a:spLocks/>
            </p:cNvSpPr>
            <p:nvPr/>
          </p:nvSpPr>
          <p:spPr bwMode="auto">
            <a:xfrm>
              <a:off x="1820" y="1547"/>
              <a:ext cx="370" cy="23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542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93"/>
                    <a:pt x="9635" y="32"/>
                    <a:pt x="21542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93"/>
                    <a:pt x="9635" y="32"/>
                    <a:pt x="21542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7"/>
            <p:cNvSpPr>
              <a:spLocks/>
            </p:cNvSpPr>
            <p:nvPr/>
          </p:nvSpPr>
          <p:spPr bwMode="auto">
            <a:xfrm>
              <a:off x="2189" y="1513"/>
              <a:ext cx="8" cy="67"/>
            </a:xfrm>
            <a:custGeom>
              <a:avLst/>
              <a:gdLst>
                <a:gd name="T0" fmla="*/ 23 w 23"/>
                <a:gd name="T1" fmla="*/ 218 h 218"/>
                <a:gd name="T2" fmla="*/ 0 w 23"/>
                <a:gd name="T3" fmla="*/ 218 h 218"/>
                <a:gd name="T4" fmla="*/ 0 w 23"/>
                <a:gd name="T5" fmla="*/ 0 h 218"/>
                <a:gd name="T6" fmla="*/ 23 w 23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18">
                  <a:moveTo>
                    <a:pt x="23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Line 128"/>
            <p:cNvSpPr>
              <a:spLocks noChangeShapeType="1"/>
            </p:cNvSpPr>
            <p:nvPr/>
          </p:nvSpPr>
          <p:spPr bwMode="auto">
            <a:xfrm flipH="1">
              <a:off x="2189" y="1513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9"/>
            <p:cNvSpPr>
              <a:spLocks/>
            </p:cNvSpPr>
            <p:nvPr/>
          </p:nvSpPr>
          <p:spPr bwMode="auto">
            <a:xfrm>
              <a:off x="1846" y="2121"/>
              <a:ext cx="1385" cy="99"/>
            </a:xfrm>
            <a:custGeom>
              <a:avLst/>
              <a:gdLst>
                <a:gd name="T0" fmla="*/ 3931 w 3931"/>
                <a:gd name="T1" fmla="*/ 255 h 315"/>
                <a:gd name="T2" fmla="*/ 3901 w 3931"/>
                <a:gd name="T3" fmla="*/ 315 h 315"/>
                <a:gd name="T4" fmla="*/ 3841 w 3931"/>
                <a:gd name="T5" fmla="*/ 195 h 315"/>
                <a:gd name="T6" fmla="*/ 3781 w 3931"/>
                <a:gd name="T7" fmla="*/ 315 h 315"/>
                <a:gd name="T8" fmla="*/ 3721 w 3931"/>
                <a:gd name="T9" fmla="*/ 195 h 315"/>
                <a:gd name="T10" fmla="*/ 3661 w 3931"/>
                <a:gd name="T11" fmla="*/ 315 h 315"/>
                <a:gd name="T12" fmla="*/ 3601 w 3931"/>
                <a:gd name="T13" fmla="*/ 195 h 315"/>
                <a:gd name="T14" fmla="*/ 3541 w 3931"/>
                <a:gd name="T15" fmla="*/ 315 h 315"/>
                <a:gd name="T16" fmla="*/ 3481 w 3931"/>
                <a:gd name="T17" fmla="*/ 195 h 315"/>
                <a:gd name="T18" fmla="*/ 3421 w 3931"/>
                <a:gd name="T19" fmla="*/ 315 h 315"/>
                <a:gd name="T20" fmla="*/ 3361 w 3931"/>
                <a:gd name="T21" fmla="*/ 195 h 315"/>
                <a:gd name="T22" fmla="*/ 3301 w 3931"/>
                <a:gd name="T23" fmla="*/ 315 h 315"/>
                <a:gd name="T24" fmla="*/ 3241 w 3931"/>
                <a:gd name="T25" fmla="*/ 195 h 315"/>
                <a:gd name="T26" fmla="*/ 3181 w 3931"/>
                <a:gd name="T27" fmla="*/ 315 h 315"/>
                <a:gd name="T28" fmla="*/ 3121 w 3931"/>
                <a:gd name="T29" fmla="*/ 195 h 315"/>
                <a:gd name="T30" fmla="*/ 3061 w 3931"/>
                <a:gd name="T31" fmla="*/ 315 h 315"/>
                <a:gd name="T32" fmla="*/ 3001 w 3931"/>
                <a:gd name="T33" fmla="*/ 195 h 315"/>
                <a:gd name="T34" fmla="*/ 2941 w 3931"/>
                <a:gd name="T35" fmla="*/ 315 h 315"/>
                <a:gd name="T36" fmla="*/ 2881 w 3931"/>
                <a:gd name="T37" fmla="*/ 195 h 315"/>
                <a:gd name="T38" fmla="*/ 2821 w 3931"/>
                <a:gd name="T39" fmla="*/ 315 h 315"/>
                <a:gd name="T40" fmla="*/ 2761 w 3931"/>
                <a:gd name="T41" fmla="*/ 195 h 315"/>
                <a:gd name="T42" fmla="*/ 2701 w 3931"/>
                <a:gd name="T43" fmla="*/ 315 h 315"/>
                <a:gd name="T44" fmla="*/ 2641 w 3931"/>
                <a:gd name="T45" fmla="*/ 195 h 315"/>
                <a:gd name="T46" fmla="*/ 2581 w 3931"/>
                <a:gd name="T47" fmla="*/ 315 h 315"/>
                <a:gd name="T48" fmla="*/ 2521 w 3931"/>
                <a:gd name="T49" fmla="*/ 195 h 315"/>
                <a:gd name="T50" fmla="*/ 2461 w 3931"/>
                <a:gd name="T51" fmla="*/ 315 h 315"/>
                <a:gd name="T52" fmla="*/ 2401 w 3931"/>
                <a:gd name="T53" fmla="*/ 195 h 315"/>
                <a:gd name="T54" fmla="*/ 2341 w 3931"/>
                <a:gd name="T55" fmla="*/ 315 h 315"/>
                <a:gd name="T56" fmla="*/ 2281 w 3931"/>
                <a:gd name="T57" fmla="*/ 195 h 315"/>
                <a:gd name="T58" fmla="*/ 2221 w 3931"/>
                <a:gd name="T59" fmla="*/ 315 h 315"/>
                <a:gd name="T60" fmla="*/ 2161 w 3931"/>
                <a:gd name="T61" fmla="*/ 195 h 315"/>
                <a:gd name="T62" fmla="*/ 2101 w 3931"/>
                <a:gd name="T63" fmla="*/ 315 h 315"/>
                <a:gd name="T64" fmla="*/ 2041 w 3931"/>
                <a:gd name="T65" fmla="*/ 195 h 315"/>
                <a:gd name="T66" fmla="*/ 1981 w 3931"/>
                <a:gd name="T67" fmla="*/ 315 h 315"/>
                <a:gd name="T68" fmla="*/ 1921 w 3931"/>
                <a:gd name="T69" fmla="*/ 195 h 315"/>
                <a:gd name="T70" fmla="*/ 1861 w 3931"/>
                <a:gd name="T71" fmla="*/ 315 h 315"/>
                <a:gd name="T72" fmla="*/ 1801 w 3931"/>
                <a:gd name="T73" fmla="*/ 195 h 315"/>
                <a:gd name="T74" fmla="*/ 1741 w 3931"/>
                <a:gd name="T75" fmla="*/ 315 h 315"/>
                <a:gd name="T76" fmla="*/ 1681 w 3931"/>
                <a:gd name="T77" fmla="*/ 195 h 315"/>
                <a:gd name="T78" fmla="*/ 1621 w 3931"/>
                <a:gd name="T79" fmla="*/ 315 h 315"/>
                <a:gd name="T80" fmla="*/ 1561 w 3931"/>
                <a:gd name="T81" fmla="*/ 195 h 315"/>
                <a:gd name="T82" fmla="*/ 1501 w 3931"/>
                <a:gd name="T83" fmla="*/ 315 h 315"/>
                <a:gd name="T84" fmla="*/ 1441 w 3931"/>
                <a:gd name="T85" fmla="*/ 195 h 315"/>
                <a:gd name="T86" fmla="*/ 1381 w 3931"/>
                <a:gd name="T87" fmla="*/ 315 h 315"/>
                <a:gd name="T88" fmla="*/ 1321 w 3931"/>
                <a:gd name="T89" fmla="*/ 195 h 315"/>
                <a:gd name="T90" fmla="*/ 1261 w 3931"/>
                <a:gd name="T91" fmla="*/ 315 h 315"/>
                <a:gd name="T92" fmla="*/ 1201 w 3931"/>
                <a:gd name="T93" fmla="*/ 195 h 315"/>
                <a:gd name="T94" fmla="*/ 1171 w 3931"/>
                <a:gd name="T95" fmla="*/ 255 h 315"/>
                <a:gd name="T96" fmla="*/ 1141 w 3931"/>
                <a:gd name="T97" fmla="*/ 255 h 315"/>
                <a:gd name="T98" fmla="*/ 0 w 3931"/>
                <a:gd name="T9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931" h="315">
                  <a:moveTo>
                    <a:pt x="3931" y="255"/>
                  </a:moveTo>
                  <a:lnTo>
                    <a:pt x="3901" y="315"/>
                  </a:lnTo>
                  <a:lnTo>
                    <a:pt x="3841" y="195"/>
                  </a:lnTo>
                  <a:lnTo>
                    <a:pt x="3781" y="315"/>
                  </a:lnTo>
                  <a:lnTo>
                    <a:pt x="3721" y="195"/>
                  </a:lnTo>
                  <a:lnTo>
                    <a:pt x="3661" y="315"/>
                  </a:lnTo>
                  <a:lnTo>
                    <a:pt x="3601" y="195"/>
                  </a:lnTo>
                  <a:lnTo>
                    <a:pt x="3541" y="315"/>
                  </a:lnTo>
                  <a:lnTo>
                    <a:pt x="3481" y="195"/>
                  </a:lnTo>
                  <a:lnTo>
                    <a:pt x="3421" y="315"/>
                  </a:lnTo>
                  <a:lnTo>
                    <a:pt x="3361" y="195"/>
                  </a:lnTo>
                  <a:lnTo>
                    <a:pt x="3301" y="315"/>
                  </a:lnTo>
                  <a:lnTo>
                    <a:pt x="3241" y="195"/>
                  </a:lnTo>
                  <a:lnTo>
                    <a:pt x="3181" y="315"/>
                  </a:lnTo>
                  <a:lnTo>
                    <a:pt x="3121" y="195"/>
                  </a:lnTo>
                  <a:lnTo>
                    <a:pt x="3061" y="315"/>
                  </a:lnTo>
                  <a:lnTo>
                    <a:pt x="3001" y="195"/>
                  </a:lnTo>
                  <a:lnTo>
                    <a:pt x="2941" y="315"/>
                  </a:lnTo>
                  <a:lnTo>
                    <a:pt x="2881" y="195"/>
                  </a:lnTo>
                  <a:lnTo>
                    <a:pt x="2821" y="315"/>
                  </a:lnTo>
                  <a:lnTo>
                    <a:pt x="2761" y="195"/>
                  </a:lnTo>
                  <a:lnTo>
                    <a:pt x="2701" y="315"/>
                  </a:lnTo>
                  <a:lnTo>
                    <a:pt x="2641" y="195"/>
                  </a:lnTo>
                  <a:lnTo>
                    <a:pt x="2581" y="315"/>
                  </a:lnTo>
                  <a:lnTo>
                    <a:pt x="2521" y="195"/>
                  </a:lnTo>
                  <a:lnTo>
                    <a:pt x="2461" y="315"/>
                  </a:lnTo>
                  <a:lnTo>
                    <a:pt x="2401" y="195"/>
                  </a:lnTo>
                  <a:lnTo>
                    <a:pt x="2341" y="315"/>
                  </a:lnTo>
                  <a:lnTo>
                    <a:pt x="2281" y="195"/>
                  </a:lnTo>
                  <a:lnTo>
                    <a:pt x="2221" y="315"/>
                  </a:lnTo>
                  <a:lnTo>
                    <a:pt x="2161" y="195"/>
                  </a:lnTo>
                  <a:lnTo>
                    <a:pt x="2101" y="315"/>
                  </a:lnTo>
                  <a:lnTo>
                    <a:pt x="2041" y="195"/>
                  </a:lnTo>
                  <a:lnTo>
                    <a:pt x="1981" y="315"/>
                  </a:lnTo>
                  <a:lnTo>
                    <a:pt x="1921" y="195"/>
                  </a:lnTo>
                  <a:lnTo>
                    <a:pt x="1861" y="315"/>
                  </a:lnTo>
                  <a:lnTo>
                    <a:pt x="1801" y="195"/>
                  </a:lnTo>
                  <a:lnTo>
                    <a:pt x="1741" y="315"/>
                  </a:lnTo>
                  <a:lnTo>
                    <a:pt x="1681" y="195"/>
                  </a:lnTo>
                  <a:lnTo>
                    <a:pt x="1621" y="315"/>
                  </a:lnTo>
                  <a:lnTo>
                    <a:pt x="1561" y="195"/>
                  </a:lnTo>
                  <a:lnTo>
                    <a:pt x="1501" y="315"/>
                  </a:lnTo>
                  <a:lnTo>
                    <a:pt x="1441" y="195"/>
                  </a:lnTo>
                  <a:lnTo>
                    <a:pt x="1381" y="315"/>
                  </a:lnTo>
                  <a:lnTo>
                    <a:pt x="1321" y="195"/>
                  </a:lnTo>
                  <a:lnTo>
                    <a:pt x="1261" y="315"/>
                  </a:lnTo>
                  <a:lnTo>
                    <a:pt x="1201" y="195"/>
                  </a:lnTo>
                  <a:lnTo>
                    <a:pt x="1171" y="255"/>
                  </a:lnTo>
                  <a:lnTo>
                    <a:pt x="1141" y="25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0"/>
            <p:cNvSpPr>
              <a:spLocks/>
            </p:cNvSpPr>
            <p:nvPr/>
          </p:nvSpPr>
          <p:spPr bwMode="auto">
            <a:xfrm>
              <a:off x="1832" y="2087"/>
              <a:ext cx="22" cy="68"/>
            </a:xfrm>
            <a:custGeom>
              <a:avLst/>
              <a:gdLst>
                <a:gd name="T0" fmla="*/ 44 w 64"/>
                <a:gd name="T1" fmla="*/ 0 h 218"/>
                <a:gd name="T2" fmla="*/ 64 w 64"/>
                <a:gd name="T3" fmla="*/ 4 h 218"/>
                <a:gd name="T4" fmla="*/ 20 w 64"/>
                <a:gd name="T5" fmla="*/ 218 h 218"/>
                <a:gd name="T6" fmla="*/ 0 w 64"/>
                <a:gd name="T7" fmla="*/ 21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" h="218">
                  <a:moveTo>
                    <a:pt x="44" y="0"/>
                  </a:moveTo>
                  <a:lnTo>
                    <a:pt x="64" y="4"/>
                  </a:lnTo>
                  <a:lnTo>
                    <a:pt x="20" y="218"/>
                  </a:lnTo>
                  <a:lnTo>
                    <a:pt x="0" y="213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Line 131"/>
            <p:cNvSpPr>
              <a:spLocks noChangeShapeType="1"/>
            </p:cNvSpPr>
            <p:nvPr/>
          </p:nvSpPr>
          <p:spPr bwMode="auto">
            <a:xfrm>
              <a:off x="1832" y="2153"/>
              <a:ext cx="7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Arc 132"/>
            <p:cNvSpPr>
              <a:spLocks/>
            </p:cNvSpPr>
            <p:nvPr/>
          </p:nvSpPr>
          <p:spPr bwMode="auto">
            <a:xfrm>
              <a:off x="647" y="1065"/>
              <a:ext cx="883" cy="828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74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74"/>
                  </a:moveTo>
                  <a:cubicBezTo>
                    <a:pt x="14" y="9654"/>
                    <a:pt x="9680" y="0"/>
                    <a:pt x="21599" y="0"/>
                  </a:cubicBezTo>
                </a:path>
                <a:path w="21600" h="21600" stroke="0" extrusionOk="0">
                  <a:moveTo>
                    <a:pt x="0" y="21574"/>
                  </a:moveTo>
                  <a:cubicBezTo>
                    <a:pt x="14" y="9654"/>
                    <a:pt x="968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33"/>
            <p:cNvSpPr>
              <a:spLocks/>
            </p:cNvSpPr>
            <p:nvPr/>
          </p:nvSpPr>
          <p:spPr bwMode="auto">
            <a:xfrm>
              <a:off x="1530" y="1031"/>
              <a:ext cx="7" cy="68"/>
            </a:xfrm>
            <a:custGeom>
              <a:avLst/>
              <a:gdLst>
                <a:gd name="T0" fmla="*/ 22 w 22"/>
                <a:gd name="T1" fmla="*/ 218 h 218"/>
                <a:gd name="T2" fmla="*/ 0 w 22"/>
                <a:gd name="T3" fmla="*/ 218 h 218"/>
                <a:gd name="T4" fmla="*/ 0 w 22"/>
                <a:gd name="T5" fmla="*/ 0 h 218"/>
                <a:gd name="T6" fmla="*/ 22 w 22"/>
                <a:gd name="T7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218">
                  <a:moveTo>
                    <a:pt x="22" y="218"/>
                  </a:moveTo>
                  <a:lnTo>
                    <a:pt x="0" y="218"/>
                  </a:lnTo>
                  <a:lnTo>
                    <a:pt x="0" y="0"/>
                  </a:lnTo>
                  <a:lnTo>
                    <a:pt x="22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4"/>
            <p:cNvSpPr>
              <a:spLocks noChangeShapeType="1"/>
            </p:cNvSpPr>
            <p:nvPr/>
          </p:nvSpPr>
          <p:spPr bwMode="auto">
            <a:xfrm flipH="1">
              <a:off x="1530" y="103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Line 135"/>
            <p:cNvSpPr>
              <a:spLocks noChangeShapeType="1"/>
            </p:cNvSpPr>
            <p:nvPr/>
          </p:nvSpPr>
          <p:spPr bwMode="auto">
            <a:xfrm flipV="1">
              <a:off x="1810" y="1782"/>
              <a:ext cx="6" cy="1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6"/>
            <p:cNvSpPr>
              <a:spLocks/>
            </p:cNvSpPr>
            <p:nvPr/>
          </p:nvSpPr>
          <p:spPr bwMode="auto">
            <a:xfrm>
              <a:off x="1777" y="1775"/>
              <a:ext cx="77" cy="9"/>
            </a:xfrm>
            <a:custGeom>
              <a:avLst/>
              <a:gdLst>
                <a:gd name="T0" fmla="*/ 218 w 218"/>
                <a:gd name="T1" fmla="*/ 9 h 29"/>
                <a:gd name="T2" fmla="*/ 218 w 218"/>
                <a:gd name="T3" fmla="*/ 29 h 29"/>
                <a:gd name="T4" fmla="*/ 0 w 218"/>
                <a:gd name="T5" fmla="*/ 20 h 29"/>
                <a:gd name="T6" fmla="*/ 0 w 218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9">
                  <a:moveTo>
                    <a:pt x="218" y="9"/>
                  </a:moveTo>
                  <a:lnTo>
                    <a:pt x="218" y="29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7"/>
            <p:cNvSpPr>
              <a:spLocks noChangeShapeType="1"/>
            </p:cNvSpPr>
            <p:nvPr/>
          </p:nvSpPr>
          <p:spPr bwMode="auto">
            <a:xfrm>
              <a:off x="1777" y="177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8"/>
            <p:cNvSpPr>
              <a:spLocks noChangeShapeType="1"/>
            </p:cNvSpPr>
            <p:nvPr/>
          </p:nvSpPr>
          <p:spPr bwMode="auto">
            <a:xfrm flipV="1">
              <a:off x="2103" y="1812"/>
              <a:ext cx="0" cy="8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9"/>
            <p:cNvSpPr>
              <a:spLocks/>
            </p:cNvSpPr>
            <p:nvPr/>
          </p:nvSpPr>
          <p:spPr bwMode="auto">
            <a:xfrm>
              <a:off x="2064" y="1806"/>
              <a:ext cx="77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40"/>
            <p:cNvSpPr>
              <a:spLocks noChangeShapeType="1"/>
            </p:cNvSpPr>
            <p:nvPr/>
          </p:nvSpPr>
          <p:spPr bwMode="auto">
            <a:xfrm>
              <a:off x="2064" y="1806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Line 141"/>
            <p:cNvSpPr>
              <a:spLocks noChangeShapeType="1"/>
            </p:cNvSpPr>
            <p:nvPr/>
          </p:nvSpPr>
          <p:spPr bwMode="auto">
            <a:xfrm flipH="1" flipV="1">
              <a:off x="1019" y="1807"/>
              <a:ext cx="1022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42"/>
            <p:cNvSpPr>
              <a:spLocks/>
            </p:cNvSpPr>
            <p:nvPr/>
          </p:nvSpPr>
          <p:spPr bwMode="auto">
            <a:xfrm>
              <a:off x="1012" y="1773"/>
              <a:ext cx="7" cy="68"/>
            </a:xfrm>
            <a:custGeom>
              <a:avLst/>
              <a:gdLst>
                <a:gd name="T0" fmla="*/ 0 w 20"/>
                <a:gd name="T1" fmla="*/ 0 h 218"/>
                <a:gd name="T2" fmla="*/ 20 w 20"/>
                <a:gd name="T3" fmla="*/ 0 h 218"/>
                <a:gd name="T4" fmla="*/ 20 w 20"/>
                <a:gd name="T5" fmla="*/ 218 h 218"/>
                <a:gd name="T6" fmla="*/ 0 w 20"/>
                <a:gd name="T7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18">
                  <a:moveTo>
                    <a:pt x="0" y="0"/>
                  </a:moveTo>
                  <a:lnTo>
                    <a:pt x="20" y="0"/>
                  </a:lnTo>
                  <a:lnTo>
                    <a:pt x="20" y="218"/>
                  </a:lnTo>
                  <a:lnTo>
                    <a:pt x="0" y="218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Line 143"/>
            <p:cNvSpPr>
              <a:spLocks noChangeShapeType="1"/>
            </p:cNvSpPr>
            <p:nvPr/>
          </p:nvSpPr>
          <p:spPr bwMode="auto">
            <a:xfrm>
              <a:off x="1012" y="1841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Line 144"/>
            <p:cNvSpPr>
              <a:spLocks noChangeShapeType="1"/>
            </p:cNvSpPr>
            <p:nvPr/>
          </p:nvSpPr>
          <p:spPr bwMode="auto">
            <a:xfrm flipV="1">
              <a:off x="2338" y="1798"/>
              <a:ext cx="0" cy="8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5"/>
            <p:cNvSpPr>
              <a:spLocks/>
            </p:cNvSpPr>
            <p:nvPr/>
          </p:nvSpPr>
          <p:spPr bwMode="auto">
            <a:xfrm>
              <a:off x="2300" y="1791"/>
              <a:ext cx="76" cy="7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Line 146"/>
            <p:cNvSpPr>
              <a:spLocks noChangeShapeType="1"/>
            </p:cNvSpPr>
            <p:nvPr/>
          </p:nvSpPr>
          <p:spPr bwMode="auto">
            <a:xfrm>
              <a:off x="2300" y="1791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7"/>
            <p:cNvSpPr>
              <a:spLocks noChangeShapeType="1"/>
            </p:cNvSpPr>
            <p:nvPr/>
          </p:nvSpPr>
          <p:spPr bwMode="auto">
            <a:xfrm flipV="1">
              <a:off x="2613" y="1823"/>
              <a:ext cx="0" cy="6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8"/>
            <p:cNvSpPr>
              <a:spLocks/>
            </p:cNvSpPr>
            <p:nvPr/>
          </p:nvSpPr>
          <p:spPr bwMode="auto">
            <a:xfrm>
              <a:off x="2575" y="1816"/>
              <a:ext cx="76" cy="7"/>
            </a:xfrm>
            <a:custGeom>
              <a:avLst/>
              <a:gdLst>
                <a:gd name="T0" fmla="*/ 217 w 217"/>
                <a:gd name="T1" fmla="*/ 0 h 20"/>
                <a:gd name="T2" fmla="*/ 217 w 217"/>
                <a:gd name="T3" fmla="*/ 20 h 20"/>
                <a:gd name="T4" fmla="*/ 0 w 217"/>
                <a:gd name="T5" fmla="*/ 20 h 20"/>
                <a:gd name="T6" fmla="*/ 0 w 217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7" h="20">
                  <a:moveTo>
                    <a:pt x="217" y="0"/>
                  </a:moveTo>
                  <a:lnTo>
                    <a:pt x="217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9"/>
            <p:cNvSpPr>
              <a:spLocks noChangeShapeType="1"/>
            </p:cNvSpPr>
            <p:nvPr/>
          </p:nvSpPr>
          <p:spPr bwMode="auto">
            <a:xfrm>
              <a:off x="2575" y="1816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50"/>
            <p:cNvSpPr>
              <a:spLocks noChangeShapeType="1"/>
            </p:cNvSpPr>
            <p:nvPr/>
          </p:nvSpPr>
          <p:spPr bwMode="auto">
            <a:xfrm flipV="1">
              <a:off x="2871" y="1793"/>
              <a:ext cx="107" cy="10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51"/>
            <p:cNvSpPr>
              <a:spLocks/>
            </p:cNvSpPr>
            <p:nvPr/>
          </p:nvSpPr>
          <p:spPr bwMode="auto">
            <a:xfrm>
              <a:off x="2949" y="1766"/>
              <a:ext cx="62" cy="49"/>
            </a:xfrm>
            <a:custGeom>
              <a:avLst/>
              <a:gdLst>
                <a:gd name="T0" fmla="*/ 178 w 178"/>
                <a:gd name="T1" fmla="*/ 142 h 158"/>
                <a:gd name="T2" fmla="*/ 164 w 178"/>
                <a:gd name="T3" fmla="*/ 158 h 158"/>
                <a:gd name="T4" fmla="*/ 0 w 178"/>
                <a:gd name="T5" fmla="*/ 15 h 158"/>
                <a:gd name="T6" fmla="*/ 13 w 178"/>
                <a:gd name="T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158">
                  <a:moveTo>
                    <a:pt x="178" y="142"/>
                  </a:moveTo>
                  <a:lnTo>
                    <a:pt x="164" y="158"/>
                  </a:lnTo>
                  <a:lnTo>
                    <a:pt x="0" y="15"/>
                  </a:lnTo>
                  <a:lnTo>
                    <a:pt x="13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Line 152"/>
            <p:cNvSpPr>
              <a:spLocks noChangeShapeType="1"/>
            </p:cNvSpPr>
            <p:nvPr/>
          </p:nvSpPr>
          <p:spPr bwMode="auto">
            <a:xfrm flipH="1">
              <a:off x="2949" y="1766"/>
              <a:ext cx="4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3"/>
            <p:cNvSpPr>
              <a:spLocks/>
            </p:cNvSpPr>
            <p:nvPr/>
          </p:nvSpPr>
          <p:spPr bwMode="auto">
            <a:xfrm>
              <a:off x="2361" y="1728"/>
              <a:ext cx="431" cy="551"/>
            </a:xfrm>
            <a:custGeom>
              <a:avLst/>
              <a:gdLst>
                <a:gd name="T0" fmla="*/ 0 w 1225"/>
                <a:gd name="T1" fmla="*/ 1769 h 1769"/>
                <a:gd name="T2" fmla="*/ 1225 w 1225"/>
                <a:gd name="T3" fmla="*/ 415 h 1769"/>
                <a:gd name="T4" fmla="*/ 1225 w 1225"/>
                <a:gd name="T5" fmla="*/ 0 h 1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5" h="1769">
                  <a:moveTo>
                    <a:pt x="0" y="1769"/>
                  </a:moveTo>
                  <a:lnTo>
                    <a:pt x="1225" y="415"/>
                  </a:lnTo>
                  <a:lnTo>
                    <a:pt x="122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4"/>
            <p:cNvSpPr>
              <a:spLocks/>
            </p:cNvSpPr>
            <p:nvPr/>
          </p:nvSpPr>
          <p:spPr bwMode="auto">
            <a:xfrm>
              <a:off x="2754" y="1722"/>
              <a:ext cx="77" cy="6"/>
            </a:xfrm>
            <a:custGeom>
              <a:avLst/>
              <a:gdLst>
                <a:gd name="T0" fmla="*/ 218 w 218"/>
                <a:gd name="T1" fmla="*/ 0 h 20"/>
                <a:gd name="T2" fmla="*/ 218 w 218"/>
                <a:gd name="T3" fmla="*/ 20 h 20"/>
                <a:gd name="T4" fmla="*/ 0 w 218"/>
                <a:gd name="T5" fmla="*/ 20 h 20"/>
                <a:gd name="T6" fmla="*/ 0 w 218"/>
                <a:gd name="T7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8" h="20">
                  <a:moveTo>
                    <a:pt x="218" y="0"/>
                  </a:moveTo>
                  <a:lnTo>
                    <a:pt x="218" y="20"/>
                  </a:lnTo>
                  <a:lnTo>
                    <a:pt x="0" y="2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Line 155"/>
            <p:cNvSpPr>
              <a:spLocks noChangeShapeType="1"/>
            </p:cNvSpPr>
            <p:nvPr/>
          </p:nvSpPr>
          <p:spPr bwMode="auto">
            <a:xfrm>
              <a:off x="2754" y="1722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Arc 156"/>
            <p:cNvSpPr>
              <a:spLocks/>
            </p:cNvSpPr>
            <p:nvPr/>
          </p:nvSpPr>
          <p:spPr bwMode="auto">
            <a:xfrm>
              <a:off x="1524" y="2120"/>
              <a:ext cx="298" cy="2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Arc 157"/>
            <p:cNvSpPr>
              <a:spLocks/>
            </p:cNvSpPr>
            <p:nvPr/>
          </p:nvSpPr>
          <p:spPr bwMode="auto">
            <a:xfrm>
              <a:off x="1462" y="2140"/>
              <a:ext cx="62" cy="8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Arc 158"/>
            <p:cNvSpPr>
              <a:spLocks/>
            </p:cNvSpPr>
            <p:nvPr/>
          </p:nvSpPr>
          <p:spPr bwMode="auto">
            <a:xfrm>
              <a:off x="1462" y="2220"/>
              <a:ext cx="79" cy="20"/>
            </a:xfrm>
            <a:custGeom>
              <a:avLst/>
              <a:gdLst>
                <a:gd name="G0" fmla="+- 275 0 0"/>
                <a:gd name="G1" fmla="+- 21600 0 0"/>
                <a:gd name="G2" fmla="+- 21600 0 0"/>
                <a:gd name="T0" fmla="*/ 0 w 21875"/>
                <a:gd name="T1" fmla="*/ 2 h 21600"/>
                <a:gd name="T2" fmla="*/ 21875 w 21875"/>
                <a:gd name="T3" fmla="*/ 21600 h 21600"/>
                <a:gd name="T4" fmla="*/ 275 w 2187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75" h="21600" fill="none" extrusionOk="0">
                  <a:moveTo>
                    <a:pt x="-1" y="1"/>
                  </a:moveTo>
                  <a:cubicBezTo>
                    <a:pt x="91" y="0"/>
                    <a:pt x="183" y="-1"/>
                    <a:pt x="275" y="0"/>
                  </a:cubicBezTo>
                  <a:cubicBezTo>
                    <a:pt x="12204" y="0"/>
                    <a:pt x="21875" y="9670"/>
                    <a:pt x="21875" y="21600"/>
                  </a:cubicBezTo>
                </a:path>
                <a:path w="21875" h="21600" stroke="0" extrusionOk="0">
                  <a:moveTo>
                    <a:pt x="-1" y="1"/>
                  </a:moveTo>
                  <a:cubicBezTo>
                    <a:pt x="91" y="0"/>
                    <a:pt x="183" y="-1"/>
                    <a:pt x="275" y="0"/>
                  </a:cubicBezTo>
                  <a:cubicBezTo>
                    <a:pt x="12204" y="0"/>
                    <a:pt x="21875" y="9670"/>
                    <a:pt x="21875" y="21600"/>
                  </a:cubicBezTo>
                  <a:lnTo>
                    <a:pt x="275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Arc 159"/>
            <p:cNvSpPr>
              <a:spLocks/>
            </p:cNvSpPr>
            <p:nvPr/>
          </p:nvSpPr>
          <p:spPr bwMode="auto">
            <a:xfrm>
              <a:off x="2315" y="2036"/>
              <a:ext cx="102" cy="164"/>
            </a:xfrm>
            <a:custGeom>
              <a:avLst/>
              <a:gdLst>
                <a:gd name="G0" fmla="+- 215 0 0"/>
                <a:gd name="G1" fmla="+- 0 0 0"/>
                <a:gd name="G2" fmla="+- 21600 0 0"/>
                <a:gd name="T0" fmla="*/ 21815 w 21815"/>
                <a:gd name="T1" fmla="*/ 0 h 21600"/>
                <a:gd name="T2" fmla="*/ 0 w 21815"/>
                <a:gd name="T3" fmla="*/ 21599 h 21600"/>
                <a:gd name="T4" fmla="*/ 215 w 21815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5" h="21600" fill="none" extrusionOk="0">
                  <a:moveTo>
                    <a:pt x="21815" y="0"/>
                  </a:moveTo>
                  <a:cubicBezTo>
                    <a:pt x="21815" y="11929"/>
                    <a:pt x="12144" y="21600"/>
                    <a:pt x="215" y="21600"/>
                  </a:cubicBezTo>
                  <a:cubicBezTo>
                    <a:pt x="143" y="21600"/>
                    <a:pt x="71" y="21599"/>
                    <a:pt x="0" y="21598"/>
                  </a:cubicBezTo>
                </a:path>
                <a:path w="21815" h="21600" stroke="0" extrusionOk="0">
                  <a:moveTo>
                    <a:pt x="21815" y="0"/>
                  </a:moveTo>
                  <a:cubicBezTo>
                    <a:pt x="21815" y="11929"/>
                    <a:pt x="12144" y="21600"/>
                    <a:pt x="215" y="21600"/>
                  </a:cubicBezTo>
                  <a:cubicBezTo>
                    <a:pt x="143" y="21600"/>
                    <a:pt x="71" y="21599"/>
                    <a:pt x="0" y="21598"/>
                  </a:cubicBezTo>
                  <a:lnTo>
                    <a:pt x="215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2321" y="2204"/>
              <a:ext cx="371" cy="269"/>
            </a:xfrm>
            <a:custGeom>
              <a:avLst/>
              <a:gdLst>
                <a:gd name="T0" fmla="*/ 0 w 1053"/>
                <a:gd name="T1" fmla="*/ 0 h 862"/>
                <a:gd name="T2" fmla="*/ 0 w 1053"/>
                <a:gd name="T3" fmla="*/ 542 h 862"/>
                <a:gd name="T4" fmla="*/ 1053 w 1053"/>
                <a:gd name="T5" fmla="*/ 86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3" h="862">
                  <a:moveTo>
                    <a:pt x="0" y="0"/>
                  </a:moveTo>
                  <a:lnTo>
                    <a:pt x="0" y="542"/>
                  </a:lnTo>
                  <a:lnTo>
                    <a:pt x="1053" y="862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61"/>
            <p:cNvSpPr>
              <a:spLocks/>
            </p:cNvSpPr>
            <p:nvPr/>
          </p:nvSpPr>
          <p:spPr bwMode="auto">
            <a:xfrm>
              <a:off x="3101" y="512"/>
              <a:ext cx="218" cy="1390"/>
            </a:xfrm>
            <a:custGeom>
              <a:avLst/>
              <a:gdLst>
                <a:gd name="T0" fmla="*/ 524 w 621"/>
                <a:gd name="T1" fmla="*/ 4462 h 4462"/>
                <a:gd name="T2" fmla="*/ 524 w 621"/>
                <a:gd name="T3" fmla="*/ 2247 h 4462"/>
                <a:gd name="T4" fmla="*/ 0 w 621"/>
                <a:gd name="T5" fmla="*/ 1849 h 4462"/>
                <a:gd name="T6" fmla="*/ 621 w 621"/>
                <a:gd name="T7" fmla="*/ 0 h 4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1" h="4462">
                  <a:moveTo>
                    <a:pt x="524" y="4462"/>
                  </a:moveTo>
                  <a:lnTo>
                    <a:pt x="524" y="2247"/>
                  </a:lnTo>
                  <a:lnTo>
                    <a:pt x="0" y="1849"/>
                  </a:lnTo>
                  <a:lnTo>
                    <a:pt x="6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62"/>
            <p:cNvSpPr>
              <a:spLocks/>
            </p:cNvSpPr>
            <p:nvPr/>
          </p:nvSpPr>
          <p:spPr bwMode="auto">
            <a:xfrm>
              <a:off x="3283" y="512"/>
              <a:ext cx="37" cy="51"/>
            </a:xfrm>
            <a:custGeom>
              <a:avLst/>
              <a:gdLst>
                <a:gd name="T0" fmla="*/ 36 w 37"/>
                <a:gd name="T1" fmla="*/ 0 h 51"/>
                <a:gd name="T2" fmla="*/ 0 w 37"/>
                <a:gd name="T3" fmla="*/ 40 h 51"/>
                <a:gd name="T4" fmla="*/ 24 w 37"/>
                <a:gd name="T5" fmla="*/ 34 h 51"/>
                <a:gd name="T6" fmla="*/ 37 w 37"/>
                <a:gd name="T7" fmla="*/ 51 h 51"/>
                <a:gd name="T8" fmla="*/ 36 w 37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1">
                  <a:moveTo>
                    <a:pt x="36" y="0"/>
                  </a:moveTo>
                  <a:lnTo>
                    <a:pt x="0" y="40"/>
                  </a:lnTo>
                  <a:lnTo>
                    <a:pt x="24" y="34"/>
                  </a:lnTo>
                  <a:lnTo>
                    <a:pt x="37" y="51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Arc 163"/>
            <p:cNvSpPr>
              <a:spLocks/>
            </p:cNvSpPr>
            <p:nvPr/>
          </p:nvSpPr>
          <p:spPr bwMode="auto">
            <a:xfrm>
              <a:off x="2198" y="1837"/>
              <a:ext cx="146" cy="29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527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27"/>
                  </a:moveTo>
                  <a:cubicBezTo>
                    <a:pt x="40" y="9626"/>
                    <a:pt x="9699" y="0"/>
                    <a:pt x="21599" y="0"/>
                  </a:cubicBezTo>
                </a:path>
                <a:path w="21600" h="21600" stroke="0" extrusionOk="0">
                  <a:moveTo>
                    <a:pt x="0" y="21527"/>
                  </a:moveTo>
                  <a:cubicBezTo>
                    <a:pt x="40" y="9626"/>
                    <a:pt x="9699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4"/>
            <p:cNvSpPr>
              <a:spLocks/>
            </p:cNvSpPr>
            <p:nvPr/>
          </p:nvSpPr>
          <p:spPr bwMode="auto">
            <a:xfrm>
              <a:off x="2164" y="2101"/>
              <a:ext cx="61" cy="53"/>
            </a:xfrm>
            <a:custGeom>
              <a:avLst/>
              <a:gdLst>
                <a:gd name="T0" fmla="*/ 156 w 171"/>
                <a:gd name="T1" fmla="*/ 0 h 171"/>
                <a:gd name="T2" fmla="*/ 171 w 171"/>
                <a:gd name="T3" fmla="*/ 16 h 171"/>
                <a:gd name="T4" fmla="*/ 16 w 171"/>
                <a:gd name="T5" fmla="*/ 171 h 171"/>
                <a:gd name="T6" fmla="*/ 0 w 171"/>
                <a:gd name="T7" fmla="*/ 15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56" y="0"/>
                  </a:moveTo>
                  <a:lnTo>
                    <a:pt x="171" y="16"/>
                  </a:lnTo>
                  <a:lnTo>
                    <a:pt x="16" y="171"/>
                  </a:lnTo>
                  <a:lnTo>
                    <a:pt x="0" y="15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Line 165"/>
            <p:cNvSpPr>
              <a:spLocks noChangeShapeType="1"/>
            </p:cNvSpPr>
            <p:nvPr/>
          </p:nvSpPr>
          <p:spPr bwMode="auto">
            <a:xfrm>
              <a:off x="2164" y="2149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Arc 166"/>
            <p:cNvSpPr>
              <a:spLocks/>
            </p:cNvSpPr>
            <p:nvPr/>
          </p:nvSpPr>
          <p:spPr bwMode="auto">
            <a:xfrm>
              <a:off x="1799" y="1643"/>
              <a:ext cx="393" cy="477"/>
            </a:xfrm>
            <a:custGeom>
              <a:avLst/>
              <a:gdLst>
                <a:gd name="G0" fmla="+- 21600 0 0"/>
                <a:gd name="G1" fmla="+- 45 0 0"/>
                <a:gd name="G2" fmla="+- 21600 0 0"/>
                <a:gd name="T0" fmla="*/ 21600 w 21600"/>
                <a:gd name="T1" fmla="*/ 21645 h 21645"/>
                <a:gd name="T2" fmla="*/ 0 w 21600"/>
                <a:gd name="T3" fmla="*/ 0 h 21645"/>
                <a:gd name="T4" fmla="*/ 21600 w 21600"/>
                <a:gd name="T5" fmla="*/ 45 h 2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45" fill="none" extrusionOk="0">
                  <a:moveTo>
                    <a:pt x="21600" y="21645"/>
                  </a:moveTo>
                  <a:cubicBezTo>
                    <a:pt x="9670" y="21645"/>
                    <a:pt x="0" y="11974"/>
                    <a:pt x="0" y="45"/>
                  </a:cubicBezTo>
                  <a:cubicBezTo>
                    <a:pt x="-1" y="30"/>
                    <a:pt x="0" y="15"/>
                    <a:pt x="0" y="0"/>
                  </a:cubicBezTo>
                </a:path>
                <a:path w="21600" h="21645" stroke="0" extrusionOk="0">
                  <a:moveTo>
                    <a:pt x="21600" y="21645"/>
                  </a:moveTo>
                  <a:cubicBezTo>
                    <a:pt x="9670" y="21645"/>
                    <a:pt x="0" y="11974"/>
                    <a:pt x="0" y="45"/>
                  </a:cubicBezTo>
                  <a:cubicBezTo>
                    <a:pt x="-1" y="30"/>
                    <a:pt x="0" y="15"/>
                    <a:pt x="0" y="0"/>
                  </a:cubicBezTo>
                  <a:lnTo>
                    <a:pt x="21600" y="4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Arc 167"/>
            <p:cNvSpPr>
              <a:spLocks/>
            </p:cNvSpPr>
            <p:nvPr/>
          </p:nvSpPr>
          <p:spPr bwMode="auto">
            <a:xfrm>
              <a:off x="1799" y="1604"/>
              <a:ext cx="46" cy="40"/>
            </a:xfrm>
            <a:custGeom>
              <a:avLst/>
              <a:gdLst>
                <a:gd name="G0" fmla="+- 491 0 0"/>
                <a:gd name="G1" fmla="+- 0 0 0"/>
                <a:gd name="G2" fmla="+- 21600 0 0"/>
                <a:gd name="T0" fmla="*/ 22091 w 22091"/>
                <a:gd name="T1" fmla="*/ 0 h 21600"/>
                <a:gd name="T2" fmla="*/ 0 w 22091"/>
                <a:gd name="T3" fmla="*/ 21594 h 21600"/>
                <a:gd name="T4" fmla="*/ 491 w 2209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91" h="21600" fill="none" extrusionOk="0">
                  <a:moveTo>
                    <a:pt x="22091" y="0"/>
                  </a:moveTo>
                  <a:cubicBezTo>
                    <a:pt x="22091" y="11929"/>
                    <a:pt x="12420" y="21600"/>
                    <a:pt x="491" y="21600"/>
                  </a:cubicBezTo>
                  <a:cubicBezTo>
                    <a:pt x="327" y="21600"/>
                    <a:pt x="163" y="21598"/>
                    <a:pt x="-1" y="21594"/>
                  </a:cubicBezTo>
                </a:path>
                <a:path w="22091" h="21600" stroke="0" extrusionOk="0">
                  <a:moveTo>
                    <a:pt x="22091" y="0"/>
                  </a:moveTo>
                  <a:cubicBezTo>
                    <a:pt x="22091" y="11929"/>
                    <a:pt x="12420" y="21600"/>
                    <a:pt x="491" y="21600"/>
                  </a:cubicBezTo>
                  <a:cubicBezTo>
                    <a:pt x="327" y="21600"/>
                    <a:pt x="163" y="21598"/>
                    <a:pt x="-1" y="21594"/>
                  </a:cubicBezTo>
                  <a:lnTo>
                    <a:pt x="49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1816" y="1575"/>
              <a:ext cx="61" cy="53"/>
            </a:xfrm>
            <a:custGeom>
              <a:avLst/>
              <a:gdLst>
                <a:gd name="T0" fmla="*/ 171 w 171"/>
                <a:gd name="T1" fmla="*/ 156 h 171"/>
                <a:gd name="T2" fmla="*/ 156 w 171"/>
                <a:gd name="T3" fmla="*/ 171 h 171"/>
                <a:gd name="T4" fmla="*/ 0 w 171"/>
                <a:gd name="T5" fmla="*/ 16 h 171"/>
                <a:gd name="T6" fmla="*/ 16 w 171"/>
                <a:gd name="T7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1" h="171">
                  <a:moveTo>
                    <a:pt x="171" y="156"/>
                  </a:moveTo>
                  <a:lnTo>
                    <a:pt x="156" y="171"/>
                  </a:lnTo>
                  <a:lnTo>
                    <a:pt x="0" y="16"/>
                  </a:lnTo>
                  <a:lnTo>
                    <a:pt x="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Line 169"/>
            <p:cNvSpPr>
              <a:spLocks noChangeShapeType="1"/>
            </p:cNvSpPr>
            <p:nvPr/>
          </p:nvSpPr>
          <p:spPr bwMode="auto">
            <a:xfrm flipH="1">
              <a:off x="1816" y="1575"/>
              <a:ext cx="6" cy="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Line 170"/>
            <p:cNvSpPr>
              <a:spLocks noChangeShapeType="1"/>
            </p:cNvSpPr>
            <p:nvPr/>
          </p:nvSpPr>
          <p:spPr bwMode="auto">
            <a:xfrm>
              <a:off x="1536" y="2229"/>
              <a:ext cx="37" cy="9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Line 171"/>
            <p:cNvSpPr>
              <a:spLocks noChangeShapeType="1"/>
            </p:cNvSpPr>
            <p:nvPr/>
          </p:nvSpPr>
          <p:spPr bwMode="auto">
            <a:xfrm>
              <a:off x="1614" y="2246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Line 172"/>
            <p:cNvSpPr>
              <a:spLocks noChangeShapeType="1"/>
            </p:cNvSpPr>
            <p:nvPr/>
          </p:nvSpPr>
          <p:spPr bwMode="auto">
            <a:xfrm>
              <a:off x="1691" y="2262"/>
              <a:ext cx="38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Line 173"/>
            <p:cNvSpPr>
              <a:spLocks noChangeShapeType="1"/>
            </p:cNvSpPr>
            <p:nvPr/>
          </p:nvSpPr>
          <p:spPr bwMode="auto">
            <a:xfrm>
              <a:off x="1769" y="2278"/>
              <a:ext cx="38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Line 174"/>
            <p:cNvSpPr>
              <a:spLocks noChangeShapeType="1"/>
            </p:cNvSpPr>
            <p:nvPr/>
          </p:nvSpPr>
          <p:spPr bwMode="auto">
            <a:xfrm>
              <a:off x="1847" y="2294"/>
              <a:ext cx="38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175"/>
            <p:cNvSpPr>
              <a:spLocks noChangeShapeType="1"/>
            </p:cNvSpPr>
            <p:nvPr/>
          </p:nvSpPr>
          <p:spPr bwMode="auto">
            <a:xfrm>
              <a:off x="1925" y="2311"/>
              <a:ext cx="38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Line 176"/>
            <p:cNvSpPr>
              <a:spLocks noChangeShapeType="1"/>
            </p:cNvSpPr>
            <p:nvPr/>
          </p:nvSpPr>
          <p:spPr bwMode="auto">
            <a:xfrm>
              <a:off x="2003" y="2327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Line 177"/>
            <p:cNvSpPr>
              <a:spLocks noChangeShapeType="1"/>
            </p:cNvSpPr>
            <p:nvPr/>
          </p:nvSpPr>
          <p:spPr bwMode="auto">
            <a:xfrm>
              <a:off x="2081" y="2343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Line 178"/>
            <p:cNvSpPr>
              <a:spLocks noChangeShapeType="1"/>
            </p:cNvSpPr>
            <p:nvPr/>
          </p:nvSpPr>
          <p:spPr bwMode="auto">
            <a:xfrm>
              <a:off x="2158" y="2359"/>
              <a:ext cx="38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Line 179"/>
            <p:cNvSpPr>
              <a:spLocks noChangeShapeType="1"/>
            </p:cNvSpPr>
            <p:nvPr/>
          </p:nvSpPr>
          <p:spPr bwMode="auto">
            <a:xfrm>
              <a:off x="2236" y="2375"/>
              <a:ext cx="38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Line 180"/>
            <p:cNvSpPr>
              <a:spLocks noChangeShapeType="1"/>
            </p:cNvSpPr>
            <p:nvPr/>
          </p:nvSpPr>
          <p:spPr bwMode="auto">
            <a:xfrm>
              <a:off x="2314" y="2392"/>
              <a:ext cx="38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Line 181"/>
            <p:cNvSpPr>
              <a:spLocks noChangeShapeType="1"/>
            </p:cNvSpPr>
            <p:nvPr/>
          </p:nvSpPr>
          <p:spPr bwMode="auto">
            <a:xfrm>
              <a:off x="2392" y="2408"/>
              <a:ext cx="38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Line 182"/>
            <p:cNvSpPr>
              <a:spLocks noChangeShapeType="1"/>
            </p:cNvSpPr>
            <p:nvPr/>
          </p:nvSpPr>
          <p:spPr bwMode="auto">
            <a:xfrm>
              <a:off x="2470" y="2424"/>
              <a:ext cx="37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Line 183"/>
            <p:cNvSpPr>
              <a:spLocks noChangeShapeType="1"/>
            </p:cNvSpPr>
            <p:nvPr/>
          </p:nvSpPr>
          <p:spPr bwMode="auto">
            <a:xfrm>
              <a:off x="2548" y="2440"/>
              <a:ext cx="35" cy="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Line 184"/>
            <p:cNvSpPr>
              <a:spLocks noChangeShapeType="1"/>
            </p:cNvSpPr>
            <p:nvPr/>
          </p:nvSpPr>
          <p:spPr bwMode="auto">
            <a:xfrm>
              <a:off x="2623" y="2456"/>
              <a:ext cx="35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Line 185"/>
            <p:cNvSpPr>
              <a:spLocks noChangeShapeType="1"/>
            </p:cNvSpPr>
            <p:nvPr/>
          </p:nvSpPr>
          <p:spPr bwMode="auto">
            <a:xfrm flipH="1">
              <a:off x="3798" y="6692"/>
              <a:ext cx="17" cy="1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04800" y="533400"/>
            <a:ext cx="6380163" cy="8413750"/>
            <a:chOff x="274" y="336"/>
            <a:chExt cx="4019" cy="530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74" y="336"/>
              <a:ext cx="3806" cy="5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205"/>
            <p:cNvGrpSpPr>
              <a:grpSpLocks/>
            </p:cNvGrpSpPr>
            <p:nvPr/>
          </p:nvGrpSpPr>
          <p:grpSpPr bwMode="auto">
            <a:xfrm>
              <a:off x="301" y="363"/>
              <a:ext cx="3992" cy="5092"/>
              <a:chOff x="301" y="363"/>
              <a:chExt cx="3992" cy="5092"/>
            </a:xfrm>
          </p:grpSpPr>
          <p:sp>
            <p:nvSpPr>
              <p:cNvPr id="2135" name="Rectangle 5"/>
              <p:cNvSpPr>
                <a:spLocks noChangeArrowheads="1"/>
              </p:cNvSpPr>
              <p:nvPr/>
            </p:nvSpPr>
            <p:spPr bwMode="auto">
              <a:xfrm>
                <a:off x="301" y="4430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6" name="Rectangle 6"/>
              <p:cNvSpPr>
                <a:spLocks noChangeArrowheads="1"/>
              </p:cNvSpPr>
              <p:nvPr/>
            </p:nvSpPr>
            <p:spPr bwMode="auto">
              <a:xfrm>
                <a:off x="301" y="2359"/>
                <a:ext cx="1760" cy="994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7" name="Rectangle 7"/>
              <p:cNvSpPr>
                <a:spLocks noChangeArrowheads="1"/>
              </p:cNvSpPr>
              <p:nvPr/>
            </p:nvSpPr>
            <p:spPr bwMode="auto">
              <a:xfrm>
                <a:off x="301" y="3395"/>
                <a:ext cx="1760" cy="99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8" name="Rectangle 8"/>
              <p:cNvSpPr>
                <a:spLocks noChangeArrowheads="1"/>
              </p:cNvSpPr>
              <p:nvPr/>
            </p:nvSpPr>
            <p:spPr bwMode="auto">
              <a:xfrm>
                <a:off x="706" y="510"/>
                <a:ext cx="3049" cy="1723"/>
              </a:xfrm>
              <a:prstGeom prst="rect">
                <a:avLst/>
              </a:prstGeom>
              <a:noFill/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9" name="Oval 9"/>
              <p:cNvSpPr>
                <a:spLocks noChangeArrowheads="1"/>
              </p:cNvSpPr>
              <p:nvPr/>
            </p:nvSpPr>
            <p:spPr bwMode="auto">
              <a:xfrm>
                <a:off x="906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0" name="Rectangle 10"/>
              <p:cNvSpPr>
                <a:spLocks noChangeArrowheads="1"/>
              </p:cNvSpPr>
              <p:nvPr/>
            </p:nvSpPr>
            <p:spPr bwMode="auto">
              <a:xfrm>
                <a:off x="1683" y="1262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1" name="Oval 11"/>
              <p:cNvSpPr>
                <a:spLocks noChangeArrowheads="1"/>
              </p:cNvSpPr>
              <p:nvPr/>
            </p:nvSpPr>
            <p:spPr bwMode="auto">
              <a:xfrm>
                <a:off x="1675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2" name="Rectangle 12"/>
              <p:cNvSpPr>
                <a:spLocks noChangeArrowheads="1"/>
              </p:cNvSpPr>
              <p:nvPr/>
            </p:nvSpPr>
            <p:spPr bwMode="auto">
              <a:xfrm>
                <a:off x="2050" y="1278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3" name="Oval 13"/>
              <p:cNvSpPr>
                <a:spLocks noChangeArrowheads="1"/>
              </p:cNvSpPr>
              <p:nvPr/>
            </p:nvSpPr>
            <p:spPr bwMode="auto">
              <a:xfrm>
                <a:off x="1930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4" name="Rectangle 14"/>
              <p:cNvSpPr>
                <a:spLocks noChangeArrowheads="1"/>
              </p:cNvSpPr>
              <p:nvPr/>
            </p:nvSpPr>
            <p:spPr bwMode="auto">
              <a:xfrm>
                <a:off x="2485" y="1305"/>
                <a:ext cx="157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5" name="Rectangle 15"/>
              <p:cNvSpPr>
                <a:spLocks noChangeArrowheads="1"/>
              </p:cNvSpPr>
              <p:nvPr/>
            </p:nvSpPr>
            <p:spPr bwMode="auto">
              <a:xfrm>
                <a:off x="2185" y="1477"/>
                <a:ext cx="106" cy="106"/>
              </a:xfrm>
              <a:prstGeom prst="rect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6" name="Line 16"/>
              <p:cNvSpPr>
                <a:spLocks noChangeShapeType="1"/>
              </p:cNvSpPr>
              <p:nvPr/>
            </p:nvSpPr>
            <p:spPr bwMode="auto">
              <a:xfrm>
                <a:off x="2185" y="1477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7" name="Line 17"/>
              <p:cNvSpPr>
                <a:spLocks noChangeShapeType="1"/>
              </p:cNvSpPr>
              <p:nvPr/>
            </p:nvSpPr>
            <p:spPr bwMode="auto">
              <a:xfrm flipV="1">
                <a:off x="2185" y="1477"/>
                <a:ext cx="101" cy="10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8" name="Rectangle 18"/>
              <p:cNvSpPr>
                <a:spLocks noChangeArrowheads="1"/>
              </p:cNvSpPr>
              <p:nvPr/>
            </p:nvSpPr>
            <p:spPr bwMode="auto">
              <a:xfrm>
                <a:off x="1418" y="1135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49" name="Oval 19"/>
              <p:cNvSpPr>
                <a:spLocks noChangeArrowheads="1"/>
              </p:cNvSpPr>
              <p:nvPr/>
            </p:nvSpPr>
            <p:spPr bwMode="auto">
              <a:xfrm>
                <a:off x="2445" y="1477"/>
                <a:ext cx="106" cy="106"/>
              </a:xfrm>
              <a:prstGeom prst="ellipse">
                <a:avLst/>
              </a:prstGeom>
              <a:solidFill>
                <a:srgbClr val="C0C0C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0" name="Rectangle 20"/>
              <p:cNvSpPr>
                <a:spLocks noChangeArrowheads="1"/>
              </p:cNvSpPr>
              <p:nvPr/>
            </p:nvSpPr>
            <p:spPr bwMode="auto">
              <a:xfrm>
                <a:off x="2188" y="11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1" name="Oval 21"/>
              <p:cNvSpPr>
                <a:spLocks noChangeArrowheads="1"/>
              </p:cNvSpPr>
              <p:nvPr/>
            </p:nvSpPr>
            <p:spPr bwMode="auto">
              <a:xfrm>
                <a:off x="2700" y="1477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2" name="Rectangle 22"/>
              <p:cNvSpPr>
                <a:spLocks noChangeArrowheads="1"/>
              </p:cNvSpPr>
              <p:nvPr/>
            </p:nvSpPr>
            <p:spPr bwMode="auto">
              <a:xfrm>
                <a:off x="2702" y="11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3" name="Oval 23"/>
              <p:cNvSpPr>
                <a:spLocks noChangeArrowheads="1"/>
              </p:cNvSpPr>
              <p:nvPr/>
            </p:nvSpPr>
            <p:spPr bwMode="auto">
              <a:xfrm>
                <a:off x="2954" y="1477"/>
                <a:ext cx="107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4" name="Rectangle 24"/>
              <p:cNvSpPr>
                <a:spLocks noChangeArrowheads="1"/>
              </p:cNvSpPr>
              <p:nvPr/>
            </p:nvSpPr>
            <p:spPr bwMode="auto">
              <a:xfrm>
                <a:off x="2963" y="1262"/>
                <a:ext cx="165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5" name="Oval 25"/>
              <p:cNvSpPr>
                <a:spLocks noChangeArrowheads="1"/>
              </p:cNvSpPr>
              <p:nvPr/>
            </p:nvSpPr>
            <p:spPr bwMode="auto">
              <a:xfrm>
                <a:off x="2185" y="1636"/>
                <a:ext cx="106" cy="107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6" name="Rectangle 26"/>
              <p:cNvSpPr>
                <a:spLocks noChangeArrowheads="1"/>
              </p:cNvSpPr>
              <p:nvPr/>
            </p:nvSpPr>
            <p:spPr bwMode="auto">
              <a:xfrm>
                <a:off x="908" y="11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7" name="Oval 27"/>
              <p:cNvSpPr>
                <a:spLocks noChangeArrowheads="1"/>
              </p:cNvSpPr>
              <p:nvPr/>
            </p:nvSpPr>
            <p:spPr bwMode="auto">
              <a:xfrm>
                <a:off x="2179" y="1912"/>
                <a:ext cx="107" cy="107"/>
              </a:xfrm>
              <a:prstGeom prst="ellipse">
                <a:avLst/>
              </a:prstGeom>
              <a:solidFill>
                <a:srgbClr val="000000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8" name="Rectangle 28"/>
              <p:cNvSpPr>
                <a:spLocks noChangeArrowheads="1"/>
              </p:cNvSpPr>
              <p:nvPr/>
            </p:nvSpPr>
            <p:spPr bwMode="auto">
              <a:xfrm>
                <a:off x="3339" y="1114"/>
                <a:ext cx="17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59" name="Oval 29"/>
              <p:cNvSpPr>
                <a:spLocks noChangeArrowheads="1"/>
              </p:cNvSpPr>
              <p:nvPr/>
            </p:nvSpPr>
            <p:spPr bwMode="auto">
              <a:xfrm>
                <a:off x="1447" y="1663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0" name="Rectangle 30"/>
              <p:cNvSpPr>
                <a:spLocks noChangeArrowheads="1"/>
              </p:cNvSpPr>
              <p:nvPr/>
            </p:nvSpPr>
            <p:spPr bwMode="auto">
              <a:xfrm>
                <a:off x="1519" y="726"/>
                <a:ext cx="253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1" name="Oval 31"/>
              <p:cNvSpPr>
                <a:spLocks noChangeArrowheads="1"/>
              </p:cNvSpPr>
              <p:nvPr/>
            </p:nvSpPr>
            <p:spPr bwMode="auto">
              <a:xfrm>
                <a:off x="3204" y="1674"/>
                <a:ext cx="106" cy="106"/>
              </a:xfrm>
              <a:prstGeom prst="ellipse">
                <a:avLst/>
              </a:prstGeom>
              <a:solidFill>
                <a:srgbClr val="FFFFFF"/>
              </a:solidFill>
              <a:ln w="11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2" name="Rectangle 32"/>
              <p:cNvSpPr>
                <a:spLocks noChangeArrowheads="1"/>
              </p:cNvSpPr>
              <p:nvPr/>
            </p:nvSpPr>
            <p:spPr bwMode="auto">
              <a:xfrm>
                <a:off x="2923" y="726"/>
                <a:ext cx="261" cy="1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7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3" name="Oval 33"/>
              <p:cNvSpPr>
                <a:spLocks noChangeArrowheads="1"/>
              </p:cNvSpPr>
              <p:nvPr/>
            </p:nvSpPr>
            <p:spPr bwMode="auto">
              <a:xfrm>
                <a:off x="452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4" name="Rectangle 34"/>
              <p:cNvSpPr>
                <a:spLocks noChangeArrowheads="1"/>
              </p:cNvSpPr>
              <p:nvPr/>
            </p:nvSpPr>
            <p:spPr bwMode="auto">
              <a:xfrm>
                <a:off x="900" y="2884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5" name="Oval 35"/>
              <p:cNvSpPr>
                <a:spLocks noChangeArrowheads="1"/>
              </p:cNvSpPr>
              <p:nvPr/>
            </p:nvSpPr>
            <p:spPr bwMode="auto">
              <a:xfrm>
                <a:off x="892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6" name="Rectangle 36"/>
              <p:cNvSpPr>
                <a:spLocks noChangeArrowheads="1"/>
              </p:cNvSpPr>
              <p:nvPr/>
            </p:nvSpPr>
            <p:spPr bwMode="auto">
              <a:xfrm>
                <a:off x="1118" y="288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7" name="Oval 37"/>
              <p:cNvSpPr>
                <a:spLocks noChangeArrowheads="1"/>
              </p:cNvSpPr>
              <p:nvPr/>
            </p:nvSpPr>
            <p:spPr bwMode="auto">
              <a:xfrm>
                <a:off x="1041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8" name="Rectangle 38"/>
              <p:cNvSpPr>
                <a:spLocks noChangeArrowheads="1"/>
              </p:cNvSpPr>
              <p:nvPr/>
            </p:nvSpPr>
            <p:spPr bwMode="auto">
              <a:xfrm>
                <a:off x="1415" y="288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69" name="Rectangle 39"/>
              <p:cNvSpPr>
                <a:spLocks noChangeArrowheads="1"/>
              </p:cNvSpPr>
              <p:nvPr/>
            </p:nvSpPr>
            <p:spPr bwMode="auto">
              <a:xfrm>
                <a:off x="1189" y="3008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0" name="Line 40"/>
              <p:cNvSpPr>
                <a:spLocks noChangeShapeType="1"/>
              </p:cNvSpPr>
              <p:nvPr/>
            </p:nvSpPr>
            <p:spPr bwMode="auto">
              <a:xfrm>
                <a:off x="1189" y="300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1" name="Line 41"/>
              <p:cNvSpPr>
                <a:spLocks noChangeShapeType="1"/>
              </p:cNvSpPr>
              <p:nvPr/>
            </p:nvSpPr>
            <p:spPr bwMode="auto">
              <a:xfrm flipV="1">
                <a:off x="1189" y="300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2" name="Rectangle 42"/>
              <p:cNvSpPr>
                <a:spLocks noChangeArrowheads="1"/>
              </p:cNvSpPr>
              <p:nvPr/>
            </p:nvSpPr>
            <p:spPr bwMode="auto">
              <a:xfrm>
                <a:off x="733" y="2783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3" name="Oval 43"/>
              <p:cNvSpPr>
                <a:spLocks noChangeArrowheads="1"/>
              </p:cNvSpPr>
              <p:nvPr/>
            </p:nvSpPr>
            <p:spPr bwMode="auto">
              <a:xfrm>
                <a:off x="1338" y="300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4" name="Rectangle 44"/>
              <p:cNvSpPr>
                <a:spLocks noChangeArrowheads="1"/>
              </p:cNvSpPr>
              <p:nvPr/>
            </p:nvSpPr>
            <p:spPr bwMode="auto">
              <a:xfrm>
                <a:off x="1046" y="279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5" name="Oval 45"/>
              <p:cNvSpPr>
                <a:spLocks noChangeArrowheads="1"/>
              </p:cNvSpPr>
              <p:nvPr/>
            </p:nvSpPr>
            <p:spPr bwMode="auto">
              <a:xfrm>
                <a:off x="1487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6" name="Rectangle 46"/>
              <p:cNvSpPr>
                <a:spLocks noChangeArrowheads="1"/>
              </p:cNvSpPr>
              <p:nvPr/>
            </p:nvSpPr>
            <p:spPr bwMode="auto">
              <a:xfrm>
                <a:off x="1338" y="279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7" name="Oval 47"/>
              <p:cNvSpPr>
                <a:spLocks noChangeArrowheads="1"/>
              </p:cNvSpPr>
              <p:nvPr/>
            </p:nvSpPr>
            <p:spPr bwMode="auto">
              <a:xfrm>
                <a:off x="1635" y="300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8" name="Rectangle 48"/>
              <p:cNvSpPr>
                <a:spLocks noChangeArrowheads="1"/>
              </p:cNvSpPr>
              <p:nvPr/>
            </p:nvSpPr>
            <p:spPr bwMode="auto">
              <a:xfrm>
                <a:off x="1638" y="2884"/>
                <a:ext cx="101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79" name="Oval 49"/>
              <p:cNvSpPr>
                <a:spLocks noChangeArrowheads="1"/>
              </p:cNvSpPr>
              <p:nvPr/>
            </p:nvSpPr>
            <p:spPr bwMode="auto">
              <a:xfrm>
                <a:off x="1189" y="309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0" name="Rectangle 50"/>
              <p:cNvSpPr>
                <a:spLocks noChangeArrowheads="1"/>
              </p:cNvSpPr>
              <p:nvPr/>
            </p:nvSpPr>
            <p:spPr bwMode="auto">
              <a:xfrm>
                <a:off x="452" y="27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1" name="Oval 51"/>
              <p:cNvSpPr>
                <a:spLocks noChangeArrowheads="1"/>
              </p:cNvSpPr>
              <p:nvPr/>
            </p:nvSpPr>
            <p:spPr bwMode="auto">
              <a:xfrm>
                <a:off x="1189" y="3258"/>
                <a:ext cx="62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2" name="Rectangle 52"/>
              <p:cNvSpPr>
                <a:spLocks noChangeArrowheads="1"/>
              </p:cNvSpPr>
              <p:nvPr/>
            </p:nvSpPr>
            <p:spPr bwMode="auto">
              <a:xfrm>
                <a:off x="1784" y="279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3" name="Oval 53"/>
              <p:cNvSpPr>
                <a:spLocks noChangeArrowheads="1"/>
              </p:cNvSpPr>
              <p:nvPr/>
            </p:nvSpPr>
            <p:spPr bwMode="auto">
              <a:xfrm>
                <a:off x="744" y="312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4" name="Rectangle 54"/>
              <p:cNvSpPr>
                <a:spLocks noChangeArrowheads="1"/>
              </p:cNvSpPr>
              <p:nvPr/>
            </p:nvSpPr>
            <p:spPr bwMode="auto">
              <a:xfrm>
                <a:off x="1094" y="257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5" name="Oval 55"/>
              <p:cNvSpPr>
                <a:spLocks noChangeArrowheads="1"/>
              </p:cNvSpPr>
              <p:nvPr/>
            </p:nvSpPr>
            <p:spPr bwMode="auto">
              <a:xfrm>
                <a:off x="1779" y="3120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6" name="Rectangle 56"/>
              <p:cNvSpPr>
                <a:spLocks noChangeArrowheads="1"/>
              </p:cNvSpPr>
              <p:nvPr/>
            </p:nvSpPr>
            <p:spPr bwMode="auto">
              <a:xfrm>
                <a:off x="1933" y="272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7" name="Oval 57"/>
              <p:cNvSpPr>
                <a:spLocks noChangeArrowheads="1"/>
              </p:cNvSpPr>
              <p:nvPr/>
            </p:nvSpPr>
            <p:spPr bwMode="auto">
              <a:xfrm>
                <a:off x="452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8" name="Rectangle 58"/>
              <p:cNvSpPr>
                <a:spLocks noChangeArrowheads="1"/>
              </p:cNvSpPr>
              <p:nvPr/>
            </p:nvSpPr>
            <p:spPr bwMode="auto">
              <a:xfrm>
                <a:off x="900" y="495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89" name="Oval 59"/>
              <p:cNvSpPr>
                <a:spLocks noChangeArrowheads="1"/>
              </p:cNvSpPr>
              <p:nvPr/>
            </p:nvSpPr>
            <p:spPr bwMode="auto">
              <a:xfrm>
                <a:off x="892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0" name="Rectangle 60"/>
              <p:cNvSpPr>
                <a:spLocks noChangeArrowheads="1"/>
              </p:cNvSpPr>
              <p:nvPr/>
            </p:nvSpPr>
            <p:spPr bwMode="auto">
              <a:xfrm>
                <a:off x="1190" y="495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1" name="Oval 61"/>
              <p:cNvSpPr>
                <a:spLocks noChangeArrowheads="1"/>
              </p:cNvSpPr>
              <p:nvPr/>
            </p:nvSpPr>
            <p:spPr bwMode="auto">
              <a:xfrm>
                <a:off x="1041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2" name="Rectangle 62"/>
              <p:cNvSpPr>
                <a:spLocks noChangeArrowheads="1"/>
              </p:cNvSpPr>
              <p:nvPr/>
            </p:nvSpPr>
            <p:spPr bwMode="auto">
              <a:xfrm>
                <a:off x="1489" y="4954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3" name="Rectangle 63"/>
              <p:cNvSpPr>
                <a:spLocks noChangeArrowheads="1"/>
              </p:cNvSpPr>
              <p:nvPr/>
            </p:nvSpPr>
            <p:spPr bwMode="auto">
              <a:xfrm>
                <a:off x="1189" y="5078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4" name="Line 64"/>
              <p:cNvSpPr>
                <a:spLocks noChangeShapeType="1"/>
              </p:cNvSpPr>
              <p:nvPr/>
            </p:nvSpPr>
            <p:spPr bwMode="auto">
              <a:xfrm>
                <a:off x="1189" y="507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5" name="Line 65"/>
              <p:cNvSpPr>
                <a:spLocks noChangeShapeType="1"/>
              </p:cNvSpPr>
              <p:nvPr/>
            </p:nvSpPr>
            <p:spPr bwMode="auto">
              <a:xfrm flipV="1">
                <a:off x="1189" y="5078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6" name="Rectangle 66"/>
              <p:cNvSpPr>
                <a:spLocks noChangeArrowheads="1"/>
              </p:cNvSpPr>
              <p:nvPr/>
            </p:nvSpPr>
            <p:spPr bwMode="auto">
              <a:xfrm>
                <a:off x="672" y="4874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7" name="Oval 67"/>
              <p:cNvSpPr>
                <a:spLocks noChangeArrowheads="1"/>
              </p:cNvSpPr>
              <p:nvPr/>
            </p:nvSpPr>
            <p:spPr bwMode="auto">
              <a:xfrm>
                <a:off x="1338" y="5078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8" name="Rectangle 68"/>
              <p:cNvSpPr>
                <a:spLocks noChangeArrowheads="1"/>
              </p:cNvSpPr>
              <p:nvPr/>
            </p:nvSpPr>
            <p:spPr bwMode="auto">
              <a:xfrm>
                <a:off x="898" y="486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199" name="Oval 69"/>
              <p:cNvSpPr>
                <a:spLocks noChangeArrowheads="1"/>
              </p:cNvSpPr>
              <p:nvPr/>
            </p:nvSpPr>
            <p:spPr bwMode="auto">
              <a:xfrm>
                <a:off x="1487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0" name="Rectangle 70"/>
              <p:cNvSpPr>
                <a:spLocks noChangeArrowheads="1"/>
              </p:cNvSpPr>
              <p:nvPr/>
            </p:nvSpPr>
            <p:spPr bwMode="auto">
              <a:xfrm>
                <a:off x="1190" y="486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1" name="Oval 71"/>
              <p:cNvSpPr>
                <a:spLocks noChangeArrowheads="1"/>
              </p:cNvSpPr>
              <p:nvPr/>
            </p:nvSpPr>
            <p:spPr bwMode="auto">
              <a:xfrm>
                <a:off x="1635" y="5078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2" name="Rectangle 72"/>
              <p:cNvSpPr>
                <a:spLocks noChangeArrowheads="1"/>
              </p:cNvSpPr>
              <p:nvPr/>
            </p:nvSpPr>
            <p:spPr bwMode="auto">
              <a:xfrm>
                <a:off x="1487" y="487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3" name="Oval 73"/>
              <p:cNvSpPr>
                <a:spLocks noChangeArrowheads="1"/>
              </p:cNvSpPr>
              <p:nvPr/>
            </p:nvSpPr>
            <p:spPr bwMode="auto">
              <a:xfrm>
                <a:off x="1189" y="5168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4" name="Rectangle 74"/>
              <p:cNvSpPr>
                <a:spLocks noChangeArrowheads="1"/>
              </p:cNvSpPr>
              <p:nvPr/>
            </p:nvSpPr>
            <p:spPr bwMode="auto">
              <a:xfrm>
                <a:off x="452" y="479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5" name="Oval 75"/>
              <p:cNvSpPr>
                <a:spLocks noChangeArrowheads="1"/>
              </p:cNvSpPr>
              <p:nvPr/>
            </p:nvSpPr>
            <p:spPr bwMode="auto">
              <a:xfrm>
                <a:off x="1195" y="5317"/>
                <a:ext cx="61" cy="61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6" name="Rectangle 76"/>
              <p:cNvSpPr>
                <a:spLocks noChangeArrowheads="1"/>
              </p:cNvSpPr>
              <p:nvPr/>
            </p:nvSpPr>
            <p:spPr bwMode="auto">
              <a:xfrm>
                <a:off x="1859" y="479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7" name="Oval 77"/>
              <p:cNvSpPr>
                <a:spLocks noChangeArrowheads="1"/>
              </p:cNvSpPr>
              <p:nvPr/>
            </p:nvSpPr>
            <p:spPr bwMode="auto">
              <a:xfrm>
                <a:off x="744" y="5184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8" name="Rectangle 78"/>
              <p:cNvSpPr>
                <a:spLocks noChangeArrowheads="1"/>
              </p:cNvSpPr>
              <p:nvPr/>
            </p:nvSpPr>
            <p:spPr bwMode="auto">
              <a:xfrm>
                <a:off x="1094" y="4646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09" name="Oval 79"/>
              <p:cNvSpPr>
                <a:spLocks noChangeArrowheads="1"/>
              </p:cNvSpPr>
              <p:nvPr/>
            </p:nvSpPr>
            <p:spPr bwMode="auto">
              <a:xfrm>
                <a:off x="1779" y="5184"/>
                <a:ext cx="61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0" name="Rectangle 80"/>
              <p:cNvSpPr>
                <a:spLocks noChangeArrowheads="1"/>
              </p:cNvSpPr>
              <p:nvPr/>
            </p:nvSpPr>
            <p:spPr bwMode="auto">
              <a:xfrm>
                <a:off x="1686" y="4943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1" name="Oval 81"/>
              <p:cNvSpPr>
                <a:spLocks noChangeArrowheads="1"/>
              </p:cNvSpPr>
              <p:nvPr/>
            </p:nvSpPr>
            <p:spPr bwMode="auto">
              <a:xfrm>
                <a:off x="452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2" name="Rectangle 82"/>
              <p:cNvSpPr>
                <a:spLocks noChangeArrowheads="1"/>
              </p:cNvSpPr>
              <p:nvPr/>
            </p:nvSpPr>
            <p:spPr bwMode="auto">
              <a:xfrm>
                <a:off x="900" y="391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3" name="Oval 83"/>
              <p:cNvSpPr>
                <a:spLocks noChangeArrowheads="1"/>
              </p:cNvSpPr>
              <p:nvPr/>
            </p:nvSpPr>
            <p:spPr bwMode="auto">
              <a:xfrm>
                <a:off x="892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4" name="Rectangle 84"/>
              <p:cNvSpPr>
                <a:spLocks noChangeArrowheads="1"/>
              </p:cNvSpPr>
              <p:nvPr/>
            </p:nvSpPr>
            <p:spPr bwMode="auto">
              <a:xfrm>
                <a:off x="1190" y="391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N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5" name="Oval 85"/>
              <p:cNvSpPr>
                <a:spLocks noChangeArrowheads="1"/>
              </p:cNvSpPr>
              <p:nvPr/>
            </p:nvSpPr>
            <p:spPr bwMode="auto">
              <a:xfrm>
                <a:off x="1041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6" name="Rectangle 86"/>
              <p:cNvSpPr>
                <a:spLocks noChangeArrowheads="1"/>
              </p:cNvSpPr>
              <p:nvPr/>
            </p:nvSpPr>
            <p:spPr bwMode="auto">
              <a:xfrm>
                <a:off x="1489" y="3919"/>
                <a:ext cx="9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17" name="Rectangle 87"/>
              <p:cNvSpPr>
                <a:spLocks noChangeArrowheads="1"/>
              </p:cNvSpPr>
              <p:nvPr/>
            </p:nvSpPr>
            <p:spPr bwMode="auto">
              <a:xfrm>
                <a:off x="1189" y="4043"/>
                <a:ext cx="62" cy="61"/>
              </a:xfrm>
              <a:prstGeom prst="rect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8" name="Line 88"/>
              <p:cNvSpPr>
                <a:spLocks noChangeShapeType="1"/>
              </p:cNvSpPr>
              <p:nvPr/>
            </p:nvSpPr>
            <p:spPr bwMode="auto">
              <a:xfrm>
                <a:off x="1189" y="4043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9" name="Line 89"/>
              <p:cNvSpPr>
                <a:spLocks noChangeShapeType="1"/>
              </p:cNvSpPr>
              <p:nvPr/>
            </p:nvSpPr>
            <p:spPr bwMode="auto">
              <a:xfrm flipV="1">
                <a:off x="1189" y="4043"/>
                <a:ext cx="62" cy="6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0" name="Rectangle 90"/>
              <p:cNvSpPr>
                <a:spLocks noChangeArrowheads="1"/>
              </p:cNvSpPr>
              <p:nvPr/>
            </p:nvSpPr>
            <p:spPr bwMode="auto">
              <a:xfrm>
                <a:off x="749" y="3828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1" name="Oval 91"/>
              <p:cNvSpPr>
                <a:spLocks noChangeArrowheads="1"/>
              </p:cNvSpPr>
              <p:nvPr/>
            </p:nvSpPr>
            <p:spPr bwMode="auto">
              <a:xfrm>
                <a:off x="1338" y="4043"/>
                <a:ext cx="61" cy="61"/>
              </a:xfrm>
              <a:prstGeom prst="ellipse">
                <a:avLst/>
              </a:prstGeom>
              <a:solidFill>
                <a:srgbClr val="C0C0C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2" name="Rectangle 92"/>
              <p:cNvSpPr>
                <a:spLocks noChangeArrowheads="1"/>
              </p:cNvSpPr>
              <p:nvPr/>
            </p:nvSpPr>
            <p:spPr bwMode="auto">
              <a:xfrm>
                <a:off x="1046" y="383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3" name="Oval 93"/>
              <p:cNvSpPr>
                <a:spLocks noChangeArrowheads="1"/>
              </p:cNvSpPr>
              <p:nvPr/>
            </p:nvSpPr>
            <p:spPr bwMode="auto">
              <a:xfrm>
                <a:off x="1487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4" name="Rectangle 94"/>
              <p:cNvSpPr>
                <a:spLocks noChangeArrowheads="1"/>
              </p:cNvSpPr>
              <p:nvPr/>
            </p:nvSpPr>
            <p:spPr bwMode="auto">
              <a:xfrm>
                <a:off x="1338" y="383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5" name="Oval 95"/>
              <p:cNvSpPr>
                <a:spLocks noChangeArrowheads="1"/>
              </p:cNvSpPr>
              <p:nvPr/>
            </p:nvSpPr>
            <p:spPr bwMode="auto">
              <a:xfrm>
                <a:off x="1635" y="4043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6" name="Rectangle 96"/>
              <p:cNvSpPr>
                <a:spLocks noChangeArrowheads="1"/>
              </p:cNvSpPr>
              <p:nvPr/>
            </p:nvSpPr>
            <p:spPr bwMode="auto">
              <a:xfrm>
                <a:off x="1636" y="3919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7" name="Oval 97"/>
              <p:cNvSpPr>
                <a:spLocks noChangeArrowheads="1"/>
              </p:cNvSpPr>
              <p:nvPr/>
            </p:nvSpPr>
            <p:spPr bwMode="auto">
              <a:xfrm>
                <a:off x="1189" y="4133"/>
                <a:ext cx="62" cy="62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8" name="Rectangle 98"/>
              <p:cNvSpPr>
                <a:spLocks noChangeArrowheads="1"/>
              </p:cNvSpPr>
              <p:nvPr/>
            </p:nvSpPr>
            <p:spPr bwMode="auto">
              <a:xfrm>
                <a:off x="452" y="383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29" name="Oval 99"/>
              <p:cNvSpPr>
                <a:spLocks noChangeArrowheads="1"/>
              </p:cNvSpPr>
              <p:nvPr/>
            </p:nvSpPr>
            <p:spPr bwMode="auto">
              <a:xfrm>
                <a:off x="1189" y="4287"/>
                <a:ext cx="62" cy="62"/>
              </a:xfrm>
              <a:prstGeom prst="ellipse">
                <a:avLst/>
              </a:pr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0" name="Rectangle 100"/>
              <p:cNvSpPr>
                <a:spLocks noChangeArrowheads="1"/>
              </p:cNvSpPr>
              <p:nvPr/>
            </p:nvSpPr>
            <p:spPr bwMode="auto">
              <a:xfrm>
                <a:off x="1859" y="3834"/>
                <a:ext cx="106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1" name="Oval 101"/>
              <p:cNvSpPr>
                <a:spLocks noChangeArrowheads="1"/>
              </p:cNvSpPr>
              <p:nvPr/>
            </p:nvSpPr>
            <p:spPr bwMode="auto">
              <a:xfrm>
                <a:off x="744" y="4155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2" name="Rectangle 102"/>
              <p:cNvSpPr>
                <a:spLocks noChangeArrowheads="1"/>
              </p:cNvSpPr>
              <p:nvPr/>
            </p:nvSpPr>
            <p:spPr bwMode="auto">
              <a:xfrm>
                <a:off x="802" y="3611"/>
                <a:ext cx="155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FS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3" name="Oval 103"/>
              <p:cNvSpPr>
                <a:spLocks noChangeArrowheads="1"/>
              </p:cNvSpPr>
              <p:nvPr/>
            </p:nvSpPr>
            <p:spPr bwMode="auto">
              <a:xfrm>
                <a:off x="1779" y="4144"/>
                <a:ext cx="61" cy="61"/>
              </a:xfrm>
              <a:prstGeom prst="ellipse">
                <a:avLst/>
              </a:prstGeom>
              <a:solidFill>
                <a:srgbClr val="FFFFFF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4" name="Rectangle 104"/>
              <p:cNvSpPr>
                <a:spLocks noChangeArrowheads="1"/>
              </p:cNvSpPr>
              <p:nvPr/>
            </p:nvSpPr>
            <p:spPr bwMode="auto">
              <a:xfrm>
                <a:off x="1612" y="3611"/>
                <a:ext cx="160" cy="1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SS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5" name="Rectangle 105"/>
              <p:cNvSpPr>
                <a:spLocks noChangeArrowheads="1"/>
              </p:cNvSpPr>
              <p:nvPr/>
            </p:nvSpPr>
            <p:spPr bwMode="auto">
              <a:xfrm>
                <a:off x="1810" y="3227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6" name="Rectangle 106"/>
              <p:cNvSpPr>
                <a:spLocks noChangeArrowheads="1"/>
              </p:cNvSpPr>
              <p:nvPr/>
            </p:nvSpPr>
            <p:spPr bwMode="auto">
              <a:xfrm>
                <a:off x="1833" y="5336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7" name="Rectangle 107"/>
              <p:cNvSpPr>
                <a:spLocks noChangeArrowheads="1"/>
              </p:cNvSpPr>
              <p:nvPr/>
            </p:nvSpPr>
            <p:spPr bwMode="auto">
              <a:xfrm>
                <a:off x="1845" y="4300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34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8" name="Rectangle 108"/>
              <p:cNvSpPr>
                <a:spLocks noChangeArrowheads="1"/>
              </p:cNvSpPr>
              <p:nvPr/>
            </p:nvSpPr>
            <p:spPr bwMode="auto">
              <a:xfrm>
                <a:off x="816" y="2043"/>
                <a:ext cx="284" cy="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0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43 def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39" name="Rectangle 109"/>
              <p:cNvSpPr>
                <a:spLocks noChangeArrowheads="1"/>
              </p:cNvSpPr>
              <p:nvPr/>
            </p:nvSpPr>
            <p:spPr bwMode="auto">
              <a:xfrm>
                <a:off x="1656" y="363"/>
                <a:ext cx="399" cy="1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PLAY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0" name="Rectangle 110"/>
              <p:cNvSpPr>
                <a:spLocks noChangeArrowheads="1"/>
              </p:cNvSpPr>
              <p:nvPr/>
            </p:nvSpPr>
            <p:spPr bwMode="auto">
              <a:xfrm>
                <a:off x="1927" y="363"/>
                <a:ext cx="790" cy="1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RED Jet F 9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1" name="Rectangle 111"/>
              <p:cNvSpPr>
                <a:spLocks noChangeArrowheads="1"/>
              </p:cNvSpPr>
              <p:nvPr/>
            </p:nvSpPr>
            <p:spPr bwMode="auto">
              <a:xfrm>
                <a:off x="2092" y="2376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2" name="Rectangle 112"/>
              <p:cNvSpPr>
                <a:spLocks noChangeArrowheads="1"/>
              </p:cNvSpPr>
              <p:nvPr/>
            </p:nvSpPr>
            <p:spPr bwMode="auto">
              <a:xfrm>
                <a:off x="2199" y="2376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3" name="Rectangle 113"/>
              <p:cNvSpPr>
                <a:spLocks noChangeArrowheads="1"/>
              </p:cNvSpPr>
              <p:nvPr/>
            </p:nvSpPr>
            <p:spPr bwMode="auto">
              <a:xfrm>
                <a:off x="2092" y="2477"/>
                <a:ext cx="6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4" name="Rectangle 114"/>
              <p:cNvSpPr>
                <a:spLocks noChangeArrowheads="1"/>
              </p:cNvSpPr>
              <p:nvPr/>
            </p:nvSpPr>
            <p:spPr bwMode="auto">
              <a:xfrm>
                <a:off x="2092" y="2578"/>
                <a:ext cx="17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5" name="Rectangle 115"/>
              <p:cNvSpPr>
                <a:spLocks noChangeArrowheads="1"/>
              </p:cNvSpPr>
              <p:nvPr/>
            </p:nvSpPr>
            <p:spPr bwMode="auto">
              <a:xfrm>
                <a:off x="2209" y="2578"/>
                <a:ext cx="59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:Gap-On-Area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6" name="Rectangle 116"/>
              <p:cNvSpPr>
                <a:spLocks noChangeArrowheads="1"/>
              </p:cNvSpPr>
              <p:nvPr/>
            </p:nvSpPr>
            <p:spPr bwMode="auto">
              <a:xfrm>
                <a:off x="2092" y="2780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7" name="Rectangle 117"/>
              <p:cNvSpPr>
                <a:spLocks noChangeArrowheads="1"/>
              </p:cNvSpPr>
              <p:nvPr/>
            </p:nvSpPr>
            <p:spPr bwMode="auto">
              <a:xfrm>
                <a:off x="2220" y="2780"/>
                <a:ext cx="220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:Pull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8" name="Rectangle 118"/>
              <p:cNvSpPr>
                <a:spLocks noChangeArrowheads="1"/>
              </p:cNvSpPr>
              <p:nvPr/>
            </p:nvSpPr>
            <p:spPr bwMode="auto">
              <a:xfrm>
                <a:off x="2092" y="298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OC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49" name="Rectangle 119"/>
              <p:cNvSpPr>
                <a:spLocks noChangeArrowheads="1"/>
              </p:cNvSpPr>
              <p:nvPr/>
            </p:nvSpPr>
            <p:spPr bwMode="auto">
              <a:xfrm>
                <a:off x="2215" y="2981"/>
                <a:ext cx="67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:Reach-On-Area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0" name="Rectangle 120"/>
              <p:cNvSpPr>
                <a:spLocks noChangeArrowheads="1"/>
              </p:cNvSpPr>
              <p:nvPr/>
            </p:nvSpPr>
            <p:spPr bwMode="auto">
              <a:xfrm>
                <a:off x="2092" y="3183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LG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1" name="Rectangle 121"/>
              <p:cNvSpPr>
                <a:spLocks noChangeArrowheads="1"/>
              </p:cNvSpPr>
              <p:nvPr/>
            </p:nvSpPr>
            <p:spPr bwMode="auto">
              <a:xfrm>
                <a:off x="2209" y="3183"/>
                <a:ext cx="261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2" name="Rectangle 122"/>
              <p:cNvSpPr>
                <a:spLocks noChangeArrowheads="1"/>
              </p:cNvSpPr>
              <p:nvPr/>
            </p:nvSpPr>
            <p:spPr bwMode="auto">
              <a:xfrm>
                <a:off x="2092" y="3385"/>
                <a:ext cx="169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LT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3" name="Rectangle 123"/>
              <p:cNvSpPr>
                <a:spLocks noChangeArrowheads="1"/>
              </p:cNvSpPr>
              <p:nvPr/>
            </p:nvSpPr>
            <p:spPr bwMode="auto">
              <a:xfrm>
                <a:off x="2199" y="3385"/>
                <a:ext cx="766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:Zone up to 1sr LB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4" name="Rectangle 124"/>
              <p:cNvSpPr>
                <a:spLocks noChangeArrowheads="1"/>
              </p:cNvSpPr>
              <p:nvPr/>
            </p:nvSpPr>
            <p:spPr bwMode="auto">
              <a:xfrm>
                <a:off x="2092" y="3586"/>
                <a:ext cx="158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SE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5" name="Rectangle 125"/>
              <p:cNvSpPr>
                <a:spLocks noChangeArrowheads="1"/>
              </p:cNvSpPr>
              <p:nvPr/>
            </p:nvSpPr>
            <p:spPr bwMode="auto">
              <a:xfrm>
                <a:off x="2193" y="3586"/>
                <a:ext cx="116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:Crack 2nd level up to safety.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6" name="Rectangle 126"/>
              <p:cNvSpPr>
                <a:spLocks noChangeArrowheads="1"/>
              </p:cNvSpPr>
              <p:nvPr/>
            </p:nvSpPr>
            <p:spPr bwMode="auto">
              <a:xfrm>
                <a:off x="2092" y="3788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QB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7" name="Rectangle 127"/>
              <p:cNvSpPr>
                <a:spLocks noChangeArrowheads="1"/>
              </p:cNvSpPr>
              <p:nvPr/>
            </p:nvSpPr>
            <p:spPr bwMode="auto">
              <a:xfrm>
                <a:off x="2215" y="3788"/>
                <a:ext cx="205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 Reverse pivot as on 28 Jet sweep. Pitch to FB @9.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8" name="Rectangle 128"/>
              <p:cNvSpPr>
                <a:spLocks noChangeArrowheads="1"/>
              </p:cNvSpPr>
              <p:nvPr/>
            </p:nvSpPr>
            <p:spPr bwMode="auto">
              <a:xfrm>
                <a:off x="2092" y="3889"/>
                <a:ext cx="56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waggle away.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59" name="Rectangle 129"/>
              <p:cNvSpPr>
                <a:spLocks noChangeArrowheads="1"/>
              </p:cNvSpPr>
              <p:nvPr/>
            </p:nvSpPr>
            <p:spPr bwMode="auto">
              <a:xfrm>
                <a:off x="2092" y="4091"/>
                <a:ext cx="185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RH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0" name="Rectangle 130"/>
              <p:cNvSpPr>
                <a:spLocks noChangeArrowheads="1"/>
              </p:cNvSpPr>
              <p:nvPr/>
            </p:nvSpPr>
            <p:spPr bwMode="auto">
              <a:xfrm>
                <a:off x="2220" y="4091"/>
                <a:ext cx="1783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:.Arc as on Jet sweep. Block safety your side.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1" name="Rectangle 131"/>
              <p:cNvSpPr>
                <a:spLocks noChangeArrowheads="1"/>
              </p:cNvSpPr>
              <p:nvPr/>
            </p:nvSpPr>
            <p:spPr bwMode="auto">
              <a:xfrm>
                <a:off x="2092" y="4292"/>
                <a:ext cx="180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LH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2" name="Rectangle 132"/>
              <p:cNvSpPr>
                <a:spLocks noChangeArrowheads="1"/>
              </p:cNvSpPr>
              <p:nvPr/>
            </p:nvSpPr>
            <p:spPr bwMode="auto">
              <a:xfrm>
                <a:off x="2209" y="4292"/>
                <a:ext cx="1149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:.Jet motion. Fake Jet sweep.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3" name="Rectangle 133"/>
              <p:cNvSpPr>
                <a:spLocks noChangeArrowheads="1"/>
              </p:cNvSpPr>
              <p:nvPr/>
            </p:nvSpPr>
            <p:spPr bwMode="auto">
              <a:xfrm>
                <a:off x="2092" y="4494"/>
                <a:ext cx="164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FB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4" name="Rectangle 134"/>
              <p:cNvSpPr>
                <a:spLocks noChangeArrowheads="1"/>
              </p:cNvSpPr>
              <p:nvPr/>
            </p:nvSpPr>
            <p:spPr bwMode="auto">
              <a:xfrm>
                <a:off x="2199" y="4494"/>
                <a:ext cx="2094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:Ball carrier. Arc left. Stay wide. You must out run 5 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5" name="Rectangle 135"/>
              <p:cNvSpPr>
                <a:spLocks noChangeArrowheads="1"/>
              </p:cNvSpPr>
              <p:nvPr/>
            </p:nvSpPr>
            <p:spPr bwMode="auto">
              <a:xfrm>
                <a:off x="2092" y="4595"/>
                <a:ext cx="438" cy="1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technique.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6" name="Rectangle 136"/>
              <p:cNvSpPr>
                <a:spLocks noChangeArrowheads="1"/>
              </p:cNvSpPr>
              <p:nvPr/>
            </p:nvSpPr>
            <p:spPr bwMode="auto">
              <a:xfrm>
                <a:off x="2092" y="4797"/>
                <a:ext cx="712" cy="1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TECHNIQUES:</a:t>
                </a:r>
                <a:endParaRPr kumimoji="0" lang="en-US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267" name="Line 137"/>
              <p:cNvSpPr>
                <a:spLocks noChangeShapeType="1"/>
              </p:cNvSpPr>
              <p:nvPr/>
            </p:nvSpPr>
            <p:spPr bwMode="auto">
              <a:xfrm>
                <a:off x="2502" y="1580"/>
                <a:ext cx="95" cy="7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8" name="Arc 138"/>
              <p:cNvSpPr>
                <a:spLocks/>
              </p:cNvSpPr>
              <p:nvPr/>
            </p:nvSpPr>
            <p:spPr bwMode="auto">
              <a:xfrm>
                <a:off x="2597" y="1347"/>
                <a:ext cx="782" cy="313"/>
              </a:xfrm>
              <a:custGeom>
                <a:avLst/>
                <a:gdLst>
                  <a:gd name="G0" fmla="+- 28 0 0"/>
                  <a:gd name="G1" fmla="+- 0 0 0"/>
                  <a:gd name="G2" fmla="+- 21600 0 0"/>
                  <a:gd name="T0" fmla="*/ 21628 w 21628"/>
                  <a:gd name="T1" fmla="*/ 0 h 21600"/>
                  <a:gd name="T2" fmla="*/ 0 w 21628"/>
                  <a:gd name="T3" fmla="*/ 21600 h 21600"/>
                  <a:gd name="T4" fmla="*/ 28 w 21628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28" h="21600" fill="none" extrusionOk="0">
                    <a:moveTo>
                      <a:pt x="21628" y="0"/>
                    </a:moveTo>
                    <a:cubicBezTo>
                      <a:pt x="21628" y="11929"/>
                      <a:pt x="11957" y="21600"/>
                      <a:pt x="28" y="21600"/>
                    </a:cubicBezTo>
                    <a:cubicBezTo>
                      <a:pt x="18" y="21600"/>
                      <a:pt x="9" y="21599"/>
                      <a:pt x="0" y="21599"/>
                    </a:cubicBezTo>
                  </a:path>
                  <a:path w="21628" h="21600" stroke="0" extrusionOk="0">
                    <a:moveTo>
                      <a:pt x="21628" y="0"/>
                    </a:moveTo>
                    <a:cubicBezTo>
                      <a:pt x="21628" y="11929"/>
                      <a:pt x="11957" y="21600"/>
                      <a:pt x="28" y="21600"/>
                    </a:cubicBezTo>
                    <a:cubicBezTo>
                      <a:pt x="18" y="21600"/>
                      <a:pt x="9" y="21599"/>
                      <a:pt x="0" y="21599"/>
                    </a:cubicBezTo>
                    <a:lnTo>
                      <a:pt x="28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9" name="Freeform 139"/>
              <p:cNvSpPr>
                <a:spLocks/>
              </p:cNvSpPr>
              <p:nvPr/>
            </p:nvSpPr>
            <p:spPr bwMode="auto">
              <a:xfrm>
                <a:off x="3342" y="1340"/>
                <a:ext cx="72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0" name="Line 140"/>
              <p:cNvSpPr>
                <a:spLocks noChangeShapeType="1"/>
              </p:cNvSpPr>
              <p:nvPr/>
            </p:nvSpPr>
            <p:spPr bwMode="auto">
              <a:xfrm>
                <a:off x="3342" y="1340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1" name="Line 141"/>
              <p:cNvSpPr>
                <a:spLocks noChangeShapeType="1"/>
              </p:cNvSpPr>
              <p:nvPr/>
            </p:nvSpPr>
            <p:spPr bwMode="auto">
              <a:xfrm flipV="1">
                <a:off x="772" y="5352"/>
                <a:ext cx="4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2" name="Line 142"/>
              <p:cNvSpPr>
                <a:spLocks noChangeShapeType="1"/>
              </p:cNvSpPr>
              <p:nvPr/>
            </p:nvSpPr>
            <p:spPr bwMode="auto">
              <a:xfrm flipV="1">
                <a:off x="853" y="5338"/>
                <a:ext cx="4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3" name="Line 143"/>
              <p:cNvSpPr>
                <a:spLocks noChangeShapeType="1"/>
              </p:cNvSpPr>
              <p:nvPr/>
            </p:nvSpPr>
            <p:spPr bwMode="auto">
              <a:xfrm flipV="1">
                <a:off x="934" y="5323"/>
                <a:ext cx="4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4" name="Line 144"/>
              <p:cNvSpPr>
                <a:spLocks noChangeShapeType="1"/>
              </p:cNvSpPr>
              <p:nvPr/>
            </p:nvSpPr>
            <p:spPr bwMode="auto">
              <a:xfrm flipV="1">
                <a:off x="1015" y="5308"/>
                <a:ext cx="4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5" name="Line 145"/>
              <p:cNvSpPr>
                <a:spLocks noChangeShapeType="1"/>
              </p:cNvSpPr>
              <p:nvPr/>
            </p:nvSpPr>
            <p:spPr bwMode="auto">
              <a:xfrm flipV="1">
                <a:off x="1096" y="5293"/>
                <a:ext cx="40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6" name="Line 146"/>
              <p:cNvSpPr>
                <a:spLocks noChangeShapeType="1"/>
              </p:cNvSpPr>
              <p:nvPr/>
            </p:nvSpPr>
            <p:spPr bwMode="auto">
              <a:xfrm flipV="1">
                <a:off x="1177" y="5278"/>
                <a:ext cx="40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7" name="Line 147"/>
              <p:cNvSpPr>
                <a:spLocks noChangeShapeType="1"/>
              </p:cNvSpPr>
              <p:nvPr/>
            </p:nvSpPr>
            <p:spPr bwMode="auto">
              <a:xfrm flipV="1">
                <a:off x="1258" y="5264"/>
                <a:ext cx="39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8" name="Line 148"/>
              <p:cNvSpPr>
                <a:spLocks noChangeShapeType="1"/>
              </p:cNvSpPr>
              <p:nvPr/>
            </p:nvSpPr>
            <p:spPr bwMode="auto">
              <a:xfrm flipV="1">
                <a:off x="803" y="4315"/>
                <a:ext cx="47" cy="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9" name="Line 149"/>
              <p:cNvSpPr>
                <a:spLocks noChangeShapeType="1"/>
              </p:cNvSpPr>
              <p:nvPr/>
            </p:nvSpPr>
            <p:spPr bwMode="auto">
              <a:xfrm flipV="1">
                <a:off x="894" y="4298"/>
                <a:ext cx="47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0" name="Line 150"/>
              <p:cNvSpPr>
                <a:spLocks noChangeShapeType="1"/>
              </p:cNvSpPr>
              <p:nvPr/>
            </p:nvSpPr>
            <p:spPr bwMode="auto">
              <a:xfrm flipV="1">
                <a:off x="985" y="4280"/>
                <a:ext cx="47" cy="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1" name="Line 151"/>
              <p:cNvSpPr>
                <a:spLocks noChangeShapeType="1"/>
              </p:cNvSpPr>
              <p:nvPr/>
            </p:nvSpPr>
            <p:spPr bwMode="auto">
              <a:xfrm flipV="1">
                <a:off x="1076" y="4263"/>
                <a:ext cx="47" cy="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2" name="Line 152"/>
              <p:cNvSpPr>
                <a:spLocks noChangeShapeType="1"/>
              </p:cNvSpPr>
              <p:nvPr/>
            </p:nvSpPr>
            <p:spPr bwMode="auto">
              <a:xfrm flipV="1">
                <a:off x="1167" y="4246"/>
                <a:ext cx="46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3" name="Line 153"/>
              <p:cNvSpPr>
                <a:spLocks noChangeShapeType="1"/>
              </p:cNvSpPr>
              <p:nvPr/>
            </p:nvSpPr>
            <p:spPr bwMode="auto">
              <a:xfrm flipV="1">
                <a:off x="1258" y="4229"/>
                <a:ext cx="45" cy="8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4" name="Line 154"/>
              <p:cNvSpPr>
                <a:spLocks noChangeShapeType="1"/>
              </p:cNvSpPr>
              <p:nvPr/>
            </p:nvSpPr>
            <p:spPr bwMode="auto">
              <a:xfrm flipV="1">
                <a:off x="777" y="3290"/>
                <a:ext cx="45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5" name="Line 155"/>
              <p:cNvSpPr>
                <a:spLocks noChangeShapeType="1"/>
              </p:cNvSpPr>
              <p:nvPr/>
            </p:nvSpPr>
            <p:spPr bwMode="auto">
              <a:xfrm flipV="1">
                <a:off x="865" y="3270"/>
                <a:ext cx="45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6" name="Line 156"/>
              <p:cNvSpPr>
                <a:spLocks noChangeShapeType="1"/>
              </p:cNvSpPr>
              <p:nvPr/>
            </p:nvSpPr>
            <p:spPr bwMode="auto">
              <a:xfrm flipV="1">
                <a:off x="953" y="3251"/>
                <a:ext cx="45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7" name="Line 157"/>
              <p:cNvSpPr>
                <a:spLocks noChangeShapeType="1"/>
              </p:cNvSpPr>
              <p:nvPr/>
            </p:nvSpPr>
            <p:spPr bwMode="auto">
              <a:xfrm flipV="1">
                <a:off x="1041" y="3232"/>
                <a:ext cx="45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8" name="Line 158"/>
              <p:cNvSpPr>
                <a:spLocks noChangeShapeType="1"/>
              </p:cNvSpPr>
              <p:nvPr/>
            </p:nvSpPr>
            <p:spPr bwMode="auto">
              <a:xfrm flipV="1">
                <a:off x="1129" y="3213"/>
                <a:ext cx="45" cy="10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9" name="Line 159"/>
              <p:cNvSpPr>
                <a:spLocks noChangeShapeType="1"/>
              </p:cNvSpPr>
              <p:nvPr/>
            </p:nvSpPr>
            <p:spPr bwMode="auto">
              <a:xfrm flipV="1">
                <a:off x="1217" y="3194"/>
                <a:ext cx="43" cy="9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0" name="Arc 160"/>
              <p:cNvSpPr>
                <a:spLocks/>
              </p:cNvSpPr>
              <p:nvPr/>
            </p:nvSpPr>
            <p:spPr bwMode="auto">
              <a:xfrm>
                <a:off x="1196" y="5206"/>
                <a:ext cx="138" cy="6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1" name="Arc 161"/>
              <p:cNvSpPr>
                <a:spLocks/>
              </p:cNvSpPr>
              <p:nvPr/>
            </p:nvSpPr>
            <p:spPr bwMode="auto">
              <a:xfrm>
                <a:off x="1334" y="5269"/>
                <a:ext cx="276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2" name="Freeform 162"/>
              <p:cNvSpPr>
                <a:spLocks/>
              </p:cNvSpPr>
              <p:nvPr/>
            </p:nvSpPr>
            <p:spPr bwMode="auto">
              <a:xfrm>
                <a:off x="1558" y="5373"/>
                <a:ext cx="52" cy="37"/>
              </a:xfrm>
              <a:custGeom>
                <a:avLst/>
                <a:gdLst>
                  <a:gd name="T0" fmla="*/ 52 w 52"/>
                  <a:gd name="T1" fmla="*/ 18 h 37"/>
                  <a:gd name="T2" fmla="*/ 0 w 52"/>
                  <a:gd name="T3" fmla="*/ 0 h 37"/>
                  <a:gd name="T4" fmla="*/ 14 w 52"/>
                  <a:gd name="T5" fmla="*/ 18 h 37"/>
                  <a:gd name="T6" fmla="*/ 0 w 52"/>
                  <a:gd name="T7" fmla="*/ 37 h 37"/>
                  <a:gd name="T8" fmla="*/ 52 w 52"/>
                  <a:gd name="T9" fmla="*/ 1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8"/>
                    </a:moveTo>
                    <a:lnTo>
                      <a:pt x="0" y="0"/>
                    </a:lnTo>
                    <a:lnTo>
                      <a:pt x="14" y="18"/>
                    </a:lnTo>
                    <a:lnTo>
                      <a:pt x="0" y="37"/>
                    </a:lnTo>
                    <a:lnTo>
                      <a:pt x="52" y="18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3" name="Arc 163"/>
              <p:cNvSpPr>
                <a:spLocks/>
              </p:cNvSpPr>
              <p:nvPr/>
            </p:nvSpPr>
            <p:spPr bwMode="auto">
              <a:xfrm>
                <a:off x="1191" y="4155"/>
                <a:ext cx="96" cy="68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372 w 21600"/>
                  <a:gd name="T1" fmla="*/ 21599 h 21599"/>
                  <a:gd name="T2" fmla="*/ 0 w 21600"/>
                  <a:gd name="T3" fmla="*/ 0 h 21599"/>
                  <a:gd name="T4" fmla="*/ 21600 w 21600"/>
                  <a:gd name="T5" fmla="*/ 0 h 215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1372" y="21598"/>
                    </a:moveTo>
                    <a:cubicBezTo>
                      <a:pt x="9532" y="21473"/>
                      <a:pt x="0" y="11840"/>
                      <a:pt x="0" y="0"/>
                    </a:cubicBezTo>
                  </a:path>
                  <a:path w="21600" h="21599" stroke="0" extrusionOk="0">
                    <a:moveTo>
                      <a:pt x="21372" y="21598"/>
                    </a:moveTo>
                    <a:cubicBezTo>
                      <a:pt x="9532" y="21473"/>
                      <a:pt x="0" y="11840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4" name="Arc 164"/>
              <p:cNvSpPr>
                <a:spLocks/>
              </p:cNvSpPr>
              <p:nvPr/>
            </p:nvSpPr>
            <p:spPr bwMode="auto">
              <a:xfrm>
                <a:off x="1286" y="4223"/>
                <a:ext cx="298" cy="140"/>
              </a:xfrm>
              <a:custGeom>
                <a:avLst/>
                <a:gdLst>
                  <a:gd name="G0" fmla="+- 21600 0 0"/>
                  <a:gd name="G1" fmla="+- 156 0 0"/>
                  <a:gd name="G2" fmla="+- 21600 0 0"/>
                  <a:gd name="T0" fmla="*/ 21600 w 21600"/>
                  <a:gd name="T1" fmla="*/ 21756 h 21756"/>
                  <a:gd name="T2" fmla="*/ 1 w 21600"/>
                  <a:gd name="T3" fmla="*/ 0 h 21756"/>
                  <a:gd name="T4" fmla="*/ 21600 w 21600"/>
                  <a:gd name="T5" fmla="*/ 156 h 21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56" fill="none" extrusionOk="0">
                    <a:moveTo>
                      <a:pt x="21600" y="21756"/>
                    </a:moveTo>
                    <a:cubicBezTo>
                      <a:pt x="9670" y="21756"/>
                      <a:pt x="0" y="12085"/>
                      <a:pt x="0" y="156"/>
                    </a:cubicBezTo>
                    <a:cubicBezTo>
                      <a:pt x="-1" y="103"/>
                      <a:pt x="0" y="51"/>
                      <a:pt x="0" y="-1"/>
                    </a:cubicBezTo>
                  </a:path>
                  <a:path w="21600" h="21756" stroke="0" extrusionOk="0">
                    <a:moveTo>
                      <a:pt x="21600" y="21756"/>
                    </a:moveTo>
                    <a:cubicBezTo>
                      <a:pt x="9670" y="21756"/>
                      <a:pt x="0" y="12085"/>
                      <a:pt x="0" y="156"/>
                    </a:cubicBezTo>
                    <a:cubicBezTo>
                      <a:pt x="-1" y="103"/>
                      <a:pt x="0" y="51"/>
                      <a:pt x="0" y="-1"/>
                    </a:cubicBezTo>
                    <a:lnTo>
                      <a:pt x="21600" y="15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5" name="Freeform 165"/>
              <p:cNvSpPr>
                <a:spLocks/>
              </p:cNvSpPr>
              <p:nvPr/>
            </p:nvSpPr>
            <p:spPr bwMode="auto">
              <a:xfrm>
                <a:off x="1532" y="4343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3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3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6" name="Arc 166"/>
              <p:cNvSpPr>
                <a:spLocks/>
              </p:cNvSpPr>
              <p:nvPr/>
            </p:nvSpPr>
            <p:spPr bwMode="auto">
              <a:xfrm>
                <a:off x="1191" y="3125"/>
                <a:ext cx="48" cy="64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7" name="Arc 167"/>
              <p:cNvSpPr>
                <a:spLocks/>
              </p:cNvSpPr>
              <p:nvPr/>
            </p:nvSpPr>
            <p:spPr bwMode="auto">
              <a:xfrm>
                <a:off x="1239" y="3189"/>
                <a:ext cx="303" cy="12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29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29" y="21599"/>
                    </a:moveTo>
                    <a:cubicBezTo>
                      <a:pt x="9627" y="21560"/>
                      <a:pt x="0" y="11901"/>
                      <a:pt x="0" y="0"/>
                    </a:cubicBezTo>
                  </a:path>
                  <a:path w="21600" h="21600" stroke="0" extrusionOk="0">
                    <a:moveTo>
                      <a:pt x="21529" y="21599"/>
                    </a:moveTo>
                    <a:cubicBezTo>
                      <a:pt x="9627" y="21560"/>
                      <a:pt x="0" y="11901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8" name="Freeform 168"/>
              <p:cNvSpPr>
                <a:spLocks/>
              </p:cNvSpPr>
              <p:nvPr/>
            </p:nvSpPr>
            <p:spPr bwMode="auto">
              <a:xfrm>
                <a:off x="1489" y="3292"/>
                <a:ext cx="52" cy="37"/>
              </a:xfrm>
              <a:custGeom>
                <a:avLst/>
                <a:gdLst>
                  <a:gd name="T0" fmla="*/ 52 w 52"/>
                  <a:gd name="T1" fmla="*/ 19 h 37"/>
                  <a:gd name="T2" fmla="*/ 0 w 52"/>
                  <a:gd name="T3" fmla="*/ 0 h 37"/>
                  <a:gd name="T4" fmla="*/ 14 w 52"/>
                  <a:gd name="T5" fmla="*/ 19 h 37"/>
                  <a:gd name="T6" fmla="*/ 0 w 52"/>
                  <a:gd name="T7" fmla="*/ 37 h 37"/>
                  <a:gd name="T8" fmla="*/ 52 w 52"/>
                  <a:gd name="T9" fmla="*/ 1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7">
                    <a:moveTo>
                      <a:pt x="52" y="19"/>
                    </a:moveTo>
                    <a:lnTo>
                      <a:pt x="0" y="0"/>
                    </a:lnTo>
                    <a:lnTo>
                      <a:pt x="14" y="19"/>
                    </a:lnTo>
                    <a:lnTo>
                      <a:pt x="0" y="37"/>
                    </a:lnTo>
                    <a:lnTo>
                      <a:pt x="52" y="19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9" name="Arc 169"/>
              <p:cNvSpPr>
                <a:spLocks/>
              </p:cNvSpPr>
              <p:nvPr/>
            </p:nvSpPr>
            <p:spPr bwMode="auto">
              <a:xfrm>
                <a:off x="395" y="5248"/>
                <a:ext cx="828" cy="139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600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</a:path>
                  <a:path w="21600" h="21600" stroke="0" extrusionOk="0">
                    <a:moveTo>
                      <a:pt x="21600" y="21600"/>
                    </a:moveTo>
                    <a:cubicBezTo>
                      <a:pt x="9670" y="21600"/>
                      <a:pt x="0" y="11929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0" name="Freeform 170"/>
              <p:cNvSpPr>
                <a:spLocks/>
              </p:cNvSpPr>
              <p:nvPr/>
            </p:nvSpPr>
            <p:spPr bwMode="auto">
              <a:xfrm>
                <a:off x="377" y="5248"/>
                <a:ext cx="36" cy="51"/>
              </a:xfrm>
              <a:custGeom>
                <a:avLst/>
                <a:gdLst>
                  <a:gd name="T0" fmla="*/ 18 w 36"/>
                  <a:gd name="T1" fmla="*/ 0 h 51"/>
                  <a:gd name="T2" fmla="*/ 0 w 36"/>
                  <a:gd name="T3" fmla="*/ 51 h 51"/>
                  <a:gd name="T4" fmla="*/ 18 w 36"/>
                  <a:gd name="T5" fmla="*/ 38 h 51"/>
                  <a:gd name="T6" fmla="*/ 36 w 36"/>
                  <a:gd name="T7" fmla="*/ 51 h 51"/>
                  <a:gd name="T8" fmla="*/ 18 w 36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51">
                    <a:moveTo>
                      <a:pt x="18" y="0"/>
                    </a:moveTo>
                    <a:lnTo>
                      <a:pt x="0" y="51"/>
                    </a:lnTo>
                    <a:lnTo>
                      <a:pt x="18" y="38"/>
                    </a:lnTo>
                    <a:lnTo>
                      <a:pt x="36" y="51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1" name="Arc 171"/>
              <p:cNvSpPr>
                <a:spLocks/>
              </p:cNvSpPr>
              <p:nvPr/>
            </p:nvSpPr>
            <p:spPr bwMode="auto">
              <a:xfrm>
                <a:off x="453" y="4181"/>
                <a:ext cx="754" cy="170"/>
              </a:xfrm>
              <a:custGeom>
                <a:avLst/>
                <a:gdLst>
                  <a:gd name="G0" fmla="+- 21600 0 0"/>
                  <a:gd name="G1" fmla="+- 127 0 0"/>
                  <a:gd name="G2" fmla="+- 21600 0 0"/>
                  <a:gd name="T0" fmla="*/ 21600 w 21600"/>
                  <a:gd name="T1" fmla="*/ 21727 h 21727"/>
                  <a:gd name="T2" fmla="*/ 0 w 21600"/>
                  <a:gd name="T3" fmla="*/ 0 h 21727"/>
                  <a:gd name="T4" fmla="*/ 21600 w 21600"/>
                  <a:gd name="T5" fmla="*/ 127 h 21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27" fill="none" extrusionOk="0">
                    <a:moveTo>
                      <a:pt x="21600" y="21727"/>
                    </a:moveTo>
                    <a:cubicBezTo>
                      <a:pt x="9670" y="21727"/>
                      <a:pt x="0" y="12056"/>
                      <a:pt x="0" y="127"/>
                    </a:cubicBezTo>
                    <a:cubicBezTo>
                      <a:pt x="-1" y="84"/>
                      <a:pt x="0" y="42"/>
                      <a:pt x="0" y="0"/>
                    </a:cubicBezTo>
                  </a:path>
                  <a:path w="21600" h="21727" stroke="0" extrusionOk="0">
                    <a:moveTo>
                      <a:pt x="21600" y="21727"/>
                    </a:moveTo>
                    <a:cubicBezTo>
                      <a:pt x="9670" y="21727"/>
                      <a:pt x="0" y="12056"/>
                      <a:pt x="0" y="127"/>
                    </a:cubicBezTo>
                    <a:cubicBezTo>
                      <a:pt x="-1" y="84"/>
                      <a:pt x="0" y="42"/>
                      <a:pt x="0" y="0"/>
                    </a:cubicBezTo>
                    <a:lnTo>
                      <a:pt x="21600" y="127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2" name="Freeform 172"/>
              <p:cNvSpPr>
                <a:spLocks/>
              </p:cNvSpPr>
              <p:nvPr/>
            </p:nvSpPr>
            <p:spPr bwMode="auto">
              <a:xfrm>
                <a:off x="435" y="4181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3" name="Arc 173"/>
              <p:cNvSpPr>
                <a:spLocks/>
              </p:cNvSpPr>
              <p:nvPr/>
            </p:nvSpPr>
            <p:spPr bwMode="auto">
              <a:xfrm>
                <a:off x="427" y="3167"/>
                <a:ext cx="780" cy="159"/>
              </a:xfrm>
              <a:custGeom>
                <a:avLst/>
                <a:gdLst>
                  <a:gd name="G0" fmla="+- 21600 0 0"/>
                  <a:gd name="G1" fmla="+- 136 0 0"/>
                  <a:gd name="G2" fmla="+- 21600 0 0"/>
                  <a:gd name="T0" fmla="*/ 21600 w 21600"/>
                  <a:gd name="T1" fmla="*/ 21736 h 21736"/>
                  <a:gd name="T2" fmla="*/ 0 w 21600"/>
                  <a:gd name="T3" fmla="*/ 0 h 21736"/>
                  <a:gd name="T4" fmla="*/ 21600 w 21600"/>
                  <a:gd name="T5" fmla="*/ 136 h 217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736" fill="none" extrusionOk="0">
                    <a:moveTo>
                      <a:pt x="21600" y="21736"/>
                    </a:moveTo>
                    <a:cubicBezTo>
                      <a:pt x="9670" y="21736"/>
                      <a:pt x="0" y="12065"/>
                      <a:pt x="0" y="136"/>
                    </a:cubicBezTo>
                    <a:cubicBezTo>
                      <a:pt x="-1" y="90"/>
                      <a:pt x="0" y="45"/>
                      <a:pt x="0" y="0"/>
                    </a:cubicBezTo>
                  </a:path>
                  <a:path w="21600" h="21736" stroke="0" extrusionOk="0">
                    <a:moveTo>
                      <a:pt x="21600" y="21736"/>
                    </a:moveTo>
                    <a:cubicBezTo>
                      <a:pt x="9670" y="21736"/>
                      <a:pt x="0" y="12065"/>
                      <a:pt x="0" y="136"/>
                    </a:cubicBezTo>
                    <a:cubicBezTo>
                      <a:pt x="-1" y="90"/>
                      <a:pt x="0" y="45"/>
                      <a:pt x="0" y="0"/>
                    </a:cubicBezTo>
                    <a:lnTo>
                      <a:pt x="21600" y="136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4" name="Freeform 174"/>
              <p:cNvSpPr>
                <a:spLocks/>
              </p:cNvSpPr>
              <p:nvPr/>
            </p:nvSpPr>
            <p:spPr bwMode="auto">
              <a:xfrm>
                <a:off x="408" y="3167"/>
                <a:ext cx="37" cy="52"/>
              </a:xfrm>
              <a:custGeom>
                <a:avLst/>
                <a:gdLst>
                  <a:gd name="T0" fmla="*/ 19 w 37"/>
                  <a:gd name="T1" fmla="*/ 0 h 52"/>
                  <a:gd name="T2" fmla="*/ 0 w 37"/>
                  <a:gd name="T3" fmla="*/ 52 h 52"/>
                  <a:gd name="T4" fmla="*/ 19 w 37"/>
                  <a:gd name="T5" fmla="*/ 39 h 52"/>
                  <a:gd name="T6" fmla="*/ 37 w 37"/>
                  <a:gd name="T7" fmla="*/ 52 h 52"/>
                  <a:gd name="T8" fmla="*/ 19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9" y="0"/>
                    </a:moveTo>
                    <a:lnTo>
                      <a:pt x="0" y="52"/>
                    </a:lnTo>
                    <a:lnTo>
                      <a:pt x="19" y="39"/>
                    </a:lnTo>
                    <a:lnTo>
                      <a:pt x="37" y="5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5" name="Freeform 175"/>
              <p:cNvSpPr>
                <a:spLocks/>
              </p:cNvSpPr>
              <p:nvPr/>
            </p:nvSpPr>
            <p:spPr bwMode="auto">
              <a:xfrm>
                <a:off x="772" y="5221"/>
                <a:ext cx="488" cy="67"/>
              </a:xfrm>
              <a:custGeom>
                <a:avLst/>
                <a:gdLst>
                  <a:gd name="T0" fmla="*/ 0 w 1381"/>
                  <a:gd name="T1" fmla="*/ 59 h 189"/>
                  <a:gd name="T2" fmla="*/ 33 w 1381"/>
                  <a:gd name="T3" fmla="*/ 0 h 189"/>
                  <a:gd name="T4" fmla="*/ 86 w 1381"/>
                  <a:gd name="T5" fmla="*/ 123 h 189"/>
                  <a:gd name="T6" fmla="*/ 153 w 1381"/>
                  <a:gd name="T7" fmla="*/ 7 h 189"/>
                  <a:gd name="T8" fmla="*/ 206 w 1381"/>
                  <a:gd name="T9" fmla="*/ 130 h 189"/>
                  <a:gd name="T10" fmla="*/ 272 w 1381"/>
                  <a:gd name="T11" fmla="*/ 13 h 189"/>
                  <a:gd name="T12" fmla="*/ 326 w 1381"/>
                  <a:gd name="T13" fmla="*/ 137 h 189"/>
                  <a:gd name="T14" fmla="*/ 392 w 1381"/>
                  <a:gd name="T15" fmla="*/ 20 h 189"/>
                  <a:gd name="T16" fmla="*/ 446 w 1381"/>
                  <a:gd name="T17" fmla="*/ 143 h 189"/>
                  <a:gd name="T18" fmla="*/ 512 w 1381"/>
                  <a:gd name="T19" fmla="*/ 27 h 189"/>
                  <a:gd name="T20" fmla="*/ 565 w 1381"/>
                  <a:gd name="T21" fmla="*/ 150 h 189"/>
                  <a:gd name="T22" fmla="*/ 632 w 1381"/>
                  <a:gd name="T23" fmla="*/ 33 h 189"/>
                  <a:gd name="T24" fmla="*/ 685 w 1381"/>
                  <a:gd name="T25" fmla="*/ 156 h 189"/>
                  <a:gd name="T26" fmla="*/ 752 w 1381"/>
                  <a:gd name="T27" fmla="*/ 40 h 189"/>
                  <a:gd name="T28" fmla="*/ 805 w 1381"/>
                  <a:gd name="T29" fmla="*/ 163 h 189"/>
                  <a:gd name="T30" fmla="*/ 871 w 1381"/>
                  <a:gd name="T31" fmla="*/ 46 h 189"/>
                  <a:gd name="T32" fmla="*/ 925 w 1381"/>
                  <a:gd name="T33" fmla="*/ 170 h 189"/>
                  <a:gd name="T34" fmla="*/ 991 w 1381"/>
                  <a:gd name="T35" fmla="*/ 53 h 189"/>
                  <a:gd name="T36" fmla="*/ 1045 w 1381"/>
                  <a:gd name="T37" fmla="*/ 176 h 189"/>
                  <a:gd name="T38" fmla="*/ 1111 w 1381"/>
                  <a:gd name="T39" fmla="*/ 60 h 189"/>
                  <a:gd name="T40" fmla="*/ 1164 w 1381"/>
                  <a:gd name="T41" fmla="*/ 183 h 189"/>
                  <a:gd name="T42" fmla="*/ 1231 w 1381"/>
                  <a:gd name="T43" fmla="*/ 66 h 189"/>
                  <a:gd name="T44" fmla="*/ 1284 w 1381"/>
                  <a:gd name="T45" fmla="*/ 189 h 189"/>
                  <a:gd name="T46" fmla="*/ 1351 w 1381"/>
                  <a:gd name="T47" fmla="*/ 73 h 189"/>
                  <a:gd name="T48" fmla="*/ 1377 w 1381"/>
                  <a:gd name="T49" fmla="*/ 134 h 189"/>
                  <a:gd name="T50" fmla="*/ 1381 w 1381"/>
                  <a:gd name="T51" fmla="*/ 135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1" h="189">
                    <a:moveTo>
                      <a:pt x="0" y="59"/>
                    </a:moveTo>
                    <a:lnTo>
                      <a:pt x="33" y="0"/>
                    </a:lnTo>
                    <a:lnTo>
                      <a:pt x="86" y="123"/>
                    </a:lnTo>
                    <a:lnTo>
                      <a:pt x="153" y="7"/>
                    </a:lnTo>
                    <a:lnTo>
                      <a:pt x="206" y="130"/>
                    </a:lnTo>
                    <a:lnTo>
                      <a:pt x="272" y="13"/>
                    </a:lnTo>
                    <a:lnTo>
                      <a:pt x="326" y="137"/>
                    </a:lnTo>
                    <a:lnTo>
                      <a:pt x="392" y="20"/>
                    </a:lnTo>
                    <a:lnTo>
                      <a:pt x="446" y="143"/>
                    </a:lnTo>
                    <a:lnTo>
                      <a:pt x="512" y="27"/>
                    </a:lnTo>
                    <a:lnTo>
                      <a:pt x="565" y="150"/>
                    </a:lnTo>
                    <a:lnTo>
                      <a:pt x="632" y="33"/>
                    </a:lnTo>
                    <a:lnTo>
                      <a:pt x="685" y="156"/>
                    </a:lnTo>
                    <a:lnTo>
                      <a:pt x="752" y="40"/>
                    </a:lnTo>
                    <a:lnTo>
                      <a:pt x="805" y="163"/>
                    </a:lnTo>
                    <a:lnTo>
                      <a:pt x="871" y="46"/>
                    </a:lnTo>
                    <a:lnTo>
                      <a:pt x="925" y="170"/>
                    </a:lnTo>
                    <a:lnTo>
                      <a:pt x="991" y="53"/>
                    </a:lnTo>
                    <a:lnTo>
                      <a:pt x="1045" y="176"/>
                    </a:lnTo>
                    <a:lnTo>
                      <a:pt x="1111" y="60"/>
                    </a:lnTo>
                    <a:lnTo>
                      <a:pt x="1164" y="183"/>
                    </a:lnTo>
                    <a:lnTo>
                      <a:pt x="1231" y="66"/>
                    </a:lnTo>
                    <a:lnTo>
                      <a:pt x="1284" y="189"/>
                    </a:lnTo>
                    <a:lnTo>
                      <a:pt x="1351" y="73"/>
                    </a:lnTo>
                    <a:lnTo>
                      <a:pt x="1377" y="134"/>
                    </a:lnTo>
                    <a:lnTo>
                      <a:pt x="1381" y="13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6" name="Arc 176"/>
              <p:cNvSpPr>
                <a:spLocks/>
              </p:cNvSpPr>
              <p:nvPr/>
            </p:nvSpPr>
            <p:spPr bwMode="auto">
              <a:xfrm>
                <a:off x="1260" y="5062"/>
                <a:ext cx="759" cy="207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7" name="Freeform 177"/>
              <p:cNvSpPr>
                <a:spLocks/>
              </p:cNvSpPr>
              <p:nvPr/>
            </p:nvSpPr>
            <p:spPr bwMode="auto">
              <a:xfrm>
                <a:off x="2001" y="5062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8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8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8" name="Freeform 178"/>
              <p:cNvSpPr>
                <a:spLocks/>
              </p:cNvSpPr>
              <p:nvPr/>
            </p:nvSpPr>
            <p:spPr bwMode="auto">
              <a:xfrm>
                <a:off x="777" y="4192"/>
                <a:ext cx="488" cy="52"/>
              </a:xfrm>
              <a:custGeom>
                <a:avLst/>
                <a:gdLst>
                  <a:gd name="T0" fmla="*/ 0 w 1381"/>
                  <a:gd name="T1" fmla="*/ 60 h 147"/>
                  <a:gd name="T2" fmla="*/ 31 w 1381"/>
                  <a:gd name="T3" fmla="*/ 0 h 147"/>
                  <a:gd name="T4" fmla="*/ 88 w 1381"/>
                  <a:gd name="T5" fmla="*/ 121 h 147"/>
                  <a:gd name="T6" fmla="*/ 151 w 1381"/>
                  <a:gd name="T7" fmla="*/ 3 h 147"/>
                  <a:gd name="T8" fmla="*/ 208 w 1381"/>
                  <a:gd name="T9" fmla="*/ 124 h 147"/>
                  <a:gd name="T10" fmla="*/ 271 w 1381"/>
                  <a:gd name="T11" fmla="*/ 5 h 147"/>
                  <a:gd name="T12" fmla="*/ 328 w 1381"/>
                  <a:gd name="T13" fmla="*/ 126 h 147"/>
                  <a:gd name="T14" fmla="*/ 391 w 1381"/>
                  <a:gd name="T15" fmla="*/ 8 h 147"/>
                  <a:gd name="T16" fmla="*/ 448 w 1381"/>
                  <a:gd name="T17" fmla="*/ 129 h 147"/>
                  <a:gd name="T18" fmla="*/ 511 w 1381"/>
                  <a:gd name="T19" fmla="*/ 10 h 147"/>
                  <a:gd name="T20" fmla="*/ 568 w 1381"/>
                  <a:gd name="T21" fmla="*/ 131 h 147"/>
                  <a:gd name="T22" fmla="*/ 631 w 1381"/>
                  <a:gd name="T23" fmla="*/ 13 h 147"/>
                  <a:gd name="T24" fmla="*/ 688 w 1381"/>
                  <a:gd name="T25" fmla="*/ 134 h 147"/>
                  <a:gd name="T26" fmla="*/ 751 w 1381"/>
                  <a:gd name="T27" fmla="*/ 15 h 147"/>
                  <a:gd name="T28" fmla="*/ 808 w 1381"/>
                  <a:gd name="T29" fmla="*/ 136 h 147"/>
                  <a:gd name="T30" fmla="*/ 871 w 1381"/>
                  <a:gd name="T31" fmla="*/ 18 h 147"/>
                  <a:gd name="T32" fmla="*/ 928 w 1381"/>
                  <a:gd name="T33" fmla="*/ 139 h 147"/>
                  <a:gd name="T34" fmla="*/ 991 w 1381"/>
                  <a:gd name="T35" fmla="*/ 20 h 147"/>
                  <a:gd name="T36" fmla="*/ 1048 w 1381"/>
                  <a:gd name="T37" fmla="*/ 142 h 147"/>
                  <a:gd name="T38" fmla="*/ 1110 w 1381"/>
                  <a:gd name="T39" fmla="*/ 23 h 147"/>
                  <a:gd name="T40" fmla="*/ 1168 w 1381"/>
                  <a:gd name="T41" fmla="*/ 144 h 147"/>
                  <a:gd name="T42" fmla="*/ 1230 w 1381"/>
                  <a:gd name="T43" fmla="*/ 25 h 147"/>
                  <a:gd name="T44" fmla="*/ 1288 w 1381"/>
                  <a:gd name="T45" fmla="*/ 147 h 147"/>
                  <a:gd name="T46" fmla="*/ 1350 w 1381"/>
                  <a:gd name="T47" fmla="*/ 28 h 147"/>
                  <a:gd name="T48" fmla="*/ 1379 w 1381"/>
                  <a:gd name="T49" fmla="*/ 88 h 147"/>
                  <a:gd name="T50" fmla="*/ 1381 w 1381"/>
                  <a:gd name="T51" fmla="*/ 89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381" h="147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1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5"/>
                    </a:lnTo>
                    <a:lnTo>
                      <a:pt x="328" y="126"/>
                    </a:lnTo>
                    <a:lnTo>
                      <a:pt x="391" y="8"/>
                    </a:lnTo>
                    <a:lnTo>
                      <a:pt x="448" y="129"/>
                    </a:lnTo>
                    <a:lnTo>
                      <a:pt x="511" y="10"/>
                    </a:lnTo>
                    <a:lnTo>
                      <a:pt x="568" y="131"/>
                    </a:lnTo>
                    <a:lnTo>
                      <a:pt x="631" y="13"/>
                    </a:lnTo>
                    <a:lnTo>
                      <a:pt x="688" y="134"/>
                    </a:lnTo>
                    <a:lnTo>
                      <a:pt x="751" y="15"/>
                    </a:lnTo>
                    <a:lnTo>
                      <a:pt x="808" y="136"/>
                    </a:lnTo>
                    <a:lnTo>
                      <a:pt x="871" y="18"/>
                    </a:lnTo>
                    <a:lnTo>
                      <a:pt x="928" y="139"/>
                    </a:lnTo>
                    <a:lnTo>
                      <a:pt x="991" y="20"/>
                    </a:lnTo>
                    <a:lnTo>
                      <a:pt x="1048" y="142"/>
                    </a:lnTo>
                    <a:lnTo>
                      <a:pt x="1110" y="23"/>
                    </a:lnTo>
                    <a:lnTo>
                      <a:pt x="1168" y="144"/>
                    </a:lnTo>
                    <a:lnTo>
                      <a:pt x="1230" y="25"/>
                    </a:lnTo>
                    <a:lnTo>
                      <a:pt x="1288" y="147"/>
                    </a:lnTo>
                    <a:lnTo>
                      <a:pt x="1350" y="28"/>
                    </a:lnTo>
                    <a:lnTo>
                      <a:pt x="1379" y="88"/>
                    </a:lnTo>
                    <a:lnTo>
                      <a:pt x="1381" y="89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9" name="Arc 179"/>
              <p:cNvSpPr>
                <a:spLocks/>
              </p:cNvSpPr>
              <p:nvPr/>
            </p:nvSpPr>
            <p:spPr bwMode="auto">
              <a:xfrm>
                <a:off x="1265" y="4053"/>
                <a:ext cx="711" cy="171"/>
              </a:xfrm>
              <a:custGeom>
                <a:avLst/>
                <a:gdLst>
                  <a:gd name="G0" fmla="+- 30 0 0"/>
                  <a:gd name="G1" fmla="+- 128 0 0"/>
                  <a:gd name="G2" fmla="+- 21600 0 0"/>
                  <a:gd name="T0" fmla="*/ 21630 w 21630"/>
                  <a:gd name="T1" fmla="*/ 0 h 21728"/>
                  <a:gd name="T2" fmla="*/ 0 w 21630"/>
                  <a:gd name="T3" fmla="*/ 21728 h 21728"/>
                  <a:gd name="T4" fmla="*/ 30 w 21630"/>
                  <a:gd name="T5" fmla="*/ 128 h 21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30" h="21728" fill="none" extrusionOk="0">
                    <a:moveTo>
                      <a:pt x="21629" y="0"/>
                    </a:moveTo>
                    <a:cubicBezTo>
                      <a:pt x="21629" y="42"/>
                      <a:pt x="21630" y="85"/>
                      <a:pt x="21630" y="128"/>
                    </a:cubicBezTo>
                    <a:cubicBezTo>
                      <a:pt x="21630" y="12057"/>
                      <a:pt x="11959" y="21728"/>
                      <a:pt x="30" y="21728"/>
                    </a:cubicBezTo>
                    <a:cubicBezTo>
                      <a:pt x="20" y="21728"/>
                      <a:pt x="10" y="21727"/>
                      <a:pt x="0" y="21727"/>
                    </a:cubicBezTo>
                  </a:path>
                  <a:path w="21630" h="21728" stroke="0" extrusionOk="0">
                    <a:moveTo>
                      <a:pt x="21629" y="0"/>
                    </a:moveTo>
                    <a:cubicBezTo>
                      <a:pt x="21629" y="42"/>
                      <a:pt x="21630" y="85"/>
                      <a:pt x="21630" y="128"/>
                    </a:cubicBezTo>
                    <a:cubicBezTo>
                      <a:pt x="21630" y="12057"/>
                      <a:pt x="11959" y="21728"/>
                      <a:pt x="30" y="21728"/>
                    </a:cubicBezTo>
                    <a:cubicBezTo>
                      <a:pt x="20" y="21728"/>
                      <a:pt x="10" y="21727"/>
                      <a:pt x="0" y="21727"/>
                    </a:cubicBezTo>
                    <a:lnTo>
                      <a:pt x="30" y="128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0" name="Freeform 180"/>
              <p:cNvSpPr>
                <a:spLocks/>
              </p:cNvSpPr>
              <p:nvPr/>
            </p:nvSpPr>
            <p:spPr bwMode="auto">
              <a:xfrm>
                <a:off x="1958" y="4053"/>
                <a:ext cx="37" cy="52"/>
              </a:xfrm>
              <a:custGeom>
                <a:avLst/>
                <a:gdLst>
                  <a:gd name="T0" fmla="*/ 18 w 37"/>
                  <a:gd name="T1" fmla="*/ 0 h 52"/>
                  <a:gd name="T2" fmla="*/ 0 w 37"/>
                  <a:gd name="T3" fmla="*/ 52 h 52"/>
                  <a:gd name="T4" fmla="*/ 18 w 37"/>
                  <a:gd name="T5" fmla="*/ 39 h 52"/>
                  <a:gd name="T6" fmla="*/ 37 w 37"/>
                  <a:gd name="T7" fmla="*/ 52 h 52"/>
                  <a:gd name="T8" fmla="*/ 18 w 37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2">
                    <a:moveTo>
                      <a:pt x="18" y="0"/>
                    </a:moveTo>
                    <a:lnTo>
                      <a:pt x="0" y="52"/>
                    </a:lnTo>
                    <a:lnTo>
                      <a:pt x="18" y="39"/>
                    </a:lnTo>
                    <a:lnTo>
                      <a:pt x="37" y="52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1" name="Freeform 181"/>
              <p:cNvSpPr>
                <a:spLocks/>
              </p:cNvSpPr>
              <p:nvPr/>
            </p:nvSpPr>
            <p:spPr bwMode="auto">
              <a:xfrm>
                <a:off x="777" y="3162"/>
                <a:ext cx="478" cy="52"/>
              </a:xfrm>
              <a:custGeom>
                <a:avLst/>
                <a:gdLst>
                  <a:gd name="T0" fmla="*/ 0 w 1350"/>
                  <a:gd name="T1" fmla="*/ 60 h 149"/>
                  <a:gd name="T2" fmla="*/ 31 w 1350"/>
                  <a:gd name="T3" fmla="*/ 0 h 149"/>
                  <a:gd name="T4" fmla="*/ 88 w 1350"/>
                  <a:gd name="T5" fmla="*/ 122 h 149"/>
                  <a:gd name="T6" fmla="*/ 151 w 1350"/>
                  <a:gd name="T7" fmla="*/ 3 h 149"/>
                  <a:gd name="T8" fmla="*/ 208 w 1350"/>
                  <a:gd name="T9" fmla="*/ 124 h 149"/>
                  <a:gd name="T10" fmla="*/ 271 w 1350"/>
                  <a:gd name="T11" fmla="*/ 6 h 149"/>
                  <a:gd name="T12" fmla="*/ 328 w 1350"/>
                  <a:gd name="T13" fmla="*/ 127 h 149"/>
                  <a:gd name="T14" fmla="*/ 391 w 1350"/>
                  <a:gd name="T15" fmla="*/ 8 h 149"/>
                  <a:gd name="T16" fmla="*/ 448 w 1350"/>
                  <a:gd name="T17" fmla="*/ 130 h 149"/>
                  <a:gd name="T18" fmla="*/ 511 w 1350"/>
                  <a:gd name="T19" fmla="*/ 11 h 149"/>
                  <a:gd name="T20" fmla="*/ 568 w 1350"/>
                  <a:gd name="T21" fmla="*/ 133 h 149"/>
                  <a:gd name="T22" fmla="*/ 631 w 1350"/>
                  <a:gd name="T23" fmla="*/ 14 h 149"/>
                  <a:gd name="T24" fmla="*/ 688 w 1350"/>
                  <a:gd name="T25" fmla="*/ 135 h 149"/>
                  <a:gd name="T26" fmla="*/ 751 w 1350"/>
                  <a:gd name="T27" fmla="*/ 17 h 149"/>
                  <a:gd name="T28" fmla="*/ 808 w 1350"/>
                  <a:gd name="T29" fmla="*/ 138 h 149"/>
                  <a:gd name="T30" fmla="*/ 871 w 1350"/>
                  <a:gd name="T31" fmla="*/ 19 h 149"/>
                  <a:gd name="T32" fmla="*/ 928 w 1350"/>
                  <a:gd name="T33" fmla="*/ 141 h 149"/>
                  <a:gd name="T34" fmla="*/ 991 w 1350"/>
                  <a:gd name="T35" fmla="*/ 22 h 149"/>
                  <a:gd name="T36" fmla="*/ 1048 w 1350"/>
                  <a:gd name="T37" fmla="*/ 144 h 149"/>
                  <a:gd name="T38" fmla="*/ 1111 w 1350"/>
                  <a:gd name="T39" fmla="*/ 25 h 149"/>
                  <a:gd name="T40" fmla="*/ 1168 w 1350"/>
                  <a:gd name="T41" fmla="*/ 146 h 149"/>
                  <a:gd name="T42" fmla="*/ 1231 w 1350"/>
                  <a:gd name="T43" fmla="*/ 28 h 149"/>
                  <a:gd name="T44" fmla="*/ 1288 w 1350"/>
                  <a:gd name="T45" fmla="*/ 149 h 149"/>
                  <a:gd name="T46" fmla="*/ 1319 w 1350"/>
                  <a:gd name="T47" fmla="*/ 90 h 149"/>
                  <a:gd name="T48" fmla="*/ 1350 w 1350"/>
                  <a:gd name="T49" fmla="*/ 91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50" h="149">
                    <a:moveTo>
                      <a:pt x="0" y="60"/>
                    </a:moveTo>
                    <a:lnTo>
                      <a:pt x="31" y="0"/>
                    </a:lnTo>
                    <a:lnTo>
                      <a:pt x="88" y="122"/>
                    </a:lnTo>
                    <a:lnTo>
                      <a:pt x="151" y="3"/>
                    </a:lnTo>
                    <a:lnTo>
                      <a:pt x="208" y="124"/>
                    </a:lnTo>
                    <a:lnTo>
                      <a:pt x="271" y="6"/>
                    </a:lnTo>
                    <a:lnTo>
                      <a:pt x="328" y="127"/>
                    </a:lnTo>
                    <a:lnTo>
                      <a:pt x="391" y="8"/>
                    </a:lnTo>
                    <a:lnTo>
                      <a:pt x="448" y="130"/>
                    </a:lnTo>
                    <a:lnTo>
                      <a:pt x="511" y="11"/>
                    </a:lnTo>
                    <a:lnTo>
                      <a:pt x="568" y="133"/>
                    </a:lnTo>
                    <a:lnTo>
                      <a:pt x="631" y="14"/>
                    </a:lnTo>
                    <a:lnTo>
                      <a:pt x="688" y="135"/>
                    </a:lnTo>
                    <a:lnTo>
                      <a:pt x="751" y="17"/>
                    </a:lnTo>
                    <a:lnTo>
                      <a:pt x="808" y="138"/>
                    </a:lnTo>
                    <a:lnTo>
                      <a:pt x="871" y="19"/>
                    </a:lnTo>
                    <a:lnTo>
                      <a:pt x="928" y="141"/>
                    </a:lnTo>
                    <a:lnTo>
                      <a:pt x="991" y="22"/>
                    </a:lnTo>
                    <a:lnTo>
                      <a:pt x="1048" y="144"/>
                    </a:lnTo>
                    <a:lnTo>
                      <a:pt x="1111" y="25"/>
                    </a:lnTo>
                    <a:lnTo>
                      <a:pt x="1168" y="146"/>
                    </a:lnTo>
                    <a:lnTo>
                      <a:pt x="1231" y="28"/>
                    </a:lnTo>
                    <a:lnTo>
                      <a:pt x="1288" y="149"/>
                    </a:lnTo>
                    <a:lnTo>
                      <a:pt x="1319" y="90"/>
                    </a:lnTo>
                    <a:lnTo>
                      <a:pt x="1350" y="91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2" name="Arc 182"/>
              <p:cNvSpPr>
                <a:spLocks/>
              </p:cNvSpPr>
              <p:nvPr/>
            </p:nvSpPr>
            <p:spPr bwMode="auto">
              <a:xfrm>
                <a:off x="1255" y="2929"/>
                <a:ext cx="744" cy="266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1600 w 21600"/>
                  <a:gd name="T1" fmla="*/ 0 h 21600"/>
                  <a:gd name="T2" fmla="*/ 0 w 21600"/>
                  <a:gd name="T3" fmla="*/ 21600 h 21600"/>
                  <a:gd name="T4" fmla="*/ 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</a:path>
                  <a:path w="21600" h="21600" stroke="0" extrusionOk="0">
                    <a:moveTo>
                      <a:pt x="21600" y="0"/>
                    </a:moveTo>
                    <a:cubicBezTo>
                      <a:pt x="21600" y="11929"/>
                      <a:pt x="11929" y="21599"/>
                      <a:pt x="0" y="21600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3" name="Freeform 183"/>
              <p:cNvSpPr>
                <a:spLocks/>
              </p:cNvSpPr>
              <p:nvPr/>
            </p:nvSpPr>
            <p:spPr bwMode="auto">
              <a:xfrm>
                <a:off x="1979" y="2929"/>
                <a:ext cx="37" cy="51"/>
              </a:xfrm>
              <a:custGeom>
                <a:avLst/>
                <a:gdLst>
                  <a:gd name="T0" fmla="*/ 19 w 37"/>
                  <a:gd name="T1" fmla="*/ 0 h 51"/>
                  <a:gd name="T2" fmla="*/ 0 w 37"/>
                  <a:gd name="T3" fmla="*/ 51 h 51"/>
                  <a:gd name="T4" fmla="*/ 19 w 37"/>
                  <a:gd name="T5" fmla="*/ 38 h 51"/>
                  <a:gd name="T6" fmla="*/ 37 w 37"/>
                  <a:gd name="T7" fmla="*/ 51 h 51"/>
                  <a:gd name="T8" fmla="*/ 19 w 37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1">
                    <a:moveTo>
                      <a:pt x="19" y="0"/>
                    </a:moveTo>
                    <a:lnTo>
                      <a:pt x="0" y="51"/>
                    </a:lnTo>
                    <a:lnTo>
                      <a:pt x="19" y="38"/>
                    </a:lnTo>
                    <a:lnTo>
                      <a:pt x="37" y="5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000000"/>
              </a:solidFill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4" name="Line 184"/>
              <p:cNvSpPr>
                <a:spLocks noChangeShapeType="1"/>
              </p:cNvSpPr>
              <p:nvPr/>
            </p:nvSpPr>
            <p:spPr bwMode="auto">
              <a:xfrm flipH="1" flipV="1">
                <a:off x="1658" y="4001"/>
                <a:ext cx="11" cy="4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5" name="Freeform 185"/>
              <p:cNvSpPr>
                <a:spLocks/>
              </p:cNvSpPr>
              <p:nvPr/>
            </p:nvSpPr>
            <p:spPr bwMode="auto">
              <a:xfrm>
                <a:off x="1621" y="3986"/>
                <a:ext cx="73" cy="23"/>
              </a:xfrm>
              <a:custGeom>
                <a:avLst/>
                <a:gdLst>
                  <a:gd name="T0" fmla="*/ 201 w 205"/>
                  <a:gd name="T1" fmla="*/ 0 h 64"/>
                  <a:gd name="T2" fmla="*/ 205 w 205"/>
                  <a:gd name="T3" fmla="*/ 18 h 64"/>
                  <a:gd name="T4" fmla="*/ 5 w 205"/>
                  <a:gd name="T5" fmla="*/ 64 h 64"/>
                  <a:gd name="T6" fmla="*/ 0 w 205"/>
                  <a:gd name="T7" fmla="*/ 4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64">
                    <a:moveTo>
                      <a:pt x="201" y="0"/>
                    </a:moveTo>
                    <a:lnTo>
                      <a:pt x="205" y="18"/>
                    </a:lnTo>
                    <a:lnTo>
                      <a:pt x="5" y="64"/>
                    </a:lnTo>
                    <a:lnTo>
                      <a:pt x="0" y="45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6" name="Line 186"/>
              <p:cNvSpPr>
                <a:spLocks noChangeShapeType="1"/>
              </p:cNvSpPr>
              <p:nvPr/>
            </p:nvSpPr>
            <p:spPr bwMode="auto">
              <a:xfrm>
                <a:off x="1621" y="4002"/>
                <a:ext cx="2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7" name="Line 187"/>
              <p:cNvSpPr>
                <a:spLocks noChangeShapeType="1"/>
              </p:cNvSpPr>
              <p:nvPr/>
            </p:nvSpPr>
            <p:spPr bwMode="auto">
              <a:xfrm flipV="1">
                <a:off x="1515" y="4011"/>
                <a:ext cx="0" cy="3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8" name="Freeform 188"/>
              <p:cNvSpPr>
                <a:spLocks/>
              </p:cNvSpPr>
              <p:nvPr/>
            </p:nvSpPr>
            <p:spPr bwMode="auto">
              <a:xfrm>
                <a:off x="1479" y="4005"/>
                <a:ext cx="72" cy="6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9" name="Line 189"/>
              <p:cNvSpPr>
                <a:spLocks noChangeShapeType="1"/>
              </p:cNvSpPr>
              <p:nvPr/>
            </p:nvSpPr>
            <p:spPr bwMode="auto">
              <a:xfrm>
                <a:off x="1479" y="4005"/>
                <a:ext cx="0" cy="6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0" name="Line 190"/>
              <p:cNvSpPr>
                <a:spLocks noChangeShapeType="1"/>
              </p:cNvSpPr>
              <p:nvPr/>
            </p:nvSpPr>
            <p:spPr bwMode="auto">
              <a:xfrm flipV="1">
                <a:off x="1498" y="5052"/>
                <a:ext cx="0" cy="31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1" name="Freeform 191"/>
              <p:cNvSpPr>
                <a:spLocks/>
              </p:cNvSpPr>
              <p:nvPr/>
            </p:nvSpPr>
            <p:spPr bwMode="auto">
              <a:xfrm>
                <a:off x="1462" y="5045"/>
                <a:ext cx="73" cy="7"/>
              </a:xfrm>
              <a:custGeom>
                <a:avLst/>
                <a:gdLst>
                  <a:gd name="T0" fmla="*/ 205 w 205"/>
                  <a:gd name="T1" fmla="*/ 0 h 19"/>
                  <a:gd name="T2" fmla="*/ 205 w 205"/>
                  <a:gd name="T3" fmla="*/ 19 h 19"/>
                  <a:gd name="T4" fmla="*/ 0 w 205"/>
                  <a:gd name="T5" fmla="*/ 19 h 19"/>
                  <a:gd name="T6" fmla="*/ 0 w 205"/>
                  <a:gd name="T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5" h="19">
                    <a:moveTo>
                      <a:pt x="205" y="0"/>
                    </a:moveTo>
                    <a:lnTo>
                      <a:pt x="205" y="19"/>
                    </a:lnTo>
                    <a:lnTo>
                      <a:pt x="0" y="19"/>
                    </a:lnTo>
                    <a:lnTo>
                      <a:pt x="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2" name="Line 192"/>
              <p:cNvSpPr>
                <a:spLocks noChangeShapeType="1"/>
              </p:cNvSpPr>
              <p:nvPr/>
            </p:nvSpPr>
            <p:spPr bwMode="auto">
              <a:xfrm>
                <a:off x="1462" y="5045"/>
                <a:ext cx="0" cy="7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3" name="Freeform 193"/>
              <p:cNvSpPr>
                <a:spLocks/>
              </p:cNvSpPr>
              <p:nvPr/>
            </p:nvSpPr>
            <p:spPr bwMode="auto">
              <a:xfrm>
                <a:off x="1366" y="5047"/>
                <a:ext cx="526" cy="148"/>
              </a:xfrm>
              <a:custGeom>
                <a:avLst/>
                <a:gdLst>
                  <a:gd name="T0" fmla="*/ 0 w 1486"/>
                  <a:gd name="T1" fmla="*/ 284 h 418"/>
                  <a:gd name="T2" fmla="*/ 211 w 1486"/>
                  <a:gd name="T3" fmla="*/ 418 h 418"/>
                  <a:gd name="T4" fmla="*/ 1486 w 1486"/>
                  <a:gd name="T5" fmla="*/ 0 h 4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86" h="418">
                    <a:moveTo>
                      <a:pt x="0" y="284"/>
                    </a:moveTo>
                    <a:lnTo>
                      <a:pt x="211" y="418"/>
                    </a:lnTo>
                    <a:lnTo>
                      <a:pt x="1486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4" name="Freeform 194"/>
              <p:cNvSpPr>
                <a:spLocks/>
              </p:cNvSpPr>
              <p:nvPr/>
            </p:nvSpPr>
            <p:spPr bwMode="auto">
              <a:xfrm>
                <a:off x="1881" y="5010"/>
                <a:ext cx="29" cy="71"/>
              </a:xfrm>
              <a:custGeom>
                <a:avLst/>
                <a:gdLst>
                  <a:gd name="T0" fmla="*/ 82 w 82"/>
                  <a:gd name="T1" fmla="*/ 197 h 203"/>
                  <a:gd name="T2" fmla="*/ 63 w 82"/>
                  <a:gd name="T3" fmla="*/ 203 h 203"/>
                  <a:gd name="T4" fmla="*/ 0 w 82"/>
                  <a:gd name="T5" fmla="*/ 6 h 203"/>
                  <a:gd name="T6" fmla="*/ 19 w 82"/>
                  <a:gd name="T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2" h="203">
                    <a:moveTo>
                      <a:pt x="82" y="197"/>
                    </a:moveTo>
                    <a:lnTo>
                      <a:pt x="63" y="203"/>
                    </a:lnTo>
                    <a:lnTo>
                      <a:pt x="0" y="6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5" name="Line 195"/>
              <p:cNvSpPr>
                <a:spLocks noChangeShapeType="1"/>
              </p:cNvSpPr>
              <p:nvPr/>
            </p:nvSpPr>
            <p:spPr bwMode="auto">
              <a:xfrm flipH="1">
                <a:off x="1881" y="5010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6" name="Freeform 196"/>
              <p:cNvSpPr>
                <a:spLocks/>
              </p:cNvSpPr>
              <p:nvPr/>
            </p:nvSpPr>
            <p:spPr bwMode="auto">
              <a:xfrm>
                <a:off x="1377" y="3990"/>
                <a:ext cx="541" cy="165"/>
              </a:xfrm>
              <a:custGeom>
                <a:avLst/>
                <a:gdLst>
                  <a:gd name="T0" fmla="*/ 0 w 1530"/>
                  <a:gd name="T1" fmla="*/ 345 h 466"/>
                  <a:gd name="T2" fmla="*/ 240 w 1530"/>
                  <a:gd name="T3" fmla="*/ 466 h 466"/>
                  <a:gd name="T4" fmla="*/ 1530 w 1530"/>
                  <a:gd name="T5" fmla="*/ 0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30" h="466">
                    <a:moveTo>
                      <a:pt x="0" y="345"/>
                    </a:moveTo>
                    <a:lnTo>
                      <a:pt x="240" y="466"/>
                    </a:lnTo>
                    <a:lnTo>
                      <a:pt x="153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7" name="Freeform 197"/>
              <p:cNvSpPr>
                <a:spLocks/>
              </p:cNvSpPr>
              <p:nvPr/>
            </p:nvSpPr>
            <p:spPr bwMode="auto">
              <a:xfrm>
                <a:off x="1905" y="3953"/>
                <a:ext cx="32" cy="71"/>
              </a:xfrm>
              <a:custGeom>
                <a:avLst/>
                <a:gdLst>
                  <a:gd name="T0" fmla="*/ 90 w 90"/>
                  <a:gd name="T1" fmla="*/ 197 h 203"/>
                  <a:gd name="T2" fmla="*/ 71 w 90"/>
                  <a:gd name="T3" fmla="*/ 203 h 203"/>
                  <a:gd name="T4" fmla="*/ 0 w 90"/>
                  <a:gd name="T5" fmla="*/ 7 h 203"/>
                  <a:gd name="T6" fmla="*/ 19 w 90"/>
                  <a:gd name="T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203">
                    <a:moveTo>
                      <a:pt x="90" y="197"/>
                    </a:moveTo>
                    <a:lnTo>
                      <a:pt x="71" y="203"/>
                    </a:lnTo>
                    <a:lnTo>
                      <a:pt x="0" y="7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8" name="Line 198"/>
              <p:cNvSpPr>
                <a:spLocks noChangeShapeType="1"/>
              </p:cNvSpPr>
              <p:nvPr/>
            </p:nvSpPr>
            <p:spPr bwMode="auto">
              <a:xfrm flipH="1">
                <a:off x="1905" y="3953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9" name="Freeform 199"/>
              <p:cNvSpPr>
                <a:spLocks/>
              </p:cNvSpPr>
              <p:nvPr/>
            </p:nvSpPr>
            <p:spPr bwMode="auto">
              <a:xfrm>
                <a:off x="1377" y="3009"/>
                <a:ext cx="477" cy="90"/>
              </a:xfrm>
              <a:custGeom>
                <a:avLst/>
                <a:gdLst>
                  <a:gd name="T0" fmla="*/ 0 w 1350"/>
                  <a:gd name="T1" fmla="*/ 148 h 255"/>
                  <a:gd name="T2" fmla="*/ 211 w 1350"/>
                  <a:gd name="T3" fmla="*/ 255 h 255"/>
                  <a:gd name="T4" fmla="*/ 1350 w 1350"/>
                  <a:gd name="T5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50" h="255">
                    <a:moveTo>
                      <a:pt x="0" y="148"/>
                    </a:moveTo>
                    <a:lnTo>
                      <a:pt x="211" y="255"/>
                    </a:lnTo>
                    <a:lnTo>
                      <a:pt x="1350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0" name="Freeform 200"/>
              <p:cNvSpPr>
                <a:spLocks/>
              </p:cNvSpPr>
              <p:nvPr/>
            </p:nvSpPr>
            <p:spPr bwMode="auto">
              <a:xfrm>
                <a:off x="1847" y="2971"/>
                <a:ext cx="21" cy="73"/>
              </a:xfrm>
              <a:custGeom>
                <a:avLst/>
                <a:gdLst>
                  <a:gd name="T0" fmla="*/ 60 w 60"/>
                  <a:gd name="T1" fmla="*/ 201 h 205"/>
                  <a:gd name="T2" fmla="*/ 42 w 60"/>
                  <a:gd name="T3" fmla="*/ 205 h 205"/>
                  <a:gd name="T4" fmla="*/ 0 w 60"/>
                  <a:gd name="T5" fmla="*/ 4 h 205"/>
                  <a:gd name="T6" fmla="*/ 19 w 60"/>
                  <a:gd name="T7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" h="205">
                    <a:moveTo>
                      <a:pt x="60" y="201"/>
                    </a:moveTo>
                    <a:lnTo>
                      <a:pt x="42" y="205"/>
                    </a:ln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1" name="Line 201"/>
              <p:cNvSpPr>
                <a:spLocks noChangeShapeType="1"/>
              </p:cNvSpPr>
              <p:nvPr/>
            </p:nvSpPr>
            <p:spPr bwMode="auto">
              <a:xfrm flipH="1">
                <a:off x="1847" y="2971"/>
                <a:ext cx="7" cy="2"/>
              </a:xfrm>
              <a:prstGeom prst="line">
                <a:avLst/>
              </a:pr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2" name="Arc 202"/>
              <p:cNvSpPr>
                <a:spLocks/>
              </p:cNvSpPr>
              <p:nvPr/>
            </p:nvSpPr>
            <p:spPr bwMode="auto">
              <a:xfrm>
                <a:off x="1822" y="4930"/>
                <a:ext cx="118" cy="313"/>
              </a:xfrm>
              <a:custGeom>
                <a:avLst/>
                <a:gdLst>
                  <a:gd name="G0" fmla="+- 186 0 0"/>
                  <a:gd name="G1" fmla="+- 0 0 0"/>
                  <a:gd name="G2" fmla="+- 21600 0 0"/>
                  <a:gd name="T0" fmla="*/ 21786 w 21786"/>
                  <a:gd name="T1" fmla="*/ 0 h 21600"/>
                  <a:gd name="T2" fmla="*/ 0 w 21786"/>
                  <a:gd name="T3" fmla="*/ 21599 h 21600"/>
                  <a:gd name="T4" fmla="*/ 186 w 21786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786" h="21600" fill="none" extrusionOk="0">
                    <a:moveTo>
                      <a:pt x="21786" y="0"/>
                    </a:moveTo>
                    <a:cubicBezTo>
                      <a:pt x="21786" y="11929"/>
                      <a:pt x="12115" y="21600"/>
                      <a:pt x="186" y="21600"/>
                    </a:cubicBezTo>
                    <a:cubicBezTo>
                      <a:pt x="123" y="21600"/>
                      <a:pt x="61" y="21599"/>
                      <a:pt x="-1" y="21599"/>
                    </a:cubicBezTo>
                  </a:path>
                  <a:path w="21786" h="21600" stroke="0" extrusionOk="0">
                    <a:moveTo>
                      <a:pt x="21786" y="0"/>
                    </a:moveTo>
                    <a:cubicBezTo>
                      <a:pt x="21786" y="11929"/>
                      <a:pt x="12115" y="21600"/>
                      <a:pt x="186" y="21600"/>
                    </a:cubicBezTo>
                    <a:cubicBezTo>
                      <a:pt x="123" y="21600"/>
                      <a:pt x="61" y="21599"/>
                      <a:pt x="-1" y="21599"/>
                    </a:cubicBezTo>
                    <a:lnTo>
                      <a:pt x="186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3" name="Arc 203"/>
              <p:cNvSpPr>
                <a:spLocks/>
              </p:cNvSpPr>
              <p:nvPr/>
            </p:nvSpPr>
            <p:spPr bwMode="auto">
              <a:xfrm>
                <a:off x="1377" y="4728"/>
                <a:ext cx="563" cy="202"/>
              </a:xfrm>
              <a:custGeom>
                <a:avLst/>
                <a:gdLst>
                  <a:gd name="G0" fmla="+- 21600 0 0"/>
                  <a:gd name="G1" fmla="+- 0 0 0"/>
                  <a:gd name="G2" fmla="+- 21600 0 0"/>
                  <a:gd name="T0" fmla="*/ 21562 w 21600"/>
                  <a:gd name="T1" fmla="*/ 21600 h 21600"/>
                  <a:gd name="T2" fmla="*/ 0 w 21600"/>
                  <a:gd name="T3" fmla="*/ 0 h 21600"/>
                  <a:gd name="T4" fmla="*/ 21600 w 21600"/>
                  <a:gd name="T5" fmla="*/ 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21562" y="21599"/>
                    </a:moveTo>
                    <a:cubicBezTo>
                      <a:pt x="9647" y="21579"/>
                      <a:pt x="0" y="11914"/>
                      <a:pt x="0" y="0"/>
                    </a:cubicBezTo>
                  </a:path>
                  <a:path w="21600" h="21600" stroke="0" extrusionOk="0">
                    <a:moveTo>
                      <a:pt x="21562" y="21599"/>
                    </a:moveTo>
                    <a:cubicBezTo>
                      <a:pt x="9647" y="21579"/>
                      <a:pt x="0" y="11914"/>
                      <a:pt x="0" y="0"/>
                    </a:cubicBezTo>
                    <a:lnTo>
                      <a:pt x="21600" y="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4" name="Arc 204"/>
              <p:cNvSpPr>
                <a:spLocks/>
              </p:cNvSpPr>
              <p:nvPr/>
            </p:nvSpPr>
            <p:spPr bwMode="auto">
              <a:xfrm>
                <a:off x="1345" y="4728"/>
                <a:ext cx="63" cy="1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31137 w 43200"/>
                  <a:gd name="T1" fmla="*/ 2219 h 43200"/>
                  <a:gd name="T2" fmla="*/ 21600 w 43200"/>
                  <a:gd name="T3" fmla="*/ 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31136" y="2219"/>
                    </a:moveTo>
                    <a:cubicBezTo>
                      <a:pt x="38522" y="5853"/>
                      <a:pt x="43200" y="13369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</a:path>
                  <a:path w="43200" h="43200" stroke="0" extrusionOk="0">
                    <a:moveTo>
                      <a:pt x="31136" y="2219"/>
                    </a:moveTo>
                    <a:cubicBezTo>
                      <a:pt x="38522" y="5853"/>
                      <a:pt x="43200" y="13369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cubicBezTo>
                      <a:pt x="-1" y="9670"/>
                      <a:pt x="9670" y="0"/>
                      <a:pt x="2159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 206"/>
            <p:cNvSpPr>
              <a:spLocks/>
            </p:cNvSpPr>
            <p:nvPr/>
          </p:nvSpPr>
          <p:spPr bwMode="auto">
            <a:xfrm>
              <a:off x="1408" y="4691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207"/>
            <p:cNvSpPr>
              <a:spLocks noChangeShapeType="1"/>
            </p:cNvSpPr>
            <p:nvPr/>
          </p:nvSpPr>
          <p:spPr bwMode="auto">
            <a:xfrm flipH="1">
              <a:off x="1408" y="4691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rc 208"/>
            <p:cNvSpPr>
              <a:spLocks/>
            </p:cNvSpPr>
            <p:nvPr/>
          </p:nvSpPr>
          <p:spPr bwMode="auto">
            <a:xfrm>
              <a:off x="1817" y="3942"/>
              <a:ext cx="64" cy="266"/>
            </a:xfrm>
            <a:custGeom>
              <a:avLst/>
              <a:gdLst>
                <a:gd name="G0" fmla="+- 0 0 0"/>
                <a:gd name="G1" fmla="+- 81 0 0"/>
                <a:gd name="G2" fmla="+- 21600 0 0"/>
                <a:gd name="T0" fmla="*/ 21600 w 21600"/>
                <a:gd name="T1" fmla="*/ 0 h 21681"/>
                <a:gd name="T2" fmla="*/ 0 w 21600"/>
                <a:gd name="T3" fmla="*/ 21681 h 21681"/>
                <a:gd name="T4" fmla="*/ 0 w 21600"/>
                <a:gd name="T5" fmla="*/ 81 h 21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81" fill="none" extrusionOk="0">
                  <a:moveTo>
                    <a:pt x="21599" y="0"/>
                  </a:moveTo>
                  <a:cubicBezTo>
                    <a:pt x="21599" y="27"/>
                    <a:pt x="21600" y="54"/>
                    <a:pt x="21600" y="81"/>
                  </a:cubicBezTo>
                  <a:cubicBezTo>
                    <a:pt x="21600" y="12010"/>
                    <a:pt x="11929" y="21680"/>
                    <a:pt x="0" y="21681"/>
                  </a:cubicBezTo>
                </a:path>
                <a:path w="21600" h="21681" stroke="0" extrusionOk="0">
                  <a:moveTo>
                    <a:pt x="21599" y="0"/>
                  </a:moveTo>
                  <a:cubicBezTo>
                    <a:pt x="21599" y="27"/>
                    <a:pt x="21600" y="54"/>
                    <a:pt x="21600" y="81"/>
                  </a:cubicBezTo>
                  <a:cubicBezTo>
                    <a:pt x="21600" y="12010"/>
                    <a:pt x="11929" y="21680"/>
                    <a:pt x="0" y="21681"/>
                  </a:cubicBezTo>
                  <a:lnTo>
                    <a:pt x="0" y="81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Arc 209"/>
            <p:cNvSpPr>
              <a:spLocks/>
            </p:cNvSpPr>
            <p:nvPr/>
          </p:nvSpPr>
          <p:spPr bwMode="auto">
            <a:xfrm>
              <a:off x="1260" y="3703"/>
              <a:ext cx="621" cy="239"/>
            </a:xfrm>
            <a:custGeom>
              <a:avLst/>
              <a:gdLst>
                <a:gd name="G0" fmla="+- 21600 0 0"/>
                <a:gd name="G1" fmla="+- 90 0 0"/>
                <a:gd name="G2" fmla="+- 21600 0 0"/>
                <a:gd name="T0" fmla="*/ 21600 w 21600"/>
                <a:gd name="T1" fmla="*/ 21690 h 21690"/>
                <a:gd name="T2" fmla="*/ 0 w 21600"/>
                <a:gd name="T3" fmla="*/ 0 h 21690"/>
                <a:gd name="T4" fmla="*/ 21600 w 21600"/>
                <a:gd name="T5" fmla="*/ 90 h 2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90" fill="none" extrusionOk="0">
                  <a:moveTo>
                    <a:pt x="21600" y="21690"/>
                  </a:moveTo>
                  <a:cubicBezTo>
                    <a:pt x="9670" y="21690"/>
                    <a:pt x="0" y="12019"/>
                    <a:pt x="0" y="90"/>
                  </a:cubicBezTo>
                  <a:cubicBezTo>
                    <a:pt x="-1" y="60"/>
                    <a:pt x="0" y="30"/>
                    <a:pt x="0" y="0"/>
                  </a:cubicBezTo>
                </a:path>
                <a:path w="21600" h="21690" stroke="0" extrusionOk="0">
                  <a:moveTo>
                    <a:pt x="21600" y="21690"/>
                  </a:moveTo>
                  <a:cubicBezTo>
                    <a:pt x="9670" y="21690"/>
                    <a:pt x="0" y="12019"/>
                    <a:pt x="0" y="90"/>
                  </a:cubicBezTo>
                  <a:cubicBezTo>
                    <a:pt x="-1" y="60"/>
                    <a:pt x="0" y="30"/>
                    <a:pt x="0" y="0"/>
                  </a:cubicBezTo>
                  <a:lnTo>
                    <a:pt x="21600" y="9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Arc 210"/>
            <p:cNvSpPr>
              <a:spLocks/>
            </p:cNvSpPr>
            <p:nvPr/>
          </p:nvSpPr>
          <p:spPr bwMode="auto">
            <a:xfrm>
              <a:off x="1207" y="3703"/>
              <a:ext cx="106" cy="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1260 w 43200"/>
                <a:gd name="T1" fmla="*/ 2280 h 43200"/>
                <a:gd name="T2" fmla="*/ 21600 w 43200"/>
                <a:gd name="T3" fmla="*/ 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1259" y="2280"/>
                  </a:moveTo>
                  <a:cubicBezTo>
                    <a:pt x="38577" y="5939"/>
                    <a:pt x="43200" y="13418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43200" h="43200" stroke="0" extrusionOk="0">
                  <a:moveTo>
                    <a:pt x="31259" y="2280"/>
                  </a:moveTo>
                  <a:cubicBezTo>
                    <a:pt x="38577" y="5939"/>
                    <a:pt x="43200" y="13418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313" y="3667"/>
              <a:ext cx="7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212"/>
            <p:cNvSpPr>
              <a:spLocks noChangeShapeType="1"/>
            </p:cNvSpPr>
            <p:nvPr/>
          </p:nvSpPr>
          <p:spPr bwMode="auto">
            <a:xfrm flipH="1">
              <a:off x="1313" y="3667"/>
              <a:ext cx="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Arc 213"/>
            <p:cNvSpPr>
              <a:spLocks/>
            </p:cNvSpPr>
            <p:nvPr/>
          </p:nvSpPr>
          <p:spPr bwMode="auto">
            <a:xfrm>
              <a:off x="1817" y="2860"/>
              <a:ext cx="85" cy="31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Arc 214"/>
            <p:cNvSpPr>
              <a:spLocks/>
            </p:cNvSpPr>
            <p:nvPr/>
          </p:nvSpPr>
          <p:spPr bwMode="auto">
            <a:xfrm>
              <a:off x="1303" y="2684"/>
              <a:ext cx="600" cy="176"/>
            </a:xfrm>
            <a:custGeom>
              <a:avLst/>
              <a:gdLst>
                <a:gd name="G0" fmla="+- 21600 0 0"/>
                <a:gd name="G1" fmla="+- 123 0 0"/>
                <a:gd name="G2" fmla="+- 21600 0 0"/>
                <a:gd name="T0" fmla="*/ 21564 w 21600"/>
                <a:gd name="T1" fmla="*/ 21723 h 21723"/>
                <a:gd name="T2" fmla="*/ 0 w 21600"/>
                <a:gd name="T3" fmla="*/ 0 h 21723"/>
                <a:gd name="T4" fmla="*/ 21600 w 21600"/>
                <a:gd name="T5" fmla="*/ 123 h 2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3" fill="none" extrusionOk="0">
                  <a:moveTo>
                    <a:pt x="21564" y="21722"/>
                  </a:moveTo>
                  <a:cubicBezTo>
                    <a:pt x="9648" y="21703"/>
                    <a:pt x="0" y="12038"/>
                    <a:pt x="0" y="123"/>
                  </a:cubicBezTo>
                  <a:cubicBezTo>
                    <a:pt x="-1" y="82"/>
                    <a:pt x="0" y="41"/>
                    <a:pt x="0" y="0"/>
                  </a:cubicBezTo>
                </a:path>
                <a:path w="21600" h="21723" stroke="0" extrusionOk="0">
                  <a:moveTo>
                    <a:pt x="21564" y="21722"/>
                  </a:moveTo>
                  <a:cubicBezTo>
                    <a:pt x="9648" y="21703"/>
                    <a:pt x="0" y="12038"/>
                    <a:pt x="0" y="123"/>
                  </a:cubicBezTo>
                  <a:cubicBezTo>
                    <a:pt x="-1" y="82"/>
                    <a:pt x="0" y="41"/>
                    <a:pt x="0" y="0"/>
                  </a:cubicBezTo>
                  <a:lnTo>
                    <a:pt x="21600" y="12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Arc 215"/>
            <p:cNvSpPr>
              <a:spLocks/>
            </p:cNvSpPr>
            <p:nvPr/>
          </p:nvSpPr>
          <p:spPr bwMode="auto">
            <a:xfrm>
              <a:off x="1255" y="2684"/>
              <a:ext cx="95" cy="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31178 w 43200"/>
                <a:gd name="T1" fmla="*/ 2240 h 43200"/>
                <a:gd name="T2" fmla="*/ 21600 w 43200"/>
                <a:gd name="T3" fmla="*/ 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31178" y="2239"/>
                  </a:moveTo>
                  <a:cubicBezTo>
                    <a:pt x="38540" y="5882"/>
                    <a:pt x="43200" y="13385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</a:path>
                <a:path w="43200" h="43200" stroke="0" extrusionOk="0">
                  <a:moveTo>
                    <a:pt x="31178" y="2239"/>
                  </a:moveTo>
                  <a:cubicBezTo>
                    <a:pt x="38540" y="5882"/>
                    <a:pt x="43200" y="13385"/>
                    <a:pt x="43200" y="21600"/>
                  </a:cubicBez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-1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1350" y="2648"/>
              <a:ext cx="8" cy="73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217"/>
            <p:cNvSpPr>
              <a:spLocks noChangeShapeType="1"/>
            </p:cNvSpPr>
            <p:nvPr/>
          </p:nvSpPr>
          <p:spPr bwMode="auto">
            <a:xfrm flipH="1">
              <a:off x="1350" y="2648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Arc 218"/>
            <p:cNvSpPr>
              <a:spLocks/>
            </p:cNvSpPr>
            <p:nvPr/>
          </p:nvSpPr>
          <p:spPr bwMode="auto">
            <a:xfrm>
              <a:off x="1664" y="5030"/>
              <a:ext cx="54" cy="118"/>
            </a:xfrm>
            <a:custGeom>
              <a:avLst/>
              <a:gdLst>
                <a:gd name="G0" fmla="+- 0 0 0"/>
                <a:gd name="G1" fmla="+- 187 0 0"/>
                <a:gd name="G2" fmla="+- 21600 0 0"/>
                <a:gd name="T0" fmla="*/ 21599 w 21600"/>
                <a:gd name="T1" fmla="*/ 0 h 21787"/>
                <a:gd name="T2" fmla="*/ 0 w 21600"/>
                <a:gd name="T3" fmla="*/ 21787 h 21787"/>
                <a:gd name="T4" fmla="*/ 0 w 21600"/>
                <a:gd name="T5" fmla="*/ 187 h 21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87" fill="none" extrusionOk="0">
                  <a:moveTo>
                    <a:pt x="21599" y="-1"/>
                  </a:moveTo>
                  <a:cubicBezTo>
                    <a:pt x="21599" y="62"/>
                    <a:pt x="21600" y="124"/>
                    <a:pt x="21600" y="187"/>
                  </a:cubicBezTo>
                  <a:cubicBezTo>
                    <a:pt x="21600" y="12116"/>
                    <a:pt x="11929" y="21786"/>
                    <a:pt x="0" y="21787"/>
                  </a:cubicBezTo>
                </a:path>
                <a:path w="21600" h="21787" stroke="0" extrusionOk="0">
                  <a:moveTo>
                    <a:pt x="21599" y="-1"/>
                  </a:moveTo>
                  <a:cubicBezTo>
                    <a:pt x="21599" y="62"/>
                    <a:pt x="21600" y="124"/>
                    <a:pt x="21600" y="187"/>
                  </a:cubicBezTo>
                  <a:cubicBezTo>
                    <a:pt x="21600" y="12116"/>
                    <a:pt x="11929" y="21786"/>
                    <a:pt x="0" y="21787"/>
                  </a:cubicBezTo>
                  <a:lnTo>
                    <a:pt x="0" y="187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9"/>
            <p:cNvSpPr>
              <a:spLocks/>
            </p:cNvSpPr>
            <p:nvPr/>
          </p:nvSpPr>
          <p:spPr bwMode="auto">
            <a:xfrm>
              <a:off x="1683" y="5009"/>
              <a:ext cx="70" cy="36"/>
            </a:xfrm>
            <a:custGeom>
              <a:avLst/>
              <a:gdLst>
                <a:gd name="T0" fmla="*/ 196 w 196"/>
                <a:gd name="T1" fmla="*/ 84 h 102"/>
                <a:gd name="T2" fmla="*/ 188 w 196"/>
                <a:gd name="T3" fmla="*/ 102 h 102"/>
                <a:gd name="T4" fmla="*/ 0 w 196"/>
                <a:gd name="T5" fmla="*/ 19 h 102"/>
                <a:gd name="T6" fmla="*/ 8 w 196"/>
                <a:gd name="T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102">
                  <a:moveTo>
                    <a:pt x="196" y="84"/>
                  </a:moveTo>
                  <a:lnTo>
                    <a:pt x="188" y="102"/>
                  </a:lnTo>
                  <a:lnTo>
                    <a:pt x="0" y="19"/>
                  </a:lnTo>
                  <a:lnTo>
                    <a:pt x="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20"/>
            <p:cNvSpPr>
              <a:spLocks noChangeShapeType="1"/>
            </p:cNvSpPr>
            <p:nvPr/>
          </p:nvSpPr>
          <p:spPr bwMode="auto">
            <a:xfrm flipH="1">
              <a:off x="1683" y="5009"/>
              <a:ext cx="3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Arc 221"/>
            <p:cNvSpPr>
              <a:spLocks/>
            </p:cNvSpPr>
            <p:nvPr/>
          </p:nvSpPr>
          <p:spPr bwMode="auto">
            <a:xfrm>
              <a:off x="1217" y="5047"/>
              <a:ext cx="87" cy="106"/>
            </a:xfrm>
            <a:custGeom>
              <a:avLst/>
              <a:gdLst>
                <a:gd name="G0" fmla="+- 254 0 0"/>
                <a:gd name="G1" fmla="+- 0 0 0"/>
                <a:gd name="G2" fmla="+- 21600 0 0"/>
                <a:gd name="T0" fmla="*/ 21854 w 21854"/>
                <a:gd name="T1" fmla="*/ 0 h 21600"/>
                <a:gd name="T2" fmla="*/ 0 w 21854"/>
                <a:gd name="T3" fmla="*/ 21599 h 21600"/>
                <a:gd name="T4" fmla="*/ 254 w 21854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54" h="21600" fill="none" extrusionOk="0">
                  <a:moveTo>
                    <a:pt x="21854" y="0"/>
                  </a:moveTo>
                  <a:cubicBezTo>
                    <a:pt x="21854" y="11929"/>
                    <a:pt x="12183" y="21600"/>
                    <a:pt x="254" y="21600"/>
                  </a:cubicBezTo>
                  <a:cubicBezTo>
                    <a:pt x="169" y="21600"/>
                    <a:pt x="84" y="21599"/>
                    <a:pt x="0" y="21598"/>
                  </a:cubicBezTo>
                </a:path>
                <a:path w="21854" h="21600" stroke="0" extrusionOk="0">
                  <a:moveTo>
                    <a:pt x="21854" y="0"/>
                  </a:moveTo>
                  <a:cubicBezTo>
                    <a:pt x="21854" y="11929"/>
                    <a:pt x="12183" y="21600"/>
                    <a:pt x="254" y="21600"/>
                  </a:cubicBezTo>
                  <a:cubicBezTo>
                    <a:pt x="169" y="21600"/>
                    <a:pt x="84" y="21599"/>
                    <a:pt x="0" y="21598"/>
                  </a:cubicBezTo>
                  <a:lnTo>
                    <a:pt x="254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22"/>
            <p:cNvSpPr>
              <a:spLocks/>
            </p:cNvSpPr>
            <p:nvPr/>
          </p:nvSpPr>
          <p:spPr bwMode="auto">
            <a:xfrm>
              <a:off x="1266" y="504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3"/>
            <p:cNvSpPr>
              <a:spLocks noChangeShapeType="1"/>
            </p:cNvSpPr>
            <p:nvPr/>
          </p:nvSpPr>
          <p:spPr bwMode="auto">
            <a:xfrm>
              <a:off x="1266" y="504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Arc 224"/>
            <p:cNvSpPr>
              <a:spLocks/>
            </p:cNvSpPr>
            <p:nvPr/>
          </p:nvSpPr>
          <p:spPr bwMode="auto">
            <a:xfrm>
              <a:off x="1074" y="5030"/>
              <a:ext cx="75" cy="113"/>
            </a:xfrm>
            <a:custGeom>
              <a:avLst/>
              <a:gdLst>
                <a:gd name="G0" fmla="+- 0 0 0"/>
                <a:gd name="G1" fmla="+- 194 0 0"/>
                <a:gd name="G2" fmla="+- 21600 0 0"/>
                <a:gd name="T0" fmla="*/ 21599 w 21600"/>
                <a:gd name="T1" fmla="*/ 0 h 21794"/>
                <a:gd name="T2" fmla="*/ 0 w 21600"/>
                <a:gd name="T3" fmla="*/ 21794 h 21794"/>
                <a:gd name="T4" fmla="*/ 0 w 21600"/>
                <a:gd name="T5" fmla="*/ 194 h 21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94" fill="none" extrusionOk="0">
                  <a:moveTo>
                    <a:pt x="21599" y="-1"/>
                  </a:moveTo>
                  <a:cubicBezTo>
                    <a:pt x="21599" y="64"/>
                    <a:pt x="21600" y="129"/>
                    <a:pt x="21600" y="194"/>
                  </a:cubicBezTo>
                  <a:cubicBezTo>
                    <a:pt x="21600" y="12123"/>
                    <a:pt x="11929" y="21793"/>
                    <a:pt x="0" y="21794"/>
                  </a:cubicBezTo>
                </a:path>
                <a:path w="21600" h="21794" stroke="0" extrusionOk="0">
                  <a:moveTo>
                    <a:pt x="21599" y="-1"/>
                  </a:moveTo>
                  <a:cubicBezTo>
                    <a:pt x="21599" y="64"/>
                    <a:pt x="21600" y="129"/>
                    <a:pt x="21600" y="194"/>
                  </a:cubicBezTo>
                  <a:cubicBezTo>
                    <a:pt x="21600" y="12123"/>
                    <a:pt x="11929" y="21793"/>
                    <a:pt x="0" y="21794"/>
                  </a:cubicBezTo>
                  <a:lnTo>
                    <a:pt x="0" y="19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5"/>
            <p:cNvSpPr>
              <a:spLocks/>
            </p:cNvSpPr>
            <p:nvPr/>
          </p:nvSpPr>
          <p:spPr bwMode="auto">
            <a:xfrm>
              <a:off x="1112" y="5024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26"/>
            <p:cNvSpPr>
              <a:spLocks noChangeShapeType="1"/>
            </p:cNvSpPr>
            <p:nvPr/>
          </p:nvSpPr>
          <p:spPr bwMode="auto">
            <a:xfrm>
              <a:off x="1112" y="5024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Arc 227"/>
            <p:cNvSpPr>
              <a:spLocks/>
            </p:cNvSpPr>
            <p:nvPr/>
          </p:nvSpPr>
          <p:spPr bwMode="auto">
            <a:xfrm>
              <a:off x="925" y="4945"/>
              <a:ext cx="96" cy="202"/>
            </a:xfrm>
            <a:custGeom>
              <a:avLst/>
              <a:gdLst>
                <a:gd name="G0" fmla="+- 226 0 0"/>
                <a:gd name="G1" fmla="+- 0 0 0"/>
                <a:gd name="G2" fmla="+- 21600 0 0"/>
                <a:gd name="T0" fmla="*/ 21826 w 21826"/>
                <a:gd name="T1" fmla="*/ 0 h 21600"/>
                <a:gd name="T2" fmla="*/ 0 w 21826"/>
                <a:gd name="T3" fmla="*/ 21599 h 21600"/>
                <a:gd name="T4" fmla="*/ 226 w 2182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26" h="21600" fill="none" extrusionOk="0">
                  <a:moveTo>
                    <a:pt x="21826" y="0"/>
                  </a:moveTo>
                  <a:cubicBezTo>
                    <a:pt x="21826" y="11929"/>
                    <a:pt x="12155" y="21600"/>
                    <a:pt x="226" y="21600"/>
                  </a:cubicBezTo>
                  <a:cubicBezTo>
                    <a:pt x="150" y="21600"/>
                    <a:pt x="75" y="21599"/>
                    <a:pt x="0" y="21598"/>
                  </a:cubicBezTo>
                </a:path>
                <a:path w="21826" h="21600" stroke="0" extrusionOk="0">
                  <a:moveTo>
                    <a:pt x="21826" y="0"/>
                  </a:moveTo>
                  <a:cubicBezTo>
                    <a:pt x="21826" y="11929"/>
                    <a:pt x="12155" y="21600"/>
                    <a:pt x="226" y="21600"/>
                  </a:cubicBezTo>
                  <a:cubicBezTo>
                    <a:pt x="150" y="21600"/>
                    <a:pt x="75" y="21599"/>
                    <a:pt x="0" y="21598"/>
                  </a:cubicBezTo>
                  <a:lnTo>
                    <a:pt x="22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8"/>
            <p:cNvSpPr>
              <a:spLocks/>
            </p:cNvSpPr>
            <p:nvPr/>
          </p:nvSpPr>
          <p:spPr bwMode="auto">
            <a:xfrm>
              <a:off x="985" y="4938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29"/>
            <p:cNvSpPr>
              <a:spLocks noChangeShapeType="1"/>
            </p:cNvSpPr>
            <p:nvPr/>
          </p:nvSpPr>
          <p:spPr bwMode="auto">
            <a:xfrm>
              <a:off x="985" y="493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Arc 230"/>
            <p:cNvSpPr>
              <a:spLocks/>
            </p:cNvSpPr>
            <p:nvPr/>
          </p:nvSpPr>
          <p:spPr bwMode="auto">
            <a:xfrm>
              <a:off x="1212" y="4006"/>
              <a:ext cx="134" cy="102"/>
            </a:xfrm>
            <a:custGeom>
              <a:avLst/>
              <a:gdLst>
                <a:gd name="G0" fmla="+- 164 0 0"/>
                <a:gd name="G1" fmla="+- 216 0 0"/>
                <a:gd name="G2" fmla="+- 21600 0 0"/>
                <a:gd name="T0" fmla="*/ 21763 w 21764"/>
                <a:gd name="T1" fmla="*/ 0 h 21816"/>
                <a:gd name="T2" fmla="*/ 0 w 21764"/>
                <a:gd name="T3" fmla="*/ 21815 h 21816"/>
                <a:gd name="T4" fmla="*/ 164 w 21764"/>
                <a:gd name="T5" fmla="*/ 216 h 218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64" h="21816" fill="none" extrusionOk="0">
                  <a:moveTo>
                    <a:pt x="21762" y="0"/>
                  </a:moveTo>
                  <a:cubicBezTo>
                    <a:pt x="21763" y="71"/>
                    <a:pt x="21764" y="143"/>
                    <a:pt x="21764" y="216"/>
                  </a:cubicBezTo>
                  <a:cubicBezTo>
                    <a:pt x="21764" y="12145"/>
                    <a:pt x="12093" y="21816"/>
                    <a:pt x="164" y="21816"/>
                  </a:cubicBezTo>
                  <a:cubicBezTo>
                    <a:pt x="109" y="21816"/>
                    <a:pt x="54" y="21815"/>
                    <a:pt x="-1" y="21815"/>
                  </a:cubicBezTo>
                </a:path>
                <a:path w="21764" h="21816" stroke="0" extrusionOk="0">
                  <a:moveTo>
                    <a:pt x="21762" y="0"/>
                  </a:moveTo>
                  <a:cubicBezTo>
                    <a:pt x="21763" y="71"/>
                    <a:pt x="21764" y="143"/>
                    <a:pt x="21764" y="216"/>
                  </a:cubicBezTo>
                  <a:cubicBezTo>
                    <a:pt x="21764" y="12145"/>
                    <a:pt x="12093" y="21816"/>
                    <a:pt x="164" y="21816"/>
                  </a:cubicBezTo>
                  <a:cubicBezTo>
                    <a:pt x="109" y="21816"/>
                    <a:pt x="54" y="21815"/>
                    <a:pt x="-1" y="21815"/>
                  </a:cubicBezTo>
                  <a:lnTo>
                    <a:pt x="164" y="21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31"/>
            <p:cNvSpPr>
              <a:spLocks/>
            </p:cNvSpPr>
            <p:nvPr/>
          </p:nvSpPr>
          <p:spPr bwMode="auto">
            <a:xfrm>
              <a:off x="1308" y="399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8" name="Line 232"/>
            <p:cNvSpPr>
              <a:spLocks noChangeShapeType="1"/>
            </p:cNvSpPr>
            <p:nvPr/>
          </p:nvSpPr>
          <p:spPr bwMode="auto">
            <a:xfrm>
              <a:off x="1308" y="399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49" name="Arc 233"/>
            <p:cNvSpPr>
              <a:spLocks/>
            </p:cNvSpPr>
            <p:nvPr/>
          </p:nvSpPr>
          <p:spPr bwMode="auto">
            <a:xfrm>
              <a:off x="1079" y="4016"/>
              <a:ext cx="144" cy="96"/>
            </a:xfrm>
            <a:custGeom>
              <a:avLst/>
              <a:gdLst>
                <a:gd name="G0" fmla="+- 0 0 0"/>
                <a:gd name="G1" fmla="+- 226 0 0"/>
                <a:gd name="G2" fmla="+- 21600 0 0"/>
                <a:gd name="T0" fmla="*/ 21599 w 21600"/>
                <a:gd name="T1" fmla="*/ 0 h 21826"/>
                <a:gd name="T2" fmla="*/ 0 w 21600"/>
                <a:gd name="T3" fmla="*/ 21826 h 21826"/>
                <a:gd name="T4" fmla="*/ 0 w 21600"/>
                <a:gd name="T5" fmla="*/ 226 h 2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26" fill="none" extrusionOk="0">
                  <a:moveTo>
                    <a:pt x="21598" y="0"/>
                  </a:moveTo>
                  <a:cubicBezTo>
                    <a:pt x="21599" y="75"/>
                    <a:pt x="21600" y="150"/>
                    <a:pt x="21600" y="226"/>
                  </a:cubicBezTo>
                  <a:cubicBezTo>
                    <a:pt x="21600" y="12155"/>
                    <a:pt x="11929" y="21825"/>
                    <a:pt x="0" y="21826"/>
                  </a:cubicBezTo>
                </a:path>
                <a:path w="21600" h="21826" stroke="0" extrusionOk="0">
                  <a:moveTo>
                    <a:pt x="21598" y="0"/>
                  </a:moveTo>
                  <a:cubicBezTo>
                    <a:pt x="21599" y="75"/>
                    <a:pt x="21600" y="150"/>
                    <a:pt x="21600" y="226"/>
                  </a:cubicBezTo>
                  <a:cubicBezTo>
                    <a:pt x="21600" y="12155"/>
                    <a:pt x="11929" y="21825"/>
                    <a:pt x="0" y="21826"/>
                  </a:cubicBezTo>
                  <a:lnTo>
                    <a:pt x="0" y="22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1" name="Freeform 234"/>
            <p:cNvSpPr>
              <a:spLocks/>
            </p:cNvSpPr>
            <p:nvPr/>
          </p:nvSpPr>
          <p:spPr bwMode="auto">
            <a:xfrm>
              <a:off x="1186" y="4010"/>
              <a:ext cx="73" cy="6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2" name="Line 235"/>
            <p:cNvSpPr>
              <a:spLocks noChangeShapeType="1"/>
            </p:cNvSpPr>
            <p:nvPr/>
          </p:nvSpPr>
          <p:spPr bwMode="auto">
            <a:xfrm>
              <a:off x="1186" y="401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3" name="Arc 236"/>
            <p:cNvSpPr>
              <a:spLocks/>
            </p:cNvSpPr>
            <p:nvPr/>
          </p:nvSpPr>
          <p:spPr bwMode="auto">
            <a:xfrm>
              <a:off x="910" y="3921"/>
              <a:ext cx="122" cy="186"/>
            </a:xfrm>
            <a:custGeom>
              <a:avLst/>
              <a:gdLst>
                <a:gd name="G0" fmla="+- 0 0 0"/>
                <a:gd name="G1" fmla="+- 116 0 0"/>
                <a:gd name="G2" fmla="+- 21600 0 0"/>
                <a:gd name="T0" fmla="*/ 21600 w 21600"/>
                <a:gd name="T1" fmla="*/ 0 h 21716"/>
                <a:gd name="T2" fmla="*/ 0 w 21600"/>
                <a:gd name="T3" fmla="*/ 21716 h 21716"/>
                <a:gd name="T4" fmla="*/ 0 w 21600"/>
                <a:gd name="T5" fmla="*/ 116 h 2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6" fill="none" extrusionOk="0">
                  <a:moveTo>
                    <a:pt x="21599" y="0"/>
                  </a:moveTo>
                  <a:cubicBezTo>
                    <a:pt x="21599" y="38"/>
                    <a:pt x="21600" y="77"/>
                    <a:pt x="21600" y="116"/>
                  </a:cubicBezTo>
                  <a:cubicBezTo>
                    <a:pt x="21600" y="12045"/>
                    <a:pt x="11929" y="21715"/>
                    <a:pt x="0" y="21716"/>
                  </a:cubicBezTo>
                </a:path>
                <a:path w="21600" h="21716" stroke="0" extrusionOk="0">
                  <a:moveTo>
                    <a:pt x="21599" y="0"/>
                  </a:moveTo>
                  <a:cubicBezTo>
                    <a:pt x="21599" y="38"/>
                    <a:pt x="21600" y="77"/>
                    <a:pt x="21600" y="116"/>
                  </a:cubicBezTo>
                  <a:cubicBezTo>
                    <a:pt x="21600" y="12045"/>
                    <a:pt x="11929" y="21715"/>
                    <a:pt x="0" y="21716"/>
                  </a:cubicBezTo>
                  <a:lnTo>
                    <a:pt x="0" y="11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4" name="Freeform 237"/>
            <p:cNvSpPr>
              <a:spLocks/>
            </p:cNvSpPr>
            <p:nvPr/>
          </p:nvSpPr>
          <p:spPr bwMode="auto">
            <a:xfrm>
              <a:off x="995" y="391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5" name="Line 238"/>
            <p:cNvSpPr>
              <a:spLocks noChangeShapeType="1"/>
            </p:cNvSpPr>
            <p:nvPr/>
          </p:nvSpPr>
          <p:spPr bwMode="auto">
            <a:xfrm>
              <a:off x="995" y="391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6" name="Arc 239"/>
            <p:cNvSpPr>
              <a:spLocks/>
            </p:cNvSpPr>
            <p:nvPr/>
          </p:nvSpPr>
          <p:spPr bwMode="auto">
            <a:xfrm>
              <a:off x="1669" y="2934"/>
              <a:ext cx="43" cy="14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7" name="Freeform 240"/>
            <p:cNvSpPr>
              <a:spLocks/>
            </p:cNvSpPr>
            <p:nvPr/>
          </p:nvSpPr>
          <p:spPr bwMode="auto">
            <a:xfrm>
              <a:off x="1677" y="2917"/>
              <a:ext cx="71" cy="27"/>
            </a:xfrm>
            <a:custGeom>
              <a:avLst/>
              <a:gdLst>
                <a:gd name="T0" fmla="*/ 201 w 201"/>
                <a:gd name="T1" fmla="*/ 59 h 78"/>
                <a:gd name="T2" fmla="*/ 197 w 201"/>
                <a:gd name="T3" fmla="*/ 78 h 78"/>
                <a:gd name="T4" fmla="*/ 0 w 201"/>
                <a:gd name="T5" fmla="*/ 19 h 78"/>
                <a:gd name="T6" fmla="*/ 4 w 201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78">
                  <a:moveTo>
                    <a:pt x="201" y="59"/>
                  </a:moveTo>
                  <a:lnTo>
                    <a:pt x="197" y="78"/>
                  </a:lnTo>
                  <a:lnTo>
                    <a:pt x="0" y="19"/>
                  </a:lnTo>
                  <a:lnTo>
                    <a:pt x="4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8" name="Line 241"/>
            <p:cNvSpPr>
              <a:spLocks noChangeShapeType="1"/>
            </p:cNvSpPr>
            <p:nvPr/>
          </p:nvSpPr>
          <p:spPr bwMode="auto">
            <a:xfrm flipH="1">
              <a:off x="1677" y="2917"/>
              <a:ext cx="1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9" name="Arc 242"/>
            <p:cNvSpPr>
              <a:spLocks/>
            </p:cNvSpPr>
            <p:nvPr/>
          </p:nvSpPr>
          <p:spPr bwMode="auto">
            <a:xfrm>
              <a:off x="1525" y="2939"/>
              <a:ext cx="96" cy="122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0" name="Freeform 243"/>
            <p:cNvSpPr>
              <a:spLocks/>
            </p:cNvSpPr>
            <p:nvPr/>
          </p:nvSpPr>
          <p:spPr bwMode="auto">
            <a:xfrm>
              <a:off x="1585" y="2932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1" name="Line 244"/>
            <p:cNvSpPr>
              <a:spLocks noChangeShapeType="1"/>
            </p:cNvSpPr>
            <p:nvPr/>
          </p:nvSpPr>
          <p:spPr bwMode="auto">
            <a:xfrm>
              <a:off x="1585" y="2932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2" name="Arc 245"/>
            <p:cNvSpPr>
              <a:spLocks/>
            </p:cNvSpPr>
            <p:nvPr/>
          </p:nvSpPr>
          <p:spPr bwMode="auto">
            <a:xfrm>
              <a:off x="1239" y="2955"/>
              <a:ext cx="85" cy="111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3" name="Freeform 246"/>
            <p:cNvSpPr>
              <a:spLocks/>
            </p:cNvSpPr>
            <p:nvPr/>
          </p:nvSpPr>
          <p:spPr bwMode="auto">
            <a:xfrm>
              <a:off x="1288" y="2948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4" name="Line 247"/>
            <p:cNvSpPr>
              <a:spLocks noChangeShapeType="1"/>
            </p:cNvSpPr>
            <p:nvPr/>
          </p:nvSpPr>
          <p:spPr bwMode="auto">
            <a:xfrm>
              <a:off x="1288" y="2948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5" name="Arc 248"/>
            <p:cNvSpPr>
              <a:spLocks/>
            </p:cNvSpPr>
            <p:nvPr/>
          </p:nvSpPr>
          <p:spPr bwMode="auto">
            <a:xfrm>
              <a:off x="1058" y="2971"/>
              <a:ext cx="102" cy="96"/>
            </a:xfrm>
            <a:custGeom>
              <a:avLst/>
              <a:gdLst>
                <a:gd name="G0" fmla="+- 216 0 0"/>
                <a:gd name="G1" fmla="+- 0 0 0"/>
                <a:gd name="G2" fmla="+- 21600 0 0"/>
                <a:gd name="T0" fmla="*/ 21816 w 21816"/>
                <a:gd name="T1" fmla="*/ 0 h 21600"/>
                <a:gd name="T2" fmla="*/ 0 w 21816"/>
                <a:gd name="T3" fmla="*/ 21599 h 21600"/>
                <a:gd name="T4" fmla="*/ 216 w 21816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816" h="21600" fill="none" extrusionOk="0">
                  <a:moveTo>
                    <a:pt x="21816" y="0"/>
                  </a:moveTo>
                  <a:cubicBezTo>
                    <a:pt x="21816" y="11929"/>
                    <a:pt x="12145" y="21600"/>
                    <a:pt x="216" y="21600"/>
                  </a:cubicBezTo>
                  <a:cubicBezTo>
                    <a:pt x="143" y="21600"/>
                    <a:pt x="71" y="21599"/>
                    <a:pt x="0" y="21598"/>
                  </a:cubicBezTo>
                </a:path>
                <a:path w="21816" h="21600" stroke="0" extrusionOk="0">
                  <a:moveTo>
                    <a:pt x="21816" y="0"/>
                  </a:moveTo>
                  <a:cubicBezTo>
                    <a:pt x="21816" y="11929"/>
                    <a:pt x="12145" y="21600"/>
                    <a:pt x="216" y="21600"/>
                  </a:cubicBezTo>
                  <a:cubicBezTo>
                    <a:pt x="143" y="21600"/>
                    <a:pt x="71" y="21599"/>
                    <a:pt x="0" y="21598"/>
                  </a:cubicBezTo>
                  <a:lnTo>
                    <a:pt x="216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6" name="Freeform 249"/>
            <p:cNvSpPr>
              <a:spLocks/>
            </p:cNvSpPr>
            <p:nvPr/>
          </p:nvSpPr>
          <p:spPr bwMode="auto">
            <a:xfrm>
              <a:off x="1123" y="2964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7" name="Line 250"/>
            <p:cNvSpPr>
              <a:spLocks noChangeShapeType="1"/>
            </p:cNvSpPr>
            <p:nvPr/>
          </p:nvSpPr>
          <p:spPr bwMode="auto">
            <a:xfrm>
              <a:off x="1123" y="296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8" name="Arc 251"/>
            <p:cNvSpPr>
              <a:spLocks/>
            </p:cNvSpPr>
            <p:nvPr/>
          </p:nvSpPr>
          <p:spPr bwMode="auto">
            <a:xfrm>
              <a:off x="931" y="2891"/>
              <a:ext cx="79" cy="176"/>
            </a:xfrm>
            <a:custGeom>
              <a:avLst/>
              <a:gdLst>
                <a:gd name="G0" fmla="+- 0 0 0"/>
                <a:gd name="G1" fmla="+- 124 0 0"/>
                <a:gd name="G2" fmla="+- 21600 0 0"/>
                <a:gd name="T0" fmla="*/ 21600 w 21600"/>
                <a:gd name="T1" fmla="*/ 0 h 21724"/>
                <a:gd name="T2" fmla="*/ 0 w 21600"/>
                <a:gd name="T3" fmla="*/ 21724 h 21724"/>
                <a:gd name="T4" fmla="*/ 0 w 21600"/>
                <a:gd name="T5" fmla="*/ 124 h 21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24" fill="none" extrusionOk="0">
                  <a:moveTo>
                    <a:pt x="21599" y="0"/>
                  </a:moveTo>
                  <a:cubicBezTo>
                    <a:pt x="21599" y="41"/>
                    <a:pt x="21600" y="82"/>
                    <a:pt x="21600" y="124"/>
                  </a:cubicBezTo>
                  <a:cubicBezTo>
                    <a:pt x="21600" y="12053"/>
                    <a:pt x="11929" y="21723"/>
                    <a:pt x="0" y="21724"/>
                  </a:cubicBezTo>
                </a:path>
                <a:path w="21600" h="21724" stroke="0" extrusionOk="0">
                  <a:moveTo>
                    <a:pt x="21599" y="0"/>
                  </a:moveTo>
                  <a:cubicBezTo>
                    <a:pt x="21599" y="41"/>
                    <a:pt x="21600" y="82"/>
                    <a:pt x="21600" y="124"/>
                  </a:cubicBezTo>
                  <a:cubicBezTo>
                    <a:pt x="21600" y="12053"/>
                    <a:pt x="11929" y="21723"/>
                    <a:pt x="0" y="21724"/>
                  </a:cubicBezTo>
                  <a:lnTo>
                    <a:pt x="0" y="124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9" name="Freeform 252"/>
            <p:cNvSpPr>
              <a:spLocks/>
            </p:cNvSpPr>
            <p:nvPr/>
          </p:nvSpPr>
          <p:spPr bwMode="auto">
            <a:xfrm>
              <a:off x="974" y="2885"/>
              <a:ext cx="72" cy="6"/>
            </a:xfrm>
            <a:custGeom>
              <a:avLst/>
              <a:gdLst>
                <a:gd name="T0" fmla="*/ 204 w 204"/>
                <a:gd name="T1" fmla="*/ 0 h 19"/>
                <a:gd name="T2" fmla="*/ 204 w 204"/>
                <a:gd name="T3" fmla="*/ 19 h 19"/>
                <a:gd name="T4" fmla="*/ 0 w 204"/>
                <a:gd name="T5" fmla="*/ 19 h 19"/>
                <a:gd name="T6" fmla="*/ 0 w 204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19">
                  <a:moveTo>
                    <a:pt x="204" y="0"/>
                  </a:moveTo>
                  <a:lnTo>
                    <a:pt x="204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0" name="Line 253"/>
            <p:cNvSpPr>
              <a:spLocks noChangeShapeType="1"/>
            </p:cNvSpPr>
            <p:nvPr/>
          </p:nvSpPr>
          <p:spPr bwMode="auto">
            <a:xfrm>
              <a:off x="974" y="2885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1" name="Freeform 254"/>
            <p:cNvSpPr>
              <a:spLocks/>
            </p:cNvSpPr>
            <p:nvPr/>
          </p:nvSpPr>
          <p:spPr bwMode="auto">
            <a:xfrm>
              <a:off x="655" y="4754"/>
              <a:ext cx="106" cy="176"/>
            </a:xfrm>
            <a:custGeom>
              <a:avLst/>
              <a:gdLst>
                <a:gd name="T0" fmla="*/ 0 w 301"/>
                <a:gd name="T1" fmla="*/ 495 h 495"/>
                <a:gd name="T2" fmla="*/ 31 w 301"/>
                <a:gd name="T3" fmla="*/ 0 h 495"/>
                <a:gd name="T4" fmla="*/ 301 w 301"/>
                <a:gd name="T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1" h="495">
                  <a:moveTo>
                    <a:pt x="0" y="495"/>
                  </a:moveTo>
                  <a:lnTo>
                    <a:pt x="31" y="0"/>
                  </a:lnTo>
                  <a:lnTo>
                    <a:pt x="30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2" name="Freeform 255"/>
            <p:cNvSpPr>
              <a:spLocks/>
            </p:cNvSpPr>
            <p:nvPr/>
          </p:nvSpPr>
          <p:spPr bwMode="auto">
            <a:xfrm>
              <a:off x="761" y="4718"/>
              <a:ext cx="8" cy="72"/>
            </a:xfrm>
            <a:custGeom>
              <a:avLst/>
              <a:gdLst>
                <a:gd name="T0" fmla="*/ 21 w 21"/>
                <a:gd name="T1" fmla="*/ 204 h 204"/>
                <a:gd name="T2" fmla="*/ 0 w 21"/>
                <a:gd name="T3" fmla="*/ 204 h 204"/>
                <a:gd name="T4" fmla="*/ 0 w 21"/>
                <a:gd name="T5" fmla="*/ 0 h 204"/>
                <a:gd name="T6" fmla="*/ 21 w 21"/>
                <a:gd name="T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4">
                  <a:moveTo>
                    <a:pt x="21" y="204"/>
                  </a:moveTo>
                  <a:lnTo>
                    <a:pt x="0" y="204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3" name="Line 256"/>
            <p:cNvSpPr>
              <a:spLocks noChangeShapeType="1"/>
            </p:cNvSpPr>
            <p:nvPr/>
          </p:nvSpPr>
          <p:spPr bwMode="auto">
            <a:xfrm flipH="1">
              <a:off x="761" y="4718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4" name="Line 257"/>
            <p:cNvSpPr>
              <a:spLocks noChangeShapeType="1"/>
            </p:cNvSpPr>
            <p:nvPr/>
          </p:nvSpPr>
          <p:spPr bwMode="auto">
            <a:xfrm flipV="1">
              <a:off x="491" y="4930"/>
              <a:ext cx="158" cy="14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5" name="Freeform 258"/>
            <p:cNvSpPr>
              <a:spLocks/>
            </p:cNvSpPr>
            <p:nvPr/>
          </p:nvSpPr>
          <p:spPr bwMode="auto">
            <a:xfrm>
              <a:off x="624" y="4899"/>
              <a:ext cx="56" cy="57"/>
            </a:xfrm>
            <a:custGeom>
              <a:avLst/>
              <a:gdLst>
                <a:gd name="T0" fmla="*/ 157 w 157"/>
                <a:gd name="T1" fmla="*/ 150 h 163"/>
                <a:gd name="T2" fmla="*/ 142 w 157"/>
                <a:gd name="T3" fmla="*/ 163 h 163"/>
                <a:gd name="T4" fmla="*/ 0 w 157"/>
                <a:gd name="T5" fmla="*/ 12 h 163"/>
                <a:gd name="T6" fmla="*/ 15 w 157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63">
                  <a:moveTo>
                    <a:pt x="157" y="150"/>
                  </a:moveTo>
                  <a:lnTo>
                    <a:pt x="142" y="163"/>
                  </a:lnTo>
                  <a:lnTo>
                    <a:pt x="0" y="12"/>
                  </a:lnTo>
                  <a:lnTo>
                    <a:pt x="15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6" name="Line 259"/>
            <p:cNvSpPr>
              <a:spLocks noChangeShapeType="1"/>
            </p:cNvSpPr>
            <p:nvPr/>
          </p:nvSpPr>
          <p:spPr bwMode="auto">
            <a:xfrm flipH="1">
              <a:off x="624" y="489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7" name="Freeform 260"/>
            <p:cNvSpPr>
              <a:spLocks/>
            </p:cNvSpPr>
            <p:nvPr/>
          </p:nvSpPr>
          <p:spPr bwMode="auto">
            <a:xfrm>
              <a:off x="708" y="3693"/>
              <a:ext cx="64" cy="212"/>
            </a:xfrm>
            <a:custGeom>
              <a:avLst/>
              <a:gdLst>
                <a:gd name="T0" fmla="*/ 0 w 180"/>
                <a:gd name="T1" fmla="*/ 600 h 600"/>
                <a:gd name="T2" fmla="*/ 0 w 180"/>
                <a:gd name="T3" fmla="*/ 31 h 600"/>
                <a:gd name="T4" fmla="*/ 180 w 180"/>
                <a:gd name="T5" fmla="*/ 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0" h="600">
                  <a:moveTo>
                    <a:pt x="0" y="600"/>
                  </a:moveTo>
                  <a:lnTo>
                    <a:pt x="0" y="31"/>
                  </a:lnTo>
                  <a:lnTo>
                    <a:pt x="18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8" name="Freeform 261"/>
            <p:cNvSpPr>
              <a:spLocks/>
            </p:cNvSpPr>
            <p:nvPr/>
          </p:nvSpPr>
          <p:spPr bwMode="auto">
            <a:xfrm>
              <a:off x="765" y="3655"/>
              <a:ext cx="19" cy="74"/>
            </a:xfrm>
            <a:custGeom>
              <a:avLst/>
              <a:gdLst>
                <a:gd name="T0" fmla="*/ 53 w 53"/>
                <a:gd name="T1" fmla="*/ 205 h 207"/>
                <a:gd name="T2" fmla="*/ 34 w 53"/>
                <a:gd name="T3" fmla="*/ 207 h 207"/>
                <a:gd name="T4" fmla="*/ 0 w 53"/>
                <a:gd name="T5" fmla="*/ 2 h 207"/>
                <a:gd name="T6" fmla="*/ 19 w 53"/>
                <a:gd name="T7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207">
                  <a:moveTo>
                    <a:pt x="53" y="205"/>
                  </a:moveTo>
                  <a:lnTo>
                    <a:pt x="34" y="207"/>
                  </a:lnTo>
                  <a:lnTo>
                    <a:pt x="0" y="2"/>
                  </a:lnTo>
                  <a:lnTo>
                    <a:pt x="19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9" name="Line 262"/>
            <p:cNvSpPr>
              <a:spLocks noChangeShapeType="1"/>
            </p:cNvSpPr>
            <p:nvPr/>
          </p:nvSpPr>
          <p:spPr bwMode="auto">
            <a:xfrm flipH="1">
              <a:off x="765" y="3655"/>
              <a:ext cx="7" cy="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0" name="Line 263"/>
            <p:cNvSpPr>
              <a:spLocks noChangeShapeType="1"/>
            </p:cNvSpPr>
            <p:nvPr/>
          </p:nvSpPr>
          <p:spPr bwMode="auto">
            <a:xfrm flipV="1">
              <a:off x="474" y="3905"/>
              <a:ext cx="234" cy="13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1" name="Freeform 264"/>
            <p:cNvSpPr>
              <a:spLocks/>
            </p:cNvSpPr>
            <p:nvPr/>
          </p:nvSpPr>
          <p:spPr bwMode="auto">
            <a:xfrm>
              <a:off x="689" y="3869"/>
              <a:ext cx="43" cy="67"/>
            </a:xfrm>
            <a:custGeom>
              <a:avLst/>
              <a:gdLst>
                <a:gd name="T0" fmla="*/ 121 w 121"/>
                <a:gd name="T1" fmla="*/ 180 h 190"/>
                <a:gd name="T2" fmla="*/ 105 w 121"/>
                <a:gd name="T3" fmla="*/ 190 h 190"/>
                <a:gd name="T4" fmla="*/ 0 w 121"/>
                <a:gd name="T5" fmla="*/ 11 h 190"/>
                <a:gd name="T6" fmla="*/ 17 w 121"/>
                <a:gd name="T7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90">
                  <a:moveTo>
                    <a:pt x="121" y="180"/>
                  </a:moveTo>
                  <a:lnTo>
                    <a:pt x="105" y="190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2" name="Line 265"/>
            <p:cNvSpPr>
              <a:spLocks noChangeShapeType="1"/>
            </p:cNvSpPr>
            <p:nvPr/>
          </p:nvSpPr>
          <p:spPr bwMode="auto">
            <a:xfrm flipH="1">
              <a:off x="689" y="3869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3" name="Freeform 266"/>
            <p:cNvSpPr>
              <a:spLocks/>
            </p:cNvSpPr>
            <p:nvPr/>
          </p:nvSpPr>
          <p:spPr bwMode="auto">
            <a:xfrm>
              <a:off x="681" y="2663"/>
              <a:ext cx="112" cy="207"/>
            </a:xfrm>
            <a:custGeom>
              <a:avLst/>
              <a:gdLst>
                <a:gd name="T0" fmla="*/ 0 w 316"/>
                <a:gd name="T1" fmla="*/ 586 h 586"/>
                <a:gd name="T2" fmla="*/ 90 w 316"/>
                <a:gd name="T3" fmla="*/ 0 h 586"/>
                <a:gd name="T4" fmla="*/ 316 w 316"/>
                <a:gd name="T5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6" h="586">
                  <a:moveTo>
                    <a:pt x="0" y="586"/>
                  </a:moveTo>
                  <a:lnTo>
                    <a:pt x="90" y="0"/>
                  </a:lnTo>
                  <a:lnTo>
                    <a:pt x="31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4" name="Freeform 267"/>
            <p:cNvSpPr>
              <a:spLocks/>
            </p:cNvSpPr>
            <p:nvPr/>
          </p:nvSpPr>
          <p:spPr bwMode="auto">
            <a:xfrm>
              <a:off x="793" y="2627"/>
              <a:ext cx="8" cy="72"/>
            </a:xfrm>
            <a:custGeom>
              <a:avLst/>
              <a:gdLst>
                <a:gd name="T0" fmla="*/ 21 w 21"/>
                <a:gd name="T1" fmla="*/ 205 h 205"/>
                <a:gd name="T2" fmla="*/ 0 w 21"/>
                <a:gd name="T3" fmla="*/ 205 h 205"/>
                <a:gd name="T4" fmla="*/ 0 w 21"/>
                <a:gd name="T5" fmla="*/ 0 h 205"/>
                <a:gd name="T6" fmla="*/ 21 w 21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5">
                  <a:moveTo>
                    <a:pt x="21" y="205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21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5" name="Line 268"/>
            <p:cNvSpPr>
              <a:spLocks noChangeShapeType="1"/>
            </p:cNvSpPr>
            <p:nvPr/>
          </p:nvSpPr>
          <p:spPr bwMode="auto">
            <a:xfrm flipH="1">
              <a:off x="793" y="2627"/>
              <a:ext cx="8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6" name="Line 269"/>
            <p:cNvSpPr>
              <a:spLocks noChangeShapeType="1"/>
            </p:cNvSpPr>
            <p:nvPr/>
          </p:nvSpPr>
          <p:spPr bwMode="auto">
            <a:xfrm flipV="1">
              <a:off x="485" y="2875"/>
              <a:ext cx="202" cy="1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7" name="Freeform 270"/>
            <p:cNvSpPr>
              <a:spLocks/>
            </p:cNvSpPr>
            <p:nvPr/>
          </p:nvSpPr>
          <p:spPr bwMode="auto">
            <a:xfrm>
              <a:off x="667" y="2840"/>
              <a:ext cx="45" cy="66"/>
            </a:xfrm>
            <a:custGeom>
              <a:avLst/>
              <a:gdLst>
                <a:gd name="T0" fmla="*/ 126 w 126"/>
                <a:gd name="T1" fmla="*/ 176 h 186"/>
                <a:gd name="T2" fmla="*/ 109 w 126"/>
                <a:gd name="T3" fmla="*/ 186 h 186"/>
                <a:gd name="T4" fmla="*/ 0 w 126"/>
                <a:gd name="T5" fmla="*/ 11 h 186"/>
                <a:gd name="T6" fmla="*/ 17 w 126"/>
                <a:gd name="T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86">
                  <a:moveTo>
                    <a:pt x="126" y="176"/>
                  </a:moveTo>
                  <a:lnTo>
                    <a:pt x="109" y="186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8" name="Line 271"/>
            <p:cNvSpPr>
              <a:spLocks noChangeShapeType="1"/>
            </p:cNvSpPr>
            <p:nvPr/>
          </p:nvSpPr>
          <p:spPr bwMode="auto">
            <a:xfrm flipH="1">
              <a:off x="667" y="2840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Arc 272"/>
            <p:cNvSpPr>
              <a:spLocks/>
            </p:cNvSpPr>
            <p:nvPr/>
          </p:nvSpPr>
          <p:spPr bwMode="auto">
            <a:xfrm>
              <a:off x="3006" y="1357"/>
              <a:ext cx="145" cy="217"/>
            </a:xfrm>
            <a:custGeom>
              <a:avLst/>
              <a:gdLst>
                <a:gd name="G0" fmla="+- 151 0 0"/>
                <a:gd name="G1" fmla="+- 0 0 0"/>
                <a:gd name="G2" fmla="+- 21600 0 0"/>
                <a:gd name="T0" fmla="*/ 21751 w 21751"/>
                <a:gd name="T1" fmla="*/ 0 h 21600"/>
                <a:gd name="T2" fmla="*/ 0 w 21751"/>
                <a:gd name="T3" fmla="*/ 21599 h 21600"/>
                <a:gd name="T4" fmla="*/ 151 w 21751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51" h="21600" fill="none" extrusionOk="0">
                  <a:moveTo>
                    <a:pt x="21751" y="0"/>
                  </a:moveTo>
                  <a:cubicBezTo>
                    <a:pt x="21751" y="11929"/>
                    <a:pt x="12080" y="21600"/>
                    <a:pt x="151" y="21600"/>
                  </a:cubicBezTo>
                  <a:cubicBezTo>
                    <a:pt x="100" y="21600"/>
                    <a:pt x="50" y="21599"/>
                    <a:pt x="-1" y="21599"/>
                  </a:cubicBezTo>
                </a:path>
                <a:path w="21751" h="21600" stroke="0" extrusionOk="0">
                  <a:moveTo>
                    <a:pt x="21751" y="0"/>
                  </a:moveTo>
                  <a:cubicBezTo>
                    <a:pt x="21751" y="11929"/>
                    <a:pt x="12080" y="21600"/>
                    <a:pt x="151" y="21600"/>
                  </a:cubicBezTo>
                  <a:cubicBezTo>
                    <a:pt x="100" y="21600"/>
                    <a:pt x="50" y="21599"/>
                    <a:pt x="-1" y="21599"/>
                  </a:cubicBezTo>
                  <a:lnTo>
                    <a:pt x="151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0" name="Freeform 273"/>
            <p:cNvSpPr>
              <a:spLocks/>
            </p:cNvSpPr>
            <p:nvPr/>
          </p:nvSpPr>
          <p:spPr bwMode="auto">
            <a:xfrm>
              <a:off x="3114" y="1350"/>
              <a:ext cx="72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1" name="Line 274"/>
            <p:cNvSpPr>
              <a:spLocks noChangeShapeType="1"/>
            </p:cNvSpPr>
            <p:nvPr/>
          </p:nvSpPr>
          <p:spPr bwMode="auto">
            <a:xfrm>
              <a:off x="3114" y="135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Arc 275"/>
            <p:cNvSpPr>
              <a:spLocks/>
            </p:cNvSpPr>
            <p:nvPr/>
          </p:nvSpPr>
          <p:spPr bwMode="auto">
            <a:xfrm>
              <a:off x="2736" y="1166"/>
              <a:ext cx="414" cy="41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3" name="Freeform 276"/>
            <p:cNvSpPr>
              <a:spLocks/>
            </p:cNvSpPr>
            <p:nvPr/>
          </p:nvSpPr>
          <p:spPr bwMode="auto">
            <a:xfrm>
              <a:off x="3114" y="1160"/>
              <a:ext cx="72" cy="6"/>
            </a:xfrm>
            <a:custGeom>
              <a:avLst/>
              <a:gdLst>
                <a:gd name="T0" fmla="*/ 205 w 205"/>
                <a:gd name="T1" fmla="*/ 0 h 18"/>
                <a:gd name="T2" fmla="*/ 205 w 205"/>
                <a:gd name="T3" fmla="*/ 18 h 18"/>
                <a:gd name="T4" fmla="*/ 0 w 205"/>
                <a:gd name="T5" fmla="*/ 18 h 18"/>
                <a:gd name="T6" fmla="*/ 0 w 205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8">
                  <a:moveTo>
                    <a:pt x="205" y="0"/>
                  </a:moveTo>
                  <a:lnTo>
                    <a:pt x="205" y="18"/>
                  </a:lnTo>
                  <a:lnTo>
                    <a:pt x="0" y="18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4" name="Line 277"/>
            <p:cNvSpPr>
              <a:spLocks noChangeShapeType="1"/>
            </p:cNvSpPr>
            <p:nvPr/>
          </p:nvSpPr>
          <p:spPr bwMode="auto">
            <a:xfrm>
              <a:off x="3114" y="1160"/>
              <a:ext cx="0" cy="6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Arc 278"/>
            <p:cNvSpPr>
              <a:spLocks/>
            </p:cNvSpPr>
            <p:nvPr/>
          </p:nvSpPr>
          <p:spPr bwMode="auto">
            <a:xfrm>
              <a:off x="3266" y="1203"/>
              <a:ext cx="165" cy="56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6" name="Arc 279"/>
            <p:cNvSpPr>
              <a:spLocks/>
            </p:cNvSpPr>
            <p:nvPr/>
          </p:nvSpPr>
          <p:spPr bwMode="auto">
            <a:xfrm>
              <a:off x="2677" y="980"/>
              <a:ext cx="755" cy="224"/>
            </a:xfrm>
            <a:custGeom>
              <a:avLst/>
              <a:gdLst>
                <a:gd name="G0" fmla="+- 29 0 0"/>
                <a:gd name="G1" fmla="+- 21600 0 0"/>
                <a:gd name="G2" fmla="+- 21600 0 0"/>
                <a:gd name="T0" fmla="*/ 0 w 21629"/>
                <a:gd name="T1" fmla="*/ 0 h 21600"/>
                <a:gd name="T2" fmla="*/ 21629 w 21629"/>
                <a:gd name="T3" fmla="*/ 21503 h 21600"/>
                <a:gd name="T4" fmla="*/ 29 w 2162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29" h="21600" fill="none" extrusionOk="0">
                  <a:moveTo>
                    <a:pt x="0" y="0"/>
                  </a:moveTo>
                  <a:cubicBezTo>
                    <a:pt x="9" y="0"/>
                    <a:pt x="19" y="-1"/>
                    <a:pt x="29" y="0"/>
                  </a:cubicBezTo>
                  <a:cubicBezTo>
                    <a:pt x="11920" y="0"/>
                    <a:pt x="21575" y="9611"/>
                    <a:pt x="21628" y="21503"/>
                  </a:cubicBezTo>
                </a:path>
                <a:path w="21629" h="21600" stroke="0" extrusionOk="0">
                  <a:moveTo>
                    <a:pt x="0" y="0"/>
                  </a:moveTo>
                  <a:cubicBezTo>
                    <a:pt x="9" y="0"/>
                    <a:pt x="19" y="-1"/>
                    <a:pt x="29" y="0"/>
                  </a:cubicBezTo>
                  <a:cubicBezTo>
                    <a:pt x="11920" y="0"/>
                    <a:pt x="21575" y="9611"/>
                    <a:pt x="21628" y="21503"/>
                  </a:cubicBezTo>
                  <a:lnTo>
                    <a:pt x="29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7" name="Arc 280"/>
            <p:cNvSpPr>
              <a:spLocks/>
            </p:cNvSpPr>
            <p:nvPr/>
          </p:nvSpPr>
          <p:spPr bwMode="auto">
            <a:xfrm>
              <a:off x="2597" y="848"/>
              <a:ext cx="80" cy="13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8" name="Arc 281"/>
            <p:cNvSpPr>
              <a:spLocks/>
            </p:cNvSpPr>
            <p:nvPr/>
          </p:nvSpPr>
          <p:spPr bwMode="auto">
            <a:xfrm>
              <a:off x="2597" y="789"/>
              <a:ext cx="86" cy="5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9" name="Freeform 282"/>
            <p:cNvSpPr>
              <a:spLocks/>
            </p:cNvSpPr>
            <p:nvPr/>
          </p:nvSpPr>
          <p:spPr bwMode="auto">
            <a:xfrm>
              <a:off x="2662" y="755"/>
              <a:ext cx="47" cy="64"/>
            </a:xfrm>
            <a:custGeom>
              <a:avLst/>
              <a:gdLst>
                <a:gd name="T0" fmla="*/ 134 w 134"/>
                <a:gd name="T1" fmla="*/ 172 h 182"/>
                <a:gd name="T2" fmla="*/ 117 w 134"/>
                <a:gd name="T3" fmla="*/ 182 h 182"/>
                <a:gd name="T4" fmla="*/ 0 w 134"/>
                <a:gd name="T5" fmla="*/ 11 h 182"/>
                <a:gd name="T6" fmla="*/ 17 w 134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4" h="182">
                  <a:moveTo>
                    <a:pt x="134" y="172"/>
                  </a:moveTo>
                  <a:lnTo>
                    <a:pt x="117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0" name="Line 283"/>
            <p:cNvSpPr>
              <a:spLocks noChangeShapeType="1"/>
            </p:cNvSpPr>
            <p:nvPr/>
          </p:nvSpPr>
          <p:spPr bwMode="auto">
            <a:xfrm flipH="1">
              <a:off x="2662" y="755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1" name="Arc 284"/>
            <p:cNvSpPr>
              <a:spLocks/>
            </p:cNvSpPr>
            <p:nvPr/>
          </p:nvSpPr>
          <p:spPr bwMode="auto">
            <a:xfrm>
              <a:off x="2279" y="1431"/>
              <a:ext cx="155" cy="143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2" name="Freeform 285"/>
            <p:cNvSpPr>
              <a:spLocks/>
            </p:cNvSpPr>
            <p:nvPr/>
          </p:nvSpPr>
          <p:spPr bwMode="auto">
            <a:xfrm>
              <a:off x="2397" y="1424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3" name="Line 286"/>
            <p:cNvSpPr>
              <a:spLocks noChangeShapeType="1"/>
            </p:cNvSpPr>
            <p:nvPr/>
          </p:nvSpPr>
          <p:spPr bwMode="auto">
            <a:xfrm>
              <a:off x="2397" y="1424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4" name="Arc 287"/>
            <p:cNvSpPr>
              <a:spLocks/>
            </p:cNvSpPr>
            <p:nvPr/>
          </p:nvSpPr>
          <p:spPr bwMode="auto">
            <a:xfrm>
              <a:off x="2003" y="1416"/>
              <a:ext cx="107" cy="154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5" name="Freeform 288"/>
            <p:cNvSpPr>
              <a:spLocks/>
            </p:cNvSpPr>
            <p:nvPr/>
          </p:nvSpPr>
          <p:spPr bwMode="auto">
            <a:xfrm>
              <a:off x="2073" y="140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6" name="Line 289"/>
            <p:cNvSpPr>
              <a:spLocks noChangeShapeType="1"/>
            </p:cNvSpPr>
            <p:nvPr/>
          </p:nvSpPr>
          <p:spPr bwMode="auto">
            <a:xfrm>
              <a:off x="2073" y="140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7" name="Arc 290"/>
            <p:cNvSpPr>
              <a:spLocks/>
            </p:cNvSpPr>
            <p:nvPr/>
          </p:nvSpPr>
          <p:spPr bwMode="auto">
            <a:xfrm>
              <a:off x="1700" y="1283"/>
              <a:ext cx="193" cy="298"/>
            </a:xfrm>
            <a:custGeom>
              <a:avLst/>
              <a:gdLst>
                <a:gd name="G0" fmla="+- 113 0 0"/>
                <a:gd name="G1" fmla="+- 73 0 0"/>
                <a:gd name="G2" fmla="+- 21600 0 0"/>
                <a:gd name="T0" fmla="*/ 21713 w 21713"/>
                <a:gd name="T1" fmla="*/ 0 h 21673"/>
                <a:gd name="T2" fmla="*/ 0 w 21713"/>
                <a:gd name="T3" fmla="*/ 21673 h 21673"/>
                <a:gd name="T4" fmla="*/ 113 w 21713"/>
                <a:gd name="T5" fmla="*/ 73 h 21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13" h="21673" fill="none" extrusionOk="0">
                  <a:moveTo>
                    <a:pt x="21712" y="0"/>
                  </a:moveTo>
                  <a:cubicBezTo>
                    <a:pt x="21712" y="24"/>
                    <a:pt x="21713" y="48"/>
                    <a:pt x="21713" y="73"/>
                  </a:cubicBezTo>
                  <a:cubicBezTo>
                    <a:pt x="21713" y="12002"/>
                    <a:pt x="12042" y="21673"/>
                    <a:pt x="113" y="21673"/>
                  </a:cubicBezTo>
                  <a:cubicBezTo>
                    <a:pt x="75" y="21673"/>
                    <a:pt x="37" y="21672"/>
                    <a:pt x="0" y="21672"/>
                  </a:cubicBezTo>
                </a:path>
                <a:path w="21713" h="21673" stroke="0" extrusionOk="0">
                  <a:moveTo>
                    <a:pt x="21712" y="0"/>
                  </a:moveTo>
                  <a:cubicBezTo>
                    <a:pt x="21712" y="24"/>
                    <a:pt x="21713" y="48"/>
                    <a:pt x="21713" y="73"/>
                  </a:cubicBezTo>
                  <a:cubicBezTo>
                    <a:pt x="21713" y="12002"/>
                    <a:pt x="12042" y="21673"/>
                    <a:pt x="113" y="21673"/>
                  </a:cubicBezTo>
                  <a:cubicBezTo>
                    <a:pt x="75" y="21673"/>
                    <a:pt x="37" y="21672"/>
                    <a:pt x="0" y="21672"/>
                  </a:cubicBezTo>
                  <a:lnTo>
                    <a:pt x="113" y="73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8" name="Arc 291"/>
            <p:cNvSpPr>
              <a:spLocks/>
            </p:cNvSpPr>
            <p:nvPr/>
          </p:nvSpPr>
          <p:spPr bwMode="auto">
            <a:xfrm>
              <a:off x="1892" y="1123"/>
              <a:ext cx="53" cy="16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600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</a:path>
                <a:path w="21600" h="21600" stroke="0" extrusionOk="0">
                  <a:moveTo>
                    <a:pt x="0" y="21600"/>
                  </a:move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9" name="Arc 292"/>
            <p:cNvSpPr>
              <a:spLocks/>
            </p:cNvSpPr>
            <p:nvPr/>
          </p:nvSpPr>
          <p:spPr bwMode="auto">
            <a:xfrm>
              <a:off x="1945" y="1123"/>
              <a:ext cx="17" cy="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0" name="Freeform 293"/>
            <p:cNvSpPr>
              <a:spLocks/>
            </p:cNvSpPr>
            <p:nvPr/>
          </p:nvSpPr>
          <p:spPr bwMode="auto">
            <a:xfrm>
              <a:off x="1949" y="1094"/>
              <a:ext cx="29" cy="71"/>
            </a:xfrm>
            <a:custGeom>
              <a:avLst/>
              <a:gdLst>
                <a:gd name="T0" fmla="*/ 19 w 82"/>
                <a:gd name="T1" fmla="*/ 202 h 202"/>
                <a:gd name="T2" fmla="*/ 0 w 82"/>
                <a:gd name="T3" fmla="*/ 196 h 202"/>
                <a:gd name="T4" fmla="*/ 63 w 82"/>
                <a:gd name="T5" fmla="*/ 0 h 202"/>
                <a:gd name="T6" fmla="*/ 82 w 82"/>
                <a:gd name="T7" fmla="*/ 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2" h="202">
                  <a:moveTo>
                    <a:pt x="19" y="202"/>
                  </a:moveTo>
                  <a:lnTo>
                    <a:pt x="0" y="196"/>
                  </a:lnTo>
                  <a:lnTo>
                    <a:pt x="63" y="0"/>
                  </a:lnTo>
                  <a:lnTo>
                    <a:pt x="82" y="6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1" name="Line 294"/>
            <p:cNvSpPr>
              <a:spLocks noChangeShapeType="1"/>
            </p:cNvSpPr>
            <p:nvPr/>
          </p:nvSpPr>
          <p:spPr bwMode="auto">
            <a:xfrm flipH="1" flipV="1">
              <a:off x="1972" y="1094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2" name="Line 295"/>
            <p:cNvSpPr>
              <a:spLocks noChangeShapeType="1"/>
            </p:cNvSpPr>
            <p:nvPr/>
          </p:nvSpPr>
          <p:spPr bwMode="auto">
            <a:xfrm flipV="1">
              <a:off x="947" y="1251"/>
              <a:ext cx="339" cy="228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3" name="Freeform 296"/>
            <p:cNvSpPr>
              <a:spLocks/>
            </p:cNvSpPr>
            <p:nvPr/>
          </p:nvSpPr>
          <p:spPr bwMode="auto">
            <a:xfrm>
              <a:off x="1266" y="1216"/>
              <a:ext cx="46" cy="65"/>
            </a:xfrm>
            <a:custGeom>
              <a:avLst/>
              <a:gdLst>
                <a:gd name="T0" fmla="*/ 130 w 130"/>
                <a:gd name="T1" fmla="*/ 172 h 182"/>
                <a:gd name="T2" fmla="*/ 113 w 130"/>
                <a:gd name="T3" fmla="*/ 182 h 182"/>
                <a:gd name="T4" fmla="*/ 0 w 130"/>
                <a:gd name="T5" fmla="*/ 11 h 182"/>
                <a:gd name="T6" fmla="*/ 17 w 130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82">
                  <a:moveTo>
                    <a:pt x="130" y="172"/>
                  </a:moveTo>
                  <a:lnTo>
                    <a:pt x="113" y="182"/>
                  </a:lnTo>
                  <a:lnTo>
                    <a:pt x="0" y="11"/>
                  </a:lnTo>
                  <a:lnTo>
                    <a:pt x="17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Line 297"/>
            <p:cNvSpPr>
              <a:spLocks noChangeShapeType="1"/>
            </p:cNvSpPr>
            <p:nvPr/>
          </p:nvSpPr>
          <p:spPr bwMode="auto">
            <a:xfrm flipH="1">
              <a:off x="1266" y="1216"/>
              <a:ext cx="6" cy="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5" name="Freeform 298"/>
            <p:cNvSpPr>
              <a:spLocks/>
            </p:cNvSpPr>
            <p:nvPr/>
          </p:nvSpPr>
          <p:spPr bwMode="auto">
            <a:xfrm>
              <a:off x="1286" y="884"/>
              <a:ext cx="102" cy="372"/>
            </a:xfrm>
            <a:custGeom>
              <a:avLst/>
              <a:gdLst>
                <a:gd name="T0" fmla="*/ 0 w 286"/>
                <a:gd name="T1" fmla="*/ 1051 h 1051"/>
                <a:gd name="T2" fmla="*/ 31 w 286"/>
                <a:gd name="T3" fmla="*/ 90 h 1051"/>
                <a:gd name="T4" fmla="*/ 286 w 286"/>
                <a:gd name="T5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" h="1051">
                  <a:moveTo>
                    <a:pt x="0" y="1051"/>
                  </a:moveTo>
                  <a:lnTo>
                    <a:pt x="31" y="90"/>
                  </a:lnTo>
                  <a:lnTo>
                    <a:pt x="286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6" name="Freeform 299"/>
            <p:cNvSpPr>
              <a:spLocks/>
            </p:cNvSpPr>
            <p:nvPr/>
          </p:nvSpPr>
          <p:spPr bwMode="auto">
            <a:xfrm>
              <a:off x="1376" y="848"/>
              <a:ext cx="30" cy="71"/>
            </a:xfrm>
            <a:custGeom>
              <a:avLst/>
              <a:gdLst>
                <a:gd name="T0" fmla="*/ 85 w 85"/>
                <a:gd name="T1" fmla="*/ 196 h 202"/>
                <a:gd name="T2" fmla="*/ 66 w 85"/>
                <a:gd name="T3" fmla="*/ 202 h 202"/>
                <a:gd name="T4" fmla="*/ 0 w 85"/>
                <a:gd name="T5" fmla="*/ 6 h 202"/>
                <a:gd name="T6" fmla="*/ 18 w 85"/>
                <a:gd name="T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" h="202">
                  <a:moveTo>
                    <a:pt x="85" y="196"/>
                  </a:moveTo>
                  <a:lnTo>
                    <a:pt x="66" y="202"/>
                  </a:lnTo>
                  <a:lnTo>
                    <a:pt x="0" y="6"/>
                  </a:lnTo>
                  <a:lnTo>
                    <a:pt x="18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Line 300"/>
            <p:cNvSpPr>
              <a:spLocks noChangeShapeType="1"/>
            </p:cNvSpPr>
            <p:nvPr/>
          </p:nvSpPr>
          <p:spPr bwMode="auto">
            <a:xfrm flipH="1">
              <a:off x="1376" y="848"/>
              <a:ext cx="6" cy="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8" name="Freeform 301"/>
            <p:cNvSpPr>
              <a:spLocks/>
            </p:cNvSpPr>
            <p:nvPr/>
          </p:nvSpPr>
          <p:spPr bwMode="auto">
            <a:xfrm>
              <a:off x="1493" y="1760"/>
              <a:ext cx="839" cy="68"/>
            </a:xfrm>
            <a:custGeom>
              <a:avLst/>
              <a:gdLst>
                <a:gd name="T0" fmla="*/ 0 w 2370"/>
                <a:gd name="T1" fmla="*/ 60 h 191"/>
                <a:gd name="T2" fmla="*/ 31 w 2370"/>
                <a:gd name="T3" fmla="*/ 0 h 191"/>
                <a:gd name="T4" fmla="*/ 88 w 2370"/>
                <a:gd name="T5" fmla="*/ 122 h 191"/>
                <a:gd name="T6" fmla="*/ 151 w 2370"/>
                <a:gd name="T7" fmla="*/ 4 h 191"/>
                <a:gd name="T8" fmla="*/ 207 w 2370"/>
                <a:gd name="T9" fmla="*/ 126 h 191"/>
                <a:gd name="T10" fmla="*/ 271 w 2370"/>
                <a:gd name="T11" fmla="*/ 8 h 191"/>
                <a:gd name="T12" fmla="*/ 327 w 2370"/>
                <a:gd name="T13" fmla="*/ 130 h 191"/>
                <a:gd name="T14" fmla="*/ 391 w 2370"/>
                <a:gd name="T15" fmla="*/ 12 h 191"/>
                <a:gd name="T16" fmla="*/ 447 w 2370"/>
                <a:gd name="T17" fmla="*/ 134 h 191"/>
                <a:gd name="T18" fmla="*/ 511 w 2370"/>
                <a:gd name="T19" fmla="*/ 16 h 191"/>
                <a:gd name="T20" fmla="*/ 567 w 2370"/>
                <a:gd name="T21" fmla="*/ 137 h 191"/>
                <a:gd name="T22" fmla="*/ 631 w 2370"/>
                <a:gd name="T23" fmla="*/ 19 h 191"/>
                <a:gd name="T24" fmla="*/ 687 w 2370"/>
                <a:gd name="T25" fmla="*/ 141 h 191"/>
                <a:gd name="T26" fmla="*/ 751 w 2370"/>
                <a:gd name="T27" fmla="*/ 23 h 191"/>
                <a:gd name="T28" fmla="*/ 807 w 2370"/>
                <a:gd name="T29" fmla="*/ 145 h 191"/>
                <a:gd name="T30" fmla="*/ 871 w 2370"/>
                <a:gd name="T31" fmla="*/ 27 h 191"/>
                <a:gd name="T32" fmla="*/ 927 w 2370"/>
                <a:gd name="T33" fmla="*/ 149 h 191"/>
                <a:gd name="T34" fmla="*/ 991 w 2370"/>
                <a:gd name="T35" fmla="*/ 31 h 191"/>
                <a:gd name="T36" fmla="*/ 1047 w 2370"/>
                <a:gd name="T37" fmla="*/ 153 h 191"/>
                <a:gd name="T38" fmla="*/ 1111 w 2370"/>
                <a:gd name="T39" fmla="*/ 35 h 191"/>
                <a:gd name="T40" fmla="*/ 1167 w 2370"/>
                <a:gd name="T41" fmla="*/ 156 h 191"/>
                <a:gd name="T42" fmla="*/ 1231 w 2370"/>
                <a:gd name="T43" fmla="*/ 38 h 191"/>
                <a:gd name="T44" fmla="*/ 1287 w 2370"/>
                <a:gd name="T45" fmla="*/ 160 h 191"/>
                <a:gd name="T46" fmla="*/ 1351 w 2370"/>
                <a:gd name="T47" fmla="*/ 42 h 191"/>
                <a:gd name="T48" fmla="*/ 1407 w 2370"/>
                <a:gd name="T49" fmla="*/ 164 h 191"/>
                <a:gd name="T50" fmla="*/ 1471 w 2370"/>
                <a:gd name="T51" fmla="*/ 46 h 191"/>
                <a:gd name="T52" fmla="*/ 1527 w 2370"/>
                <a:gd name="T53" fmla="*/ 168 h 191"/>
                <a:gd name="T54" fmla="*/ 1591 w 2370"/>
                <a:gd name="T55" fmla="*/ 50 h 191"/>
                <a:gd name="T56" fmla="*/ 1647 w 2370"/>
                <a:gd name="T57" fmla="*/ 172 h 191"/>
                <a:gd name="T58" fmla="*/ 1710 w 2370"/>
                <a:gd name="T59" fmla="*/ 54 h 191"/>
                <a:gd name="T60" fmla="*/ 1767 w 2370"/>
                <a:gd name="T61" fmla="*/ 175 h 191"/>
                <a:gd name="T62" fmla="*/ 1830 w 2370"/>
                <a:gd name="T63" fmla="*/ 57 h 191"/>
                <a:gd name="T64" fmla="*/ 1887 w 2370"/>
                <a:gd name="T65" fmla="*/ 179 h 191"/>
                <a:gd name="T66" fmla="*/ 1950 w 2370"/>
                <a:gd name="T67" fmla="*/ 61 h 191"/>
                <a:gd name="T68" fmla="*/ 2007 w 2370"/>
                <a:gd name="T69" fmla="*/ 183 h 191"/>
                <a:gd name="T70" fmla="*/ 2070 w 2370"/>
                <a:gd name="T71" fmla="*/ 65 h 191"/>
                <a:gd name="T72" fmla="*/ 2126 w 2370"/>
                <a:gd name="T73" fmla="*/ 187 h 191"/>
                <a:gd name="T74" fmla="*/ 2190 w 2370"/>
                <a:gd name="T75" fmla="*/ 69 h 191"/>
                <a:gd name="T76" fmla="*/ 2246 w 2370"/>
                <a:gd name="T77" fmla="*/ 191 h 191"/>
                <a:gd name="T78" fmla="*/ 2310 w 2370"/>
                <a:gd name="T79" fmla="*/ 73 h 191"/>
                <a:gd name="T80" fmla="*/ 2338 w 2370"/>
                <a:gd name="T81" fmla="*/ 134 h 191"/>
                <a:gd name="T82" fmla="*/ 2370 w 2370"/>
                <a:gd name="T83" fmla="*/ 135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70" h="191">
                  <a:moveTo>
                    <a:pt x="0" y="60"/>
                  </a:moveTo>
                  <a:lnTo>
                    <a:pt x="31" y="0"/>
                  </a:lnTo>
                  <a:lnTo>
                    <a:pt x="88" y="122"/>
                  </a:lnTo>
                  <a:lnTo>
                    <a:pt x="151" y="4"/>
                  </a:lnTo>
                  <a:lnTo>
                    <a:pt x="207" y="126"/>
                  </a:lnTo>
                  <a:lnTo>
                    <a:pt x="271" y="8"/>
                  </a:lnTo>
                  <a:lnTo>
                    <a:pt x="327" y="130"/>
                  </a:lnTo>
                  <a:lnTo>
                    <a:pt x="391" y="12"/>
                  </a:lnTo>
                  <a:lnTo>
                    <a:pt x="447" y="134"/>
                  </a:lnTo>
                  <a:lnTo>
                    <a:pt x="511" y="16"/>
                  </a:lnTo>
                  <a:lnTo>
                    <a:pt x="567" y="137"/>
                  </a:lnTo>
                  <a:lnTo>
                    <a:pt x="631" y="19"/>
                  </a:lnTo>
                  <a:lnTo>
                    <a:pt x="687" y="141"/>
                  </a:lnTo>
                  <a:lnTo>
                    <a:pt x="751" y="23"/>
                  </a:lnTo>
                  <a:lnTo>
                    <a:pt x="807" y="145"/>
                  </a:lnTo>
                  <a:lnTo>
                    <a:pt x="871" y="27"/>
                  </a:lnTo>
                  <a:lnTo>
                    <a:pt x="927" y="149"/>
                  </a:lnTo>
                  <a:lnTo>
                    <a:pt x="991" y="31"/>
                  </a:lnTo>
                  <a:lnTo>
                    <a:pt x="1047" y="153"/>
                  </a:lnTo>
                  <a:lnTo>
                    <a:pt x="1111" y="35"/>
                  </a:lnTo>
                  <a:lnTo>
                    <a:pt x="1167" y="156"/>
                  </a:lnTo>
                  <a:lnTo>
                    <a:pt x="1231" y="38"/>
                  </a:lnTo>
                  <a:lnTo>
                    <a:pt x="1287" y="160"/>
                  </a:lnTo>
                  <a:lnTo>
                    <a:pt x="1351" y="42"/>
                  </a:lnTo>
                  <a:lnTo>
                    <a:pt x="1407" y="164"/>
                  </a:lnTo>
                  <a:lnTo>
                    <a:pt x="1471" y="46"/>
                  </a:lnTo>
                  <a:lnTo>
                    <a:pt x="1527" y="168"/>
                  </a:lnTo>
                  <a:lnTo>
                    <a:pt x="1591" y="50"/>
                  </a:lnTo>
                  <a:lnTo>
                    <a:pt x="1647" y="172"/>
                  </a:lnTo>
                  <a:lnTo>
                    <a:pt x="1710" y="54"/>
                  </a:lnTo>
                  <a:lnTo>
                    <a:pt x="1767" y="175"/>
                  </a:lnTo>
                  <a:lnTo>
                    <a:pt x="1830" y="57"/>
                  </a:lnTo>
                  <a:lnTo>
                    <a:pt x="1887" y="179"/>
                  </a:lnTo>
                  <a:lnTo>
                    <a:pt x="1950" y="61"/>
                  </a:lnTo>
                  <a:lnTo>
                    <a:pt x="2007" y="183"/>
                  </a:lnTo>
                  <a:lnTo>
                    <a:pt x="2070" y="65"/>
                  </a:lnTo>
                  <a:lnTo>
                    <a:pt x="2126" y="187"/>
                  </a:lnTo>
                  <a:lnTo>
                    <a:pt x="2190" y="69"/>
                  </a:lnTo>
                  <a:lnTo>
                    <a:pt x="2246" y="191"/>
                  </a:lnTo>
                  <a:lnTo>
                    <a:pt x="2310" y="73"/>
                  </a:lnTo>
                  <a:lnTo>
                    <a:pt x="2338" y="134"/>
                  </a:lnTo>
                  <a:lnTo>
                    <a:pt x="2370" y="13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9" name="Arc 302"/>
            <p:cNvSpPr>
              <a:spLocks/>
            </p:cNvSpPr>
            <p:nvPr/>
          </p:nvSpPr>
          <p:spPr bwMode="auto">
            <a:xfrm>
              <a:off x="2332" y="1245"/>
              <a:ext cx="1253" cy="563"/>
            </a:xfrm>
            <a:custGeom>
              <a:avLst/>
              <a:gdLst>
                <a:gd name="G0" fmla="+- 0 0 0"/>
                <a:gd name="G1" fmla="+- 38 0 0"/>
                <a:gd name="G2" fmla="+- 21600 0 0"/>
                <a:gd name="T0" fmla="*/ 21600 w 21600"/>
                <a:gd name="T1" fmla="*/ 0 h 21638"/>
                <a:gd name="T2" fmla="*/ 0 w 21600"/>
                <a:gd name="T3" fmla="*/ 21638 h 21638"/>
                <a:gd name="T4" fmla="*/ 0 w 21600"/>
                <a:gd name="T5" fmla="*/ 38 h 2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38" fill="none" extrusionOk="0">
                  <a:moveTo>
                    <a:pt x="21599" y="0"/>
                  </a:moveTo>
                  <a:cubicBezTo>
                    <a:pt x="21599" y="12"/>
                    <a:pt x="21600" y="25"/>
                    <a:pt x="21600" y="38"/>
                  </a:cubicBezTo>
                  <a:cubicBezTo>
                    <a:pt x="21600" y="11967"/>
                    <a:pt x="11929" y="21637"/>
                    <a:pt x="0" y="21638"/>
                  </a:cubicBezTo>
                </a:path>
                <a:path w="21600" h="21638" stroke="0" extrusionOk="0">
                  <a:moveTo>
                    <a:pt x="21599" y="0"/>
                  </a:moveTo>
                  <a:cubicBezTo>
                    <a:pt x="21599" y="12"/>
                    <a:pt x="21600" y="25"/>
                    <a:pt x="21600" y="38"/>
                  </a:cubicBezTo>
                  <a:cubicBezTo>
                    <a:pt x="21600" y="11967"/>
                    <a:pt x="11929" y="21637"/>
                    <a:pt x="0" y="21638"/>
                  </a:cubicBezTo>
                  <a:lnTo>
                    <a:pt x="0" y="38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" name="Freeform 303"/>
            <p:cNvSpPr>
              <a:spLocks/>
            </p:cNvSpPr>
            <p:nvPr/>
          </p:nvSpPr>
          <p:spPr bwMode="auto">
            <a:xfrm>
              <a:off x="3566" y="1245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1" name="Arc 304"/>
            <p:cNvSpPr>
              <a:spLocks/>
            </p:cNvSpPr>
            <p:nvPr/>
          </p:nvSpPr>
          <p:spPr bwMode="auto">
            <a:xfrm>
              <a:off x="2200" y="1670"/>
              <a:ext cx="79" cy="128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2" name="Arc 305"/>
            <p:cNvSpPr>
              <a:spLocks/>
            </p:cNvSpPr>
            <p:nvPr/>
          </p:nvSpPr>
          <p:spPr bwMode="auto">
            <a:xfrm>
              <a:off x="2279" y="1798"/>
              <a:ext cx="574" cy="233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3" name="Freeform 306"/>
            <p:cNvSpPr>
              <a:spLocks/>
            </p:cNvSpPr>
            <p:nvPr/>
          </p:nvSpPr>
          <p:spPr bwMode="auto">
            <a:xfrm>
              <a:off x="2801" y="2012"/>
              <a:ext cx="52" cy="37"/>
            </a:xfrm>
            <a:custGeom>
              <a:avLst/>
              <a:gdLst>
                <a:gd name="T0" fmla="*/ 52 w 52"/>
                <a:gd name="T1" fmla="*/ 19 h 37"/>
                <a:gd name="T2" fmla="*/ 0 w 52"/>
                <a:gd name="T3" fmla="*/ 0 h 37"/>
                <a:gd name="T4" fmla="*/ 13 w 52"/>
                <a:gd name="T5" fmla="*/ 19 h 37"/>
                <a:gd name="T6" fmla="*/ 0 w 52"/>
                <a:gd name="T7" fmla="*/ 37 h 37"/>
                <a:gd name="T8" fmla="*/ 52 w 52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52" y="19"/>
                  </a:moveTo>
                  <a:lnTo>
                    <a:pt x="0" y="0"/>
                  </a:lnTo>
                  <a:lnTo>
                    <a:pt x="13" y="19"/>
                  </a:lnTo>
                  <a:lnTo>
                    <a:pt x="0" y="37"/>
                  </a:lnTo>
                  <a:lnTo>
                    <a:pt x="52" y="19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4" name="Arc 307"/>
            <p:cNvSpPr>
              <a:spLocks/>
            </p:cNvSpPr>
            <p:nvPr/>
          </p:nvSpPr>
          <p:spPr bwMode="auto">
            <a:xfrm>
              <a:off x="1308" y="1925"/>
              <a:ext cx="924" cy="102"/>
            </a:xfrm>
            <a:custGeom>
              <a:avLst/>
              <a:gdLst>
                <a:gd name="G0" fmla="+- 21600 0 0"/>
                <a:gd name="G1" fmla="+- 215 0 0"/>
                <a:gd name="G2" fmla="+- 21600 0 0"/>
                <a:gd name="T0" fmla="*/ 21576 w 21600"/>
                <a:gd name="T1" fmla="*/ 21815 h 21815"/>
                <a:gd name="T2" fmla="*/ 1 w 21600"/>
                <a:gd name="T3" fmla="*/ 0 h 21815"/>
                <a:gd name="T4" fmla="*/ 21600 w 21600"/>
                <a:gd name="T5" fmla="*/ 215 h 21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815" fill="none" extrusionOk="0">
                  <a:moveTo>
                    <a:pt x="21576" y="21814"/>
                  </a:moveTo>
                  <a:cubicBezTo>
                    <a:pt x="9656" y="21801"/>
                    <a:pt x="0" y="12134"/>
                    <a:pt x="0" y="215"/>
                  </a:cubicBezTo>
                  <a:cubicBezTo>
                    <a:pt x="-1" y="143"/>
                    <a:pt x="0" y="71"/>
                    <a:pt x="1" y="0"/>
                  </a:cubicBezTo>
                </a:path>
                <a:path w="21600" h="21815" stroke="0" extrusionOk="0">
                  <a:moveTo>
                    <a:pt x="21576" y="21814"/>
                  </a:moveTo>
                  <a:cubicBezTo>
                    <a:pt x="9656" y="21801"/>
                    <a:pt x="0" y="12134"/>
                    <a:pt x="0" y="215"/>
                  </a:cubicBezTo>
                  <a:cubicBezTo>
                    <a:pt x="-1" y="143"/>
                    <a:pt x="0" y="71"/>
                    <a:pt x="1" y="0"/>
                  </a:cubicBezTo>
                  <a:lnTo>
                    <a:pt x="21600" y="215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5" name="Arc 308"/>
            <p:cNvSpPr>
              <a:spLocks/>
            </p:cNvSpPr>
            <p:nvPr/>
          </p:nvSpPr>
          <p:spPr bwMode="auto">
            <a:xfrm>
              <a:off x="1016" y="1330"/>
              <a:ext cx="292" cy="595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6" name="Freeform 309"/>
            <p:cNvSpPr>
              <a:spLocks/>
            </p:cNvSpPr>
            <p:nvPr/>
          </p:nvSpPr>
          <p:spPr bwMode="auto">
            <a:xfrm>
              <a:off x="997" y="1330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7" name="Line 310"/>
            <p:cNvSpPr>
              <a:spLocks noChangeShapeType="1"/>
            </p:cNvSpPr>
            <p:nvPr/>
          </p:nvSpPr>
          <p:spPr bwMode="auto">
            <a:xfrm flipV="1">
              <a:off x="1685" y="1990"/>
              <a:ext cx="38" cy="15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8" name="Line 311"/>
            <p:cNvSpPr>
              <a:spLocks noChangeShapeType="1"/>
            </p:cNvSpPr>
            <p:nvPr/>
          </p:nvSpPr>
          <p:spPr bwMode="auto">
            <a:xfrm flipV="1">
              <a:off x="1762" y="1962"/>
              <a:ext cx="39" cy="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9" name="Line 312"/>
            <p:cNvSpPr>
              <a:spLocks noChangeShapeType="1"/>
            </p:cNvSpPr>
            <p:nvPr/>
          </p:nvSpPr>
          <p:spPr bwMode="auto">
            <a:xfrm flipV="1">
              <a:off x="1840" y="1934"/>
              <a:ext cx="38" cy="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0" name="Line 313"/>
            <p:cNvSpPr>
              <a:spLocks noChangeShapeType="1"/>
            </p:cNvSpPr>
            <p:nvPr/>
          </p:nvSpPr>
          <p:spPr bwMode="auto">
            <a:xfrm flipV="1">
              <a:off x="1917" y="1905"/>
              <a:ext cx="39" cy="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1" name="Line 314"/>
            <p:cNvSpPr>
              <a:spLocks noChangeShapeType="1"/>
            </p:cNvSpPr>
            <p:nvPr/>
          </p:nvSpPr>
          <p:spPr bwMode="auto">
            <a:xfrm flipV="1">
              <a:off x="1995" y="1877"/>
              <a:ext cx="38" cy="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2" name="Line 315"/>
            <p:cNvSpPr>
              <a:spLocks noChangeShapeType="1"/>
            </p:cNvSpPr>
            <p:nvPr/>
          </p:nvSpPr>
          <p:spPr bwMode="auto">
            <a:xfrm flipV="1">
              <a:off x="2072" y="1848"/>
              <a:ext cx="39" cy="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3" name="Line 316"/>
            <p:cNvSpPr>
              <a:spLocks noChangeShapeType="1"/>
            </p:cNvSpPr>
            <p:nvPr/>
          </p:nvSpPr>
          <p:spPr bwMode="auto">
            <a:xfrm flipV="1">
              <a:off x="2150" y="1820"/>
              <a:ext cx="38" cy="1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4" name="Line 317"/>
            <p:cNvSpPr>
              <a:spLocks noChangeShapeType="1"/>
            </p:cNvSpPr>
            <p:nvPr/>
          </p:nvSpPr>
          <p:spPr bwMode="auto">
            <a:xfrm flipV="1">
              <a:off x="5520" y="4117"/>
              <a:ext cx="102" cy="3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373063" y="457200"/>
            <a:ext cx="6256337" cy="8332788"/>
            <a:chOff x="235" y="288"/>
            <a:chExt cx="3941" cy="5249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235" y="288"/>
              <a:ext cx="3941" cy="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270" y="2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3960" y="250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70" y="2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3960" y="243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270" y="23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960" y="23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270" y="2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3960" y="22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270" y="2224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1666" y="22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2610" y="2202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270" y="21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3960" y="215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270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3960" y="208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270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>
              <a:off x="3960" y="201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270" y="19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960" y="194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4"/>
            <p:cNvSpPr>
              <a:spLocks noChangeShapeType="1"/>
            </p:cNvSpPr>
            <p:nvPr/>
          </p:nvSpPr>
          <p:spPr bwMode="auto">
            <a:xfrm>
              <a:off x="270" y="1871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5"/>
            <p:cNvSpPr>
              <a:spLocks noChangeShapeType="1"/>
            </p:cNvSpPr>
            <p:nvPr/>
          </p:nvSpPr>
          <p:spPr bwMode="auto">
            <a:xfrm>
              <a:off x="1666" y="185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6"/>
            <p:cNvSpPr>
              <a:spLocks noChangeShapeType="1"/>
            </p:cNvSpPr>
            <p:nvPr/>
          </p:nvSpPr>
          <p:spPr bwMode="auto">
            <a:xfrm>
              <a:off x="2610" y="1850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7"/>
            <p:cNvSpPr>
              <a:spLocks noChangeShapeType="1"/>
            </p:cNvSpPr>
            <p:nvPr/>
          </p:nvSpPr>
          <p:spPr bwMode="auto">
            <a:xfrm>
              <a:off x="270" y="18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960" y="180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9"/>
            <p:cNvSpPr>
              <a:spLocks noChangeShapeType="1"/>
            </p:cNvSpPr>
            <p:nvPr/>
          </p:nvSpPr>
          <p:spPr bwMode="auto">
            <a:xfrm>
              <a:off x="270" y="17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30"/>
            <p:cNvSpPr>
              <a:spLocks noChangeShapeType="1"/>
            </p:cNvSpPr>
            <p:nvPr/>
          </p:nvSpPr>
          <p:spPr bwMode="auto">
            <a:xfrm>
              <a:off x="3960" y="172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1"/>
            <p:cNvSpPr>
              <a:spLocks noChangeShapeType="1"/>
            </p:cNvSpPr>
            <p:nvPr/>
          </p:nvSpPr>
          <p:spPr bwMode="auto">
            <a:xfrm>
              <a:off x="270" y="1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Line 32"/>
            <p:cNvSpPr>
              <a:spLocks noChangeShapeType="1"/>
            </p:cNvSpPr>
            <p:nvPr/>
          </p:nvSpPr>
          <p:spPr bwMode="auto">
            <a:xfrm>
              <a:off x="3960" y="165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Line 33"/>
            <p:cNvSpPr>
              <a:spLocks noChangeShapeType="1"/>
            </p:cNvSpPr>
            <p:nvPr/>
          </p:nvSpPr>
          <p:spPr bwMode="auto">
            <a:xfrm>
              <a:off x="270" y="15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Line 34"/>
            <p:cNvSpPr>
              <a:spLocks noChangeShapeType="1"/>
            </p:cNvSpPr>
            <p:nvPr/>
          </p:nvSpPr>
          <p:spPr bwMode="auto">
            <a:xfrm>
              <a:off x="3960" y="158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Line 35"/>
            <p:cNvSpPr>
              <a:spLocks noChangeShapeType="1"/>
            </p:cNvSpPr>
            <p:nvPr/>
          </p:nvSpPr>
          <p:spPr bwMode="auto">
            <a:xfrm>
              <a:off x="270" y="1518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Line 36"/>
            <p:cNvSpPr>
              <a:spLocks noChangeShapeType="1"/>
            </p:cNvSpPr>
            <p:nvPr/>
          </p:nvSpPr>
          <p:spPr bwMode="auto">
            <a:xfrm>
              <a:off x="1666" y="149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0" name="Line 37"/>
            <p:cNvSpPr>
              <a:spLocks noChangeShapeType="1"/>
            </p:cNvSpPr>
            <p:nvPr/>
          </p:nvSpPr>
          <p:spPr bwMode="auto">
            <a:xfrm>
              <a:off x="2610" y="1497"/>
              <a:ext cx="0" cy="42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Line 38"/>
            <p:cNvSpPr>
              <a:spLocks noChangeShapeType="1"/>
            </p:cNvSpPr>
            <p:nvPr/>
          </p:nvSpPr>
          <p:spPr bwMode="auto">
            <a:xfrm>
              <a:off x="270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2" name="Line 39"/>
            <p:cNvSpPr>
              <a:spLocks noChangeShapeType="1"/>
            </p:cNvSpPr>
            <p:nvPr/>
          </p:nvSpPr>
          <p:spPr bwMode="auto">
            <a:xfrm>
              <a:off x="3960" y="144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Line 40"/>
            <p:cNvSpPr>
              <a:spLocks noChangeShapeType="1"/>
            </p:cNvSpPr>
            <p:nvPr/>
          </p:nvSpPr>
          <p:spPr bwMode="auto">
            <a:xfrm>
              <a:off x="270" y="1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4" name="Line 41"/>
            <p:cNvSpPr>
              <a:spLocks noChangeShapeType="1"/>
            </p:cNvSpPr>
            <p:nvPr/>
          </p:nvSpPr>
          <p:spPr bwMode="auto">
            <a:xfrm>
              <a:off x="3960" y="137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Line 42"/>
            <p:cNvSpPr>
              <a:spLocks noChangeShapeType="1"/>
            </p:cNvSpPr>
            <p:nvPr/>
          </p:nvSpPr>
          <p:spPr bwMode="auto">
            <a:xfrm>
              <a:off x="270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6" name="Line 43"/>
            <p:cNvSpPr>
              <a:spLocks noChangeShapeType="1"/>
            </p:cNvSpPr>
            <p:nvPr/>
          </p:nvSpPr>
          <p:spPr bwMode="auto">
            <a:xfrm>
              <a:off x="3960" y="1304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Line 44"/>
            <p:cNvSpPr>
              <a:spLocks noChangeShapeType="1"/>
            </p:cNvSpPr>
            <p:nvPr/>
          </p:nvSpPr>
          <p:spPr bwMode="auto">
            <a:xfrm>
              <a:off x="270" y="1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8" name="Line 45"/>
            <p:cNvSpPr>
              <a:spLocks noChangeShapeType="1"/>
            </p:cNvSpPr>
            <p:nvPr/>
          </p:nvSpPr>
          <p:spPr bwMode="auto">
            <a:xfrm>
              <a:off x="3960" y="1235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Line 46"/>
            <p:cNvSpPr>
              <a:spLocks noChangeShapeType="1"/>
            </p:cNvSpPr>
            <p:nvPr/>
          </p:nvSpPr>
          <p:spPr bwMode="auto">
            <a:xfrm>
              <a:off x="270" y="1160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0" name="Line 47"/>
            <p:cNvSpPr>
              <a:spLocks noChangeShapeType="1"/>
            </p:cNvSpPr>
            <p:nvPr/>
          </p:nvSpPr>
          <p:spPr bwMode="auto">
            <a:xfrm>
              <a:off x="1666" y="11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Line 48"/>
            <p:cNvSpPr>
              <a:spLocks noChangeShapeType="1"/>
            </p:cNvSpPr>
            <p:nvPr/>
          </p:nvSpPr>
          <p:spPr bwMode="auto">
            <a:xfrm>
              <a:off x="2610" y="1138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2" name="Line 49"/>
            <p:cNvSpPr>
              <a:spLocks noChangeShapeType="1"/>
            </p:cNvSpPr>
            <p:nvPr/>
          </p:nvSpPr>
          <p:spPr bwMode="auto">
            <a:xfrm>
              <a:off x="270" y="1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Line 50"/>
            <p:cNvSpPr>
              <a:spLocks noChangeShapeType="1"/>
            </p:cNvSpPr>
            <p:nvPr/>
          </p:nvSpPr>
          <p:spPr bwMode="auto">
            <a:xfrm>
              <a:off x="3960" y="1090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4" name="Line 51"/>
            <p:cNvSpPr>
              <a:spLocks noChangeShapeType="1"/>
            </p:cNvSpPr>
            <p:nvPr/>
          </p:nvSpPr>
          <p:spPr bwMode="auto">
            <a:xfrm>
              <a:off x="270" y="1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Line 52"/>
            <p:cNvSpPr>
              <a:spLocks noChangeShapeType="1"/>
            </p:cNvSpPr>
            <p:nvPr/>
          </p:nvSpPr>
          <p:spPr bwMode="auto">
            <a:xfrm>
              <a:off x="3960" y="102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6" name="Line 53"/>
            <p:cNvSpPr>
              <a:spLocks noChangeShapeType="1"/>
            </p:cNvSpPr>
            <p:nvPr/>
          </p:nvSpPr>
          <p:spPr bwMode="auto">
            <a:xfrm>
              <a:off x="270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7" name="Line 54"/>
            <p:cNvSpPr>
              <a:spLocks noChangeShapeType="1"/>
            </p:cNvSpPr>
            <p:nvPr/>
          </p:nvSpPr>
          <p:spPr bwMode="auto">
            <a:xfrm>
              <a:off x="3960" y="951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8" name="Line 55"/>
            <p:cNvSpPr>
              <a:spLocks noChangeShapeType="1"/>
            </p:cNvSpPr>
            <p:nvPr/>
          </p:nvSpPr>
          <p:spPr bwMode="auto">
            <a:xfrm>
              <a:off x="270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9" name="Line 56"/>
            <p:cNvSpPr>
              <a:spLocks noChangeShapeType="1"/>
            </p:cNvSpPr>
            <p:nvPr/>
          </p:nvSpPr>
          <p:spPr bwMode="auto">
            <a:xfrm>
              <a:off x="3960" y="876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0" name="Line 57"/>
            <p:cNvSpPr>
              <a:spLocks noChangeShapeType="1"/>
            </p:cNvSpPr>
            <p:nvPr/>
          </p:nvSpPr>
          <p:spPr bwMode="auto">
            <a:xfrm>
              <a:off x="270" y="807"/>
              <a:ext cx="373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1" name="Line 58"/>
            <p:cNvSpPr>
              <a:spLocks noChangeShapeType="1"/>
            </p:cNvSpPr>
            <p:nvPr/>
          </p:nvSpPr>
          <p:spPr bwMode="auto">
            <a:xfrm>
              <a:off x="1666" y="7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2" name="Line 59"/>
            <p:cNvSpPr>
              <a:spLocks noChangeShapeType="1"/>
            </p:cNvSpPr>
            <p:nvPr/>
          </p:nvSpPr>
          <p:spPr bwMode="auto">
            <a:xfrm>
              <a:off x="2610" y="785"/>
              <a:ext cx="0" cy="4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3" name="Line 60"/>
            <p:cNvSpPr>
              <a:spLocks noChangeShapeType="1"/>
            </p:cNvSpPr>
            <p:nvPr/>
          </p:nvSpPr>
          <p:spPr bwMode="auto">
            <a:xfrm>
              <a:off x="270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4" name="Line 61"/>
            <p:cNvSpPr>
              <a:spLocks noChangeShapeType="1"/>
            </p:cNvSpPr>
            <p:nvPr/>
          </p:nvSpPr>
          <p:spPr bwMode="auto">
            <a:xfrm>
              <a:off x="3960" y="737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5" name="Line 62"/>
            <p:cNvSpPr>
              <a:spLocks noChangeShapeType="1"/>
            </p:cNvSpPr>
            <p:nvPr/>
          </p:nvSpPr>
          <p:spPr bwMode="auto">
            <a:xfrm>
              <a:off x="270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6" name="Line 63"/>
            <p:cNvSpPr>
              <a:spLocks noChangeShapeType="1"/>
            </p:cNvSpPr>
            <p:nvPr/>
          </p:nvSpPr>
          <p:spPr bwMode="auto">
            <a:xfrm>
              <a:off x="3960" y="668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7" name="Line 64"/>
            <p:cNvSpPr>
              <a:spLocks noChangeShapeType="1"/>
            </p:cNvSpPr>
            <p:nvPr/>
          </p:nvSpPr>
          <p:spPr bwMode="auto">
            <a:xfrm>
              <a:off x="270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8" name="Line 65"/>
            <p:cNvSpPr>
              <a:spLocks noChangeShapeType="1"/>
            </p:cNvSpPr>
            <p:nvPr/>
          </p:nvSpPr>
          <p:spPr bwMode="auto">
            <a:xfrm>
              <a:off x="3960" y="59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9" name="Line 66"/>
            <p:cNvSpPr>
              <a:spLocks noChangeShapeType="1"/>
            </p:cNvSpPr>
            <p:nvPr/>
          </p:nvSpPr>
          <p:spPr bwMode="auto">
            <a:xfrm>
              <a:off x="270" y="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0" name="Line 67"/>
            <p:cNvSpPr>
              <a:spLocks noChangeShapeType="1"/>
            </p:cNvSpPr>
            <p:nvPr/>
          </p:nvSpPr>
          <p:spPr bwMode="auto">
            <a:xfrm>
              <a:off x="3960" y="523"/>
              <a:ext cx="47" cy="0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1" name="Rectangle 68"/>
            <p:cNvSpPr>
              <a:spLocks noChangeArrowheads="1"/>
            </p:cNvSpPr>
            <p:nvPr/>
          </p:nvSpPr>
          <p:spPr bwMode="auto">
            <a:xfrm>
              <a:off x="262" y="456"/>
              <a:ext cx="3747" cy="2119"/>
            </a:xfrm>
            <a:prstGeom prst="rect">
              <a:avLst/>
            </a:prstGeom>
            <a:noFill/>
            <a:ln w="5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2" name="Oval 69"/>
            <p:cNvSpPr>
              <a:spLocks noChangeArrowheads="1"/>
            </p:cNvSpPr>
            <p:nvPr/>
          </p:nvSpPr>
          <p:spPr bwMode="auto">
            <a:xfrm>
              <a:off x="732" y="2170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3" name="Rectangle 70"/>
            <p:cNvSpPr>
              <a:spLocks noChangeArrowheads="1"/>
            </p:cNvSpPr>
            <p:nvPr/>
          </p:nvSpPr>
          <p:spPr bwMode="auto">
            <a:xfrm>
              <a:off x="1845" y="191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4" name="Oval 71"/>
            <p:cNvSpPr>
              <a:spLocks noChangeArrowheads="1"/>
            </p:cNvSpPr>
            <p:nvPr/>
          </p:nvSpPr>
          <p:spPr bwMode="auto">
            <a:xfrm>
              <a:off x="1839" y="2176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5" name="Rectangle 72"/>
            <p:cNvSpPr>
              <a:spLocks noChangeArrowheads="1"/>
            </p:cNvSpPr>
            <p:nvPr/>
          </p:nvSpPr>
          <p:spPr bwMode="auto">
            <a:xfrm>
              <a:off x="2310" y="1914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6" name="Oval 73"/>
            <p:cNvSpPr>
              <a:spLocks noChangeArrowheads="1"/>
            </p:cNvSpPr>
            <p:nvPr/>
          </p:nvSpPr>
          <p:spPr bwMode="auto">
            <a:xfrm>
              <a:off x="2075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7" name="Rectangle 74"/>
            <p:cNvSpPr>
              <a:spLocks noChangeArrowheads="1"/>
            </p:cNvSpPr>
            <p:nvPr/>
          </p:nvSpPr>
          <p:spPr bwMode="auto">
            <a:xfrm>
              <a:off x="2855" y="1914"/>
              <a:ext cx="183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68" name="Rectangle 75"/>
            <p:cNvSpPr>
              <a:spLocks noChangeArrowheads="1"/>
            </p:cNvSpPr>
            <p:nvPr/>
          </p:nvSpPr>
          <p:spPr bwMode="auto">
            <a:xfrm>
              <a:off x="2315" y="2170"/>
              <a:ext cx="129" cy="129"/>
            </a:xfrm>
            <a:prstGeom prst="rect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9" name="Line 76"/>
            <p:cNvSpPr>
              <a:spLocks noChangeShapeType="1"/>
            </p:cNvSpPr>
            <p:nvPr/>
          </p:nvSpPr>
          <p:spPr bwMode="auto">
            <a:xfrm>
              <a:off x="2315" y="2170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0" name="Line 77"/>
            <p:cNvSpPr>
              <a:spLocks noChangeShapeType="1"/>
            </p:cNvSpPr>
            <p:nvPr/>
          </p:nvSpPr>
          <p:spPr bwMode="auto">
            <a:xfrm flipV="1">
              <a:off x="2315" y="2170"/>
              <a:ext cx="123" cy="123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1" name="Rectangle 78"/>
            <p:cNvSpPr>
              <a:spLocks noChangeArrowheads="1"/>
            </p:cNvSpPr>
            <p:nvPr/>
          </p:nvSpPr>
          <p:spPr bwMode="auto">
            <a:xfrm>
              <a:off x="1449" y="173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2" name="Oval 79"/>
            <p:cNvSpPr>
              <a:spLocks noChangeArrowheads="1"/>
            </p:cNvSpPr>
            <p:nvPr/>
          </p:nvSpPr>
          <p:spPr bwMode="auto">
            <a:xfrm>
              <a:off x="2556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3" name="Rectangle 80"/>
            <p:cNvSpPr>
              <a:spLocks noChangeArrowheads="1"/>
            </p:cNvSpPr>
            <p:nvPr/>
          </p:nvSpPr>
          <p:spPr bwMode="auto">
            <a:xfrm>
              <a:off x="2096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4" name="Oval 81"/>
            <p:cNvSpPr>
              <a:spLocks noChangeArrowheads="1"/>
            </p:cNvSpPr>
            <p:nvPr/>
          </p:nvSpPr>
          <p:spPr bwMode="auto">
            <a:xfrm>
              <a:off x="2813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5" name="Rectangle 82"/>
            <p:cNvSpPr>
              <a:spLocks noChangeArrowheads="1"/>
            </p:cNvSpPr>
            <p:nvPr/>
          </p:nvSpPr>
          <p:spPr bwMode="auto">
            <a:xfrm>
              <a:off x="2577" y="1727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6" name="Oval 83"/>
            <p:cNvSpPr>
              <a:spLocks noChangeArrowheads="1"/>
            </p:cNvSpPr>
            <p:nvPr/>
          </p:nvSpPr>
          <p:spPr bwMode="auto">
            <a:xfrm>
              <a:off x="3112" y="2170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7" name="Rectangle 84"/>
            <p:cNvSpPr>
              <a:spLocks noChangeArrowheads="1"/>
            </p:cNvSpPr>
            <p:nvPr/>
          </p:nvSpPr>
          <p:spPr bwMode="auto">
            <a:xfrm>
              <a:off x="3273" y="1914"/>
              <a:ext cx="19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78" name="Oval 85"/>
            <p:cNvSpPr>
              <a:spLocks noChangeArrowheads="1"/>
            </p:cNvSpPr>
            <p:nvPr/>
          </p:nvSpPr>
          <p:spPr bwMode="auto">
            <a:xfrm>
              <a:off x="2315" y="2293"/>
              <a:ext cx="129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9" name="Rectangle 86"/>
            <p:cNvSpPr>
              <a:spLocks noChangeArrowheads="1"/>
            </p:cNvSpPr>
            <p:nvPr/>
          </p:nvSpPr>
          <p:spPr bwMode="auto">
            <a:xfrm>
              <a:off x="679" y="1625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0" name="Oval 87"/>
            <p:cNvSpPr>
              <a:spLocks noChangeArrowheads="1"/>
            </p:cNvSpPr>
            <p:nvPr/>
          </p:nvSpPr>
          <p:spPr bwMode="auto">
            <a:xfrm>
              <a:off x="2315" y="2588"/>
              <a:ext cx="129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1" name="Rectangle 88"/>
            <p:cNvSpPr>
              <a:spLocks noChangeArrowheads="1"/>
            </p:cNvSpPr>
            <p:nvPr/>
          </p:nvSpPr>
          <p:spPr bwMode="auto">
            <a:xfrm>
              <a:off x="3620" y="1662"/>
              <a:ext cx="20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2" name="Oval 89"/>
            <p:cNvSpPr>
              <a:spLocks noChangeArrowheads="1"/>
            </p:cNvSpPr>
            <p:nvPr/>
          </p:nvSpPr>
          <p:spPr bwMode="auto">
            <a:xfrm>
              <a:off x="1476" y="2384"/>
              <a:ext cx="128" cy="129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3" name="Rectangle 90"/>
            <p:cNvSpPr>
              <a:spLocks noChangeArrowheads="1"/>
            </p:cNvSpPr>
            <p:nvPr/>
          </p:nvSpPr>
          <p:spPr bwMode="auto">
            <a:xfrm>
              <a:off x="2725" y="1197"/>
              <a:ext cx="29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FS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4" name="Oval 91"/>
            <p:cNvSpPr>
              <a:spLocks noChangeArrowheads="1"/>
            </p:cNvSpPr>
            <p:nvPr/>
          </p:nvSpPr>
          <p:spPr bwMode="auto">
            <a:xfrm>
              <a:off x="3428" y="2374"/>
              <a:ext cx="128" cy="128"/>
            </a:xfrm>
            <a:prstGeom prst="ellipse">
              <a:avLst/>
            </a:prstGeom>
            <a:solidFill>
              <a:srgbClr val="FFFFFF"/>
            </a:solidFill>
            <a:ln w="11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5" name="Rectangle 92"/>
            <p:cNvSpPr>
              <a:spLocks noChangeArrowheads="1"/>
            </p:cNvSpPr>
            <p:nvPr/>
          </p:nvSpPr>
          <p:spPr bwMode="auto">
            <a:xfrm>
              <a:off x="1556" y="1208"/>
              <a:ext cx="30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SS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6" name="Rectangle 93"/>
            <p:cNvSpPr>
              <a:spLocks noChangeArrowheads="1"/>
            </p:cNvSpPr>
            <p:nvPr/>
          </p:nvSpPr>
          <p:spPr bwMode="auto">
            <a:xfrm>
              <a:off x="323" y="2645"/>
              <a:ext cx="336" cy="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50 def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7" name="Rectangle 94"/>
            <p:cNvSpPr>
              <a:spLocks noChangeArrowheads="1"/>
            </p:cNvSpPr>
            <p:nvPr/>
          </p:nvSpPr>
          <p:spPr bwMode="auto">
            <a:xfrm>
              <a:off x="1562" y="315"/>
              <a:ext cx="39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PLAY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8" name="Rectangle 95"/>
            <p:cNvSpPr>
              <a:spLocks noChangeArrowheads="1"/>
            </p:cNvSpPr>
            <p:nvPr/>
          </p:nvSpPr>
          <p:spPr bwMode="auto">
            <a:xfrm>
              <a:off x="1835" y="315"/>
              <a:ext cx="106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cs typeface="Arial" pitchFamily="34" charset="0"/>
                </a:rPr>
                <a:t> RED Jet Pass 1  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89" name="Rectangle 96"/>
            <p:cNvSpPr>
              <a:spLocks noChangeArrowheads="1"/>
            </p:cNvSpPr>
            <p:nvPr/>
          </p:nvSpPr>
          <p:spPr bwMode="auto">
            <a:xfrm>
              <a:off x="325" y="2893"/>
              <a:ext cx="17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0" name="Rectangle 97"/>
            <p:cNvSpPr>
              <a:spLocks noChangeArrowheads="1"/>
            </p:cNvSpPr>
            <p:nvPr/>
          </p:nvSpPr>
          <p:spPr bwMode="auto">
            <a:xfrm>
              <a:off x="443" y="2893"/>
              <a:ext cx="1109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1" name="Rectangle 98"/>
            <p:cNvSpPr>
              <a:spLocks noChangeArrowheads="1"/>
            </p:cNvSpPr>
            <p:nvPr/>
          </p:nvSpPr>
          <p:spPr bwMode="auto">
            <a:xfrm>
              <a:off x="325" y="3096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2" name="Rectangle 99"/>
            <p:cNvSpPr>
              <a:spLocks noChangeArrowheads="1"/>
            </p:cNvSpPr>
            <p:nvPr/>
          </p:nvSpPr>
          <p:spPr bwMode="auto">
            <a:xfrm>
              <a:off x="454" y="3096"/>
              <a:ext cx="112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:Gap-On-Area. Stay Square.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3" name="Rectangle 100"/>
            <p:cNvSpPr>
              <a:spLocks noChangeArrowheads="1"/>
            </p:cNvSpPr>
            <p:nvPr/>
          </p:nvSpPr>
          <p:spPr bwMode="auto">
            <a:xfrm>
              <a:off x="325" y="3299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OC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4" name="Rectangle 101"/>
            <p:cNvSpPr>
              <a:spLocks noChangeArrowheads="1"/>
            </p:cNvSpPr>
            <p:nvPr/>
          </p:nvSpPr>
          <p:spPr bwMode="auto">
            <a:xfrm>
              <a:off x="448" y="3299"/>
              <a:ext cx="16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out. 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5" name="Rectangle 102"/>
            <p:cNvSpPr>
              <a:spLocks noChangeArrowheads="1"/>
            </p:cNvSpPr>
            <p:nvPr/>
          </p:nvSpPr>
          <p:spPr bwMode="auto">
            <a:xfrm>
              <a:off x="325" y="350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LG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6" name="Rectangle 103"/>
            <p:cNvSpPr>
              <a:spLocks noChangeArrowheads="1"/>
            </p:cNvSpPr>
            <p:nvPr/>
          </p:nvSpPr>
          <p:spPr bwMode="auto">
            <a:xfrm>
              <a:off x="443" y="3502"/>
              <a:ext cx="16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out. 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7" name="Rectangle 104"/>
            <p:cNvSpPr>
              <a:spLocks noChangeArrowheads="1"/>
            </p:cNvSpPr>
            <p:nvPr/>
          </p:nvSpPr>
          <p:spPr bwMode="auto">
            <a:xfrm>
              <a:off x="325" y="3706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8" name="Rectangle 105"/>
            <p:cNvSpPr>
              <a:spLocks noChangeArrowheads="1"/>
            </p:cNvSpPr>
            <p:nvPr/>
          </p:nvSpPr>
          <p:spPr bwMode="auto">
            <a:xfrm>
              <a:off x="432" y="3706"/>
              <a:ext cx="166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:Fire out. Zone step 1st man on or outside.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99" name="Rectangle 106"/>
            <p:cNvSpPr>
              <a:spLocks noChangeArrowheads="1"/>
            </p:cNvSpPr>
            <p:nvPr/>
          </p:nvSpPr>
          <p:spPr bwMode="auto">
            <a:xfrm>
              <a:off x="325" y="3909"/>
              <a:ext cx="16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0" name="Rectangle 107"/>
            <p:cNvSpPr>
              <a:spLocks noChangeArrowheads="1"/>
            </p:cNvSpPr>
            <p:nvPr/>
          </p:nvSpPr>
          <p:spPr bwMode="auto">
            <a:xfrm>
              <a:off x="432" y="3909"/>
              <a:ext cx="136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diagonal @opposite safety.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1" name="Rectangle 108"/>
            <p:cNvSpPr>
              <a:spLocks noChangeArrowheads="1"/>
            </p:cNvSpPr>
            <p:nvPr/>
          </p:nvSpPr>
          <p:spPr bwMode="auto">
            <a:xfrm>
              <a:off x="325" y="4112"/>
              <a:ext cx="158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SE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2" name="Rectangle 109"/>
            <p:cNvSpPr>
              <a:spLocks noChangeArrowheads="1"/>
            </p:cNvSpPr>
            <p:nvPr/>
          </p:nvSpPr>
          <p:spPr bwMode="auto">
            <a:xfrm>
              <a:off x="427" y="4112"/>
              <a:ext cx="348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:Receiver. 1 step pattern. Drop step, crossover, square up. Gain 1 yd. If pressed, run slant.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3" name="Rectangle 110"/>
            <p:cNvSpPr>
              <a:spLocks noChangeArrowheads="1"/>
            </p:cNvSpPr>
            <p:nvPr/>
          </p:nvSpPr>
          <p:spPr bwMode="auto">
            <a:xfrm>
              <a:off x="325" y="4315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QB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4" name="Rectangle 111"/>
            <p:cNvSpPr>
              <a:spLocks noChangeArrowheads="1"/>
            </p:cNvSpPr>
            <p:nvPr/>
          </p:nvSpPr>
          <p:spPr bwMode="auto">
            <a:xfrm>
              <a:off x="448" y="4315"/>
              <a:ext cx="2291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:1 step drop &amp; throw. Snap it when Jet back is behind you.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5" name="Rectangle 112"/>
            <p:cNvSpPr>
              <a:spLocks noChangeArrowheads="1"/>
            </p:cNvSpPr>
            <p:nvPr/>
          </p:nvSpPr>
          <p:spPr bwMode="auto">
            <a:xfrm>
              <a:off x="325" y="4518"/>
              <a:ext cx="185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RH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6" name="Rectangle 113"/>
            <p:cNvSpPr>
              <a:spLocks noChangeArrowheads="1"/>
            </p:cNvSpPr>
            <p:nvPr/>
          </p:nvSpPr>
          <p:spPr bwMode="auto">
            <a:xfrm>
              <a:off x="454" y="4518"/>
              <a:ext cx="1287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:Run a diagonal thru centerfield.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7" name="Rectangle 114"/>
            <p:cNvSpPr>
              <a:spLocks noChangeArrowheads="1"/>
            </p:cNvSpPr>
            <p:nvPr/>
          </p:nvSpPr>
          <p:spPr bwMode="auto">
            <a:xfrm>
              <a:off x="325" y="4722"/>
              <a:ext cx="180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LH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8" name="Rectangle 115"/>
            <p:cNvSpPr>
              <a:spLocks noChangeArrowheads="1"/>
            </p:cNvSpPr>
            <p:nvPr/>
          </p:nvSpPr>
          <p:spPr bwMode="auto">
            <a:xfrm>
              <a:off x="443" y="4722"/>
              <a:ext cx="685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.Fake Jet Sweep.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09" name="Rectangle 116"/>
            <p:cNvSpPr>
              <a:spLocks noChangeArrowheads="1"/>
            </p:cNvSpPr>
            <p:nvPr/>
          </p:nvSpPr>
          <p:spPr bwMode="auto">
            <a:xfrm>
              <a:off x="325" y="4925"/>
              <a:ext cx="164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FB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0" name="Rectangle 117"/>
            <p:cNvSpPr>
              <a:spLocks noChangeArrowheads="1"/>
            </p:cNvSpPr>
            <p:nvPr/>
          </p:nvSpPr>
          <p:spPr bwMode="auto">
            <a:xfrm>
              <a:off x="432" y="4925"/>
              <a:ext cx="512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:Flare away.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1" name="Rectangle 118"/>
            <p:cNvSpPr>
              <a:spLocks noChangeArrowheads="1"/>
            </p:cNvSpPr>
            <p:nvPr/>
          </p:nvSpPr>
          <p:spPr bwMode="auto">
            <a:xfrm>
              <a:off x="325" y="5128"/>
              <a:ext cx="712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TECHNIQUES: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12" name="Line 119"/>
            <p:cNvSpPr>
              <a:spLocks noChangeShapeType="1"/>
            </p:cNvSpPr>
            <p:nvPr/>
          </p:nvSpPr>
          <p:spPr bwMode="auto">
            <a:xfrm flipH="1">
              <a:off x="713" y="2295"/>
              <a:ext cx="70" cy="91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Arc 120"/>
            <p:cNvSpPr>
              <a:spLocks/>
            </p:cNvSpPr>
            <p:nvPr/>
          </p:nvSpPr>
          <p:spPr bwMode="auto">
            <a:xfrm>
              <a:off x="532" y="2167"/>
              <a:ext cx="182" cy="219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481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481" y="21599"/>
                  </a:moveTo>
                  <a:cubicBezTo>
                    <a:pt x="9598" y="21534"/>
                    <a:pt x="0" y="11882"/>
                    <a:pt x="0" y="0"/>
                  </a:cubicBezTo>
                </a:path>
                <a:path w="21600" h="21600" stroke="0" extrusionOk="0">
                  <a:moveTo>
                    <a:pt x="21481" y="21599"/>
                  </a:moveTo>
                  <a:cubicBezTo>
                    <a:pt x="9598" y="21534"/>
                    <a:pt x="0" y="11882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4" name="Freeform 121"/>
            <p:cNvSpPr>
              <a:spLocks/>
            </p:cNvSpPr>
            <p:nvPr/>
          </p:nvSpPr>
          <p:spPr bwMode="auto">
            <a:xfrm>
              <a:off x="513" y="2167"/>
              <a:ext cx="37" cy="52"/>
            </a:xfrm>
            <a:custGeom>
              <a:avLst/>
              <a:gdLst>
                <a:gd name="T0" fmla="*/ 19 w 37"/>
                <a:gd name="T1" fmla="*/ 0 h 52"/>
                <a:gd name="T2" fmla="*/ 0 w 37"/>
                <a:gd name="T3" fmla="*/ 52 h 52"/>
                <a:gd name="T4" fmla="*/ 19 w 37"/>
                <a:gd name="T5" fmla="*/ 39 h 52"/>
                <a:gd name="T6" fmla="*/ 37 w 37"/>
                <a:gd name="T7" fmla="*/ 52 h 52"/>
                <a:gd name="T8" fmla="*/ 19 w 37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2">
                  <a:moveTo>
                    <a:pt x="19" y="0"/>
                  </a:moveTo>
                  <a:lnTo>
                    <a:pt x="0" y="52"/>
                  </a:lnTo>
                  <a:lnTo>
                    <a:pt x="19" y="39"/>
                  </a:lnTo>
                  <a:lnTo>
                    <a:pt x="37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22"/>
            <p:cNvSpPr>
              <a:spLocks/>
            </p:cNvSpPr>
            <p:nvPr/>
          </p:nvSpPr>
          <p:spPr bwMode="auto">
            <a:xfrm>
              <a:off x="2810" y="2087"/>
              <a:ext cx="48" cy="85"/>
            </a:xfrm>
            <a:custGeom>
              <a:avLst/>
              <a:gdLst>
                <a:gd name="T0" fmla="*/ 134 w 134"/>
                <a:gd name="T1" fmla="*/ 240 h 240"/>
                <a:gd name="T2" fmla="*/ 0 w 134"/>
                <a:gd name="T3" fmla="*/ 135 h 240"/>
                <a:gd name="T4" fmla="*/ 0 w 134"/>
                <a:gd name="T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240">
                  <a:moveTo>
                    <a:pt x="134" y="240"/>
                  </a:moveTo>
                  <a:lnTo>
                    <a:pt x="0" y="135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3"/>
            <p:cNvSpPr>
              <a:spLocks/>
            </p:cNvSpPr>
            <p:nvPr/>
          </p:nvSpPr>
          <p:spPr bwMode="auto">
            <a:xfrm>
              <a:off x="2773" y="208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Line 124"/>
            <p:cNvSpPr>
              <a:spLocks noChangeShapeType="1"/>
            </p:cNvSpPr>
            <p:nvPr/>
          </p:nvSpPr>
          <p:spPr bwMode="auto">
            <a:xfrm>
              <a:off x="2773" y="208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5"/>
            <p:cNvSpPr>
              <a:spLocks/>
            </p:cNvSpPr>
            <p:nvPr/>
          </p:nvSpPr>
          <p:spPr bwMode="auto">
            <a:xfrm>
              <a:off x="2553" y="2087"/>
              <a:ext cx="54" cy="91"/>
            </a:xfrm>
            <a:custGeom>
              <a:avLst/>
              <a:gdLst>
                <a:gd name="T0" fmla="*/ 150 w 150"/>
                <a:gd name="T1" fmla="*/ 255 h 255"/>
                <a:gd name="T2" fmla="*/ 0 w 150"/>
                <a:gd name="T3" fmla="*/ 106 h 255"/>
                <a:gd name="T4" fmla="*/ 0 w 150"/>
                <a:gd name="T5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0" h="255">
                  <a:moveTo>
                    <a:pt x="150" y="255"/>
                  </a:moveTo>
                  <a:lnTo>
                    <a:pt x="0" y="10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6"/>
            <p:cNvSpPr>
              <a:spLocks/>
            </p:cNvSpPr>
            <p:nvPr/>
          </p:nvSpPr>
          <p:spPr bwMode="auto">
            <a:xfrm>
              <a:off x="2516" y="2080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Line 127"/>
            <p:cNvSpPr>
              <a:spLocks noChangeShapeType="1"/>
            </p:cNvSpPr>
            <p:nvPr/>
          </p:nvSpPr>
          <p:spPr bwMode="auto">
            <a:xfrm>
              <a:off x="2516" y="2080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28"/>
            <p:cNvSpPr>
              <a:spLocks/>
            </p:cNvSpPr>
            <p:nvPr/>
          </p:nvSpPr>
          <p:spPr bwMode="auto">
            <a:xfrm>
              <a:off x="2286" y="2076"/>
              <a:ext cx="80" cy="96"/>
            </a:xfrm>
            <a:custGeom>
              <a:avLst/>
              <a:gdLst>
                <a:gd name="T0" fmla="*/ 224 w 224"/>
                <a:gd name="T1" fmla="*/ 270 h 270"/>
                <a:gd name="T2" fmla="*/ 0 w 224"/>
                <a:gd name="T3" fmla="*/ 121 h 270"/>
                <a:gd name="T4" fmla="*/ 0 w 224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4" h="270">
                  <a:moveTo>
                    <a:pt x="224" y="270"/>
                  </a:moveTo>
                  <a:lnTo>
                    <a:pt x="0" y="121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29"/>
            <p:cNvSpPr>
              <a:spLocks/>
            </p:cNvSpPr>
            <p:nvPr/>
          </p:nvSpPr>
          <p:spPr bwMode="auto">
            <a:xfrm>
              <a:off x="2250" y="206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Line 130"/>
            <p:cNvSpPr>
              <a:spLocks noChangeShapeType="1"/>
            </p:cNvSpPr>
            <p:nvPr/>
          </p:nvSpPr>
          <p:spPr bwMode="auto">
            <a:xfrm>
              <a:off x="2250" y="206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1"/>
            <p:cNvSpPr>
              <a:spLocks/>
            </p:cNvSpPr>
            <p:nvPr/>
          </p:nvSpPr>
          <p:spPr bwMode="auto">
            <a:xfrm>
              <a:off x="2072" y="2076"/>
              <a:ext cx="59" cy="96"/>
            </a:xfrm>
            <a:custGeom>
              <a:avLst/>
              <a:gdLst>
                <a:gd name="T0" fmla="*/ 165 w 165"/>
                <a:gd name="T1" fmla="*/ 270 h 270"/>
                <a:gd name="T2" fmla="*/ 0 w 165"/>
                <a:gd name="T3" fmla="*/ 136 h 270"/>
                <a:gd name="T4" fmla="*/ 0 w 165"/>
                <a:gd name="T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5" h="270">
                  <a:moveTo>
                    <a:pt x="165" y="270"/>
                  </a:moveTo>
                  <a:lnTo>
                    <a:pt x="0" y="136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2"/>
            <p:cNvSpPr>
              <a:spLocks/>
            </p:cNvSpPr>
            <p:nvPr/>
          </p:nvSpPr>
          <p:spPr bwMode="auto">
            <a:xfrm>
              <a:off x="2035" y="2069"/>
              <a:ext cx="73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Line 133"/>
            <p:cNvSpPr>
              <a:spLocks noChangeShapeType="1"/>
            </p:cNvSpPr>
            <p:nvPr/>
          </p:nvSpPr>
          <p:spPr bwMode="auto">
            <a:xfrm>
              <a:off x="2035" y="206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7" name="Freeform 134"/>
            <p:cNvSpPr>
              <a:spLocks/>
            </p:cNvSpPr>
            <p:nvPr/>
          </p:nvSpPr>
          <p:spPr bwMode="auto">
            <a:xfrm>
              <a:off x="1842" y="2066"/>
              <a:ext cx="43" cy="112"/>
            </a:xfrm>
            <a:custGeom>
              <a:avLst/>
              <a:gdLst>
                <a:gd name="T0" fmla="*/ 119 w 119"/>
                <a:gd name="T1" fmla="*/ 314 h 314"/>
                <a:gd name="T2" fmla="*/ 0 w 119"/>
                <a:gd name="T3" fmla="*/ 150 h 314"/>
                <a:gd name="T4" fmla="*/ 0 w 119"/>
                <a:gd name="T5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9" h="314">
                  <a:moveTo>
                    <a:pt x="119" y="314"/>
                  </a:moveTo>
                  <a:lnTo>
                    <a:pt x="0" y="150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8" name="Freeform 135"/>
            <p:cNvSpPr>
              <a:spLocks/>
            </p:cNvSpPr>
            <p:nvPr/>
          </p:nvSpPr>
          <p:spPr bwMode="auto">
            <a:xfrm>
              <a:off x="1805" y="2059"/>
              <a:ext cx="74" cy="7"/>
            </a:xfrm>
            <a:custGeom>
              <a:avLst/>
              <a:gdLst>
                <a:gd name="T0" fmla="*/ 205 w 205"/>
                <a:gd name="T1" fmla="*/ 0 h 19"/>
                <a:gd name="T2" fmla="*/ 205 w 205"/>
                <a:gd name="T3" fmla="*/ 19 h 19"/>
                <a:gd name="T4" fmla="*/ 0 w 205"/>
                <a:gd name="T5" fmla="*/ 19 h 19"/>
                <a:gd name="T6" fmla="*/ 0 w 205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5" h="19">
                  <a:moveTo>
                    <a:pt x="205" y="0"/>
                  </a:moveTo>
                  <a:lnTo>
                    <a:pt x="205" y="19"/>
                  </a:lnTo>
                  <a:lnTo>
                    <a:pt x="0" y="19"/>
                  </a:lnTo>
                  <a:lnTo>
                    <a:pt x="0" y="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9" name="Line 136"/>
            <p:cNvSpPr>
              <a:spLocks noChangeShapeType="1"/>
            </p:cNvSpPr>
            <p:nvPr/>
          </p:nvSpPr>
          <p:spPr bwMode="auto">
            <a:xfrm>
              <a:off x="1805" y="2059"/>
              <a:ext cx="0" cy="7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0" name="Freeform 137"/>
            <p:cNvSpPr>
              <a:spLocks/>
            </p:cNvSpPr>
            <p:nvPr/>
          </p:nvSpPr>
          <p:spPr bwMode="auto">
            <a:xfrm>
              <a:off x="2307" y="2424"/>
              <a:ext cx="38" cy="42"/>
            </a:xfrm>
            <a:custGeom>
              <a:avLst/>
              <a:gdLst>
                <a:gd name="T0" fmla="*/ 105 w 105"/>
                <a:gd name="T1" fmla="*/ 0 h 119"/>
                <a:gd name="T2" fmla="*/ 0 w 105"/>
                <a:gd name="T3" fmla="*/ 119 h 119"/>
                <a:gd name="T4" fmla="*/ 0 w 105"/>
                <a:gd name="T5" fmla="*/ 10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5" h="119">
                  <a:moveTo>
                    <a:pt x="105" y="0"/>
                  </a:moveTo>
                  <a:lnTo>
                    <a:pt x="0" y="119"/>
                  </a:lnTo>
                  <a:lnTo>
                    <a:pt x="0" y="105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1" name="Arc 138"/>
            <p:cNvSpPr>
              <a:spLocks/>
            </p:cNvSpPr>
            <p:nvPr/>
          </p:nvSpPr>
          <p:spPr bwMode="auto">
            <a:xfrm>
              <a:off x="2366" y="2525"/>
              <a:ext cx="1038" cy="188"/>
            </a:xfrm>
            <a:custGeom>
              <a:avLst/>
              <a:gdLst>
                <a:gd name="G0" fmla="+- 0 0 0"/>
                <a:gd name="G1" fmla="+- 116 0 0"/>
                <a:gd name="G2" fmla="+- 21600 0 0"/>
                <a:gd name="T0" fmla="*/ 21600 w 21600"/>
                <a:gd name="T1" fmla="*/ 0 h 21716"/>
                <a:gd name="T2" fmla="*/ 0 w 21600"/>
                <a:gd name="T3" fmla="*/ 21716 h 21716"/>
                <a:gd name="T4" fmla="*/ 0 w 21600"/>
                <a:gd name="T5" fmla="*/ 116 h 21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716" fill="none" extrusionOk="0">
                  <a:moveTo>
                    <a:pt x="21599" y="0"/>
                  </a:moveTo>
                  <a:cubicBezTo>
                    <a:pt x="21599" y="38"/>
                    <a:pt x="21600" y="77"/>
                    <a:pt x="21600" y="116"/>
                  </a:cubicBezTo>
                  <a:cubicBezTo>
                    <a:pt x="21600" y="12045"/>
                    <a:pt x="11929" y="21715"/>
                    <a:pt x="0" y="21716"/>
                  </a:cubicBezTo>
                </a:path>
                <a:path w="21600" h="21716" stroke="0" extrusionOk="0">
                  <a:moveTo>
                    <a:pt x="21599" y="0"/>
                  </a:moveTo>
                  <a:cubicBezTo>
                    <a:pt x="21599" y="38"/>
                    <a:pt x="21600" y="77"/>
                    <a:pt x="21600" y="116"/>
                  </a:cubicBezTo>
                  <a:cubicBezTo>
                    <a:pt x="21600" y="12045"/>
                    <a:pt x="11929" y="21715"/>
                    <a:pt x="0" y="21716"/>
                  </a:cubicBezTo>
                  <a:lnTo>
                    <a:pt x="0" y="116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2" name="Freeform 139"/>
            <p:cNvSpPr>
              <a:spLocks/>
            </p:cNvSpPr>
            <p:nvPr/>
          </p:nvSpPr>
          <p:spPr bwMode="auto">
            <a:xfrm>
              <a:off x="3385" y="2525"/>
              <a:ext cx="38" cy="53"/>
            </a:xfrm>
            <a:custGeom>
              <a:avLst/>
              <a:gdLst>
                <a:gd name="T0" fmla="*/ 19 w 38"/>
                <a:gd name="T1" fmla="*/ 0 h 53"/>
                <a:gd name="T2" fmla="*/ 0 w 38"/>
                <a:gd name="T3" fmla="*/ 53 h 53"/>
                <a:gd name="T4" fmla="*/ 19 w 38"/>
                <a:gd name="T5" fmla="*/ 39 h 53"/>
                <a:gd name="T6" fmla="*/ 38 w 38"/>
                <a:gd name="T7" fmla="*/ 53 h 53"/>
                <a:gd name="T8" fmla="*/ 19 w 38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19" y="0"/>
                  </a:moveTo>
                  <a:lnTo>
                    <a:pt x="0" y="53"/>
                  </a:lnTo>
                  <a:lnTo>
                    <a:pt x="19" y="39"/>
                  </a:lnTo>
                  <a:lnTo>
                    <a:pt x="38" y="5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3" name="Line 140"/>
            <p:cNvSpPr>
              <a:spLocks noChangeShapeType="1"/>
            </p:cNvSpPr>
            <p:nvPr/>
          </p:nvSpPr>
          <p:spPr bwMode="auto">
            <a:xfrm flipH="1" flipV="1">
              <a:off x="2484" y="1071"/>
              <a:ext cx="1026" cy="1304"/>
            </a:xfrm>
            <a:prstGeom prst="line">
              <a:avLst/>
            </a:pr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4" name="Freeform 141"/>
            <p:cNvSpPr>
              <a:spLocks/>
            </p:cNvSpPr>
            <p:nvPr/>
          </p:nvSpPr>
          <p:spPr bwMode="auto">
            <a:xfrm>
              <a:off x="2484" y="1071"/>
              <a:ext cx="47" cy="53"/>
            </a:xfrm>
            <a:custGeom>
              <a:avLst/>
              <a:gdLst>
                <a:gd name="T0" fmla="*/ 0 w 47"/>
                <a:gd name="T1" fmla="*/ 0 h 53"/>
                <a:gd name="T2" fmla="*/ 17 w 47"/>
                <a:gd name="T3" fmla="*/ 53 h 53"/>
                <a:gd name="T4" fmla="*/ 23 w 47"/>
                <a:gd name="T5" fmla="*/ 31 h 53"/>
                <a:gd name="T6" fmla="*/ 47 w 47"/>
                <a:gd name="T7" fmla="*/ 29 h 53"/>
                <a:gd name="T8" fmla="*/ 0 w 47"/>
                <a:gd name="T9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3">
                  <a:moveTo>
                    <a:pt x="0" y="0"/>
                  </a:moveTo>
                  <a:lnTo>
                    <a:pt x="17" y="53"/>
                  </a:lnTo>
                  <a:lnTo>
                    <a:pt x="23" y="31"/>
                  </a:lnTo>
                  <a:lnTo>
                    <a:pt x="47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5" name="Arc 142"/>
            <p:cNvSpPr>
              <a:spLocks/>
            </p:cNvSpPr>
            <p:nvPr/>
          </p:nvSpPr>
          <p:spPr bwMode="auto">
            <a:xfrm>
              <a:off x="1778" y="1279"/>
              <a:ext cx="1396" cy="89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6" name="Freeform 143"/>
            <p:cNvSpPr>
              <a:spLocks/>
            </p:cNvSpPr>
            <p:nvPr/>
          </p:nvSpPr>
          <p:spPr bwMode="auto">
            <a:xfrm>
              <a:off x="1778" y="1261"/>
              <a:ext cx="52" cy="37"/>
            </a:xfrm>
            <a:custGeom>
              <a:avLst/>
              <a:gdLst>
                <a:gd name="T0" fmla="*/ 0 w 52"/>
                <a:gd name="T1" fmla="*/ 18 h 37"/>
                <a:gd name="T2" fmla="*/ 52 w 52"/>
                <a:gd name="T3" fmla="*/ 37 h 37"/>
                <a:gd name="T4" fmla="*/ 39 w 52"/>
                <a:gd name="T5" fmla="*/ 18 h 37"/>
                <a:gd name="T6" fmla="*/ 52 w 52"/>
                <a:gd name="T7" fmla="*/ 0 h 37"/>
                <a:gd name="T8" fmla="*/ 0 w 52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37">
                  <a:moveTo>
                    <a:pt x="0" y="18"/>
                  </a:moveTo>
                  <a:lnTo>
                    <a:pt x="52" y="37"/>
                  </a:lnTo>
                  <a:lnTo>
                    <a:pt x="39" y="18"/>
                  </a:lnTo>
                  <a:lnTo>
                    <a:pt x="52" y="0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7" name="Freeform 144"/>
            <p:cNvSpPr>
              <a:spLocks/>
            </p:cNvSpPr>
            <p:nvPr/>
          </p:nvSpPr>
          <p:spPr bwMode="auto">
            <a:xfrm>
              <a:off x="1532" y="2504"/>
              <a:ext cx="1027" cy="43"/>
            </a:xfrm>
            <a:custGeom>
              <a:avLst/>
              <a:gdLst>
                <a:gd name="T0" fmla="*/ 0 w 2880"/>
                <a:gd name="T1" fmla="*/ 60 h 120"/>
                <a:gd name="T2" fmla="*/ 30 w 2880"/>
                <a:gd name="T3" fmla="*/ 0 h 120"/>
                <a:gd name="T4" fmla="*/ 90 w 2880"/>
                <a:gd name="T5" fmla="*/ 120 h 120"/>
                <a:gd name="T6" fmla="*/ 150 w 2880"/>
                <a:gd name="T7" fmla="*/ 0 h 120"/>
                <a:gd name="T8" fmla="*/ 210 w 2880"/>
                <a:gd name="T9" fmla="*/ 120 h 120"/>
                <a:gd name="T10" fmla="*/ 270 w 2880"/>
                <a:gd name="T11" fmla="*/ 0 h 120"/>
                <a:gd name="T12" fmla="*/ 330 w 2880"/>
                <a:gd name="T13" fmla="*/ 120 h 120"/>
                <a:gd name="T14" fmla="*/ 390 w 2880"/>
                <a:gd name="T15" fmla="*/ 0 h 120"/>
                <a:gd name="T16" fmla="*/ 450 w 2880"/>
                <a:gd name="T17" fmla="*/ 120 h 120"/>
                <a:gd name="T18" fmla="*/ 510 w 2880"/>
                <a:gd name="T19" fmla="*/ 0 h 120"/>
                <a:gd name="T20" fmla="*/ 570 w 2880"/>
                <a:gd name="T21" fmla="*/ 120 h 120"/>
                <a:gd name="T22" fmla="*/ 630 w 2880"/>
                <a:gd name="T23" fmla="*/ 0 h 120"/>
                <a:gd name="T24" fmla="*/ 690 w 2880"/>
                <a:gd name="T25" fmla="*/ 120 h 120"/>
                <a:gd name="T26" fmla="*/ 750 w 2880"/>
                <a:gd name="T27" fmla="*/ 0 h 120"/>
                <a:gd name="T28" fmla="*/ 810 w 2880"/>
                <a:gd name="T29" fmla="*/ 120 h 120"/>
                <a:gd name="T30" fmla="*/ 870 w 2880"/>
                <a:gd name="T31" fmla="*/ 0 h 120"/>
                <a:gd name="T32" fmla="*/ 930 w 2880"/>
                <a:gd name="T33" fmla="*/ 120 h 120"/>
                <a:gd name="T34" fmla="*/ 990 w 2880"/>
                <a:gd name="T35" fmla="*/ 0 h 120"/>
                <a:gd name="T36" fmla="*/ 1050 w 2880"/>
                <a:gd name="T37" fmla="*/ 120 h 120"/>
                <a:gd name="T38" fmla="*/ 1110 w 2880"/>
                <a:gd name="T39" fmla="*/ 0 h 120"/>
                <a:gd name="T40" fmla="*/ 1170 w 2880"/>
                <a:gd name="T41" fmla="*/ 120 h 120"/>
                <a:gd name="T42" fmla="*/ 1230 w 2880"/>
                <a:gd name="T43" fmla="*/ 0 h 120"/>
                <a:gd name="T44" fmla="*/ 1290 w 2880"/>
                <a:gd name="T45" fmla="*/ 120 h 120"/>
                <a:gd name="T46" fmla="*/ 1350 w 2880"/>
                <a:gd name="T47" fmla="*/ 0 h 120"/>
                <a:gd name="T48" fmla="*/ 1410 w 2880"/>
                <a:gd name="T49" fmla="*/ 120 h 120"/>
                <a:gd name="T50" fmla="*/ 1470 w 2880"/>
                <a:gd name="T51" fmla="*/ 0 h 120"/>
                <a:gd name="T52" fmla="*/ 1530 w 2880"/>
                <a:gd name="T53" fmla="*/ 120 h 120"/>
                <a:gd name="T54" fmla="*/ 1590 w 2880"/>
                <a:gd name="T55" fmla="*/ 0 h 120"/>
                <a:gd name="T56" fmla="*/ 1650 w 2880"/>
                <a:gd name="T57" fmla="*/ 120 h 120"/>
                <a:gd name="T58" fmla="*/ 1710 w 2880"/>
                <a:gd name="T59" fmla="*/ 0 h 120"/>
                <a:gd name="T60" fmla="*/ 1770 w 2880"/>
                <a:gd name="T61" fmla="*/ 120 h 120"/>
                <a:gd name="T62" fmla="*/ 1830 w 2880"/>
                <a:gd name="T63" fmla="*/ 0 h 120"/>
                <a:gd name="T64" fmla="*/ 1890 w 2880"/>
                <a:gd name="T65" fmla="*/ 120 h 120"/>
                <a:gd name="T66" fmla="*/ 1950 w 2880"/>
                <a:gd name="T67" fmla="*/ 0 h 120"/>
                <a:gd name="T68" fmla="*/ 2010 w 2880"/>
                <a:gd name="T69" fmla="*/ 120 h 120"/>
                <a:gd name="T70" fmla="*/ 2070 w 2880"/>
                <a:gd name="T71" fmla="*/ 0 h 120"/>
                <a:gd name="T72" fmla="*/ 2130 w 2880"/>
                <a:gd name="T73" fmla="*/ 120 h 120"/>
                <a:gd name="T74" fmla="*/ 2190 w 2880"/>
                <a:gd name="T75" fmla="*/ 0 h 120"/>
                <a:gd name="T76" fmla="*/ 2250 w 2880"/>
                <a:gd name="T77" fmla="*/ 120 h 120"/>
                <a:gd name="T78" fmla="*/ 2310 w 2880"/>
                <a:gd name="T79" fmla="*/ 0 h 120"/>
                <a:gd name="T80" fmla="*/ 2370 w 2880"/>
                <a:gd name="T81" fmla="*/ 120 h 120"/>
                <a:gd name="T82" fmla="*/ 2430 w 2880"/>
                <a:gd name="T83" fmla="*/ 0 h 120"/>
                <a:gd name="T84" fmla="*/ 2490 w 2880"/>
                <a:gd name="T85" fmla="*/ 120 h 120"/>
                <a:gd name="T86" fmla="*/ 2550 w 2880"/>
                <a:gd name="T87" fmla="*/ 0 h 120"/>
                <a:gd name="T88" fmla="*/ 2610 w 2880"/>
                <a:gd name="T89" fmla="*/ 120 h 120"/>
                <a:gd name="T90" fmla="*/ 2670 w 2880"/>
                <a:gd name="T91" fmla="*/ 0 h 120"/>
                <a:gd name="T92" fmla="*/ 2730 w 2880"/>
                <a:gd name="T93" fmla="*/ 120 h 120"/>
                <a:gd name="T94" fmla="*/ 2790 w 2880"/>
                <a:gd name="T95" fmla="*/ 0 h 120"/>
                <a:gd name="T96" fmla="*/ 2850 w 2880"/>
                <a:gd name="T97" fmla="*/ 120 h 120"/>
                <a:gd name="T98" fmla="*/ 2880 w 2880"/>
                <a:gd name="T99" fmla="*/ 60 h 120"/>
                <a:gd name="T100" fmla="*/ 2880 w 2880"/>
                <a:gd name="T101" fmla="*/ 6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80" h="120">
                  <a:moveTo>
                    <a:pt x="0" y="60"/>
                  </a:moveTo>
                  <a:lnTo>
                    <a:pt x="30" y="0"/>
                  </a:lnTo>
                  <a:lnTo>
                    <a:pt x="90" y="120"/>
                  </a:lnTo>
                  <a:lnTo>
                    <a:pt x="150" y="0"/>
                  </a:lnTo>
                  <a:lnTo>
                    <a:pt x="210" y="120"/>
                  </a:lnTo>
                  <a:lnTo>
                    <a:pt x="270" y="0"/>
                  </a:lnTo>
                  <a:lnTo>
                    <a:pt x="330" y="120"/>
                  </a:lnTo>
                  <a:lnTo>
                    <a:pt x="390" y="0"/>
                  </a:lnTo>
                  <a:lnTo>
                    <a:pt x="450" y="120"/>
                  </a:lnTo>
                  <a:lnTo>
                    <a:pt x="510" y="0"/>
                  </a:lnTo>
                  <a:lnTo>
                    <a:pt x="570" y="120"/>
                  </a:lnTo>
                  <a:lnTo>
                    <a:pt x="630" y="0"/>
                  </a:lnTo>
                  <a:lnTo>
                    <a:pt x="690" y="120"/>
                  </a:lnTo>
                  <a:lnTo>
                    <a:pt x="750" y="0"/>
                  </a:lnTo>
                  <a:lnTo>
                    <a:pt x="810" y="120"/>
                  </a:lnTo>
                  <a:lnTo>
                    <a:pt x="870" y="0"/>
                  </a:lnTo>
                  <a:lnTo>
                    <a:pt x="930" y="120"/>
                  </a:lnTo>
                  <a:lnTo>
                    <a:pt x="990" y="0"/>
                  </a:lnTo>
                  <a:lnTo>
                    <a:pt x="1050" y="120"/>
                  </a:lnTo>
                  <a:lnTo>
                    <a:pt x="1110" y="0"/>
                  </a:lnTo>
                  <a:lnTo>
                    <a:pt x="1170" y="120"/>
                  </a:lnTo>
                  <a:lnTo>
                    <a:pt x="1230" y="0"/>
                  </a:lnTo>
                  <a:lnTo>
                    <a:pt x="1290" y="120"/>
                  </a:lnTo>
                  <a:lnTo>
                    <a:pt x="1350" y="0"/>
                  </a:lnTo>
                  <a:lnTo>
                    <a:pt x="1410" y="120"/>
                  </a:lnTo>
                  <a:lnTo>
                    <a:pt x="1470" y="0"/>
                  </a:lnTo>
                  <a:lnTo>
                    <a:pt x="1530" y="120"/>
                  </a:lnTo>
                  <a:lnTo>
                    <a:pt x="1590" y="0"/>
                  </a:lnTo>
                  <a:lnTo>
                    <a:pt x="1650" y="120"/>
                  </a:lnTo>
                  <a:lnTo>
                    <a:pt x="1710" y="0"/>
                  </a:lnTo>
                  <a:lnTo>
                    <a:pt x="1770" y="120"/>
                  </a:lnTo>
                  <a:lnTo>
                    <a:pt x="1830" y="0"/>
                  </a:lnTo>
                  <a:lnTo>
                    <a:pt x="1890" y="120"/>
                  </a:lnTo>
                  <a:lnTo>
                    <a:pt x="1950" y="0"/>
                  </a:lnTo>
                  <a:lnTo>
                    <a:pt x="2010" y="120"/>
                  </a:lnTo>
                  <a:lnTo>
                    <a:pt x="2070" y="0"/>
                  </a:lnTo>
                  <a:lnTo>
                    <a:pt x="2130" y="120"/>
                  </a:lnTo>
                  <a:lnTo>
                    <a:pt x="2190" y="0"/>
                  </a:lnTo>
                  <a:lnTo>
                    <a:pt x="2250" y="120"/>
                  </a:lnTo>
                  <a:lnTo>
                    <a:pt x="2310" y="0"/>
                  </a:lnTo>
                  <a:lnTo>
                    <a:pt x="2370" y="120"/>
                  </a:lnTo>
                  <a:lnTo>
                    <a:pt x="2430" y="0"/>
                  </a:lnTo>
                  <a:lnTo>
                    <a:pt x="2490" y="120"/>
                  </a:lnTo>
                  <a:lnTo>
                    <a:pt x="2550" y="0"/>
                  </a:lnTo>
                  <a:lnTo>
                    <a:pt x="2610" y="120"/>
                  </a:lnTo>
                  <a:lnTo>
                    <a:pt x="2670" y="0"/>
                  </a:lnTo>
                  <a:lnTo>
                    <a:pt x="2730" y="120"/>
                  </a:lnTo>
                  <a:lnTo>
                    <a:pt x="2790" y="0"/>
                  </a:lnTo>
                  <a:lnTo>
                    <a:pt x="2850" y="120"/>
                  </a:lnTo>
                  <a:lnTo>
                    <a:pt x="2880" y="60"/>
                  </a:lnTo>
                  <a:lnTo>
                    <a:pt x="2880" y="60"/>
                  </a:lnTo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8" name="Arc 145"/>
            <p:cNvSpPr>
              <a:spLocks/>
            </p:cNvSpPr>
            <p:nvPr/>
          </p:nvSpPr>
          <p:spPr bwMode="auto">
            <a:xfrm>
              <a:off x="2559" y="2087"/>
              <a:ext cx="1064" cy="43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600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9" name="Freeform 146"/>
            <p:cNvSpPr>
              <a:spLocks/>
            </p:cNvSpPr>
            <p:nvPr/>
          </p:nvSpPr>
          <p:spPr bwMode="auto">
            <a:xfrm>
              <a:off x="3604" y="2087"/>
              <a:ext cx="38" cy="52"/>
            </a:xfrm>
            <a:custGeom>
              <a:avLst/>
              <a:gdLst>
                <a:gd name="T0" fmla="*/ 19 w 38"/>
                <a:gd name="T1" fmla="*/ 0 h 52"/>
                <a:gd name="T2" fmla="*/ 0 w 38"/>
                <a:gd name="T3" fmla="*/ 52 h 52"/>
                <a:gd name="T4" fmla="*/ 19 w 38"/>
                <a:gd name="T5" fmla="*/ 38 h 52"/>
                <a:gd name="T6" fmla="*/ 38 w 38"/>
                <a:gd name="T7" fmla="*/ 52 h 52"/>
                <a:gd name="T8" fmla="*/ 19 w 38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2">
                  <a:moveTo>
                    <a:pt x="19" y="0"/>
                  </a:moveTo>
                  <a:lnTo>
                    <a:pt x="0" y="52"/>
                  </a:lnTo>
                  <a:lnTo>
                    <a:pt x="19" y="38"/>
                  </a:lnTo>
                  <a:lnTo>
                    <a:pt x="38" y="52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 w="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3944</Words>
  <Application>Microsoft Office PowerPoint</Application>
  <PresentationFormat>On-screen Show (4:3)</PresentationFormat>
  <Paragraphs>1469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RED JETS</vt:lpstr>
      <vt:lpstr>An Overview of Jet Sweep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Vincent G Giacalone</dc:creator>
  <cp:lastModifiedBy>jalapkow</cp:lastModifiedBy>
  <cp:revision>32</cp:revision>
  <dcterms:created xsi:type="dcterms:W3CDTF">2006-08-16T00:00:00Z</dcterms:created>
  <dcterms:modified xsi:type="dcterms:W3CDTF">2013-07-05T14:43:36Z</dcterms:modified>
</cp:coreProperties>
</file>